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3" r:id="rId2"/>
  </p:sldMasterIdLst>
  <p:notesMasterIdLst>
    <p:notesMasterId r:id="rId3"/>
  </p:notesMasterIdLst>
  <p:handoutMasterIdLst>
    <p:handoutMasterId r:id="rId4"/>
  </p:handoutMasterIdLst>
  <p:sldIdLst>
    <p:sldId id="360" r:id="rId5"/>
    <p:sldId id="351" r:id="rId6"/>
    <p:sldId id="337" r:id="rId7"/>
    <p:sldId id="272" r:id="rId8"/>
    <p:sldId id="271" r:id="rId9"/>
    <p:sldId id="273" r:id="rId10"/>
    <p:sldId id="260" r:id="rId11"/>
    <p:sldId id="274" r:id="rId12"/>
    <p:sldId id="361" r:id="rId13"/>
    <p:sldId id="279" r:id="rId14"/>
    <p:sldId id="280" r:id="rId15"/>
    <p:sldId id="311" r:id="rId16"/>
    <p:sldId id="332" r:id="rId17"/>
    <p:sldId id="282" r:id="rId18"/>
    <p:sldId id="362" r:id="rId19"/>
    <p:sldId id="314" r:id="rId20"/>
    <p:sldId id="331" r:id="rId21"/>
    <p:sldId id="330" r:id="rId22"/>
    <p:sldId id="322" r:id="rId23"/>
    <p:sldId id="286" r:id="rId24"/>
    <p:sldId id="287" r:id="rId25"/>
    <p:sldId id="288" r:id="rId26"/>
    <p:sldId id="363" r:id="rId27"/>
    <p:sldId id="315" r:id="rId28"/>
    <p:sldId id="333" r:id="rId29"/>
    <p:sldId id="297" r:id="rId30"/>
    <p:sldId id="294" r:id="rId31"/>
    <p:sldId id="298" r:id="rId32"/>
    <p:sldId id="318" r:id="rId33"/>
    <p:sldId id="364" r:id="rId34"/>
    <p:sldId id="339" r:id="rId35"/>
    <p:sldId id="301" r:id="rId36"/>
    <p:sldId id="302" r:id="rId37"/>
    <p:sldId id="329" r:id="rId38"/>
    <p:sldId id="303" r:id="rId39"/>
    <p:sldId id="365" r:id="rId40"/>
    <p:sldId id="309" r:id="rId41"/>
    <p:sldId id="305" r:id="rId42"/>
    <p:sldId id="307" r:id="rId43"/>
    <p:sldId id="324" r:id="rId44"/>
    <p:sldId id="366" r:id="rId45"/>
  </p:sldIdLst>
  <p:sldSz cx="12169775" cy="6859588"/>
  <p:notesSz cx="6858000" cy="9144000"/>
  <p:custDataLst>
    <p:tags r:id="rId46"/>
  </p:custDataLst>
  <p:defaultTextStyle>
    <a:defPPr>
      <a:defRPr lang="zh-CN"/>
    </a:defPPr>
    <a:lvl1pPr marL="0" algn="l" defTabSz="1217591" rtl="0" eaLnBrk="1" latinLnBrk="0" hangingPunct="1">
      <a:defRPr sz="2400" kern="1200">
        <a:solidFill>
          <a:schemeClr val="tx1"/>
        </a:solidFill>
        <a:latin typeface="+mn-lt"/>
        <a:ea typeface="+mn-ea"/>
        <a:cs typeface="+mn-cs"/>
      </a:defRPr>
    </a:lvl1pPr>
    <a:lvl2pPr marL="608795" algn="l" defTabSz="1217591" rtl="0" eaLnBrk="1" latinLnBrk="0" hangingPunct="1">
      <a:defRPr sz="2400" kern="1200">
        <a:solidFill>
          <a:schemeClr val="tx1"/>
        </a:solidFill>
        <a:latin typeface="+mn-lt"/>
        <a:ea typeface="+mn-ea"/>
        <a:cs typeface="+mn-cs"/>
      </a:defRPr>
    </a:lvl2pPr>
    <a:lvl3pPr marL="1217591" algn="l" defTabSz="1217591" rtl="0" eaLnBrk="1" latinLnBrk="0" hangingPunct="1">
      <a:defRPr sz="2400" kern="1200">
        <a:solidFill>
          <a:schemeClr val="tx1"/>
        </a:solidFill>
        <a:latin typeface="+mn-lt"/>
        <a:ea typeface="+mn-ea"/>
        <a:cs typeface="+mn-cs"/>
      </a:defRPr>
    </a:lvl3pPr>
    <a:lvl4pPr marL="1826388" algn="l" defTabSz="1217591" rtl="0" eaLnBrk="1" latinLnBrk="0" hangingPunct="1">
      <a:defRPr sz="2400" kern="1200">
        <a:solidFill>
          <a:schemeClr val="tx1"/>
        </a:solidFill>
        <a:latin typeface="+mn-lt"/>
        <a:ea typeface="+mn-ea"/>
        <a:cs typeface="+mn-cs"/>
      </a:defRPr>
    </a:lvl4pPr>
    <a:lvl5pPr marL="2435183" algn="l" defTabSz="1217591" rtl="0" eaLnBrk="1" latinLnBrk="0" hangingPunct="1">
      <a:defRPr sz="2400" kern="1200">
        <a:solidFill>
          <a:schemeClr val="tx1"/>
        </a:solidFill>
        <a:latin typeface="+mn-lt"/>
        <a:ea typeface="+mn-ea"/>
        <a:cs typeface="+mn-cs"/>
      </a:defRPr>
    </a:lvl5pPr>
    <a:lvl6pPr marL="3043981" algn="l" defTabSz="1217591" rtl="0" eaLnBrk="1" latinLnBrk="0" hangingPunct="1">
      <a:defRPr sz="2400" kern="1200">
        <a:solidFill>
          <a:schemeClr val="tx1"/>
        </a:solidFill>
        <a:latin typeface="+mn-lt"/>
        <a:ea typeface="+mn-ea"/>
        <a:cs typeface="+mn-cs"/>
      </a:defRPr>
    </a:lvl6pPr>
    <a:lvl7pPr marL="3652776" algn="l" defTabSz="1217591" rtl="0" eaLnBrk="1" latinLnBrk="0" hangingPunct="1">
      <a:defRPr sz="2400" kern="1200">
        <a:solidFill>
          <a:schemeClr val="tx1"/>
        </a:solidFill>
        <a:latin typeface="+mn-lt"/>
        <a:ea typeface="+mn-ea"/>
        <a:cs typeface="+mn-cs"/>
      </a:defRPr>
    </a:lvl7pPr>
    <a:lvl8pPr marL="4261572" algn="l" defTabSz="1217591" rtl="0" eaLnBrk="1" latinLnBrk="0" hangingPunct="1">
      <a:defRPr sz="2400" kern="1200">
        <a:solidFill>
          <a:schemeClr val="tx1"/>
        </a:solidFill>
        <a:latin typeface="+mn-lt"/>
        <a:ea typeface="+mn-ea"/>
        <a:cs typeface="+mn-cs"/>
      </a:defRPr>
    </a:lvl8pPr>
    <a:lvl9pPr marL="4870369" algn="l" defTabSz="121759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7148" autoAdjust="0"/>
  </p:normalViewPr>
  <p:slideViewPr>
    <p:cSldViewPr>
      <p:cViewPr varScale="1">
        <p:scale>
          <a:sx n="113" d="100"/>
          <a:sy n="113" d="100"/>
        </p:scale>
        <p:origin x="486" y="96"/>
      </p:cViewPr>
      <p:guideLst>
        <p:guide orient="horz" pos="2161"/>
        <p:guide pos="3833"/>
      </p:guideLst>
    </p:cSldViewPr>
  </p:slideViewPr>
  <p:notesTextViewPr>
    <p:cViewPr>
      <p:scale>
        <a:sx n="100" d="100"/>
        <a:sy n="100" d="100"/>
      </p:scale>
      <p:origin x="0" y="0"/>
    </p:cViewPr>
  </p:notesTextViewPr>
  <p:sorterViewPr>
    <p:cViewPr>
      <p:scale>
        <a:sx n="100" d="100"/>
        <a:sy n="100" d="100"/>
      </p:scale>
      <p:origin x="0" y="10474"/>
    </p:cViewPr>
  </p:sorterViewPr>
  <p:notesViewPr>
    <p:cSldViewPr>
      <p:cViewPr varScale="1">
        <p:scale>
          <a:sx n="63" d="100"/>
          <a:sy n="63" d="100"/>
        </p:scale>
        <p:origin x="-3240" y="-82"/>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tags/tag1.xml" Type="http://schemas.openxmlformats.org/officeDocument/2006/relationships/tags"/><Relationship Id="rId47" Target="presProps.xml" Type="http://schemas.openxmlformats.org/officeDocument/2006/relationships/presProps"/><Relationship Id="rId48" Target="viewProps.xml" Type="http://schemas.openxmlformats.org/officeDocument/2006/relationships/viewProps"/><Relationship Id="rId49" Target="theme/theme1.xml" Type="http://schemas.openxmlformats.org/officeDocument/2006/relationships/theme"/><Relationship Id="rId5" Target="slides/slide1.xml" Type="http://schemas.openxmlformats.org/officeDocument/2006/relationships/slide"/><Relationship Id="rId50" Target="tableStyles.xml" Type="http://schemas.openxmlformats.org/officeDocument/2006/relationships/tableStyles"/><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8E373A-E235-4E04-AFAA-C19560371F4A}" type="datetimeFigureOut">
              <a:rPr lang="zh-CN" altLang="en-US" smtClean="0"/>
              <a:t>2018/6/3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8C935D-B584-44A0-B2E8-0EF643E55CAE}" type="slidenum">
              <a:rPr lang="zh-CN" altLang="en-US" smtClean="0"/>
              <a:t>‹#›</a:t>
            </a:fld>
            <a:endParaRPr lang="zh-CN" altLang="en-US"/>
          </a:p>
        </p:txBody>
      </p:sp>
    </p:spTree>
    <p:extLst>
      <p:ext uri="{BB962C8B-B14F-4D97-AF65-F5344CB8AC3E}">
        <p14:creationId xmlns:p14="http://schemas.microsoft.com/office/powerpoint/2010/main" val="3595682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21DE0-52E3-4C3E-871B-8390CB43649F}"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A0BA4-40FD-4B3F-A60C-23EAB0DE1537}" type="slidenum">
              <a:rPr lang="zh-CN" altLang="en-US" smtClean="0"/>
              <a:t>‹#›</a:t>
            </a:fld>
            <a:endParaRPr lang="zh-CN" altLang="en-US"/>
          </a:p>
        </p:txBody>
      </p:sp>
    </p:spTree>
    <p:extLst>
      <p:ext uri="{BB962C8B-B14F-4D97-AF65-F5344CB8AC3E}">
        <p14:creationId val="1030436476"/>
      </p:ext>
    </p:extLst>
  </p:cSld>
  <p:clrMap bg1="lt1" tx1="dk1" bg2="lt2" tx2="dk2" accent1="accent1" accent2="accent2" accent3="accent3" accent4="accent4" accent5="accent5" accent6="accent6" hlink="hlink" folHlink="folHlink"/>
  <p:notesStyle>
    <a:lvl1pPr marL="0" algn="l" defTabSz="1217591" rtl="0" eaLnBrk="1" latinLnBrk="0" hangingPunct="1">
      <a:defRPr sz="1600" kern="1200">
        <a:solidFill>
          <a:schemeClr val="tx1"/>
        </a:solidFill>
        <a:latin typeface="+mn-lt"/>
        <a:ea typeface="+mn-ea"/>
        <a:cs typeface="+mn-cs"/>
      </a:defRPr>
    </a:lvl1pPr>
    <a:lvl2pPr marL="608795" algn="l" defTabSz="1217591" rtl="0" eaLnBrk="1" latinLnBrk="0" hangingPunct="1">
      <a:defRPr sz="1600" kern="1200">
        <a:solidFill>
          <a:schemeClr val="tx1"/>
        </a:solidFill>
        <a:latin typeface="+mn-lt"/>
        <a:ea typeface="+mn-ea"/>
        <a:cs typeface="+mn-cs"/>
      </a:defRPr>
    </a:lvl2pPr>
    <a:lvl3pPr marL="1217591" algn="l" defTabSz="1217591" rtl="0" eaLnBrk="1" latinLnBrk="0" hangingPunct="1">
      <a:defRPr sz="1600" kern="1200">
        <a:solidFill>
          <a:schemeClr val="tx1"/>
        </a:solidFill>
        <a:latin typeface="+mn-lt"/>
        <a:ea typeface="+mn-ea"/>
        <a:cs typeface="+mn-cs"/>
      </a:defRPr>
    </a:lvl3pPr>
    <a:lvl4pPr marL="1826388" algn="l" defTabSz="1217591" rtl="0" eaLnBrk="1" latinLnBrk="0" hangingPunct="1">
      <a:defRPr sz="1600" kern="1200">
        <a:solidFill>
          <a:schemeClr val="tx1"/>
        </a:solidFill>
        <a:latin typeface="+mn-lt"/>
        <a:ea typeface="+mn-ea"/>
        <a:cs typeface="+mn-cs"/>
      </a:defRPr>
    </a:lvl4pPr>
    <a:lvl5pPr marL="2435183" algn="l" defTabSz="1217591" rtl="0" eaLnBrk="1" latinLnBrk="0" hangingPunct="1">
      <a:defRPr sz="1600" kern="1200">
        <a:solidFill>
          <a:schemeClr val="tx1"/>
        </a:solidFill>
        <a:latin typeface="+mn-lt"/>
        <a:ea typeface="+mn-ea"/>
        <a:cs typeface="+mn-cs"/>
      </a:defRPr>
    </a:lvl5pPr>
    <a:lvl6pPr marL="3043981" algn="l" defTabSz="1217591" rtl="0" eaLnBrk="1" latinLnBrk="0" hangingPunct="1">
      <a:defRPr sz="1600" kern="1200">
        <a:solidFill>
          <a:schemeClr val="tx1"/>
        </a:solidFill>
        <a:latin typeface="+mn-lt"/>
        <a:ea typeface="+mn-ea"/>
        <a:cs typeface="+mn-cs"/>
      </a:defRPr>
    </a:lvl6pPr>
    <a:lvl7pPr marL="3652776" algn="l" defTabSz="1217591" rtl="0" eaLnBrk="1" latinLnBrk="0" hangingPunct="1">
      <a:defRPr sz="1600" kern="1200">
        <a:solidFill>
          <a:schemeClr val="tx1"/>
        </a:solidFill>
        <a:latin typeface="+mn-lt"/>
        <a:ea typeface="+mn-ea"/>
        <a:cs typeface="+mn-cs"/>
      </a:defRPr>
    </a:lvl7pPr>
    <a:lvl8pPr marL="4261572" algn="l" defTabSz="1217591" rtl="0" eaLnBrk="1" latinLnBrk="0" hangingPunct="1">
      <a:defRPr sz="1600" kern="1200">
        <a:solidFill>
          <a:schemeClr val="tx1"/>
        </a:solidFill>
        <a:latin typeface="+mn-lt"/>
        <a:ea typeface="+mn-ea"/>
        <a:cs typeface="+mn-cs"/>
      </a:defRPr>
    </a:lvl8pPr>
    <a:lvl9pPr marL="4870369" algn="l" defTabSz="121759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63898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716206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13041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28576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030042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41811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28576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187774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251328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050980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398161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63898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683995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129375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133900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28576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534526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719150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897746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6366288"/>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817273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227212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677515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28576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151023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140647"/>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384069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0871158"/>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5544304"/>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285760"/>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9286884"/>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0072114"/>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730965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285760"/>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9552725"/>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63898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28576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28576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013869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812312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52857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2733" y="2130923"/>
            <a:ext cx="10344309" cy="1470366"/>
          </a:xfrm>
          <a:prstGeom prst="rect">
            <a:avLst/>
          </a:prstGeom>
        </p:spPr>
        <p:txBody>
          <a:bodyPr lIns="121758" tIns="60879" rIns="121758" bIns="60879"/>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5466" y="3887100"/>
            <a:ext cx="8518843" cy="1753006"/>
          </a:xfrm>
          <a:prstGeom prst="rect">
            <a:avLst/>
          </a:prstGeom>
        </p:spPr>
        <p:txBody>
          <a:bodyPr lIns="121758" tIns="60879" rIns="121758" bIns="60879"/>
          <a:lstStyle>
            <a:lvl1pPr marL="0" indent="0" algn="ctr">
              <a:buNone/>
              <a:defRPr>
                <a:solidFill>
                  <a:schemeClr val="tx1">
                    <a:tint val="75000"/>
                  </a:schemeClr>
                </a:solidFill>
              </a:defRPr>
            </a:lvl1pPr>
            <a:lvl2pPr marL="608795" indent="0" algn="ctr">
              <a:buNone/>
              <a:defRPr>
                <a:solidFill>
                  <a:schemeClr val="tx1">
                    <a:tint val="75000"/>
                  </a:schemeClr>
                </a:solidFill>
              </a:defRPr>
            </a:lvl2pPr>
            <a:lvl3pPr marL="1217591" indent="0" algn="ctr">
              <a:buNone/>
              <a:defRPr>
                <a:solidFill>
                  <a:schemeClr val="tx1">
                    <a:tint val="75000"/>
                  </a:schemeClr>
                </a:solidFill>
              </a:defRPr>
            </a:lvl3pPr>
            <a:lvl4pPr marL="1826388" indent="0" algn="ctr">
              <a:buNone/>
              <a:defRPr>
                <a:solidFill>
                  <a:schemeClr val="tx1">
                    <a:tint val="75000"/>
                  </a:schemeClr>
                </a:solidFill>
              </a:defRPr>
            </a:lvl4pPr>
            <a:lvl5pPr marL="2435183" indent="0" algn="ctr">
              <a:buNone/>
              <a:defRPr>
                <a:solidFill>
                  <a:schemeClr val="tx1">
                    <a:tint val="75000"/>
                  </a:schemeClr>
                </a:solidFill>
              </a:defRPr>
            </a:lvl5pPr>
            <a:lvl6pPr marL="3043981" indent="0" algn="ctr">
              <a:buNone/>
              <a:defRPr>
                <a:solidFill>
                  <a:schemeClr val="tx1">
                    <a:tint val="75000"/>
                  </a:schemeClr>
                </a:solidFill>
              </a:defRPr>
            </a:lvl6pPr>
            <a:lvl7pPr marL="3652776" indent="0" algn="ctr">
              <a:buNone/>
              <a:defRPr>
                <a:solidFill>
                  <a:schemeClr val="tx1">
                    <a:tint val="75000"/>
                  </a:schemeClr>
                </a:solidFill>
              </a:defRPr>
            </a:lvl7pPr>
            <a:lvl8pPr marL="4261572" indent="0" algn="ctr">
              <a:buNone/>
              <a:defRPr>
                <a:solidFill>
                  <a:schemeClr val="tx1">
                    <a:tint val="75000"/>
                  </a:schemeClr>
                </a:solidFill>
              </a:defRPr>
            </a:lvl8pPr>
            <a:lvl9pPr marL="487036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8489" y="1600573"/>
            <a:ext cx="10952798" cy="4527011"/>
          </a:xfrm>
          <a:prstGeom prst="rect">
            <a:avLst/>
          </a:prstGeom>
        </p:spPr>
        <p:txBody>
          <a:bodyPr vert="eaVert" lIns="121758" tIns="60879" rIns="121758" bIns="6087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spTree>
      <p:nvGrpSpPr>
        <p:cNvPr id="1" name=""/>
        <p:cNvGrpSpPr/>
        <p:nvPr/>
      </p:nvGrpSpPr>
      <p:grpSpPr>
        <a:xfrm>
          <a:off x="0" y="0"/>
          <a:ext cx="0" cy="0"/>
        </a:xfrm>
      </p:grpSpPr>
      <p:sp>
        <p:nvSpPr>
          <p:cNvPr id="12" name="矩形 11"/>
          <p:cNvSpPr/>
          <p:nvPr userDrawn="1"/>
        </p:nvSpPr>
        <p:spPr>
          <a:xfrm>
            <a:off x="-1" y="6729232"/>
            <a:ext cx="6084888" cy="130356"/>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cxnSp>
        <p:nvCxnSpPr>
          <p:cNvPr id="18" name="直接连接符 17"/>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a:off x="247539" y="208088"/>
            <a:ext cx="623918" cy="557410"/>
            <a:chOff x="247539" y="208088"/>
            <a:chExt cx="623918" cy="557410"/>
          </a:xfrm>
        </p:grpSpPr>
        <p:sp>
          <p:nvSpPr>
            <p:cNvPr id="24" name="矩形 23"/>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nvSpPr>
        <p:spPr>
          <a:xfrm>
            <a:off x="6081662" y="6729232"/>
            <a:ext cx="6084888" cy="13035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58" tIns="60879" rIns="121758" bIns="60879" rtlCol="0" anchor="ctr"/>
          <a:lstStyle/>
          <a:p>
            <a:pPr algn="ctr"/>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50"/>
                                        <p:tgtEl>
                                          <p:spTgt spid="12"/>
                                        </p:tgtEl>
                                      </p:cBhvr>
                                    </p:animEffect>
                                  </p:childTnLst>
                                </p:cTn>
                              </p:par>
                              <p:par>
                                <p:cTn id="12" presetID="22" presetClass="entr" presetSubtype="8" fill="hold" nodeType="with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250"/>
                                        <p:tgtEl>
                                          <p:spTgt spid="18"/>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cxnSp>
        <p:nvCxnSpPr>
          <p:cNvPr id="6" name="直接连接符 5"/>
          <p:cNvCxnSpPr/>
          <p:nvPr userDrawn="1"/>
        </p:nvCxnSpPr>
        <p:spPr>
          <a:xfrm>
            <a:off x="1116336" y="662340"/>
            <a:ext cx="10150571" cy="0"/>
          </a:xfrm>
          <a:prstGeom prst="line">
            <a:avLst/>
          </a:prstGeom>
          <a:ln w="22225">
            <a:solidFill>
              <a:srgbClr val="7B1B1B">
                <a:alpha val="81000"/>
              </a:srgb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247539" y="208088"/>
            <a:ext cx="623918" cy="557410"/>
            <a:chOff x="247539" y="208088"/>
            <a:chExt cx="623918" cy="557410"/>
          </a:xfrm>
        </p:grpSpPr>
        <p:sp>
          <p:nvSpPr>
            <p:cNvPr id="8" name="矩形 7"/>
            <p:cNvSpPr/>
            <p:nvPr userDrawn="1"/>
          </p:nvSpPr>
          <p:spPr>
            <a:xfrm>
              <a:off x="247539" y="208088"/>
              <a:ext cx="364740" cy="36474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39409" y="333450"/>
              <a:ext cx="432048" cy="432048"/>
            </a:xfrm>
            <a:prstGeom prst="rect">
              <a:avLst/>
            </a:prstGeom>
            <a:solidFill>
              <a:srgbClr val="7B1B1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641664672"/>
      </p:ext>
    </p:extLst>
  </p:cSld>
  <p:clrMapOvr>
    <a:masterClrMapping/>
  </p:clrMapOvr>
  <mc:AlternateContent>
    <mc:Choice Requires="p14">
      <p:transition spd="slow" advTm="6000" p14:dur="16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1222" y="1122623"/>
            <a:ext cx="9127331" cy="2388153"/>
          </a:xfrm>
        </p:spPr>
        <p:txBody>
          <a:bodyPr anchor="b"/>
          <a:lstStyle>
            <a:lvl1pPr algn="ctr">
              <a:defRPr sz="5989"/>
            </a:lvl1pPr>
          </a:lstStyle>
          <a:p>
            <a:r>
              <a:rPr lang="zh-CN" altLang="en-US" smtClean="0"/>
              <a:t>单击此处编辑母版标题样式</a:t>
            </a:r>
            <a:endParaRPr lang="en-US"/>
          </a:p>
        </p:txBody>
      </p:sp>
      <p:sp>
        <p:nvSpPr>
          <p:cNvPr id="3" name="Subtitle 2"/>
          <p:cNvSpPr>
            <a:spLocks noGrp="1"/>
          </p:cNvSpPr>
          <p:nvPr>
            <p:ph type="subTitle" idx="1"/>
          </p:nvPr>
        </p:nvSpPr>
        <p:spPr>
          <a:xfrm>
            <a:off x="1521222" y="3602872"/>
            <a:ext cx="9127331" cy="1656145"/>
          </a:xfr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743019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117083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0334" y="1710134"/>
            <a:ext cx="10496431" cy="2853398"/>
          </a:xfrm>
        </p:spPr>
        <p:txBody>
          <a:bodyPr anchor="b"/>
          <a:lstStyle>
            <a:lvl1pPr>
              <a:defRPr sz="598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0334" y="4590526"/>
            <a:ext cx="10496431" cy="1500534"/>
          </a:xfrm>
        </p:spPr>
        <p:txBody>
          <a:bodyPr/>
          <a:lstStyle>
            <a:lvl1pPr marL="0" indent="0">
              <a:buNone/>
              <a:defRPr sz="2396">
                <a:solidFill>
                  <a:schemeClr val="tx1">
                    <a:tint val="75000"/>
                  </a:schemeClr>
                </a:solidFill>
              </a:defRPr>
            </a:lvl1pPr>
            <a:lvl2pPr marL="456377" indent="0">
              <a:buNone/>
              <a:defRPr sz="1996">
                <a:solidFill>
                  <a:schemeClr val="tx1">
                    <a:tint val="75000"/>
                  </a:schemeClr>
                </a:solidFill>
              </a:defRPr>
            </a:lvl2pPr>
            <a:lvl3pPr marL="912754" indent="0">
              <a:buNone/>
              <a:defRPr sz="1797">
                <a:solidFill>
                  <a:schemeClr val="tx1">
                    <a:tint val="75000"/>
                  </a:schemeClr>
                </a:solidFill>
              </a:defRPr>
            </a:lvl3pPr>
            <a:lvl4pPr marL="1369131" indent="0">
              <a:buNone/>
              <a:defRPr sz="1597">
                <a:solidFill>
                  <a:schemeClr val="tx1">
                    <a:tint val="75000"/>
                  </a:schemeClr>
                </a:solidFill>
              </a:defRPr>
            </a:lvl4pPr>
            <a:lvl5pPr marL="1825508" indent="0">
              <a:buNone/>
              <a:defRPr sz="1597">
                <a:solidFill>
                  <a:schemeClr val="tx1">
                    <a:tint val="75000"/>
                  </a:schemeClr>
                </a:solidFill>
              </a:defRPr>
            </a:lvl5pPr>
            <a:lvl6pPr marL="2281885" indent="0">
              <a:buNone/>
              <a:defRPr sz="1597">
                <a:solidFill>
                  <a:schemeClr val="tx1">
                    <a:tint val="75000"/>
                  </a:schemeClr>
                </a:solidFill>
              </a:defRPr>
            </a:lvl6pPr>
            <a:lvl7pPr marL="2738262" indent="0">
              <a:buNone/>
              <a:defRPr sz="1597">
                <a:solidFill>
                  <a:schemeClr val="tx1">
                    <a:tint val="75000"/>
                  </a:schemeClr>
                </a:solidFill>
              </a:defRPr>
            </a:lvl7pPr>
            <a:lvl8pPr marL="3194639" indent="0">
              <a:buNone/>
              <a:defRPr sz="1597">
                <a:solidFill>
                  <a:schemeClr val="tx1">
                    <a:tint val="75000"/>
                  </a:schemeClr>
                </a:solidFill>
              </a:defRPr>
            </a:lvl8pPr>
            <a:lvl9pPr marL="3651016" indent="0">
              <a:buNone/>
              <a:defRPr sz="159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978208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6672" y="1826048"/>
            <a:ext cx="5172154"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60949" y="1826048"/>
            <a:ext cx="5172154"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065876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8257" y="365210"/>
            <a:ext cx="104964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58" y="1681552"/>
            <a:ext cx="5148385" cy="824103"/>
          </a:xfrm>
        </p:spPr>
        <p:txBody>
          <a:bodyPr anchor="b"/>
          <a:lstStyle>
            <a:lvl1pPr marL="0" indent="0">
              <a:buNone/>
              <a:defRPr sz="2396" b="1"/>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CN" altLang="en-US" smtClean="0"/>
              <a:t>单击此处编辑母版文本样式</a:t>
            </a:r>
          </a:p>
        </p:txBody>
      </p:sp>
      <p:sp>
        <p:nvSpPr>
          <p:cNvPr id="4" name="Content Placeholder 3"/>
          <p:cNvSpPr>
            <a:spLocks noGrp="1"/>
          </p:cNvSpPr>
          <p:nvPr>
            <p:ph sz="half" idx="2"/>
          </p:nvPr>
        </p:nvSpPr>
        <p:spPr>
          <a:xfrm>
            <a:off x="838258" y="2505655"/>
            <a:ext cx="5148385"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60949" y="1681552"/>
            <a:ext cx="5173739" cy="824103"/>
          </a:xfrm>
        </p:spPr>
        <p:txBody>
          <a:bodyPr anchor="b"/>
          <a:lstStyle>
            <a:lvl1pPr marL="0" indent="0">
              <a:buNone/>
              <a:defRPr sz="2396" b="1"/>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CN" altLang="en-US" smtClean="0"/>
              <a:t>单击此处编辑母版文本样式</a:t>
            </a:r>
          </a:p>
        </p:txBody>
      </p:sp>
      <p:sp>
        <p:nvSpPr>
          <p:cNvPr id="6" name="Content Placeholder 5"/>
          <p:cNvSpPr>
            <a:spLocks noGrp="1"/>
          </p:cNvSpPr>
          <p:nvPr>
            <p:ph sz="quarter" idx="4"/>
          </p:nvPr>
        </p:nvSpPr>
        <p:spPr>
          <a:xfrm>
            <a:off x="6160949" y="2505655"/>
            <a:ext cx="5173739"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673856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592870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434027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内容占位符 2"/>
          <p:cNvSpPr>
            <a:spLocks noGrp="1"/>
          </p:cNvSpPr>
          <p:nvPr>
            <p:ph idx="1"/>
          </p:nvPr>
        </p:nvSpPr>
        <p:spPr>
          <a:xfrm>
            <a:off x="608489" y="1600573"/>
            <a:ext cx="10952798" cy="4527011"/>
          </a:xfrm>
          <a:prstGeom prst="rect">
            <a:avLst/>
          </a:prstGeom>
        </p:spPr>
        <p:txBody>
          <a:bodyPr lIns="121758" tIns="60879" rIns="121758" bIns="6087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8258" y="457306"/>
            <a:ext cx="3925069" cy="1600571"/>
          </a:xfrm>
        </p:spPr>
        <p:txBody>
          <a:bodyPr anchor="b"/>
          <a:lstStyle>
            <a:lvl1pPr>
              <a:defRPr sz="3194"/>
            </a:lvl1pPr>
          </a:lstStyle>
          <a:p>
            <a:r>
              <a:rPr lang="zh-CN" altLang="en-US" smtClean="0"/>
              <a:t>单击此处编辑母版标题样式</a:t>
            </a:r>
            <a:endParaRPr lang="en-US"/>
          </a:p>
        </p:txBody>
      </p:sp>
      <p:sp>
        <p:nvSpPr>
          <p:cNvPr id="3" name="Content Placeholder 2"/>
          <p:cNvSpPr>
            <a:spLocks noGrp="1"/>
          </p:cNvSpPr>
          <p:nvPr>
            <p:ph idx="1"/>
          </p:nvPr>
        </p:nvSpPr>
        <p:spPr>
          <a:xfrm>
            <a:off x="5173739" y="987654"/>
            <a:ext cx="6160949" cy="4874754"/>
          </a:xfrm>
        </p:spPr>
        <p:txBody>
          <a:bodyPr/>
          <a:lstStyle>
            <a:lvl1pPr>
              <a:defRPr sz="3194"/>
            </a:lvl1pPr>
            <a:lvl2pPr>
              <a:defRPr sz="2795"/>
            </a:lvl2pPr>
            <a:lvl3pPr>
              <a:defRPr sz="2396"/>
            </a:lvl3pPr>
            <a:lvl4pPr>
              <a:defRPr sz="1996"/>
            </a:lvl4pPr>
            <a:lvl5pPr>
              <a:defRPr sz="1996"/>
            </a:lvl5pPr>
            <a:lvl6pPr>
              <a:defRPr sz="1996"/>
            </a:lvl6pPr>
            <a:lvl7pPr>
              <a:defRPr sz="1996"/>
            </a:lvl7pPr>
            <a:lvl8pPr>
              <a:defRPr sz="1996"/>
            </a:lvl8pPr>
            <a:lvl9pPr>
              <a:defRPr sz="1996"/>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8258" y="2057876"/>
            <a:ext cx="3925069" cy="3812471"/>
          </a:xfrm>
        </p:spPr>
        <p:txBody>
          <a:bodyPr/>
          <a:lstStyle>
            <a:lvl1pPr marL="0" indent="0">
              <a:buNone/>
              <a:defRPr sz="1597"/>
            </a:lvl1pPr>
            <a:lvl2pPr marL="456377" indent="0">
              <a:buNone/>
              <a:defRPr sz="1397"/>
            </a:lvl2pPr>
            <a:lvl3pPr marL="912754" indent="0">
              <a:buNone/>
              <a:defRPr sz="1198"/>
            </a:lvl3pPr>
            <a:lvl4pPr marL="1369131" indent="0">
              <a:buNone/>
              <a:defRPr sz="998"/>
            </a:lvl4pPr>
            <a:lvl5pPr marL="1825508" indent="0">
              <a:buNone/>
              <a:defRPr sz="998"/>
            </a:lvl5pPr>
            <a:lvl6pPr marL="2281885" indent="0">
              <a:buNone/>
              <a:defRPr sz="998"/>
            </a:lvl6pPr>
            <a:lvl7pPr marL="2738262" indent="0">
              <a:buNone/>
              <a:defRPr sz="998"/>
            </a:lvl7pPr>
            <a:lvl8pPr marL="3194639" indent="0">
              <a:buNone/>
              <a:defRPr sz="998"/>
            </a:lvl8pPr>
            <a:lvl9pPr marL="3651016"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341039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8258" y="457306"/>
            <a:ext cx="3925069" cy="1600571"/>
          </a:xfrm>
        </p:spPr>
        <p:txBody>
          <a:bodyPr anchor="b"/>
          <a:lstStyle>
            <a:lvl1pPr>
              <a:defRPr sz="3194"/>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73739" y="987654"/>
            <a:ext cx="6160949" cy="4874754"/>
          </a:xfrm>
        </p:spPr>
        <p:txBody>
          <a:bodyPr anchor="t"/>
          <a:lstStyle>
            <a:lvl1pPr marL="0" indent="0">
              <a:buNone/>
              <a:defRPr sz="3194"/>
            </a:lvl1pPr>
            <a:lvl2pPr marL="456377" indent="0">
              <a:buNone/>
              <a:defRPr sz="2795"/>
            </a:lvl2pPr>
            <a:lvl3pPr marL="912754" indent="0">
              <a:buNone/>
              <a:defRPr sz="2396"/>
            </a:lvl3pPr>
            <a:lvl4pPr marL="1369131" indent="0">
              <a:buNone/>
              <a:defRPr sz="1996"/>
            </a:lvl4pPr>
            <a:lvl5pPr marL="1825508" indent="0">
              <a:buNone/>
              <a:defRPr sz="1996"/>
            </a:lvl5pPr>
            <a:lvl6pPr marL="2281885" indent="0">
              <a:buNone/>
              <a:defRPr sz="1996"/>
            </a:lvl6pPr>
            <a:lvl7pPr marL="2738262" indent="0">
              <a:buNone/>
              <a:defRPr sz="1996"/>
            </a:lvl7pPr>
            <a:lvl8pPr marL="3194639" indent="0">
              <a:buNone/>
              <a:defRPr sz="1996"/>
            </a:lvl8pPr>
            <a:lvl9pPr marL="3651016" indent="0">
              <a:buNone/>
              <a:defRPr sz="1996"/>
            </a:lvl9pPr>
          </a:lstStyle>
          <a:p>
            <a:r>
              <a:rPr lang="zh-CN" altLang="en-US" smtClean="0"/>
              <a:t>单击图标添加图片</a:t>
            </a:r>
            <a:endParaRPr lang="en-US"/>
          </a:p>
        </p:txBody>
      </p:sp>
      <p:sp>
        <p:nvSpPr>
          <p:cNvPr id="4" name="Text Placeholder 3"/>
          <p:cNvSpPr>
            <a:spLocks noGrp="1"/>
          </p:cNvSpPr>
          <p:nvPr>
            <p:ph type="body" sz="half" idx="2"/>
          </p:nvPr>
        </p:nvSpPr>
        <p:spPr>
          <a:xfrm>
            <a:off x="838258" y="2057876"/>
            <a:ext cx="3925069" cy="3812471"/>
          </a:xfrm>
        </p:spPr>
        <p:txBody>
          <a:bodyPr/>
          <a:lstStyle>
            <a:lvl1pPr marL="0" indent="0">
              <a:buNone/>
              <a:defRPr sz="1597"/>
            </a:lvl1pPr>
            <a:lvl2pPr marL="456377" indent="0">
              <a:buNone/>
              <a:defRPr sz="1397"/>
            </a:lvl2pPr>
            <a:lvl3pPr marL="912754" indent="0">
              <a:buNone/>
              <a:defRPr sz="1198"/>
            </a:lvl3pPr>
            <a:lvl4pPr marL="1369131" indent="0">
              <a:buNone/>
              <a:defRPr sz="998"/>
            </a:lvl4pPr>
            <a:lvl5pPr marL="1825508" indent="0">
              <a:buNone/>
              <a:defRPr sz="998"/>
            </a:lvl5pPr>
            <a:lvl6pPr marL="2281885" indent="0">
              <a:buNone/>
              <a:defRPr sz="998"/>
            </a:lvl6pPr>
            <a:lvl7pPr marL="2738262" indent="0">
              <a:buNone/>
              <a:defRPr sz="998"/>
            </a:lvl7pPr>
            <a:lvl8pPr marL="3194639" indent="0">
              <a:buNone/>
              <a:defRPr sz="998"/>
            </a:lvl8pPr>
            <a:lvl9pPr marL="3651016"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62793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674309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08995" y="365209"/>
            <a:ext cx="262410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6672" y="365209"/>
            <a:ext cx="7720201"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208686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1328" y="4407923"/>
            <a:ext cx="10344309" cy="1362390"/>
          </a:xfrm>
          <a:prstGeom prst="rect">
            <a:avLst/>
          </a:prstGeom>
        </p:spPr>
        <p:txBody>
          <a:bodyPr lIns="121758" tIns="60879" rIns="121758" bIns="60879" anchor="t"/>
          <a:lstStyle>
            <a:lvl1pPr algn="l">
              <a:defRPr sz="5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1328" y="2907386"/>
            <a:ext cx="10344309" cy="1500534"/>
          </a:xfrm>
          <a:prstGeom prst="rect">
            <a:avLst/>
          </a:prstGeom>
        </p:spPr>
        <p:txBody>
          <a:bodyPr lIns="121758" tIns="60879" rIns="121758" bIns="60879" anchor="b"/>
          <a:lstStyle>
            <a:lvl1pPr marL="0" indent="0">
              <a:buNone/>
              <a:defRPr sz="2700">
                <a:solidFill>
                  <a:schemeClr val="tx1">
                    <a:tint val="75000"/>
                  </a:schemeClr>
                </a:solidFill>
              </a:defRPr>
            </a:lvl1pPr>
            <a:lvl2pPr marL="608795" indent="0">
              <a:buNone/>
              <a:defRPr sz="2400">
                <a:solidFill>
                  <a:schemeClr val="tx1">
                    <a:tint val="75000"/>
                  </a:schemeClr>
                </a:solidFill>
              </a:defRPr>
            </a:lvl2pPr>
            <a:lvl3pPr marL="1217591" indent="0">
              <a:buNone/>
              <a:defRPr sz="2100">
                <a:solidFill>
                  <a:schemeClr val="tx1">
                    <a:tint val="75000"/>
                  </a:schemeClr>
                </a:solidFill>
              </a:defRPr>
            </a:lvl3pPr>
            <a:lvl4pPr marL="1826388" indent="0">
              <a:buNone/>
              <a:defRPr sz="1900">
                <a:solidFill>
                  <a:schemeClr val="tx1">
                    <a:tint val="75000"/>
                  </a:schemeClr>
                </a:solidFill>
              </a:defRPr>
            </a:lvl4pPr>
            <a:lvl5pPr marL="2435183" indent="0">
              <a:buNone/>
              <a:defRPr sz="1900">
                <a:solidFill>
                  <a:schemeClr val="tx1">
                    <a:tint val="75000"/>
                  </a:schemeClr>
                </a:solidFill>
              </a:defRPr>
            </a:lvl5pPr>
            <a:lvl6pPr marL="3043981" indent="0">
              <a:buNone/>
              <a:defRPr sz="1900">
                <a:solidFill>
                  <a:schemeClr val="tx1">
                    <a:tint val="75000"/>
                  </a:schemeClr>
                </a:solidFill>
              </a:defRPr>
            </a:lvl6pPr>
            <a:lvl7pPr marL="3652776" indent="0">
              <a:buNone/>
              <a:defRPr sz="1900">
                <a:solidFill>
                  <a:schemeClr val="tx1">
                    <a:tint val="75000"/>
                  </a:schemeClr>
                </a:solidFill>
              </a:defRPr>
            </a:lvl7pPr>
            <a:lvl8pPr marL="4261572" indent="0">
              <a:buNone/>
              <a:defRPr sz="1900">
                <a:solidFill>
                  <a:schemeClr val="tx1">
                    <a:tint val="75000"/>
                  </a:schemeClr>
                </a:solidFill>
              </a:defRPr>
            </a:lvl8pPr>
            <a:lvl9pPr marL="487036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5" name="页脚占位符 4"/>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6" name="灯片编号占位符 5"/>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8489"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6302" y="1600573"/>
            <a:ext cx="5374984" cy="4527011"/>
          </a:xfrm>
          <a:prstGeom prst="rect">
            <a:avLst/>
          </a:prstGeom>
        </p:spPr>
        <p:txBody>
          <a:bodyPr lIns="121758" tIns="60879" rIns="121758" bIns="6087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535470"/>
            <a:ext cx="5377097" cy="639911"/>
          </a:xfrm>
          <a:prstGeom prst="rect">
            <a:avLst/>
          </a:prstGeom>
        </p:spPr>
        <p:txBody>
          <a:bodyPr lIns="121758" tIns="60879" rIns="121758" bIns="60879" anchor="b"/>
          <a:lstStyle>
            <a:lvl1pPr marL="0" indent="0">
              <a:buNone/>
              <a:defRPr sz="3200" b="1"/>
            </a:lvl1pPr>
            <a:lvl2pPr marL="608795" indent="0">
              <a:buNone/>
              <a:defRPr sz="2700" b="1"/>
            </a:lvl2pPr>
            <a:lvl3pPr marL="1217591" indent="0">
              <a:buNone/>
              <a:defRPr sz="2400" b="1"/>
            </a:lvl3pPr>
            <a:lvl4pPr marL="1826388" indent="0">
              <a:buNone/>
              <a:defRPr sz="2100" b="1"/>
            </a:lvl4pPr>
            <a:lvl5pPr marL="2435183" indent="0">
              <a:buNone/>
              <a:defRPr sz="2100" b="1"/>
            </a:lvl5pPr>
            <a:lvl6pPr marL="3043981" indent="0">
              <a:buNone/>
              <a:defRPr sz="2100" b="1"/>
            </a:lvl6pPr>
            <a:lvl7pPr marL="3652776" indent="0">
              <a:buNone/>
              <a:defRPr sz="2100" b="1"/>
            </a:lvl7pPr>
            <a:lvl8pPr marL="4261572" indent="0">
              <a:buNone/>
              <a:defRPr sz="2100" b="1"/>
            </a:lvl8pPr>
            <a:lvl9pPr marL="4870369"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08489" y="2175378"/>
            <a:ext cx="5377097"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82078" y="1535470"/>
            <a:ext cx="5379210" cy="639911"/>
          </a:xfrm>
          <a:prstGeom prst="rect">
            <a:avLst/>
          </a:prstGeom>
        </p:spPr>
        <p:txBody>
          <a:bodyPr lIns="121758" tIns="60879" rIns="121758" bIns="60879" anchor="b"/>
          <a:lstStyle>
            <a:lvl1pPr marL="0" indent="0">
              <a:buNone/>
              <a:defRPr sz="3200" b="1"/>
            </a:lvl1pPr>
            <a:lvl2pPr marL="608795" indent="0">
              <a:buNone/>
              <a:defRPr sz="2700" b="1"/>
            </a:lvl2pPr>
            <a:lvl3pPr marL="1217591" indent="0">
              <a:buNone/>
              <a:defRPr sz="2400" b="1"/>
            </a:lvl3pPr>
            <a:lvl4pPr marL="1826388" indent="0">
              <a:buNone/>
              <a:defRPr sz="2100" b="1"/>
            </a:lvl4pPr>
            <a:lvl5pPr marL="2435183" indent="0">
              <a:buNone/>
              <a:defRPr sz="2100" b="1"/>
            </a:lvl5pPr>
            <a:lvl6pPr marL="3043981" indent="0">
              <a:buNone/>
              <a:defRPr sz="2100" b="1"/>
            </a:lvl6pPr>
            <a:lvl7pPr marL="3652776" indent="0">
              <a:buNone/>
              <a:defRPr sz="2100" b="1"/>
            </a:lvl7pPr>
            <a:lvl8pPr marL="4261572" indent="0">
              <a:buNone/>
              <a:defRPr sz="2100" b="1"/>
            </a:lvl8pPr>
            <a:lvl9pPr marL="4870369"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182078" y="2175378"/>
            <a:ext cx="5379210" cy="3952203"/>
          </a:xfrm>
          <a:prstGeom prst="rect">
            <a:avLst/>
          </a:prstGeom>
        </p:spPr>
        <p:txBody>
          <a:bodyPr lIns="121758" tIns="60879" rIns="121758" bIns="6087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8" name="页脚占位符 7"/>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9" name="灯片编号占位符 8"/>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8489" y="274702"/>
            <a:ext cx="10952798" cy="1143265"/>
          </a:xfrm>
          <a:prstGeom prst="rect">
            <a:avLst/>
          </a:prstGeom>
        </p:spPr>
        <p:txBody>
          <a:bodyPr lIns="121758" tIns="60879" rIns="121758" bIns="60879"/>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4" name="页脚占位符 3"/>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5" name="灯片编号占位符 4"/>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3" name="页脚占位符 2"/>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4" name="灯片编号占位符 3"/>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8492" y="273112"/>
            <a:ext cx="4003772" cy="1162320"/>
          </a:xfrm>
          <a:prstGeom prst="rect">
            <a:avLst/>
          </a:prstGeom>
        </p:spPr>
        <p:txBody>
          <a:bodyPr lIns="121758" tIns="60879" rIns="121758" bIns="60879"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58044" y="273118"/>
            <a:ext cx="6803242" cy="5854469"/>
          </a:xfrm>
          <a:prstGeom prst="rect">
            <a:avLst/>
          </a:prstGeom>
        </p:spPr>
        <p:txBody>
          <a:bodyPr lIns="121758" tIns="60879" rIns="121758" bIns="6087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8492" y="1435438"/>
            <a:ext cx="4003772" cy="4692149"/>
          </a:xfrm>
          <a:prstGeom prst="rect">
            <a:avLst/>
          </a:prstGeom>
        </p:spPr>
        <p:txBody>
          <a:bodyPr lIns="121758" tIns="60879" rIns="121758" bIns="60879"/>
          <a:lstStyle>
            <a:lvl1pPr marL="0" indent="0">
              <a:buNone/>
              <a:defRPr sz="1900"/>
            </a:lvl1pPr>
            <a:lvl2pPr marL="608795" indent="0">
              <a:buNone/>
              <a:defRPr sz="1600"/>
            </a:lvl2pPr>
            <a:lvl3pPr marL="1217591" indent="0">
              <a:buNone/>
              <a:defRPr sz="1300"/>
            </a:lvl3pPr>
            <a:lvl4pPr marL="1826388" indent="0">
              <a:buNone/>
              <a:defRPr sz="1200"/>
            </a:lvl4pPr>
            <a:lvl5pPr marL="2435183" indent="0">
              <a:buNone/>
              <a:defRPr sz="1200"/>
            </a:lvl5pPr>
            <a:lvl6pPr marL="3043981" indent="0">
              <a:buNone/>
              <a:defRPr sz="1200"/>
            </a:lvl6pPr>
            <a:lvl7pPr marL="3652776" indent="0">
              <a:buNone/>
              <a:defRPr sz="1200"/>
            </a:lvl7pPr>
            <a:lvl8pPr marL="4261572" indent="0">
              <a:buNone/>
              <a:defRPr sz="1200"/>
            </a:lvl8pPr>
            <a:lvl9pPr marL="48703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5361" y="4801712"/>
            <a:ext cx="7301865" cy="566870"/>
          </a:xfrm>
          <a:prstGeom prst="rect">
            <a:avLst/>
          </a:prstGeom>
        </p:spPr>
        <p:txBody>
          <a:bodyPr lIns="121758" tIns="60879" rIns="121758" bIns="60879"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5361" y="612916"/>
            <a:ext cx="7301865" cy="4115753"/>
          </a:xfrm>
          <a:prstGeom prst="rect">
            <a:avLst/>
          </a:prstGeom>
        </p:spPr>
        <p:txBody>
          <a:bodyPr lIns="121758" tIns="60879" rIns="121758" bIns="60879"/>
          <a:lstStyle>
            <a:lvl1pPr marL="0" indent="0">
              <a:buNone/>
              <a:defRPr sz="4300"/>
            </a:lvl1pPr>
            <a:lvl2pPr marL="608795" indent="0">
              <a:buNone/>
              <a:defRPr sz="3700"/>
            </a:lvl2pPr>
            <a:lvl3pPr marL="1217591" indent="0">
              <a:buNone/>
              <a:defRPr sz="3200"/>
            </a:lvl3pPr>
            <a:lvl4pPr marL="1826388" indent="0">
              <a:buNone/>
              <a:defRPr sz="2700"/>
            </a:lvl4pPr>
            <a:lvl5pPr marL="2435183" indent="0">
              <a:buNone/>
              <a:defRPr sz="2700"/>
            </a:lvl5pPr>
            <a:lvl6pPr marL="3043981" indent="0">
              <a:buNone/>
              <a:defRPr sz="2700"/>
            </a:lvl6pPr>
            <a:lvl7pPr marL="3652776" indent="0">
              <a:buNone/>
              <a:defRPr sz="2700"/>
            </a:lvl7pPr>
            <a:lvl8pPr marL="4261572" indent="0">
              <a:buNone/>
              <a:defRPr sz="2700"/>
            </a:lvl8pPr>
            <a:lvl9pPr marL="4870369" indent="0">
              <a:buNone/>
              <a:defRPr sz="2700"/>
            </a:lvl9pPr>
          </a:lstStyle>
          <a:p>
            <a:endParaRPr lang="zh-CN" altLang="en-US"/>
          </a:p>
        </p:txBody>
      </p:sp>
      <p:sp>
        <p:nvSpPr>
          <p:cNvPr id="4" name="文本占位符 3"/>
          <p:cNvSpPr>
            <a:spLocks noGrp="1"/>
          </p:cNvSpPr>
          <p:nvPr>
            <p:ph type="body" sz="half" idx="2"/>
          </p:nvPr>
        </p:nvSpPr>
        <p:spPr>
          <a:xfrm>
            <a:off x="2385361" y="5368584"/>
            <a:ext cx="7301865" cy="805049"/>
          </a:xfrm>
          <a:prstGeom prst="rect">
            <a:avLst/>
          </a:prstGeom>
        </p:spPr>
        <p:txBody>
          <a:bodyPr lIns="121758" tIns="60879" rIns="121758" bIns="60879"/>
          <a:lstStyle>
            <a:lvl1pPr marL="0" indent="0">
              <a:buNone/>
              <a:defRPr sz="1900"/>
            </a:lvl1pPr>
            <a:lvl2pPr marL="608795" indent="0">
              <a:buNone/>
              <a:defRPr sz="1600"/>
            </a:lvl2pPr>
            <a:lvl3pPr marL="1217591" indent="0">
              <a:buNone/>
              <a:defRPr sz="1300"/>
            </a:lvl3pPr>
            <a:lvl4pPr marL="1826388" indent="0">
              <a:buNone/>
              <a:defRPr sz="1200"/>
            </a:lvl4pPr>
            <a:lvl5pPr marL="2435183" indent="0">
              <a:buNone/>
              <a:defRPr sz="1200"/>
            </a:lvl5pPr>
            <a:lvl6pPr marL="3043981" indent="0">
              <a:buNone/>
              <a:defRPr sz="1200"/>
            </a:lvl6pPr>
            <a:lvl7pPr marL="3652776" indent="0">
              <a:buNone/>
              <a:defRPr sz="1200"/>
            </a:lvl7pPr>
            <a:lvl8pPr marL="4261572" indent="0">
              <a:buNone/>
              <a:defRPr sz="1200"/>
            </a:lvl8pPr>
            <a:lvl9pPr marL="4870369"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8489" y="6357824"/>
            <a:ext cx="2839614" cy="365210"/>
          </a:xfrm>
          <a:prstGeom prst="rect">
            <a:avLst/>
          </a:prstGeom>
        </p:spPr>
        <p:txBody>
          <a:bodyPr lIns="121758" tIns="60879" rIns="121758" bIns="60879"/>
          <a:lstStyle/>
          <a:p>
            <a:fld id="{530820CF-B880-4189-942D-D702A7CBA730}" type="datetimeFigureOut">
              <a:rPr lang="zh-CN" altLang="en-US" smtClean="0"/>
              <a:t>2018/6/3</a:t>
            </a:fld>
            <a:endParaRPr lang="zh-CN" altLang="en-US"/>
          </a:p>
        </p:txBody>
      </p:sp>
      <p:sp>
        <p:nvSpPr>
          <p:cNvPr id="6" name="页脚占位符 5"/>
          <p:cNvSpPr>
            <a:spLocks noGrp="1"/>
          </p:cNvSpPr>
          <p:nvPr>
            <p:ph type="ftr" sz="quarter" idx="11"/>
          </p:nvPr>
        </p:nvSpPr>
        <p:spPr>
          <a:xfrm>
            <a:off x="4158007" y="6357824"/>
            <a:ext cx="3853762" cy="365210"/>
          </a:xfrm>
          <a:prstGeom prst="rect">
            <a:avLst/>
          </a:prstGeom>
        </p:spPr>
        <p:txBody>
          <a:bodyPr lIns="121758" tIns="60879" rIns="121758" bIns="60879"/>
          <a:lstStyle/>
          <a:p>
            <a:endParaRPr lang="zh-CN" altLang="en-US"/>
          </a:p>
        </p:txBody>
      </p:sp>
      <p:sp>
        <p:nvSpPr>
          <p:cNvPr id="7" name="灯片编号占位符 6"/>
          <p:cNvSpPr>
            <a:spLocks noGrp="1"/>
          </p:cNvSpPr>
          <p:nvPr>
            <p:ph type="sldNum" sz="quarter" idx="12"/>
          </p:nvPr>
        </p:nvSpPr>
        <p:spPr>
          <a:xfrm>
            <a:off x="8721672" y="6357824"/>
            <a:ext cx="2839614" cy="365210"/>
          </a:xfrm>
          <a:prstGeom prst="rect">
            <a:avLst/>
          </a:prstGeom>
        </p:spPr>
        <p:txBody>
          <a:bodyPr lIns="121758" tIns="60879" rIns="121758" bIns="60879"/>
          <a:lstStyle/>
          <a:p>
            <a:fld id="{0C913308-F349-4B6D-A68A-DD1791B4A57B}" type="slidenum">
              <a:rPr lang="zh-CN" altLang="en-US" smtClean="0"/>
              <a:t>‹#›</a:t>
            </a:fld>
            <a:endParaRPr lang="zh-CN" altLang="en-US"/>
          </a:p>
        </p:txBody>
      </p:sp>
    </p:spTree>
  </p:cSld>
  <p:clrMapOvr>
    <a:masterClrMapping/>
  </p:clrMapOvr>
  <mc:AlternateContent>
    <mc:Choice Requires="p14">
      <p:transition spd="slow" advTm="6000" p14:dur="1600">
        <p:blinds dir="vert"/>
      </p:transition>
    </mc:Choice>
    <mc:Fallback>
      <p:transition spd="slow" advTm="6000">
        <p:blinds dir="vert"/>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mc:AlternateContent>
    <mc:Choice Requires="p14">
      <p:transition spd="slow" advTm="6000" p14:dur="1600">
        <p:blinds dir="vert"/>
      </p:transition>
    </mc:Choice>
    <mc:Fallback>
      <p:transition spd="slow" advTm="6000">
        <p:blinds dir="vert"/>
      </p:transition>
    </mc:Fallback>
  </mc:AlternateContent>
  <p:timing/>
  <p:txStyles>
    <p:titleStyle>
      <a:lvl1pPr algn="ctr" defTabSz="1217591" rtl="0" eaLnBrk="1" latinLnBrk="0" hangingPunct="1">
        <a:spcBef>
          <a:spcPct val="0"/>
        </a:spcBef>
        <a:buNone/>
        <a:defRPr sz="5900" kern="1200">
          <a:solidFill>
            <a:schemeClr val="tx1"/>
          </a:solidFill>
          <a:latin typeface="+mj-lt"/>
          <a:ea typeface="+mj-ea"/>
          <a:cs typeface="+mj-cs"/>
        </a:defRPr>
      </a:lvl1pPr>
    </p:titleStyle>
    <p:bodyStyle>
      <a:lvl1pPr marL="456597" indent="-456597" algn="l" defTabSz="1217591"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293" indent="-380498" algn="l" defTabSz="1217591"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989" indent="-304398" algn="l" defTabSz="1217591"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785"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9582"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8378"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7175"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5970"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4765" indent="-304398" algn="l" defTabSz="121759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7591" rtl="0" eaLnBrk="1" latinLnBrk="0" hangingPunct="1">
        <a:defRPr sz="2400" kern="1200">
          <a:solidFill>
            <a:schemeClr val="tx1"/>
          </a:solidFill>
          <a:latin typeface="+mn-lt"/>
          <a:ea typeface="+mn-ea"/>
          <a:cs typeface="+mn-cs"/>
        </a:defRPr>
      </a:lvl1pPr>
      <a:lvl2pPr marL="608795" algn="l" defTabSz="1217591" rtl="0" eaLnBrk="1" latinLnBrk="0" hangingPunct="1">
        <a:defRPr sz="2400" kern="1200">
          <a:solidFill>
            <a:schemeClr val="tx1"/>
          </a:solidFill>
          <a:latin typeface="+mn-lt"/>
          <a:ea typeface="+mn-ea"/>
          <a:cs typeface="+mn-cs"/>
        </a:defRPr>
      </a:lvl2pPr>
      <a:lvl3pPr marL="1217591" algn="l" defTabSz="1217591" rtl="0" eaLnBrk="1" latinLnBrk="0" hangingPunct="1">
        <a:defRPr sz="2400" kern="1200">
          <a:solidFill>
            <a:schemeClr val="tx1"/>
          </a:solidFill>
          <a:latin typeface="+mn-lt"/>
          <a:ea typeface="+mn-ea"/>
          <a:cs typeface="+mn-cs"/>
        </a:defRPr>
      </a:lvl3pPr>
      <a:lvl4pPr marL="1826388" algn="l" defTabSz="1217591" rtl="0" eaLnBrk="1" latinLnBrk="0" hangingPunct="1">
        <a:defRPr sz="2400" kern="1200">
          <a:solidFill>
            <a:schemeClr val="tx1"/>
          </a:solidFill>
          <a:latin typeface="+mn-lt"/>
          <a:ea typeface="+mn-ea"/>
          <a:cs typeface="+mn-cs"/>
        </a:defRPr>
      </a:lvl4pPr>
      <a:lvl5pPr marL="2435183" algn="l" defTabSz="1217591" rtl="0" eaLnBrk="1" latinLnBrk="0" hangingPunct="1">
        <a:defRPr sz="2400" kern="1200">
          <a:solidFill>
            <a:schemeClr val="tx1"/>
          </a:solidFill>
          <a:latin typeface="+mn-lt"/>
          <a:ea typeface="+mn-ea"/>
          <a:cs typeface="+mn-cs"/>
        </a:defRPr>
      </a:lvl5pPr>
      <a:lvl6pPr marL="3043981" algn="l" defTabSz="1217591" rtl="0" eaLnBrk="1" latinLnBrk="0" hangingPunct="1">
        <a:defRPr sz="2400" kern="1200">
          <a:solidFill>
            <a:schemeClr val="tx1"/>
          </a:solidFill>
          <a:latin typeface="+mn-lt"/>
          <a:ea typeface="+mn-ea"/>
          <a:cs typeface="+mn-cs"/>
        </a:defRPr>
      </a:lvl6pPr>
      <a:lvl7pPr marL="3652776" algn="l" defTabSz="1217591" rtl="0" eaLnBrk="1" latinLnBrk="0" hangingPunct="1">
        <a:defRPr sz="2400" kern="1200">
          <a:solidFill>
            <a:schemeClr val="tx1"/>
          </a:solidFill>
          <a:latin typeface="+mn-lt"/>
          <a:ea typeface="+mn-ea"/>
          <a:cs typeface="+mn-cs"/>
        </a:defRPr>
      </a:lvl7pPr>
      <a:lvl8pPr marL="4261572" algn="l" defTabSz="1217591" rtl="0" eaLnBrk="1" latinLnBrk="0" hangingPunct="1">
        <a:defRPr sz="2400" kern="1200">
          <a:solidFill>
            <a:schemeClr val="tx1"/>
          </a:solidFill>
          <a:latin typeface="+mn-lt"/>
          <a:ea typeface="+mn-ea"/>
          <a:cs typeface="+mn-cs"/>
        </a:defRPr>
      </a:lvl8pPr>
      <a:lvl9pPr marL="4870369" algn="l" defTabSz="121759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6672" y="365210"/>
            <a:ext cx="104964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6672" y="1826048"/>
            <a:ext cx="104964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6672" y="6357822"/>
            <a:ext cx="2738199" cy="365210"/>
          </a:xfrm>
          <a:prstGeom prst="rect">
            <a:avLst/>
          </a:prstGeom>
        </p:spPr>
        <p:txBody>
          <a:bodyPr vert="horz" lIns="91440" tIns="45720" rIns="91440" bIns="45720" rtlCol="0" anchor="ctr"/>
          <a:lstStyle>
            <a:lvl1pPr algn="l">
              <a:defRPr sz="1198">
                <a:solidFill>
                  <a:schemeClr val="tx1">
                    <a:tint val="75000"/>
                  </a:schemeClr>
                </a:solidFill>
              </a:defRPr>
            </a:lvl1pPr>
          </a:lstStyle>
          <a:p>
            <a:pPr defTabSz="912754"/>
            <a:fld id="{16E5758D-A3C3-4E88-8AC0-22500507BD7E}" type="datetimeFigureOut">
              <a:rPr lang="zh-CN" altLang="en-US" smtClean="0">
                <a:solidFill>
                  <a:prstClr val="black">
                    <a:tint val="75000"/>
                  </a:prstClr>
                </a:solidFill>
              </a:rPr>
              <a:pPr defTabSz="912754"/>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1238" y="6357822"/>
            <a:ext cx="4107299" cy="365210"/>
          </a:xfrm>
          <a:prstGeom prst="rect">
            <a:avLst/>
          </a:prstGeom>
        </p:spPr>
        <p:txBody>
          <a:bodyPr vert="horz" lIns="91440" tIns="45720" rIns="91440" bIns="45720" rtlCol="0" anchor="ctr"/>
          <a:lstStyle>
            <a:lvl1pPr algn="ctr">
              <a:defRPr sz="1198">
                <a:solidFill>
                  <a:schemeClr val="tx1">
                    <a:tint val="75000"/>
                  </a:schemeClr>
                </a:solidFill>
              </a:defRPr>
            </a:lvl1pPr>
          </a:lstStyle>
          <a:p>
            <a:pPr defTabSz="912754"/>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594904" y="6357822"/>
            <a:ext cx="2738199" cy="365210"/>
          </a:xfrm>
          <a:prstGeom prst="rect">
            <a:avLst/>
          </a:prstGeom>
        </p:spPr>
        <p:txBody>
          <a:bodyPr vert="horz" lIns="91440" tIns="45720" rIns="91440" bIns="45720" rtlCol="0" anchor="ctr"/>
          <a:lstStyle>
            <a:lvl1pPr algn="r">
              <a:defRPr sz="1198">
                <a:solidFill>
                  <a:schemeClr val="tx1">
                    <a:tint val="75000"/>
                  </a:schemeClr>
                </a:solidFill>
              </a:defRPr>
            </a:lvl1pPr>
          </a:lstStyle>
          <a:p>
            <a:pPr defTabSz="912754"/>
            <a:fld id="{AA4E786F-588D-4932-A7B2-AE3451FA4ACA}" type="slidenum">
              <a:rPr lang="zh-CN" altLang="en-US" smtClean="0">
                <a:solidFill>
                  <a:prstClr val="black">
                    <a:tint val="75000"/>
                  </a:prstClr>
                </a:solidFill>
              </a:rPr>
              <a:pPr defTabSz="912754"/>
              <a:t>‹#›</a:t>
            </a:fld>
            <a:endParaRPr lang="zh-CN" altLang="en-US">
              <a:solidFill>
                <a:prstClr val="black">
                  <a:tint val="75000"/>
                </a:prstClr>
              </a:solidFill>
            </a:endParaRPr>
          </a:p>
        </p:txBody>
      </p:sp>
    </p:spTree>
    <p:extLst>
      <p:ext uri="{BB962C8B-B14F-4D97-AF65-F5344CB8AC3E}">
        <p14:creationId val="45781532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912754" rtl="0" eaLnBrk="1" latinLnBrk="0" hangingPunct="1">
        <a:lnSpc>
          <a:spcPct val="90000"/>
        </a:lnSpc>
        <a:spcBef>
          <a:spcPct val="0"/>
        </a:spcBef>
        <a:buNone/>
        <a:defRPr sz="4392" kern="1200">
          <a:solidFill>
            <a:schemeClr val="tx1"/>
          </a:solidFill>
          <a:latin typeface="+mj-lt"/>
          <a:ea typeface="+mj-ea"/>
          <a:cs typeface="+mj-cs"/>
        </a:defRPr>
      </a:lvl1pPr>
    </p:titleStyle>
    <p:bodyStyle>
      <a:lvl1pPr marL="228189" indent="-228189" algn="l" defTabSz="912754" rtl="0" eaLnBrk="1" latinLnBrk="0" hangingPunct="1">
        <a:lnSpc>
          <a:spcPct val="90000"/>
        </a:lnSpc>
        <a:spcBef>
          <a:spcPts val="998"/>
        </a:spcBef>
        <a:buFont typeface="Arial" pitchFamily="34" charset="0"/>
        <a:buChar char="•"/>
        <a:defRPr sz="2795" kern="1200">
          <a:solidFill>
            <a:schemeClr val="tx1"/>
          </a:solidFill>
          <a:latin typeface="+mn-lt"/>
          <a:ea typeface="+mn-ea"/>
          <a:cs typeface="+mn-cs"/>
        </a:defRPr>
      </a:lvl1pPr>
      <a:lvl2pPr marL="684566" indent="-228189" algn="l" defTabSz="912754" rtl="0" eaLnBrk="1" latinLnBrk="0" hangingPunct="1">
        <a:lnSpc>
          <a:spcPct val="90000"/>
        </a:lnSpc>
        <a:spcBef>
          <a:spcPts val="499"/>
        </a:spcBef>
        <a:buFont typeface="Arial" pitchFamily="34" charset="0"/>
        <a:buChar char="•"/>
        <a:defRPr sz="2396" kern="1200">
          <a:solidFill>
            <a:schemeClr val="tx1"/>
          </a:solidFill>
          <a:latin typeface="+mn-lt"/>
          <a:ea typeface="+mn-ea"/>
          <a:cs typeface="+mn-cs"/>
        </a:defRPr>
      </a:lvl2pPr>
      <a:lvl3pPr marL="1140943" indent="-228189" algn="l" defTabSz="912754" rtl="0" eaLnBrk="1" latinLnBrk="0" hangingPunct="1">
        <a:lnSpc>
          <a:spcPct val="90000"/>
        </a:lnSpc>
        <a:spcBef>
          <a:spcPts val="499"/>
        </a:spcBef>
        <a:buFont typeface="Arial" pitchFamily="34" charset="0"/>
        <a:buChar char="•"/>
        <a:defRPr sz="1996" kern="1200">
          <a:solidFill>
            <a:schemeClr val="tx1"/>
          </a:solidFill>
          <a:latin typeface="+mn-lt"/>
          <a:ea typeface="+mn-ea"/>
          <a:cs typeface="+mn-cs"/>
        </a:defRPr>
      </a:lvl3pPr>
      <a:lvl4pPr marL="1597320" indent="-228189" algn="l" defTabSz="912754" rtl="0" eaLnBrk="1" latinLnBrk="0" hangingPunct="1">
        <a:lnSpc>
          <a:spcPct val="90000"/>
        </a:lnSpc>
        <a:spcBef>
          <a:spcPts val="499"/>
        </a:spcBef>
        <a:buFont typeface="Arial" pitchFamily="34" charset="0"/>
        <a:buChar char="•"/>
        <a:defRPr sz="1797" kern="1200">
          <a:solidFill>
            <a:schemeClr val="tx1"/>
          </a:solidFill>
          <a:latin typeface="+mn-lt"/>
          <a:ea typeface="+mn-ea"/>
          <a:cs typeface="+mn-cs"/>
        </a:defRPr>
      </a:lvl4pPr>
      <a:lvl5pPr marL="2053697" indent="-228189" algn="l" defTabSz="912754" rtl="0" eaLnBrk="1" latinLnBrk="0" hangingPunct="1">
        <a:lnSpc>
          <a:spcPct val="90000"/>
        </a:lnSpc>
        <a:spcBef>
          <a:spcPts val="499"/>
        </a:spcBef>
        <a:buFont typeface="Arial" pitchFamily="34" charset="0"/>
        <a:buChar char="•"/>
        <a:defRPr sz="1797" kern="1200">
          <a:solidFill>
            <a:schemeClr val="tx1"/>
          </a:solidFill>
          <a:latin typeface="+mn-lt"/>
          <a:ea typeface="+mn-ea"/>
          <a:cs typeface="+mn-cs"/>
        </a:defRPr>
      </a:lvl5pPr>
      <a:lvl6pPr marL="2510074" indent="-228189" algn="l" defTabSz="912754" rtl="0" eaLnBrk="1" latinLnBrk="0" hangingPunct="1">
        <a:lnSpc>
          <a:spcPct val="90000"/>
        </a:lnSpc>
        <a:spcBef>
          <a:spcPts val="499"/>
        </a:spcBef>
        <a:buFont typeface="Arial" pitchFamily="34" charset="0"/>
        <a:buChar char="•"/>
        <a:defRPr sz="1797" kern="1200">
          <a:solidFill>
            <a:schemeClr val="tx1"/>
          </a:solidFill>
          <a:latin typeface="+mn-lt"/>
          <a:ea typeface="+mn-ea"/>
          <a:cs typeface="+mn-cs"/>
        </a:defRPr>
      </a:lvl6pPr>
      <a:lvl7pPr marL="2966451" indent="-228189" algn="l" defTabSz="912754" rtl="0" eaLnBrk="1" latinLnBrk="0" hangingPunct="1">
        <a:lnSpc>
          <a:spcPct val="90000"/>
        </a:lnSpc>
        <a:spcBef>
          <a:spcPts val="499"/>
        </a:spcBef>
        <a:buFont typeface="Arial" pitchFamily="34" charset="0"/>
        <a:buChar char="•"/>
        <a:defRPr sz="1797" kern="1200">
          <a:solidFill>
            <a:schemeClr val="tx1"/>
          </a:solidFill>
          <a:latin typeface="+mn-lt"/>
          <a:ea typeface="+mn-ea"/>
          <a:cs typeface="+mn-cs"/>
        </a:defRPr>
      </a:lvl7pPr>
      <a:lvl8pPr marL="3422828" indent="-228189" algn="l" defTabSz="912754" rtl="0" eaLnBrk="1" latinLnBrk="0" hangingPunct="1">
        <a:lnSpc>
          <a:spcPct val="90000"/>
        </a:lnSpc>
        <a:spcBef>
          <a:spcPts val="499"/>
        </a:spcBef>
        <a:buFont typeface="Arial" pitchFamily="34" charset="0"/>
        <a:buChar char="•"/>
        <a:defRPr sz="1797" kern="1200">
          <a:solidFill>
            <a:schemeClr val="tx1"/>
          </a:solidFill>
          <a:latin typeface="+mn-lt"/>
          <a:ea typeface="+mn-ea"/>
          <a:cs typeface="+mn-cs"/>
        </a:defRPr>
      </a:lvl8pPr>
      <a:lvl9pPr marL="3879205" indent="-228189" algn="l" defTabSz="912754" rtl="0" eaLnBrk="1" latinLnBrk="0" hangingPunct="1">
        <a:lnSpc>
          <a:spcPct val="90000"/>
        </a:lnSpc>
        <a:spcBef>
          <a:spcPts val="499"/>
        </a:spcBef>
        <a:buFont typeface="Arial" pitchFamily="34" charset="0"/>
        <a:buChar char="•"/>
        <a:defRPr sz="1797" kern="1200">
          <a:solidFill>
            <a:schemeClr val="tx1"/>
          </a:solidFill>
          <a:latin typeface="+mn-lt"/>
          <a:ea typeface="+mn-ea"/>
          <a:cs typeface="+mn-cs"/>
        </a:defRPr>
      </a:lvl9pPr>
    </p:bodyStyle>
    <p:otherStyle>
      <a:defPPr>
        <a:defRPr lang="en-US"/>
      </a:defPPr>
      <a:lvl1pPr marL="0" algn="l" defTabSz="912754" rtl="0" eaLnBrk="1" latinLnBrk="0" hangingPunct="1">
        <a:defRPr sz="1797" kern="1200">
          <a:solidFill>
            <a:schemeClr val="tx1"/>
          </a:solidFill>
          <a:latin typeface="+mn-lt"/>
          <a:ea typeface="+mn-ea"/>
          <a:cs typeface="+mn-cs"/>
        </a:defRPr>
      </a:lvl1pPr>
      <a:lvl2pPr marL="456377" algn="l" defTabSz="912754" rtl="0" eaLnBrk="1" latinLnBrk="0" hangingPunct="1">
        <a:defRPr sz="1797" kern="1200">
          <a:solidFill>
            <a:schemeClr val="tx1"/>
          </a:solidFill>
          <a:latin typeface="+mn-lt"/>
          <a:ea typeface="+mn-ea"/>
          <a:cs typeface="+mn-cs"/>
        </a:defRPr>
      </a:lvl2pPr>
      <a:lvl3pPr marL="912754" algn="l" defTabSz="912754" rtl="0" eaLnBrk="1" latinLnBrk="0" hangingPunct="1">
        <a:defRPr sz="1797" kern="1200">
          <a:solidFill>
            <a:schemeClr val="tx1"/>
          </a:solidFill>
          <a:latin typeface="+mn-lt"/>
          <a:ea typeface="+mn-ea"/>
          <a:cs typeface="+mn-cs"/>
        </a:defRPr>
      </a:lvl3pPr>
      <a:lvl4pPr marL="1369131" algn="l" defTabSz="912754" rtl="0" eaLnBrk="1" latinLnBrk="0" hangingPunct="1">
        <a:defRPr sz="1797" kern="1200">
          <a:solidFill>
            <a:schemeClr val="tx1"/>
          </a:solidFill>
          <a:latin typeface="+mn-lt"/>
          <a:ea typeface="+mn-ea"/>
          <a:cs typeface="+mn-cs"/>
        </a:defRPr>
      </a:lvl4pPr>
      <a:lvl5pPr marL="1825508" algn="l" defTabSz="912754" rtl="0" eaLnBrk="1" latinLnBrk="0" hangingPunct="1">
        <a:defRPr sz="1797" kern="1200">
          <a:solidFill>
            <a:schemeClr val="tx1"/>
          </a:solidFill>
          <a:latin typeface="+mn-lt"/>
          <a:ea typeface="+mn-ea"/>
          <a:cs typeface="+mn-cs"/>
        </a:defRPr>
      </a:lvl5pPr>
      <a:lvl6pPr marL="2281885" algn="l" defTabSz="912754" rtl="0" eaLnBrk="1" latinLnBrk="0" hangingPunct="1">
        <a:defRPr sz="1797" kern="1200">
          <a:solidFill>
            <a:schemeClr val="tx1"/>
          </a:solidFill>
          <a:latin typeface="+mn-lt"/>
          <a:ea typeface="+mn-ea"/>
          <a:cs typeface="+mn-cs"/>
        </a:defRPr>
      </a:lvl6pPr>
      <a:lvl7pPr marL="2738262" algn="l" defTabSz="912754" rtl="0" eaLnBrk="1" latinLnBrk="0" hangingPunct="1">
        <a:defRPr sz="1797" kern="1200">
          <a:solidFill>
            <a:schemeClr val="tx1"/>
          </a:solidFill>
          <a:latin typeface="+mn-lt"/>
          <a:ea typeface="+mn-ea"/>
          <a:cs typeface="+mn-cs"/>
        </a:defRPr>
      </a:lvl7pPr>
      <a:lvl8pPr marL="3194639" algn="l" defTabSz="912754" rtl="0" eaLnBrk="1" latinLnBrk="0" hangingPunct="1">
        <a:defRPr sz="1797" kern="1200">
          <a:solidFill>
            <a:schemeClr val="tx1"/>
          </a:solidFill>
          <a:latin typeface="+mn-lt"/>
          <a:ea typeface="+mn-ea"/>
          <a:cs typeface="+mn-cs"/>
        </a:defRPr>
      </a:lvl8pPr>
      <a:lvl9pPr marL="3651016" algn="l" defTabSz="912754" rtl="0" eaLnBrk="1" latinLnBrk="0" hangingPunct="1">
        <a:defRPr sz="1797"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0.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2.xml" Type="http://schemas.openxmlformats.org/officeDocument/2006/relationships/notesSlide"/><Relationship Id="rId3" Target="../media/image11.jpeg" Type="http://schemas.openxmlformats.org/officeDocument/2006/relationships/image"/><Relationship Id="rId4" Target="http://journey.yanj.cn/" TargetMode="External" Type="http://schemas.openxmlformats.org/officeDocument/2006/relationships/hyperlink"/><Relationship Id="rId5" Target="../media/image12.jpeg" Type="http://schemas.openxmlformats.org/officeDocument/2006/relationships/image"/><Relationship Id="rId6"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4.xml" Type="http://schemas.openxmlformats.org/officeDocument/2006/relationships/notesSlide"/><Relationship Id="rId3"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jpeg" Type="http://schemas.openxmlformats.org/officeDocument/2006/relationships/image"/><Relationship Id="rId4"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6.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9.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1.jpeg" Type="http://schemas.openxmlformats.org/officeDocument/2006/relationships/image"/><Relationship Id="rId4"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4.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 Id="rId5" Target="../media/image2.png" Type="http://schemas.openxmlformats.org/officeDocument/2006/relationships/image"/><Relationship Id="rId6" Target="../media/image2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5.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6.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7.xml" Type="http://schemas.openxmlformats.org/officeDocument/2006/relationships/notesSlide"/><Relationship Id="rId3" Target="../media/image30.pn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media/image33.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 Id="rId4"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1.jpeg" Type="http://schemas.openxmlformats.org/officeDocument/2006/relationships/image"/><Relationship Id="rId4" Target="../media/image4.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1.xml" Type="http://schemas.openxmlformats.org/officeDocument/2006/relationships/notesSlide"/><Relationship Id="rId3" Target="../media/image34.png" Type="http://schemas.openxmlformats.org/officeDocument/2006/relationships/image"/><Relationship Id="rId4" Target="../media/image35.png" Type="http://schemas.openxmlformats.org/officeDocument/2006/relationships/image"/><Relationship Id="rId5" Target="../media/image36.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media/image1.jpeg" Type="http://schemas.openxmlformats.org/officeDocument/2006/relationships/image"/><Relationship Id="rId4" Target="../media/image4.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9.xml" Type="http://schemas.openxmlformats.org/officeDocument/2006/relationships/notesSlide"/><Relationship Id="rId3" Target="../media/image3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4.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黑色背景" id="97" name="Picture 2"/>
          <p:cNvPicPr>
            <a:picLocks noChangeArrowheads="1" noChangeAspect="1"/>
          </p:cNvPicPr>
          <p:nvPr/>
        </p:nvPicPr>
        <p:blipFill>
          <a:blip r:embed="rId3">
            <a:extLst>
              <a:ext uri="{28A0092B-C50C-407E-A947-70E740481C1C}">
                <a14:useLocalDpi val="0"/>
              </a:ext>
            </a:extLst>
          </a:blip>
          <a:srcRect l="870"/>
          <a:stretch>
            <a:fillRect/>
          </a:stretch>
        </p:blipFill>
        <p:spPr bwMode="auto">
          <a:xfrm>
            <a:off x="0" y="0"/>
            <a:ext cx="12174765" cy="6859588"/>
          </a:xfrm>
          <a:prstGeom prst="rect">
            <a:avLst/>
          </a:prstGeom>
          <a:noFill/>
          <a:extLst>
            <a:ext uri="{909E8E84-426E-40DD-AFC4-6F175D3DCCD1}">
              <a14:hiddenFill>
                <a:solidFill>
                  <a:srgbClr val="FFFFFF"/>
                </a:solidFill>
              </a14:hiddenFill>
            </a:ext>
          </a:extLst>
        </p:spPr>
      </p:pic>
      <p:sp>
        <p:nvSpPr>
          <p:cNvPr id="3" name="矩形 2"/>
          <p:cNvSpPr/>
          <p:nvPr/>
        </p:nvSpPr>
        <p:spPr>
          <a:xfrm>
            <a:off x="0" y="3041255"/>
            <a:ext cx="5631135" cy="777078"/>
          </a:xfrm>
          <a:custGeom>
            <a:gdLst>
              <a:gd fmla="*/ 0 w 5631134" name="connsiteX0"/>
              <a:gd fmla="*/ 0 h 6859588" name="connsiteY0"/>
              <a:gd fmla="*/ 4716735 w 5631134" name="connsiteX1"/>
              <a:gd fmla="*/ 0 h 6859588" name="connsiteY1"/>
              <a:gd fmla="*/ 5631134 w 5631134" name="connsiteX2"/>
              <a:gd fmla="*/ 2519082 h 6859588" name="connsiteY2"/>
              <a:gd fmla="*/ 0 w 5631134" name="connsiteX3"/>
              <a:gd fmla="*/ 6859588 h 6859588" name="connsiteY3"/>
              <a:gd fmla="*/ 0 w 5631134" name="connsiteX4"/>
              <a:gd fmla="*/ 0 h 68595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9588" w="5631134">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algn="l" blurRad="50800" dist="38100" rotWithShape="0">
              <a:prstClr val="black">
                <a:alpha val="40000"/>
              </a:prstClr>
            </a:outerShdw>
            <a:softEdge rad="0"/>
          </a:effectLst>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algn="ctr" cap="flat" cmpd="sng" w="76200">
              <a:solidFill>
                <a:sysClr lastClr="FFFFFF" val="window">
                  <a:lumMod val="95000"/>
                  <a:alpha val="40000"/>
                </a:sysClr>
              </a:solidFill>
              <a:prstDash val="solid"/>
            </a:ln>
            <a:effectLst/>
          </p:spPr>
          <p:txBody>
            <a:bodyPr anchor="ctr" rtlCol="0"/>
            <a:lstStyle/>
            <a:p>
              <a:pPr algn="ctr" defTabSz="966446">
                <a:defRPr/>
              </a:pPr>
              <a:endParaRPr altLang="en-US" kern="0" lang="zh-CN" sz="1900">
                <a:solidFill>
                  <a:sysClr lastClr="FFFFFF" val="window"/>
                </a:solidFill>
              </a:endParaRPr>
            </a:p>
          </p:txBody>
        </p:sp>
        <p:grpSp>
          <p:nvGrpSpPr>
            <p:cNvPr id="39" name="组合 38"/>
            <p:cNvGrpSpPr/>
            <p:nvPr/>
          </p:nvGrpSpPr>
          <p:grpSpPr>
            <a:xfrm>
              <a:off x="364152" y="717297"/>
              <a:ext cx="546337" cy="445378"/>
              <a:chOff x="1537532" y="1406313"/>
              <a:chExt cx="825440" cy="672906"/>
            </a:xfrm>
            <a:solidFill>
              <a:sysClr lastClr="FFFFFF" val="window">
                <a:alpha val="70000"/>
              </a:sysClr>
            </a:solidFill>
          </p:grpSpPr>
          <p:sp>
            <p:nvSpPr>
              <p:cNvPr id="40" name="Freeform 5"/>
              <p:cNvSpPr>
                <a:spLocks noEditPoints="1"/>
              </p:cNvSpPr>
              <p:nvPr/>
            </p:nvSpPr>
            <p:spPr bwMode="auto">
              <a:xfrm>
                <a:off x="1537532" y="1406313"/>
                <a:ext cx="825440" cy="672906"/>
              </a:xfrm>
              <a:custGeom>
                <a:gdLst>
                  <a:gd fmla="*/ 78 w 153" name="T0"/>
                  <a:gd fmla="*/ 0 h 124" name="T1"/>
                  <a:gd fmla="*/ 0 w 153" name="T2"/>
                  <a:gd fmla="*/ 68 h 124" name="T3"/>
                  <a:gd fmla="*/ 15 w 153" name="T4"/>
                  <a:gd fmla="*/ 68 h 124" name="T5"/>
                  <a:gd fmla="*/ 21 w 153" name="T6"/>
                  <a:gd fmla="*/ 64 h 124" name="T7"/>
                  <a:gd fmla="*/ 21 w 153" name="T8"/>
                  <a:gd fmla="*/ 121 h 124" name="T9"/>
                  <a:gd fmla="*/ 24 w 153" name="T10"/>
                  <a:gd fmla="*/ 124 h 124" name="T11"/>
                  <a:gd fmla="*/ 63 w 153" name="T12"/>
                  <a:gd fmla="*/ 124 h 124" name="T13"/>
                  <a:gd fmla="*/ 63 w 153" name="T14"/>
                  <a:gd fmla="*/ 92 h 124" name="T15"/>
                  <a:gd fmla="*/ 67 w 153" name="T16"/>
                  <a:gd fmla="*/ 87 h 124" name="T17"/>
                  <a:gd fmla="*/ 83 w 153" name="T18"/>
                  <a:gd fmla="*/ 87 h 124" name="T19"/>
                  <a:gd fmla="*/ 89 w 153" name="T20"/>
                  <a:gd fmla="*/ 92 h 124" name="T21"/>
                  <a:gd fmla="*/ 89 w 153" name="T22"/>
                  <a:gd fmla="*/ 124 h 124" name="T23"/>
                  <a:gd fmla="*/ 127 w 153" name="T24"/>
                  <a:gd fmla="*/ 124 h 124" name="T25"/>
                  <a:gd fmla="*/ 131 w 153" name="T26"/>
                  <a:gd fmla="*/ 120 h 124" name="T27"/>
                  <a:gd fmla="*/ 131 w 153" name="T28"/>
                  <a:gd fmla="*/ 63 h 124" name="T29"/>
                  <a:gd fmla="*/ 136 w 153" name="T30"/>
                  <a:gd fmla="*/ 68 h 124" name="T31"/>
                  <a:gd fmla="*/ 153 w 153" name="T32"/>
                  <a:gd fmla="*/ 68 h 124" name="T33"/>
                  <a:gd fmla="*/ 78 w 153" name="T34"/>
                  <a:gd fmla="*/ 0 h 124" name="T35"/>
                  <a:gd fmla="*/ 76 w 153" name="T36"/>
                  <a:gd fmla="*/ 75 h 124" name="T37"/>
                  <a:gd fmla="*/ 60 w 153" name="T38"/>
                  <a:gd fmla="*/ 59 h 124" name="T39"/>
                  <a:gd fmla="*/ 76 w 153" name="T40"/>
                  <a:gd fmla="*/ 42 h 124" name="T41"/>
                  <a:gd fmla="*/ 92 w 153" name="T42"/>
                  <a:gd fmla="*/ 59 h 124" name="T43"/>
                  <a:gd fmla="*/ 76 w 153" name="T44"/>
                  <a:gd fmla="*/ 75 h 1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4" w="153">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sp>
            <p:nvSpPr>
              <p:cNvPr id="41" name="Freeform 6"/>
              <p:cNvSpPr/>
              <p:nvPr/>
            </p:nvSpPr>
            <p:spPr bwMode="auto">
              <a:xfrm>
                <a:off x="2185772" y="1489305"/>
                <a:ext cx="80750" cy="168227"/>
              </a:xfrm>
              <a:custGeom>
                <a:gdLst>
                  <a:gd fmla="*/ 36 w 36" name="T0"/>
                  <a:gd fmla="*/ 75 h 75" name="T1"/>
                  <a:gd fmla="*/ 36 w 36" name="T2"/>
                  <a:gd fmla="*/ 0 h 75" name="T3"/>
                  <a:gd fmla="*/ 0 w 36" name="T4"/>
                  <a:gd fmla="*/ 0 h 75" name="T5"/>
                  <a:gd fmla="*/ 0 w 36" name="T6"/>
                  <a:gd fmla="*/ 43 h 75" name="T7"/>
                  <a:gd fmla="*/ 36 w 36" name="T8"/>
                  <a:gd fmla="*/ 75 h 75" name="T9"/>
                </a:gdLst>
                <a:cxnLst>
                  <a:cxn ang="0">
                    <a:pos x="T0" y="T1"/>
                  </a:cxn>
                  <a:cxn ang="0">
                    <a:pos x="T2" y="T3"/>
                  </a:cxn>
                  <a:cxn ang="0">
                    <a:pos x="T4" y="T5"/>
                  </a:cxn>
                  <a:cxn ang="0">
                    <a:pos x="T6" y="T7"/>
                  </a:cxn>
                  <a:cxn ang="0">
                    <a:pos x="T8" y="T9"/>
                  </a:cxn>
                </a:cxnLst>
                <a:rect b="b" l="0" r="r" t="0"/>
                <a:pathLst>
                  <a:path h="75" w="36">
                    <a:moveTo>
                      <a:pt x="36" y="75"/>
                    </a:moveTo>
                    <a:lnTo>
                      <a:pt x="36" y="0"/>
                    </a:lnTo>
                    <a:lnTo>
                      <a:pt x="0" y="0"/>
                    </a:lnTo>
                    <a:lnTo>
                      <a:pt x="0" y="43"/>
                    </a:lnTo>
                    <a:lnTo>
                      <a:pt x="36" y="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algn="ctr" cap="flat" cmpd="sng" w="76200">
              <a:solidFill>
                <a:sysClr lastClr="FFFFFF" val="window">
                  <a:lumMod val="95000"/>
                  <a:alpha val="40000"/>
                </a:sysClr>
              </a:solidFill>
              <a:prstDash val="solid"/>
            </a:ln>
            <a:effectLst/>
          </p:spPr>
          <p:txBody>
            <a:bodyPr anchor="ctr" rtlCol="0"/>
            <a:lstStyle/>
            <a:p>
              <a:pPr algn="ctr" defTabSz="966446">
                <a:defRPr/>
              </a:pPr>
              <a:endParaRPr altLang="en-US" kern="0" lang="zh-CN" sz="1900">
                <a:solidFill>
                  <a:sysClr lastClr="FFFFFF" val="window"/>
                </a:solidFill>
              </a:endParaRPr>
            </a:p>
          </p:txBody>
        </p:sp>
        <p:grpSp>
          <p:nvGrpSpPr>
            <p:cNvPr id="45" name="组合 44"/>
            <p:cNvGrpSpPr/>
            <p:nvPr/>
          </p:nvGrpSpPr>
          <p:grpSpPr>
            <a:xfrm>
              <a:off x="1676465" y="764062"/>
              <a:ext cx="498823" cy="351848"/>
              <a:chOff x="3058455" y="1051081"/>
              <a:chExt cx="753655" cy="531596"/>
            </a:xfrm>
            <a:solidFill>
              <a:sysClr lastClr="FFFFFF" val="window">
                <a:alpha val="70000"/>
              </a:sysClr>
            </a:solidFill>
          </p:grpSpPr>
          <p:sp>
            <p:nvSpPr>
              <p:cNvPr id="46" name="Freeform 11"/>
              <p:cNvSpPr>
                <a:spLocks noEditPoints="1"/>
              </p:cNvSpPr>
              <p:nvPr/>
            </p:nvSpPr>
            <p:spPr bwMode="auto">
              <a:xfrm>
                <a:off x="3058455" y="1051081"/>
                <a:ext cx="536082" cy="531596"/>
              </a:xfrm>
              <a:custGeom>
                <a:gdLst>
                  <a:gd fmla="*/ 85 w 99" name="T0"/>
                  <a:gd fmla="*/ 59 h 97" name="T1"/>
                  <a:gd fmla="*/ 99 w 99" name="T2"/>
                  <a:gd fmla="*/ 53 h 97" name="T3"/>
                  <a:gd fmla="*/ 99 w 99" name="T4"/>
                  <a:gd fmla="*/ 43 h 97" name="T5"/>
                  <a:gd fmla="*/ 85 w 99" name="T6"/>
                  <a:gd fmla="*/ 37 h 97" name="T7"/>
                  <a:gd fmla="*/ 83 w 99" name="T8"/>
                  <a:gd fmla="*/ 31 h 97" name="T9"/>
                  <a:gd fmla="*/ 88 w 99" name="T10"/>
                  <a:gd fmla="*/ 17 h 97" name="T11"/>
                  <a:gd fmla="*/ 80 w 99" name="T12"/>
                  <a:gd fmla="*/ 10 h 97" name="T13"/>
                  <a:gd fmla="*/ 67 w 99" name="T14"/>
                  <a:gd fmla="*/ 15 h 97" name="T15"/>
                  <a:gd fmla="*/ 60 w 99" name="T16"/>
                  <a:gd fmla="*/ 13 h 97" name="T17"/>
                  <a:gd fmla="*/ 54 w 99" name="T18"/>
                  <a:gd fmla="*/ 0 h 97" name="T19"/>
                  <a:gd fmla="*/ 44 w 99" name="T20"/>
                  <a:gd fmla="*/ 0 h 97" name="T21"/>
                  <a:gd fmla="*/ 38 w 99" name="T22"/>
                  <a:gd fmla="*/ 13 h 97" name="T23"/>
                  <a:gd fmla="*/ 32 w 99" name="T24"/>
                  <a:gd fmla="*/ 15 h 97" name="T25"/>
                  <a:gd fmla="*/ 18 w 99" name="T26"/>
                  <a:gd fmla="*/ 10 h 97" name="T27"/>
                  <a:gd fmla="*/ 10 w 99" name="T28"/>
                  <a:gd fmla="*/ 18 h 97" name="T29"/>
                  <a:gd fmla="*/ 16 w 99" name="T30"/>
                  <a:gd fmla="*/ 31 h 97" name="T31"/>
                  <a:gd fmla="*/ 13 w 99" name="T32"/>
                  <a:gd fmla="*/ 37 h 97" name="T33"/>
                  <a:gd fmla="*/ 0 w 99" name="T34"/>
                  <a:gd fmla="*/ 43 h 97" name="T35"/>
                  <a:gd fmla="*/ 0 w 99" name="T36"/>
                  <a:gd fmla="*/ 54 h 97" name="T37"/>
                  <a:gd fmla="*/ 13 w 99" name="T38"/>
                  <a:gd fmla="*/ 59 h 97" name="T39"/>
                  <a:gd fmla="*/ 16 w 99" name="T40"/>
                  <a:gd fmla="*/ 65 h 97" name="T41"/>
                  <a:gd fmla="*/ 10 w 99" name="T42"/>
                  <a:gd fmla="*/ 79 h 97" name="T43"/>
                  <a:gd fmla="*/ 18 w 99" name="T44"/>
                  <a:gd fmla="*/ 86 h 97" name="T45"/>
                  <a:gd fmla="*/ 32 w 99" name="T46"/>
                  <a:gd fmla="*/ 81 h 97" name="T47"/>
                  <a:gd fmla="*/ 38 w 99" name="T48"/>
                  <a:gd fmla="*/ 83 h 97" name="T49"/>
                  <a:gd fmla="*/ 44 w 99" name="T50"/>
                  <a:gd fmla="*/ 97 h 97" name="T51"/>
                  <a:gd fmla="*/ 55 w 99" name="T52"/>
                  <a:gd fmla="*/ 97 h 97" name="T53"/>
                  <a:gd fmla="*/ 61 w 99" name="T54"/>
                  <a:gd fmla="*/ 83 h 97" name="T55"/>
                  <a:gd fmla="*/ 67 w 99" name="T56"/>
                  <a:gd fmla="*/ 81 h 97" name="T57"/>
                  <a:gd fmla="*/ 81 w 99" name="T58"/>
                  <a:gd fmla="*/ 86 h 97" name="T59"/>
                  <a:gd fmla="*/ 88 w 99" name="T60"/>
                  <a:gd fmla="*/ 79 h 97" name="T61"/>
                  <a:gd fmla="*/ 83 w 99" name="T62"/>
                  <a:gd fmla="*/ 65 h 97" name="T63"/>
                  <a:gd fmla="*/ 85 w 99" name="T64"/>
                  <a:gd fmla="*/ 59 h 97" name="T65"/>
                  <a:gd fmla="*/ 49 w 99" name="T66"/>
                  <a:gd fmla="*/ 64 h 97" name="T67"/>
                  <a:gd fmla="*/ 33 w 99" name="T68"/>
                  <a:gd fmla="*/ 48 h 97" name="T69"/>
                  <a:gd fmla="*/ 49 w 99" name="T70"/>
                  <a:gd fmla="*/ 33 h 97" name="T71"/>
                  <a:gd fmla="*/ 65 w 99" name="T72"/>
                  <a:gd fmla="*/ 48 h 97" name="T73"/>
                  <a:gd fmla="*/ 49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sp>
            <p:nvSpPr>
              <p:cNvPr id="47" name="Freeform 12"/>
              <p:cNvSpPr>
                <a:spLocks noEditPoints="1"/>
              </p:cNvSpPr>
              <p:nvPr/>
            </p:nvSpPr>
            <p:spPr bwMode="auto">
              <a:xfrm>
                <a:off x="3563135" y="1313514"/>
                <a:ext cx="248975" cy="257947"/>
              </a:xfrm>
              <a:custGeom>
                <a:gdLst>
                  <a:gd fmla="*/ 40 w 46" name="T0"/>
                  <a:gd fmla="*/ 23 h 47" name="T1"/>
                  <a:gd fmla="*/ 40 w 46" name="T2"/>
                  <a:gd fmla="*/ 19 h 47" name="T3"/>
                  <a:gd fmla="*/ 44 w 46" name="T4"/>
                  <a:gd fmla="*/ 14 h 47" name="T5"/>
                  <a:gd fmla="*/ 41 w 46" name="T6"/>
                  <a:gd fmla="*/ 9 h 47" name="T7"/>
                  <a:gd fmla="*/ 35 w 46" name="T8"/>
                  <a:gd fmla="*/ 10 h 47" name="T9"/>
                  <a:gd fmla="*/ 32 w 46" name="T10"/>
                  <a:gd fmla="*/ 8 h 47" name="T11"/>
                  <a:gd fmla="*/ 31 w 46" name="T12"/>
                  <a:gd fmla="*/ 1 h 47" name="T13"/>
                  <a:gd fmla="*/ 26 w 46" name="T14"/>
                  <a:gd fmla="*/ 0 h 47" name="T15"/>
                  <a:gd fmla="*/ 22 w 46" name="T16"/>
                  <a:gd fmla="*/ 6 h 47" name="T17"/>
                  <a:gd fmla="*/ 19 w 46" name="T18"/>
                  <a:gd fmla="*/ 6 h 47" name="T19"/>
                  <a:gd fmla="*/ 13 w 46" name="T20"/>
                  <a:gd fmla="*/ 2 h 47" name="T21"/>
                  <a:gd fmla="*/ 9 w 46" name="T22"/>
                  <a:gd fmla="*/ 5 h 47" name="T23"/>
                  <a:gd fmla="*/ 10 w 46" name="T24"/>
                  <a:gd fmla="*/ 12 h 47" name="T25"/>
                  <a:gd fmla="*/ 8 w 46" name="T26"/>
                  <a:gd fmla="*/ 15 h 47" name="T27"/>
                  <a:gd fmla="*/ 1 w 46" name="T28"/>
                  <a:gd fmla="*/ 16 h 47" name="T29"/>
                  <a:gd fmla="*/ 0 w 46" name="T30"/>
                  <a:gd fmla="*/ 21 h 47" name="T31"/>
                  <a:gd fmla="*/ 5 w 46" name="T32"/>
                  <a:gd fmla="*/ 25 h 47" name="T33"/>
                  <a:gd fmla="*/ 6 w 46" name="T34"/>
                  <a:gd fmla="*/ 28 h 47" name="T35"/>
                  <a:gd fmla="*/ 2 w 46" name="T36"/>
                  <a:gd fmla="*/ 34 h 47" name="T37"/>
                  <a:gd fmla="*/ 4 w 46" name="T38"/>
                  <a:gd fmla="*/ 38 h 47" name="T39"/>
                  <a:gd fmla="*/ 11 w 46" name="T40"/>
                  <a:gd fmla="*/ 37 h 47" name="T41"/>
                  <a:gd fmla="*/ 14 w 46" name="T42"/>
                  <a:gd fmla="*/ 39 h 47" name="T43"/>
                  <a:gd fmla="*/ 15 w 46" name="T44"/>
                  <a:gd fmla="*/ 46 h 47" name="T45"/>
                  <a:gd fmla="*/ 20 w 46" name="T46"/>
                  <a:gd fmla="*/ 47 h 47" name="T47"/>
                  <a:gd fmla="*/ 24 w 46" name="T48"/>
                  <a:gd fmla="*/ 42 h 47" name="T49"/>
                  <a:gd fmla="*/ 27 w 46" name="T50"/>
                  <a:gd fmla="*/ 41 h 47" name="T51"/>
                  <a:gd fmla="*/ 33 w 46" name="T52"/>
                  <a:gd fmla="*/ 45 h 47" name="T53"/>
                  <a:gd fmla="*/ 37 w 46" name="T54"/>
                  <a:gd fmla="*/ 43 h 47" name="T55"/>
                  <a:gd fmla="*/ 36 w 46" name="T56"/>
                  <a:gd fmla="*/ 36 h 47" name="T57"/>
                  <a:gd fmla="*/ 38 w 46" name="T58"/>
                  <a:gd fmla="*/ 33 h 47" name="T59"/>
                  <a:gd fmla="*/ 45 w 46" name="T60"/>
                  <a:gd fmla="*/ 32 h 47" name="T61"/>
                  <a:gd fmla="*/ 46 w 46" name="T62"/>
                  <a:gd fmla="*/ 27 h 47" name="T63"/>
                  <a:gd fmla="*/ 40 w 46" name="T64"/>
                  <a:gd fmla="*/ 23 h 47" name="T65"/>
                  <a:gd fmla="*/ 30 w 46" name="T66"/>
                  <a:gd fmla="*/ 26 h 47" name="T67"/>
                  <a:gd fmla="*/ 21 w 46" name="T68"/>
                  <a:gd fmla="*/ 31 h 47" name="T69"/>
                  <a:gd fmla="*/ 16 w 46" name="T70"/>
                  <a:gd fmla="*/ 22 h 47" name="T71"/>
                  <a:gd fmla="*/ 25 w 46" name="T72"/>
                  <a:gd fmla="*/ 16 h 47" name="T73"/>
                  <a:gd fmla="*/ 30 w 46" name="T74"/>
                  <a:gd fmla="*/ 26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6">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algn="ctr" cap="flat" cmpd="sng" w="76200">
              <a:solidFill>
                <a:sysClr lastClr="FFFFFF" val="window">
                  <a:lumMod val="95000"/>
                  <a:alpha val="40000"/>
                </a:sysClr>
              </a:solidFill>
              <a:prstDash val="solid"/>
            </a:ln>
            <a:effectLst/>
          </p:spPr>
          <p:txBody>
            <a:bodyPr anchor="ctr" rtlCol="0"/>
            <a:lstStyle/>
            <a:p>
              <a:pPr algn="ctr" defTabSz="966446">
                <a:defRPr/>
              </a:pPr>
              <a:endParaRPr altLang="en-US" kern="0" lang="zh-CN" sz="1900">
                <a:solidFill>
                  <a:sysClr lastClr="FFFFFF" val="window"/>
                </a:solidFill>
              </a:endParaRPr>
            </a:p>
          </p:txBody>
        </p:sp>
        <p:sp>
          <p:nvSpPr>
            <p:cNvPr id="50" name="Freeform 16"/>
            <p:cNvSpPr/>
            <p:nvPr/>
          </p:nvSpPr>
          <p:spPr bwMode="auto">
            <a:xfrm>
              <a:off x="3089311" y="696515"/>
              <a:ext cx="391933" cy="486944"/>
            </a:xfrm>
            <a:custGeom>
              <a:gdLst>
                <a:gd fmla="*/ 106 w 108" name="T0"/>
                <a:gd fmla="*/ 121 h 136" name="T1"/>
                <a:gd fmla="*/ 106 w 108" name="T2"/>
                <a:gd fmla="*/ 121 h 136" name="T3"/>
                <a:gd fmla="*/ 89 w 108" name="T4"/>
                <a:gd fmla="*/ 92 h 136" name="T5"/>
                <a:gd fmla="*/ 82 w 108" name="T6"/>
                <a:gd fmla="*/ 90 h 136" name="T7"/>
                <a:gd fmla="*/ 73 w 108" name="T8"/>
                <a:gd fmla="*/ 98 h 136" name="T9"/>
                <a:gd fmla="*/ 57 w 108" name="T10"/>
                <a:gd fmla="*/ 85 h 136" name="T11"/>
                <a:gd fmla="*/ 42 w 108" name="T12"/>
                <a:gd fmla="*/ 60 h 136" name="T13"/>
                <a:gd fmla="*/ 41 w 108" name="T14"/>
                <a:gd fmla="*/ 44 h 136" name="T15"/>
                <a:gd fmla="*/ 52 w 108" name="T16"/>
                <a:gd fmla="*/ 39 h 136" name="T17"/>
                <a:gd fmla="*/ 52 w 108" name="T18"/>
                <a:gd fmla="*/ 39 h 136" name="T19"/>
                <a:gd fmla="*/ 54 w 108" name="T20"/>
                <a:gd fmla="*/ 32 h 136" name="T21"/>
                <a:gd fmla="*/ 54 w 108" name="T22"/>
                <a:gd fmla="*/ 32 h 136" name="T23"/>
                <a:gd fmla="*/ 36 w 108" name="T24"/>
                <a:gd fmla="*/ 3 h 136" name="T25"/>
                <a:gd fmla="*/ 30 w 108" name="T26"/>
                <a:gd fmla="*/ 1 h 136" name="T27"/>
                <a:gd fmla="*/ 20 w 108" name="T28"/>
                <a:gd fmla="*/ 8 h 136" name="T29"/>
                <a:gd fmla="*/ 29 w 108" name="T30"/>
                <a:gd fmla="*/ 85 h 136" name="T31"/>
                <a:gd fmla="*/ 94 w 108" name="T32"/>
                <a:gd fmla="*/ 133 h 136" name="T33"/>
                <a:gd fmla="*/ 105 w 108" name="T34"/>
                <a:gd fmla="*/ 128 h 136" name="T35"/>
                <a:gd fmla="*/ 105 w 108" name="T36"/>
                <a:gd fmla="*/ 128 h 136" name="T37"/>
                <a:gd fmla="*/ 106 w 108" name="T38"/>
                <a:gd fmla="*/ 121 h 13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6" w="108">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lastClr="FFFFFF" val="window">
                <a:alpha val="70000"/>
              </a:sysClr>
            </a:solidFill>
            <a:ln>
              <a:noFill/>
            </a:ln>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algn="ctr" cap="flat" cmpd="sng" w="76200">
              <a:solidFill>
                <a:sysClr lastClr="FFFFFF" val="window">
                  <a:lumMod val="95000"/>
                  <a:alpha val="40000"/>
                </a:sysClr>
              </a:solidFill>
              <a:prstDash val="solid"/>
            </a:ln>
            <a:effectLst/>
          </p:spPr>
          <p:txBody>
            <a:bodyPr anchor="ctr" rtlCol="0"/>
            <a:lstStyle/>
            <a:p>
              <a:pPr algn="ctr" defTabSz="966446">
                <a:defRPr/>
              </a:pPr>
              <a:endParaRPr altLang="en-US" kern="0" lang="zh-CN" sz="1900">
                <a:solidFill>
                  <a:sysClr lastClr="FFFFFF" val="window"/>
                </a:solidFill>
              </a:endParaRPr>
            </a:p>
          </p:txBody>
        </p:sp>
        <p:grpSp>
          <p:nvGrpSpPr>
            <p:cNvPr id="53" name="组合 52"/>
            <p:cNvGrpSpPr/>
            <p:nvPr/>
          </p:nvGrpSpPr>
          <p:grpSpPr>
            <a:xfrm>
              <a:off x="4393781" y="759609"/>
              <a:ext cx="501790" cy="360755"/>
              <a:chOff x="5971807" y="1208092"/>
              <a:chExt cx="758138" cy="545053"/>
            </a:xfrm>
            <a:solidFill>
              <a:sysClr lastClr="FFFFFF" val="window">
                <a:alpha val="70000"/>
              </a:sysClr>
            </a:solidFill>
          </p:grpSpPr>
          <p:sp>
            <p:nvSpPr>
              <p:cNvPr id="54" name="Freeform 20"/>
              <p:cNvSpPr/>
              <p:nvPr/>
            </p:nvSpPr>
            <p:spPr bwMode="auto">
              <a:xfrm>
                <a:off x="5971807" y="1313514"/>
                <a:ext cx="758138" cy="439631"/>
              </a:xfrm>
              <a:custGeom>
                <a:gdLst>
                  <a:gd fmla="*/ 0 w 338" name="T0"/>
                  <a:gd fmla="*/ 0 h 196" name="T1"/>
                  <a:gd fmla="*/ 0 w 338" name="T2"/>
                  <a:gd fmla="*/ 196 h 196" name="T3"/>
                  <a:gd fmla="*/ 338 w 338" name="T4"/>
                  <a:gd fmla="*/ 196 h 196" name="T5"/>
                  <a:gd fmla="*/ 338 w 338" name="T6"/>
                  <a:gd fmla="*/ 0 h 196" name="T7"/>
                  <a:gd fmla="*/ 169 w 338" name="T8"/>
                  <a:gd fmla="*/ 121 h 196" name="T9"/>
                  <a:gd fmla="*/ 0 w 338" name="T10"/>
                  <a:gd fmla="*/ 0 h 196" name="T11"/>
                </a:gdLst>
                <a:cxnLst>
                  <a:cxn ang="0">
                    <a:pos x="T0" y="T1"/>
                  </a:cxn>
                  <a:cxn ang="0">
                    <a:pos x="T2" y="T3"/>
                  </a:cxn>
                  <a:cxn ang="0">
                    <a:pos x="T4" y="T5"/>
                  </a:cxn>
                  <a:cxn ang="0">
                    <a:pos x="T6" y="T7"/>
                  </a:cxn>
                  <a:cxn ang="0">
                    <a:pos x="T8" y="T9"/>
                  </a:cxn>
                  <a:cxn ang="0">
                    <a:pos x="T10" y="T11"/>
                  </a:cxn>
                </a:cxnLst>
                <a:rect b="b" l="0" r="r" t="0"/>
                <a:pathLst>
                  <a:path h="196" w="338">
                    <a:moveTo>
                      <a:pt x="0" y="0"/>
                    </a:moveTo>
                    <a:lnTo>
                      <a:pt x="0" y="196"/>
                    </a:lnTo>
                    <a:lnTo>
                      <a:pt x="338" y="196"/>
                    </a:lnTo>
                    <a:lnTo>
                      <a:pt x="338" y="0"/>
                    </a:lnTo>
                    <a:lnTo>
                      <a:pt x="169" y="12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sp>
            <p:nvSpPr>
              <p:cNvPr id="55" name="Freeform 21"/>
              <p:cNvSpPr/>
              <p:nvPr/>
            </p:nvSpPr>
            <p:spPr bwMode="auto">
              <a:xfrm>
                <a:off x="5971807" y="1208092"/>
                <a:ext cx="758138" cy="316265"/>
              </a:xfrm>
              <a:custGeom>
                <a:gdLst>
                  <a:gd fmla="*/ 338 w 338" name="T0"/>
                  <a:gd fmla="*/ 20 h 141" name="T1"/>
                  <a:gd fmla="*/ 338 w 338" name="T2"/>
                  <a:gd fmla="*/ 0 h 141" name="T3"/>
                  <a:gd fmla="*/ 0 w 338" name="T4"/>
                  <a:gd fmla="*/ 0 h 141" name="T5"/>
                  <a:gd fmla="*/ 0 w 338" name="T6"/>
                  <a:gd fmla="*/ 20 h 141" name="T7"/>
                  <a:gd fmla="*/ 169 w 338" name="T8"/>
                  <a:gd fmla="*/ 141 h 141" name="T9"/>
                  <a:gd fmla="*/ 338 w 338" name="T10"/>
                  <a:gd fmla="*/ 20 h 141" name="T11"/>
                </a:gdLst>
                <a:cxnLst>
                  <a:cxn ang="0">
                    <a:pos x="T0" y="T1"/>
                  </a:cxn>
                  <a:cxn ang="0">
                    <a:pos x="T2" y="T3"/>
                  </a:cxn>
                  <a:cxn ang="0">
                    <a:pos x="T4" y="T5"/>
                  </a:cxn>
                  <a:cxn ang="0">
                    <a:pos x="T6" y="T7"/>
                  </a:cxn>
                  <a:cxn ang="0">
                    <a:pos x="T8" y="T9"/>
                  </a:cxn>
                  <a:cxn ang="0">
                    <a:pos x="T10" y="T11"/>
                  </a:cxn>
                </a:cxnLst>
                <a:rect b="b" l="0" r="r" t="0"/>
                <a:pathLst>
                  <a:path h="141" w="338">
                    <a:moveTo>
                      <a:pt x="338" y="20"/>
                    </a:moveTo>
                    <a:lnTo>
                      <a:pt x="338" y="0"/>
                    </a:lnTo>
                    <a:lnTo>
                      <a:pt x="0" y="0"/>
                    </a:lnTo>
                    <a:lnTo>
                      <a:pt x="0" y="20"/>
                    </a:lnTo>
                    <a:lnTo>
                      <a:pt x="169" y="141"/>
                    </a:lnTo>
                    <a:lnTo>
                      <a:pt x="338"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grpSp>
      </p:grpSp>
      <p:sp>
        <p:nvSpPr>
          <p:cNvPr id="8" name="等腰三角形 7"/>
          <p:cNvSpPr/>
          <p:nvPr/>
        </p:nvSpPr>
        <p:spPr>
          <a:xfrm>
            <a:off x="6857931" y="1060236"/>
            <a:ext cx="1080715" cy="777078"/>
          </a:xfrm>
          <a:prstGeom prst="triangle">
            <a:avLst/>
          </a:prstGeom>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grpSp>
        <p:nvGrpSpPr>
          <p:cNvPr id="2" name="组合 1"/>
          <p:cNvGrpSpPr/>
          <p:nvPr/>
        </p:nvGrpSpPr>
        <p:grpSpPr>
          <a:xfrm>
            <a:off x="6444927" y="1832102"/>
            <a:ext cx="1116533" cy="1116533"/>
            <a:chOff x="6541499" y="1832102"/>
            <a:chExt cx="1116533" cy="1116533"/>
          </a:xfrm>
        </p:grpSpPr>
        <p:sp>
          <p:nvSpPr>
            <p:cNvPr id="89" name="椭圆 88"/>
            <p:cNvSpPr/>
            <p:nvPr/>
          </p:nvSpPr>
          <p:spPr>
            <a:xfrm>
              <a:off x="6541499" y="1832102"/>
              <a:ext cx="1116533" cy="1116533"/>
            </a:xfrm>
            <a:prstGeom prst="ellipse">
              <a:avLst/>
            </a:prstGeom>
            <a:gradFill flip="none" rotWithShape="1">
              <a:gsLst>
                <a:gs pos="100000">
                  <a:sysClr lastClr="FFFFFF" val="window">
                    <a:lumMod val="79000"/>
                  </a:sysClr>
                </a:gs>
                <a:gs pos="0">
                  <a:sysClr lastClr="FFFFFF" val="window">
                    <a:lumMod val="93000"/>
                  </a:sysClr>
                </a:gs>
              </a:gsLst>
              <a:lin ang="2700000" scaled="1"/>
            </a:gradFill>
            <a:ln algn="ctr" cap="flat" cmpd="sng" w="25400">
              <a:noFill/>
              <a:prstDash val="solid"/>
            </a:ln>
            <a:effectLst>
              <a:outerShdw algn="tl" blurRad="203200" dir="2700000" dist="88900" rotWithShape="0">
                <a:prstClr val="black">
                  <a:alpha val="35000"/>
                </a:prstClr>
              </a:outerShdw>
            </a:effectLst>
            <a:scene3d>
              <a:camera prst="orthographicFront"/>
              <a:lightRig dir="t" rig="threePt"/>
            </a:scene3d>
            <a:sp3d prstMaterial="softEdge">
              <a:bevelT h="25400" w="127000"/>
            </a:sp3d>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typeface="宋体"/>
                <a:cs typeface="+mn-cs"/>
              </a:endParaRPr>
            </a:p>
          </p:txBody>
        </p:sp>
        <p:sp>
          <p:nvSpPr>
            <p:cNvPr id="90" name="TextBox 89"/>
            <p:cNvSpPr txBox="1"/>
            <p:nvPr/>
          </p:nvSpPr>
          <p:spPr>
            <a:xfrm>
              <a:off x="6773799" y="1850609"/>
              <a:ext cx="585059" cy="1051560"/>
            </a:xfrm>
            <a:prstGeom prst="rect">
              <a:avLst/>
            </a:prstGeom>
            <a:noFill/>
          </p:spPr>
          <p:txBody>
            <a:bodyPr rtlCol="0" wrap="square">
              <a:spAutoFit/>
            </a:bodyPr>
            <a:lstStyle/>
            <a:p>
              <a:pPr defTabSz="966446"/>
              <a:r>
                <a:rPr altLang="zh-CN" b="1" lang="en-US" sz="6300">
                  <a:solidFill>
                    <a:srgbClr val="990033"/>
                  </a:solidFill>
                  <a:effectLst>
                    <a:innerShdw blurRad="114300" dir="13500000" dist="50800">
                      <a:prstClr val="black">
                        <a:alpha val="52000"/>
                      </a:prstClr>
                    </a:innerShdw>
                  </a:effectLst>
                  <a:latin charset="-122" panose="020b0503020204020204" pitchFamily="34" typeface="微软雅黑"/>
                  <a:ea charset="-122" panose="020b0503020204020204" pitchFamily="34" typeface="微软雅黑"/>
                </a:rPr>
                <a:t>2</a:t>
              </a:r>
            </a:p>
          </p:txBody>
        </p:sp>
      </p:grpSp>
      <p:grpSp>
        <p:nvGrpSpPr>
          <p:cNvPr id="6" name="组合 5"/>
          <p:cNvGrpSpPr/>
          <p:nvPr/>
        </p:nvGrpSpPr>
        <p:grpSpPr>
          <a:xfrm>
            <a:off x="10431315" y="1832102"/>
            <a:ext cx="1116533" cy="1116533"/>
            <a:chOff x="10527887" y="1832102"/>
            <a:chExt cx="1116533" cy="1116533"/>
          </a:xfrm>
        </p:grpSpPr>
        <p:sp>
          <p:nvSpPr>
            <p:cNvPr id="88" name="椭圆 87"/>
            <p:cNvSpPr/>
            <p:nvPr/>
          </p:nvSpPr>
          <p:spPr>
            <a:xfrm>
              <a:off x="10527887" y="1832102"/>
              <a:ext cx="1116533" cy="1116533"/>
            </a:xfrm>
            <a:prstGeom prst="ellipse">
              <a:avLst/>
            </a:prstGeom>
            <a:gradFill flip="none" rotWithShape="1">
              <a:gsLst>
                <a:gs pos="100000">
                  <a:sysClr lastClr="FFFFFF" val="window">
                    <a:lumMod val="79000"/>
                  </a:sysClr>
                </a:gs>
                <a:gs pos="0">
                  <a:sysClr lastClr="FFFFFF" val="window">
                    <a:lumMod val="93000"/>
                  </a:sysClr>
                </a:gs>
              </a:gsLst>
              <a:lin ang="2700000" scaled="1"/>
            </a:gradFill>
            <a:ln algn="ctr" cap="flat" cmpd="sng" w="25400">
              <a:noFill/>
              <a:prstDash val="solid"/>
            </a:ln>
            <a:effectLst>
              <a:outerShdw algn="tl" blurRad="203200" dir="2700000" dist="88900" rotWithShape="0">
                <a:prstClr val="black">
                  <a:alpha val="35000"/>
                </a:prstClr>
              </a:outerShdw>
            </a:effectLst>
            <a:scene3d>
              <a:camera prst="orthographicFront"/>
              <a:lightRig dir="t" rig="threePt"/>
            </a:scene3d>
            <a:sp3d prstMaterial="softEdge">
              <a:bevelT h="25400" w="127000"/>
            </a:sp3d>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typeface="宋体"/>
                <a:cs typeface="+mn-cs"/>
              </a:endParaRPr>
            </a:p>
          </p:txBody>
        </p:sp>
        <p:sp>
          <p:nvSpPr>
            <p:cNvPr id="91" name="TextBox 90"/>
            <p:cNvSpPr txBox="1"/>
            <p:nvPr/>
          </p:nvSpPr>
          <p:spPr>
            <a:xfrm>
              <a:off x="10717964" y="1850609"/>
              <a:ext cx="585059" cy="1051560"/>
            </a:xfrm>
            <a:prstGeom prst="rect">
              <a:avLst/>
            </a:prstGeom>
            <a:noFill/>
          </p:spPr>
          <p:txBody>
            <a:bodyPr rtlCol="0" wrap="square">
              <a:spAutoFit/>
            </a:bodyPr>
            <a:lstStyle/>
            <a:p>
              <a:pPr defTabSz="966446"/>
              <a:r>
                <a:rPr altLang="zh-CN" b="1" lang="en-US" sz="6300">
                  <a:solidFill>
                    <a:srgbClr val="990033"/>
                  </a:solidFill>
                  <a:effectLst>
                    <a:innerShdw blurRad="114300" dir="13500000" dist="50800">
                      <a:prstClr val="black">
                        <a:alpha val="52000"/>
                      </a:prstClr>
                    </a:innerShdw>
                  </a:effectLst>
                  <a:latin charset="-122" panose="020b0503020204020204" pitchFamily="34" typeface="微软雅黑"/>
                  <a:ea charset="-122" panose="020b0503020204020204" pitchFamily="34" typeface="微软雅黑"/>
                </a:rPr>
                <a:t>6</a:t>
              </a:r>
            </a:p>
          </p:txBody>
        </p:sp>
      </p:grpSp>
      <p:grpSp>
        <p:nvGrpSpPr>
          <p:cNvPr id="4" name="组合 3"/>
          <p:cNvGrpSpPr/>
          <p:nvPr/>
        </p:nvGrpSpPr>
        <p:grpSpPr>
          <a:xfrm>
            <a:off x="7773723" y="1832102"/>
            <a:ext cx="1116533" cy="1116533"/>
            <a:chOff x="7870295" y="1832102"/>
            <a:chExt cx="1116533" cy="1116533"/>
          </a:xfrm>
        </p:grpSpPr>
        <p:sp>
          <p:nvSpPr>
            <p:cNvPr id="86" name="椭圆 85"/>
            <p:cNvSpPr/>
            <p:nvPr/>
          </p:nvSpPr>
          <p:spPr>
            <a:xfrm>
              <a:off x="7870295" y="1832102"/>
              <a:ext cx="1116533" cy="1116533"/>
            </a:xfrm>
            <a:prstGeom prst="ellipse">
              <a:avLst/>
            </a:prstGeom>
            <a:gradFill flip="none" rotWithShape="1">
              <a:gsLst>
                <a:gs pos="100000">
                  <a:sysClr lastClr="FFFFFF" val="window">
                    <a:lumMod val="79000"/>
                  </a:sysClr>
                </a:gs>
                <a:gs pos="0">
                  <a:sysClr lastClr="FFFFFF" val="window">
                    <a:lumMod val="93000"/>
                  </a:sysClr>
                </a:gs>
              </a:gsLst>
              <a:lin ang="2700000" scaled="1"/>
            </a:gradFill>
            <a:ln algn="ctr" cap="flat" cmpd="sng" w="25400">
              <a:noFill/>
              <a:prstDash val="solid"/>
            </a:ln>
            <a:effectLst>
              <a:outerShdw algn="tl" blurRad="203200" dir="2700000" dist="88900" rotWithShape="0">
                <a:prstClr val="black">
                  <a:alpha val="35000"/>
                </a:prstClr>
              </a:outerShdw>
            </a:effectLst>
            <a:scene3d>
              <a:camera prst="orthographicFront"/>
              <a:lightRig dir="t" rig="threePt"/>
            </a:scene3d>
            <a:sp3d prstMaterial="softEdge">
              <a:bevelT h="25400" w="127000"/>
            </a:sp3d>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accent5">
                    <a:lumMod val="75000"/>
                  </a:schemeClr>
                </a:solidFill>
                <a:effectLst/>
                <a:uLnTx/>
                <a:uFillTx/>
                <a:latin typeface="Calibri"/>
                <a:ea typeface="宋体"/>
                <a:cs typeface="+mn-cs"/>
              </a:endParaRPr>
            </a:p>
          </p:txBody>
        </p:sp>
        <p:sp>
          <p:nvSpPr>
            <p:cNvPr id="92" name="TextBox 91"/>
            <p:cNvSpPr txBox="1"/>
            <p:nvPr/>
          </p:nvSpPr>
          <p:spPr>
            <a:xfrm>
              <a:off x="8108212" y="1850609"/>
              <a:ext cx="585059" cy="1051560"/>
            </a:xfrm>
            <a:prstGeom prst="rect">
              <a:avLst/>
            </a:prstGeom>
            <a:noFill/>
          </p:spPr>
          <p:txBody>
            <a:bodyPr rtlCol="0" wrap="square">
              <a:spAutoFit/>
            </a:bodyPr>
            <a:lstStyle/>
            <a:p>
              <a:pPr defTabSz="966446"/>
              <a:r>
                <a:rPr altLang="zh-CN" b="1" lang="en-US" sz="6300">
                  <a:solidFill>
                    <a:srgbClr val="990033"/>
                  </a:solidFill>
                  <a:effectLst>
                    <a:innerShdw blurRad="114300" dir="13500000" dist="50800">
                      <a:prstClr val="black">
                        <a:alpha val="52000"/>
                      </a:prstClr>
                    </a:innerShdw>
                  </a:effectLst>
                  <a:latin charset="-122" panose="020b0503020204020204" pitchFamily="34" typeface="微软雅黑"/>
                  <a:ea charset="-122" panose="020b0503020204020204" pitchFamily="34" typeface="微软雅黑"/>
                </a:rPr>
                <a:t>0</a:t>
              </a:r>
            </a:p>
          </p:txBody>
        </p:sp>
      </p:grpSp>
      <p:grpSp>
        <p:nvGrpSpPr>
          <p:cNvPr id="5" name="组合 4"/>
          <p:cNvGrpSpPr/>
          <p:nvPr/>
        </p:nvGrpSpPr>
        <p:grpSpPr>
          <a:xfrm>
            <a:off x="9102519" y="1832102"/>
            <a:ext cx="1116533" cy="1116533"/>
            <a:chOff x="9199091" y="1832102"/>
            <a:chExt cx="1116533" cy="1116533"/>
          </a:xfrm>
        </p:grpSpPr>
        <p:sp>
          <p:nvSpPr>
            <p:cNvPr id="87" name="椭圆 86"/>
            <p:cNvSpPr/>
            <p:nvPr/>
          </p:nvSpPr>
          <p:spPr>
            <a:xfrm>
              <a:off x="9199091" y="1832102"/>
              <a:ext cx="1116533" cy="1116533"/>
            </a:xfrm>
            <a:prstGeom prst="ellipse">
              <a:avLst/>
            </a:prstGeom>
            <a:gradFill flip="none" rotWithShape="1">
              <a:gsLst>
                <a:gs pos="100000">
                  <a:sysClr lastClr="FFFFFF" val="window">
                    <a:lumMod val="79000"/>
                  </a:sysClr>
                </a:gs>
                <a:gs pos="0">
                  <a:sysClr lastClr="FFFFFF" val="window">
                    <a:lumMod val="93000"/>
                  </a:sysClr>
                </a:gs>
              </a:gsLst>
              <a:lin ang="2700000" scaled="1"/>
            </a:gradFill>
            <a:ln algn="ctr" cap="flat" cmpd="sng" w="25400">
              <a:noFill/>
              <a:prstDash val="solid"/>
            </a:ln>
            <a:effectLst>
              <a:outerShdw algn="tl" blurRad="203200" dir="2700000" dist="88900" rotWithShape="0">
                <a:prstClr val="black">
                  <a:alpha val="35000"/>
                </a:prstClr>
              </a:outerShdw>
            </a:effectLst>
            <a:scene3d>
              <a:camera prst="orthographicFront"/>
              <a:lightRig dir="t" rig="threePt"/>
            </a:scene3d>
            <a:sp3d prstMaterial="softEdge">
              <a:bevelT h="25400" w="127000"/>
            </a:sp3d>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typeface="宋体"/>
                <a:cs typeface="+mn-cs"/>
              </a:endParaRPr>
            </a:p>
          </p:txBody>
        </p:sp>
        <p:sp>
          <p:nvSpPr>
            <p:cNvPr id="93" name="TextBox 92"/>
            <p:cNvSpPr txBox="1"/>
            <p:nvPr/>
          </p:nvSpPr>
          <p:spPr>
            <a:xfrm>
              <a:off x="9421818" y="1850609"/>
              <a:ext cx="585059" cy="1051560"/>
            </a:xfrm>
            <a:prstGeom prst="rect">
              <a:avLst/>
            </a:prstGeom>
            <a:noFill/>
          </p:spPr>
          <p:txBody>
            <a:bodyPr rtlCol="0" wrap="square">
              <a:spAutoFit/>
            </a:bodyPr>
            <a:lstStyle/>
            <a:p>
              <a:pPr defTabSz="966446"/>
              <a:r>
                <a:rPr altLang="zh-CN" b="1" lang="en-US" sz="6300">
                  <a:solidFill>
                    <a:srgbClr val="990033"/>
                  </a:solidFill>
                  <a:effectLst>
                    <a:innerShdw blurRad="114300" dir="13500000" dist="50800">
                      <a:prstClr val="black">
                        <a:alpha val="52000"/>
                      </a:prstClr>
                    </a:innerShdw>
                  </a:effectLst>
                  <a:latin charset="-122" panose="020b0503020204020204" pitchFamily="34" typeface="微软雅黑"/>
                  <a:ea charset="-122" panose="020b0503020204020204" pitchFamily="34" typeface="微软雅黑"/>
                </a:rPr>
                <a:t>1</a:t>
              </a:r>
            </a:p>
          </p:txBody>
        </p:sp>
      </p:grpSp>
      <p:sp>
        <p:nvSpPr>
          <p:cNvPr id="94" name="TextBox 93"/>
          <p:cNvSpPr txBox="1"/>
          <p:nvPr/>
        </p:nvSpPr>
        <p:spPr>
          <a:xfrm>
            <a:off x="4614516" y="3683535"/>
            <a:ext cx="7159003" cy="675764"/>
          </a:xfrm>
          <a:prstGeom prst="rect">
            <a:avLst/>
          </a:prstGeom>
          <a:noFill/>
        </p:spPr>
        <p:txBody>
          <a:bodyPr bIns="48322" lIns="96645" rIns="96645" rtlCol="0" tIns="48322" wrap="square">
            <a:spAutoFit/>
          </a:bodyPr>
          <a:lstStyle/>
          <a:p>
            <a:pPr algn="ctr" defTabSz="966446"/>
            <a:r>
              <a:rPr altLang="en-US" kern="0" lang="zh-CN" smtClean="0" sz="38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工作总结汇报工作计划PPT模板</a:t>
            </a:r>
          </a:p>
        </p:txBody>
      </p:sp>
      <p:sp>
        <p:nvSpPr>
          <p:cNvPr id="95" name="TextBox 94"/>
          <p:cNvSpPr txBox="1"/>
          <p:nvPr/>
        </p:nvSpPr>
        <p:spPr>
          <a:xfrm>
            <a:off x="6955839" y="3120288"/>
            <a:ext cx="4715462" cy="614804"/>
          </a:xfrm>
          <a:prstGeom prst="rect">
            <a:avLst/>
          </a:prstGeom>
          <a:noFill/>
          <a:effectLst/>
        </p:spPr>
        <p:txBody>
          <a:bodyPr bIns="48322" lIns="96645" rIns="96645" rtlCol="0" tIns="48322" wrap="square">
            <a:spAutoFit/>
          </a:bodyPr>
          <a:lstStyle/>
          <a:p>
            <a:pPr algn="r" defTabSz="966446">
              <a:defRPr/>
            </a:pPr>
            <a:r>
              <a:rPr altLang="zh-CN" kern="0" lang="en-US" sz="3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BUSINESS REPORT</a:t>
            </a:r>
          </a:p>
        </p:txBody>
      </p:sp>
      <p:sp>
        <p:nvSpPr>
          <p:cNvPr id="96" name="TextBox 95"/>
          <p:cNvSpPr txBox="1"/>
          <p:nvPr/>
        </p:nvSpPr>
        <p:spPr>
          <a:xfrm>
            <a:off x="6365372" y="6166098"/>
            <a:ext cx="5307651" cy="5181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800" u="none">
                <a:ln>
                  <a:noFill/>
                </a:ln>
                <a:solidFill>
                  <a:sysClr lastClr="FFFFFF" val="window"/>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rPr>
              <a:t>汇报人：张小三   20XX年XX月</a:t>
            </a:r>
          </a:p>
        </p:txBody>
      </p:sp>
      <p:grpSp>
        <p:nvGrpSpPr>
          <p:cNvPr id="64" name="组合 63"/>
          <p:cNvGrpSpPr/>
          <p:nvPr/>
        </p:nvGrpSpPr>
        <p:grpSpPr>
          <a:xfrm>
            <a:off x="5744634" y="4408288"/>
            <a:ext cx="5895020" cy="457202"/>
            <a:chOff x="5256053" y="3563286"/>
            <a:chExt cx="5581270" cy="431914"/>
          </a:xfrm>
        </p:grpSpPr>
        <p:sp>
          <p:nvSpPr>
            <p:cNvPr id="70" name="TextBox 69"/>
            <p:cNvSpPr txBox="1"/>
            <p:nvPr/>
          </p:nvSpPr>
          <p:spPr>
            <a:xfrm>
              <a:off x="5256052" y="3563286"/>
              <a:ext cx="1327457" cy="431912"/>
            </a:xfrm>
            <a:prstGeom prst="rect">
              <a:avLst/>
            </a:prstGeom>
            <a:noFill/>
          </p:spPr>
          <p:txBody>
            <a:bodyPr rtlCol="0" wrap="none">
              <a:spAutoFit/>
            </a:bodyPr>
            <a:lstStyle/>
            <a:p>
              <a:pPr defTabSz="966446"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rPr>
                <a:t>工作总结</a:t>
              </a:r>
            </a:p>
          </p:txBody>
        </p:sp>
        <p:sp>
          <p:nvSpPr>
            <p:cNvPr id="71" name="TextBox 70"/>
            <p:cNvSpPr txBox="1"/>
            <p:nvPr/>
          </p:nvSpPr>
          <p:spPr>
            <a:xfrm>
              <a:off x="6446941" y="3563286"/>
              <a:ext cx="1573951" cy="431912"/>
            </a:xfrm>
            <a:prstGeom prst="rect">
              <a:avLst/>
            </a:prstGeom>
            <a:noFill/>
          </p:spPr>
          <p:txBody>
            <a:bodyPr rtlCol="0" wrap="none">
              <a:spAutoFit/>
            </a:bodyPr>
            <a:lstStyle/>
            <a:p>
              <a:pPr defTabSz="966446"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u="none">
                  <a:ln>
                    <a:noFill/>
                  </a:ln>
                  <a:solidFill>
                    <a:schemeClr val="bg1"/>
                  </a:solidFill>
                  <a:effectLst/>
                  <a:uLnTx/>
                  <a:uFillTx/>
                  <a:latin charset="-122" panose="020b0503020204020204" pitchFamily="34" typeface="微软雅黑"/>
                  <a:ea charset="-122" panose="020b0503020204020204" pitchFamily="34" typeface="微软雅黑"/>
                </a:rPr>
                <a:t>/商务报告/</a:t>
              </a:r>
            </a:p>
          </p:txBody>
        </p:sp>
        <p:sp>
          <p:nvSpPr>
            <p:cNvPr id="72" name="TextBox 71"/>
            <p:cNvSpPr txBox="1"/>
            <p:nvPr/>
          </p:nvSpPr>
          <p:spPr>
            <a:xfrm>
              <a:off x="7977916" y="3563286"/>
              <a:ext cx="1450704" cy="431912"/>
            </a:xfrm>
            <a:prstGeom prst="rect">
              <a:avLst/>
            </a:prstGeom>
            <a:noFill/>
          </p:spPr>
          <p:txBody>
            <a:bodyPr rtlCol="0" wrap="none">
              <a:spAutoFit/>
            </a:bodyPr>
            <a:lstStyle/>
            <a:p>
              <a:pPr defTabSz="966446"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chemeClr val="bg1"/>
                  </a:solidFill>
                  <a:effectLst/>
                  <a:uLnTx/>
                  <a:uFillTx/>
                  <a:latin charset="-122" panose="020b0503020204020204" pitchFamily="34" typeface="微软雅黑"/>
                  <a:ea charset="-122" panose="020b0503020204020204" pitchFamily="34" typeface="微软雅黑"/>
                </a:rPr>
                <a:t>新年计划/</a:t>
              </a:r>
            </a:p>
          </p:txBody>
        </p:sp>
        <p:sp>
          <p:nvSpPr>
            <p:cNvPr id="73" name="TextBox 72"/>
            <p:cNvSpPr txBox="1"/>
            <p:nvPr/>
          </p:nvSpPr>
          <p:spPr>
            <a:xfrm>
              <a:off x="9323492" y="3563288"/>
              <a:ext cx="1513830" cy="431912"/>
            </a:xfrm>
            <a:prstGeom prst="rect">
              <a:avLst/>
            </a:prstGeom>
            <a:noFill/>
          </p:spPr>
          <p:txBody>
            <a:bodyPr rtlCol="0" wrap="none">
              <a:spAutoFit/>
            </a:bodyPr>
            <a:lstStyle/>
            <a:p>
              <a:pPr defTabSz="966446"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u="none">
                  <a:ln>
                    <a:noFill/>
                  </a:ln>
                  <a:solidFill>
                    <a:schemeClr val="bg1"/>
                  </a:solidFill>
                  <a:effectLst/>
                  <a:uLnTx/>
                  <a:uFillTx/>
                  <a:latin charset="-122" panose="020b0503020204020204" pitchFamily="34" typeface="微软雅黑"/>
                  <a:ea charset="-122" panose="020b0503020204020204" pitchFamily="34" typeface="微软雅黑"/>
                </a:rPr>
                <a:t>商X务展示</a:t>
              </a:r>
            </a:p>
          </p:txBody>
        </p:sp>
      </p:grpSp>
    </p:spTree>
    <p:extLst>
      <p:ext uri="{BB962C8B-B14F-4D97-AF65-F5344CB8AC3E}">
        <p14:creationId val="1081037312"/>
      </p:ext>
    </p:extLst>
  </p:cSld>
  <p:clrMapOvr>
    <a:masterClrMapping/>
  </p:clrMapOvr>
  <mc:AlternateContent>
    <mc:Choice Requires="p14">
      <p:transition advTm="6000" p14:dur="2000" spd="slow">
        <p14:vortex dir="r"/>
      </p:transition>
    </mc:Choice>
    <mc:Fallback>
      <p:transition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2" presetSubtype="0">
                                  <p:stCondLst>
                                    <p:cond delay="0"/>
                                  </p:stCondLst>
                                  <p:childTnLst>
                                    <p:set>
                                      <p:cBhvr>
                                        <p:cTn dur="1" fill="hold" id="11">
                                          <p:stCondLst>
                                            <p:cond delay="0"/>
                                          </p:stCondLst>
                                        </p:cTn>
                                        <p:tgtEl>
                                          <p:spTgt spid="2"/>
                                        </p:tgtEl>
                                        <p:attrNameLst>
                                          <p:attrName>style.visibility</p:attrName>
                                        </p:attrNameLst>
                                      </p:cBhvr>
                                      <p:to>
                                        <p:strVal val="visible"/>
                                      </p:to>
                                    </p:set>
                                    <p:animScale>
                                      <p:cBhvr>
                                        <p:cTn decel="50000" dur="500" fill="hold" id="12">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3">
                                          <p:stCondLst>
                                            <p:cond delay="0"/>
                                          </p:stCondLst>
                                        </p:cTn>
                                        <p:tgtEl>
                                          <p:spTgt spid="2"/>
                                        </p:tgtEl>
                                        <p:attrNameLst>
                                          <p:attrName>ppt_x</p:attrName>
                                          <p:attrName>ppt_y</p:attrName>
                                        </p:attrNameLst>
                                      </p:cBhvr>
                                    </p:animMotion>
                                    <p:animEffect filter="fade" transition="in">
                                      <p:cBhvr>
                                        <p:cTn dur="500" id="14"/>
                                        <p:tgtEl>
                                          <p:spTgt spid="2"/>
                                        </p:tgtEl>
                                      </p:cBhvr>
                                    </p:animEffect>
                                  </p:childTnLst>
                                </p:cTn>
                              </p:par>
                            </p:childTnLst>
                          </p:cTn>
                        </p:par>
                        <p:par>
                          <p:cTn fill="hold" id="15" nodeType="afterGroup">
                            <p:stCondLst>
                              <p:cond delay="1000"/>
                            </p:stCondLst>
                            <p:childTnLst>
                              <p:par>
                                <p:cTn fill="hold" id="16" nodeType="afterEffect" presetClass="emph" presetID="26" presetSubtype="0">
                                  <p:stCondLst>
                                    <p:cond delay="0"/>
                                  </p:stCondLst>
                                  <p:childTnLst>
                                    <p:animEffect filter="fade" transition="out">
                                      <p:cBhvr>
                                        <p:cTn dur="250" id="17" tmFilter="0, 0; .2, .5; .8, .5; 1, 0"/>
                                        <p:tgtEl>
                                          <p:spTgt spid="2"/>
                                        </p:tgtEl>
                                      </p:cBhvr>
                                    </p:animEffect>
                                    <p:animScale>
                                      <p:cBhvr>
                                        <p:cTn autoRev="1" dur="125" fill="hold" id="18"/>
                                        <p:tgtEl>
                                          <p:spTgt spid="2"/>
                                        </p:tgtEl>
                                      </p:cBhvr>
                                      <p:by x="105000" y="105000"/>
                                    </p:animScale>
                                  </p:childTnLst>
                                </p:cTn>
                              </p:par>
                            </p:childTnLst>
                          </p:cTn>
                        </p:par>
                        <p:par>
                          <p:cTn fill="hold" id="19" nodeType="afterGroup">
                            <p:stCondLst>
                              <p:cond delay="1250"/>
                            </p:stCondLst>
                            <p:childTnLst>
                              <p:par>
                                <p:cTn fill="hold" id="20" nodeType="afterEffect" presetClass="entr" presetID="52" presetSubtype="0">
                                  <p:stCondLst>
                                    <p:cond delay="0"/>
                                  </p:stCondLst>
                                  <p:childTnLst>
                                    <p:set>
                                      <p:cBhvr>
                                        <p:cTn dur="1" fill="hold" id="21">
                                          <p:stCondLst>
                                            <p:cond delay="0"/>
                                          </p:stCondLst>
                                        </p:cTn>
                                        <p:tgtEl>
                                          <p:spTgt spid="4"/>
                                        </p:tgtEl>
                                        <p:attrNameLst>
                                          <p:attrName>style.visibility</p:attrName>
                                        </p:attrNameLst>
                                      </p:cBhvr>
                                      <p:to>
                                        <p:strVal val="visible"/>
                                      </p:to>
                                    </p:set>
                                    <p:animScale>
                                      <p:cBhvr>
                                        <p:cTn decel="50000" dur="500" fill="hold" id="22">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3">
                                          <p:stCondLst>
                                            <p:cond delay="0"/>
                                          </p:stCondLst>
                                        </p:cTn>
                                        <p:tgtEl>
                                          <p:spTgt spid="4"/>
                                        </p:tgtEl>
                                        <p:attrNameLst>
                                          <p:attrName>ppt_x</p:attrName>
                                          <p:attrName>ppt_y</p:attrName>
                                        </p:attrNameLst>
                                      </p:cBhvr>
                                    </p:animMotion>
                                    <p:animEffect filter="fade" transition="in">
                                      <p:cBhvr>
                                        <p:cTn dur="500" id="24"/>
                                        <p:tgtEl>
                                          <p:spTgt spid="4"/>
                                        </p:tgtEl>
                                      </p:cBhvr>
                                    </p:animEffect>
                                  </p:childTnLst>
                                </p:cTn>
                              </p:par>
                            </p:childTnLst>
                          </p:cTn>
                        </p:par>
                        <p:par>
                          <p:cTn fill="hold" id="25" nodeType="afterGroup">
                            <p:stCondLst>
                              <p:cond delay="1750"/>
                            </p:stCondLst>
                            <p:childTnLst>
                              <p:par>
                                <p:cTn fill="hold" id="26" nodeType="afterEffect" presetClass="emph" presetID="26" presetSubtype="0">
                                  <p:stCondLst>
                                    <p:cond delay="0"/>
                                  </p:stCondLst>
                                  <p:childTnLst>
                                    <p:animEffect filter="fade" transition="out">
                                      <p:cBhvr>
                                        <p:cTn dur="250" id="27" tmFilter="0, 0; .2, .5; .8, .5; 1, 0"/>
                                        <p:tgtEl>
                                          <p:spTgt spid="4"/>
                                        </p:tgtEl>
                                      </p:cBhvr>
                                    </p:animEffect>
                                    <p:animScale>
                                      <p:cBhvr>
                                        <p:cTn autoRev="1" dur="125" fill="hold" id="28"/>
                                        <p:tgtEl>
                                          <p:spTgt spid="4"/>
                                        </p:tgtEl>
                                      </p:cBhvr>
                                      <p:by x="105000" y="105000"/>
                                    </p:animScale>
                                  </p:childTnLst>
                                </p:cTn>
                              </p:par>
                            </p:childTnLst>
                          </p:cTn>
                        </p:par>
                        <p:par>
                          <p:cTn fill="hold" id="29" nodeType="afterGroup">
                            <p:stCondLst>
                              <p:cond delay="2000"/>
                            </p:stCondLst>
                            <p:childTnLst>
                              <p:par>
                                <p:cTn fill="hold" id="30" nodeType="afterEffect" presetClass="entr" presetID="52" presetSubtype="0">
                                  <p:stCondLst>
                                    <p:cond delay="0"/>
                                  </p:stCondLst>
                                  <p:childTnLst>
                                    <p:set>
                                      <p:cBhvr>
                                        <p:cTn dur="1" fill="hold" id="31">
                                          <p:stCondLst>
                                            <p:cond delay="0"/>
                                          </p:stCondLst>
                                        </p:cTn>
                                        <p:tgtEl>
                                          <p:spTgt spid="5"/>
                                        </p:tgtEl>
                                        <p:attrNameLst>
                                          <p:attrName>style.visibility</p:attrName>
                                        </p:attrNameLst>
                                      </p:cBhvr>
                                      <p:to>
                                        <p:strVal val="visible"/>
                                      </p:to>
                                    </p:set>
                                    <p:animScale>
                                      <p:cBhvr>
                                        <p:cTn decel="50000" dur="500" fill="hold" id="32">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3">
                                          <p:stCondLst>
                                            <p:cond delay="0"/>
                                          </p:stCondLst>
                                        </p:cTn>
                                        <p:tgtEl>
                                          <p:spTgt spid="5"/>
                                        </p:tgtEl>
                                        <p:attrNameLst>
                                          <p:attrName>ppt_x</p:attrName>
                                          <p:attrName>ppt_y</p:attrName>
                                        </p:attrNameLst>
                                      </p:cBhvr>
                                    </p:animMotion>
                                    <p:animEffect filter="fade" transition="in">
                                      <p:cBhvr>
                                        <p:cTn dur="500" id="34"/>
                                        <p:tgtEl>
                                          <p:spTgt spid="5"/>
                                        </p:tgtEl>
                                      </p:cBhvr>
                                    </p:animEffect>
                                  </p:childTnLst>
                                </p:cTn>
                              </p:par>
                            </p:childTnLst>
                          </p:cTn>
                        </p:par>
                        <p:par>
                          <p:cTn fill="hold" id="35" nodeType="afterGroup">
                            <p:stCondLst>
                              <p:cond delay="2500"/>
                            </p:stCondLst>
                            <p:childTnLst>
                              <p:par>
                                <p:cTn fill="hold" id="36" nodeType="afterEffect" presetClass="emph" presetID="26" presetSubtype="0">
                                  <p:stCondLst>
                                    <p:cond delay="0"/>
                                  </p:stCondLst>
                                  <p:childTnLst>
                                    <p:animEffect filter="fade" transition="out">
                                      <p:cBhvr>
                                        <p:cTn dur="250" id="37" tmFilter="0, 0; .2, .5; .8, .5; 1, 0"/>
                                        <p:tgtEl>
                                          <p:spTgt spid="5"/>
                                        </p:tgtEl>
                                      </p:cBhvr>
                                    </p:animEffect>
                                    <p:animScale>
                                      <p:cBhvr>
                                        <p:cTn autoRev="1" dur="125" fill="hold" id="38"/>
                                        <p:tgtEl>
                                          <p:spTgt spid="5"/>
                                        </p:tgtEl>
                                      </p:cBhvr>
                                      <p:by x="105000" y="105000"/>
                                    </p:animScale>
                                  </p:childTnLst>
                                </p:cTn>
                              </p:par>
                            </p:childTnLst>
                          </p:cTn>
                        </p:par>
                        <p:par>
                          <p:cTn fill="hold" id="39" nodeType="afterGroup">
                            <p:stCondLst>
                              <p:cond delay="2750"/>
                            </p:stCondLst>
                            <p:childTnLst>
                              <p:par>
                                <p:cTn fill="hold" id="40" nodeType="afterEffect" presetClass="entr" presetID="52" presetSubtype="0">
                                  <p:stCondLst>
                                    <p:cond delay="0"/>
                                  </p:stCondLst>
                                  <p:childTnLst>
                                    <p:set>
                                      <p:cBhvr>
                                        <p:cTn dur="1" fill="hold" id="41">
                                          <p:stCondLst>
                                            <p:cond delay="0"/>
                                          </p:stCondLst>
                                        </p:cTn>
                                        <p:tgtEl>
                                          <p:spTgt spid="6"/>
                                        </p:tgtEl>
                                        <p:attrNameLst>
                                          <p:attrName>style.visibility</p:attrName>
                                        </p:attrNameLst>
                                      </p:cBhvr>
                                      <p:to>
                                        <p:strVal val="visible"/>
                                      </p:to>
                                    </p:set>
                                    <p:animScale>
                                      <p:cBhvr>
                                        <p:cTn decel="50000" dur="500" fill="hold" id="42">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3">
                                          <p:stCondLst>
                                            <p:cond delay="0"/>
                                          </p:stCondLst>
                                        </p:cTn>
                                        <p:tgtEl>
                                          <p:spTgt spid="6"/>
                                        </p:tgtEl>
                                        <p:attrNameLst>
                                          <p:attrName>ppt_x</p:attrName>
                                          <p:attrName>ppt_y</p:attrName>
                                        </p:attrNameLst>
                                      </p:cBhvr>
                                    </p:animMotion>
                                    <p:animEffect filter="fade" transition="in">
                                      <p:cBhvr>
                                        <p:cTn dur="500" id="44"/>
                                        <p:tgtEl>
                                          <p:spTgt spid="6"/>
                                        </p:tgtEl>
                                      </p:cBhvr>
                                    </p:animEffect>
                                  </p:childTnLst>
                                </p:cTn>
                              </p:par>
                            </p:childTnLst>
                          </p:cTn>
                        </p:par>
                        <p:par>
                          <p:cTn fill="hold" id="45" nodeType="afterGroup">
                            <p:stCondLst>
                              <p:cond delay="3250"/>
                            </p:stCondLst>
                            <p:childTnLst>
                              <p:par>
                                <p:cTn fill="hold" id="46" nodeType="afterEffect" presetClass="emph" presetID="26" presetSubtype="0">
                                  <p:stCondLst>
                                    <p:cond delay="0"/>
                                  </p:stCondLst>
                                  <p:childTnLst>
                                    <p:animEffect filter="fade" transition="out">
                                      <p:cBhvr>
                                        <p:cTn dur="250" id="47" tmFilter="0, 0; .2, .5; .8, .5; 1, 0"/>
                                        <p:tgtEl>
                                          <p:spTgt spid="6"/>
                                        </p:tgtEl>
                                      </p:cBhvr>
                                    </p:animEffect>
                                    <p:animScale>
                                      <p:cBhvr>
                                        <p:cTn autoRev="1" dur="125" fill="hold" id="48"/>
                                        <p:tgtEl>
                                          <p:spTgt spid="6"/>
                                        </p:tgtEl>
                                      </p:cBhvr>
                                      <p:by x="105000" y="105000"/>
                                    </p:animScale>
                                  </p:childTnLst>
                                </p:cTn>
                              </p:par>
                            </p:childTnLst>
                          </p:cTn>
                        </p:par>
                        <p:par>
                          <p:cTn fill="hold" id="49" nodeType="afterGroup">
                            <p:stCondLst>
                              <p:cond delay="3500"/>
                            </p:stCondLst>
                            <p:childTnLst>
                              <p:par>
                                <p:cTn fill="hold" grpId="0" id="50" nodeType="afterEffect" presetClass="entr" presetID="41" presetSubtype="0">
                                  <p:stCondLst>
                                    <p:cond delay="0"/>
                                  </p:stCondLst>
                                  <p:iterate type="lt">
                                    <p:tmPct val="10000"/>
                                  </p:iterate>
                                  <p:childTnLst>
                                    <p:set>
                                      <p:cBhvr>
                                        <p:cTn dur="1" fill="hold" id="51">
                                          <p:stCondLst>
                                            <p:cond delay="0"/>
                                          </p:stCondLst>
                                        </p:cTn>
                                        <p:tgtEl>
                                          <p:spTgt spid="95"/>
                                        </p:tgtEl>
                                        <p:attrNameLst>
                                          <p:attrName>style.visibility</p:attrName>
                                        </p:attrNameLst>
                                      </p:cBhvr>
                                      <p:to>
                                        <p:strVal val="visible"/>
                                      </p:to>
                                    </p:set>
                                    <p:anim calcmode="lin" valueType="num">
                                      <p:cBhvr>
                                        <p:cTn dur="500" fill="hold" id="52"/>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3"/>
                                        <p:tgtEl>
                                          <p:spTgt spid="95"/>
                                        </p:tgtEl>
                                        <p:attrNameLst>
                                          <p:attrName>ppt_y</p:attrName>
                                        </p:attrNameLst>
                                      </p:cBhvr>
                                      <p:tavLst>
                                        <p:tav tm="0">
                                          <p:val>
                                            <p:strVal val="#ppt_y"/>
                                          </p:val>
                                        </p:tav>
                                        <p:tav tm="100000">
                                          <p:val>
                                            <p:strVal val="#ppt_y"/>
                                          </p:val>
                                        </p:tav>
                                      </p:tavLst>
                                    </p:anim>
                                    <p:anim calcmode="lin" valueType="num">
                                      <p:cBhvr>
                                        <p:cTn dur="500" fill="hold" id="54"/>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5"/>
                                        <p:tgtEl>
                                          <p:spTgt spid="9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6" tmFilter="0,0; .5, 1; 1, 1"/>
                                        <p:tgtEl>
                                          <p:spTgt spid="95"/>
                                        </p:tgtEl>
                                      </p:cBhvr>
                                    </p:animEffect>
                                  </p:childTnLst>
                                </p:cTn>
                              </p:par>
                            </p:childTnLst>
                          </p:cTn>
                        </p:par>
                        <p:par>
                          <p:cTn fill="hold" id="57" nodeType="afterGroup">
                            <p:stCondLst>
                              <p:cond delay="4000"/>
                            </p:stCondLst>
                            <p:childTnLst>
                              <p:par>
                                <p:cTn fill="hold" grpId="0" id="58" nodeType="afterEffect" presetClass="entr" presetID="53" presetSubtype="0">
                                  <p:stCondLst>
                                    <p:cond delay="0"/>
                                  </p:stCondLst>
                                  <p:childTnLst>
                                    <p:set>
                                      <p:cBhvr>
                                        <p:cTn dur="1" fill="hold" id="59">
                                          <p:stCondLst>
                                            <p:cond delay="0"/>
                                          </p:stCondLst>
                                        </p:cTn>
                                        <p:tgtEl>
                                          <p:spTgt spid="94"/>
                                        </p:tgtEl>
                                        <p:attrNameLst>
                                          <p:attrName>style.visibility</p:attrName>
                                        </p:attrNameLst>
                                      </p:cBhvr>
                                      <p:to>
                                        <p:strVal val="visible"/>
                                      </p:to>
                                    </p:set>
                                    <p:anim calcmode="lin" valueType="num">
                                      <p:cBhvr>
                                        <p:cTn dur="500" fill="hold" id="60"/>
                                        <p:tgtEl>
                                          <p:spTgt spid="94"/>
                                        </p:tgtEl>
                                        <p:attrNameLst>
                                          <p:attrName>ppt_w</p:attrName>
                                        </p:attrNameLst>
                                      </p:cBhvr>
                                      <p:tavLst>
                                        <p:tav tm="0">
                                          <p:val>
                                            <p:fltVal val="0"/>
                                          </p:val>
                                        </p:tav>
                                        <p:tav tm="100000">
                                          <p:val>
                                            <p:strVal val="#ppt_w"/>
                                          </p:val>
                                        </p:tav>
                                      </p:tavLst>
                                    </p:anim>
                                    <p:anim calcmode="lin" valueType="num">
                                      <p:cBhvr>
                                        <p:cTn dur="500" fill="hold" id="61"/>
                                        <p:tgtEl>
                                          <p:spTgt spid="94"/>
                                        </p:tgtEl>
                                        <p:attrNameLst>
                                          <p:attrName>ppt_h</p:attrName>
                                        </p:attrNameLst>
                                      </p:cBhvr>
                                      <p:tavLst>
                                        <p:tav tm="0">
                                          <p:val>
                                            <p:fltVal val="0"/>
                                          </p:val>
                                        </p:tav>
                                        <p:tav tm="100000">
                                          <p:val>
                                            <p:strVal val="#ppt_h"/>
                                          </p:val>
                                        </p:tav>
                                      </p:tavLst>
                                    </p:anim>
                                    <p:animEffect filter="fade" transition="in">
                                      <p:cBhvr>
                                        <p:cTn dur="500" id="62"/>
                                        <p:tgtEl>
                                          <p:spTgt spid="94"/>
                                        </p:tgtEl>
                                      </p:cBhvr>
                                    </p:animEffect>
                                  </p:childTnLst>
                                </p:cTn>
                              </p:par>
                            </p:childTnLst>
                          </p:cTn>
                        </p:par>
                        <p:par>
                          <p:cTn fill="hold" id="63" nodeType="afterGroup">
                            <p:stCondLst>
                              <p:cond delay="4500"/>
                            </p:stCondLst>
                            <p:childTnLst>
                              <p:par>
                                <p:cTn fill="hold" id="64" nodeType="afterEffect" presetClass="entr" presetID="22" presetSubtype="8">
                                  <p:stCondLst>
                                    <p:cond delay="0"/>
                                  </p:stCondLst>
                                  <p:childTnLst>
                                    <p:set>
                                      <p:cBhvr>
                                        <p:cTn dur="1" fill="hold" id="65">
                                          <p:stCondLst>
                                            <p:cond delay="0"/>
                                          </p:stCondLst>
                                        </p:cTn>
                                        <p:tgtEl>
                                          <p:spTgt spid="64"/>
                                        </p:tgtEl>
                                        <p:attrNameLst>
                                          <p:attrName>style.visibility</p:attrName>
                                        </p:attrNameLst>
                                      </p:cBhvr>
                                      <p:to>
                                        <p:strVal val="visible"/>
                                      </p:to>
                                    </p:set>
                                    <p:animEffect filter="wipe(left)" transition="in">
                                      <p:cBhvr>
                                        <p:cTn dur="500" id="66"/>
                                        <p:tgtEl>
                                          <p:spTgt spid="64"/>
                                        </p:tgtEl>
                                      </p:cBhvr>
                                    </p:animEffect>
                                  </p:childTnLst>
                                </p:cTn>
                              </p:par>
                            </p:childTnLst>
                          </p:cTn>
                        </p:par>
                        <p:par>
                          <p:cTn fill="hold" id="67" nodeType="afterGroup">
                            <p:stCondLst>
                              <p:cond delay="5000"/>
                            </p:stCondLst>
                            <p:childTnLst>
                              <p:par>
                                <p:cTn fill="hold" grpId="0" id="68" nodeType="afterEffect" presetClass="entr" presetID="53" presetSubtype="0">
                                  <p:stCondLst>
                                    <p:cond delay="0"/>
                                  </p:stCondLst>
                                  <p:childTnLst>
                                    <p:set>
                                      <p:cBhvr>
                                        <p:cTn dur="1" fill="hold" id="69">
                                          <p:stCondLst>
                                            <p:cond delay="0"/>
                                          </p:stCondLst>
                                        </p:cTn>
                                        <p:tgtEl>
                                          <p:spTgt spid="96"/>
                                        </p:tgtEl>
                                        <p:attrNameLst>
                                          <p:attrName>style.visibility</p:attrName>
                                        </p:attrNameLst>
                                      </p:cBhvr>
                                      <p:to>
                                        <p:strVal val="visible"/>
                                      </p:to>
                                    </p:set>
                                    <p:anim calcmode="lin" valueType="num">
                                      <p:cBhvr>
                                        <p:cTn dur="500" fill="hold" id="70"/>
                                        <p:tgtEl>
                                          <p:spTgt spid="96"/>
                                        </p:tgtEl>
                                        <p:attrNameLst>
                                          <p:attrName>ppt_w</p:attrName>
                                        </p:attrNameLst>
                                      </p:cBhvr>
                                      <p:tavLst>
                                        <p:tav tm="0">
                                          <p:val>
                                            <p:fltVal val="0"/>
                                          </p:val>
                                        </p:tav>
                                        <p:tav tm="100000">
                                          <p:val>
                                            <p:strVal val="#ppt_w"/>
                                          </p:val>
                                        </p:tav>
                                      </p:tavLst>
                                    </p:anim>
                                    <p:anim calcmode="lin" valueType="num">
                                      <p:cBhvr>
                                        <p:cTn dur="500" fill="hold" id="71"/>
                                        <p:tgtEl>
                                          <p:spTgt spid="96"/>
                                        </p:tgtEl>
                                        <p:attrNameLst>
                                          <p:attrName>ppt_h</p:attrName>
                                        </p:attrNameLst>
                                      </p:cBhvr>
                                      <p:tavLst>
                                        <p:tav tm="0">
                                          <p:val>
                                            <p:fltVal val="0"/>
                                          </p:val>
                                        </p:tav>
                                        <p:tav tm="100000">
                                          <p:val>
                                            <p:strVal val="#ppt_h"/>
                                          </p:val>
                                        </p:tav>
                                      </p:tavLst>
                                    </p:anim>
                                    <p:animEffect filter="fade" transition="in">
                                      <p:cBhvr>
                                        <p:cTn dur="500" id="72"/>
                                        <p:tgtEl>
                                          <p:spTgt spid="96"/>
                                        </p:tgtEl>
                                      </p:cBhvr>
                                    </p:animEffect>
                                  </p:childTnLst>
                                </p:cTn>
                              </p:par>
                            </p:childTnLst>
                          </p:cTn>
                        </p:par>
                        <p:par>
                          <p:cTn fill="hold" id="73" nodeType="afterGroup">
                            <p:stCondLst>
                              <p:cond delay="5500"/>
                            </p:stCondLst>
                            <p:childTnLst>
                              <p:par>
                                <p:cTn fill="hold" id="74" nodeType="afterEffect" presetClass="entr" presetID="42" presetSubtype="0">
                                  <p:stCondLst>
                                    <p:cond delay="0"/>
                                  </p:stCondLst>
                                  <p:childTnLst>
                                    <p:set>
                                      <p:cBhvr>
                                        <p:cTn dur="1" fill="hold" id="75">
                                          <p:stCondLst>
                                            <p:cond delay="0"/>
                                          </p:stCondLst>
                                        </p:cTn>
                                        <p:tgtEl>
                                          <p:spTgt spid="37"/>
                                        </p:tgtEl>
                                        <p:attrNameLst>
                                          <p:attrName>style.visibility</p:attrName>
                                        </p:attrNameLst>
                                      </p:cBhvr>
                                      <p:to>
                                        <p:strVal val="visible"/>
                                      </p:to>
                                    </p:set>
                                    <p:animEffect filter="fade" transition="in">
                                      <p:cBhvr>
                                        <p:cTn dur="250" id="76"/>
                                        <p:tgtEl>
                                          <p:spTgt spid="37"/>
                                        </p:tgtEl>
                                      </p:cBhvr>
                                    </p:animEffect>
                                    <p:anim calcmode="lin" valueType="num">
                                      <p:cBhvr>
                                        <p:cTn dur="250" fill="hold" id="77"/>
                                        <p:tgtEl>
                                          <p:spTgt spid="37"/>
                                        </p:tgtEl>
                                        <p:attrNameLst>
                                          <p:attrName>ppt_x</p:attrName>
                                        </p:attrNameLst>
                                      </p:cBhvr>
                                      <p:tavLst>
                                        <p:tav tm="0">
                                          <p:val>
                                            <p:strVal val="#ppt_x"/>
                                          </p:val>
                                        </p:tav>
                                        <p:tav tm="100000">
                                          <p:val>
                                            <p:strVal val="#ppt_x"/>
                                          </p:val>
                                        </p:tav>
                                      </p:tavLst>
                                    </p:anim>
                                    <p:anim calcmode="lin" valueType="num">
                                      <p:cBhvr>
                                        <p:cTn dur="250" fill="hold" id="78"/>
                                        <p:tgtEl>
                                          <p:spTgt spid="37"/>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5750"/>
                            </p:stCondLst>
                            <p:childTnLst>
                              <p:par>
                                <p:cTn fill="hold" id="80" nodeType="afterEffect" presetClass="entr" presetID="42" presetSubtype="0">
                                  <p:stCondLst>
                                    <p:cond delay="0"/>
                                  </p:stCondLst>
                                  <p:childTnLst>
                                    <p:set>
                                      <p:cBhvr>
                                        <p:cTn dur="1" fill="hold" id="81">
                                          <p:stCondLst>
                                            <p:cond delay="0"/>
                                          </p:stCondLst>
                                        </p:cTn>
                                        <p:tgtEl>
                                          <p:spTgt spid="43"/>
                                        </p:tgtEl>
                                        <p:attrNameLst>
                                          <p:attrName>style.visibility</p:attrName>
                                        </p:attrNameLst>
                                      </p:cBhvr>
                                      <p:to>
                                        <p:strVal val="visible"/>
                                      </p:to>
                                    </p:set>
                                    <p:animEffect filter="fade" transition="in">
                                      <p:cBhvr>
                                        <p:cTn dur="250" id="82"/>
                                        <p:tgtEl>
                                          <p:spTgt spid="43"/>
                                        </p:tgtEl>
                                      </p:cBhvr>
                                    </p:animEffect>
                                    <p:anim calcmode="lin" valueType="num">
                                      <p:cBhvr>
                                        <p:cTn dur="250" fill="hold" id="83"/>
                                        <p:tgtEl>
                                          <p:spTgt spid="43"/>
                                        </p:tgtEl>
                                        <p:attrNameLst>
                                          <p:attrName>ppt_x</p:attrName>
                                        </p:attrNameLst>
                                      </p:cBhvr>
                                      <p:tavLst>
                                        <p:tav tm="0">
                                          <p:val>
                                            <p:strVal val="#ppt_x"/>
                                          </p:val>
                                        </p:tav>
                                        <p:tav tm="100000">
                                          <p:val>
                                            <p:strVal val="#ppt_x"/>
                                          </p:val>
                                        </p:tav>
                                      </p:tavLst>
                                    </p:anim>
                                    <p:anim calcmode="lin" valueType="num">
                                      <p:cBhvr>
                                        <p:cTn dur="250" fill="hold" id="84"/>
                                        <p:tgtEl>
                                          <p:spTgt spid="43"/>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6000"/>
                            </p:stCondLst>
                            <p:childTnLst>
                              <p:par>
                                <p:cTn fill="hold" id="86" nodeType="afterEffect" presetClass="entr" presetID="42" presetSubtype="0">
                                  <p:stCondLst>
                                    <p:cond delay="0"/>
                                  </p:stCondLst>
                                  <p:childTnLst>
                                    <p:set>
                                      <p:cBhvr>
                                        <p:cTn dur="1" fill="hold" id="87">
                                          <p:stCondLst>
                                            <p:cond delay="0"/>
                                          </p:stCondLst>
                                        </p:cTn>
                                        <p:tgtEl>
                                          <p:spTgt spid="48"/>
                                        </p:tgtEl>
                                        <p:attrNameLst>
                                          <p:attrName>style.visibility</p:attrName>
                                        </p:attrNameLst>
                                      </p:cBhvr>
                                      <p:to>
                                        <p:strVal val="visible"/>
                                      </p:to>
                                    </p:set>
                                    <p:animEffect filter="fade" transition="in">
                                      <p:cBhvr>
                                        <p:cTn dur="250" id="88"/>
                                        <p:tgtEl>
                                          <p:spTgt spid="48"/>
                                        </p:tgtEl>
                                      </p:cBhvr>
                                    </p:animEffect>
                                    <p:anim calcmode="lin" valueType="num">
                                      <p:cBhvr>
                                        <p:cTn dur="250" fill="hold" id="89"/>
                                        <p:tgtEl>
                                          <p:spTgt spid="48"/>
                                        </p:tgtEl>
                                        <p:attrNameLst>
                                          <p:attrName>ppt_x</p:attrName>
                                        </p:attrNameLst>
                                      </p:cBhvr>
                                      <p:tavLst>
                                        <p:tav tm="0">
                                          <p:val>
                                            <p:strVal val="#ppt_x"/>
                                          </p:val>
                                        </p:tav>
                                        <p:tav tm="100000">
                                          <p:val>
                                            <p:strVal val="#ppt_x"/>
                                          </p:val>
                                        </p:tav>
                                      </p:tavLst>
                                    </p:anim>
                                    <p:anim calcmode="lin" valueType="num">
                                      <p:cBhvr>
                                        <p:cTn dur="250" fill="hold" id="90"/>
                                        <p:tgtEl>
                                          <p:spTgt spid="48"/>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6250"/>
                            </p:stCondLst>
                            <p:childTnLst>
                              <p:par>
                                <p:cTn fill="hold" id="92" nodeType="afterEffect" presetClass="entr" presetID="42" presetSubtype="0">
                                  <p:stCondLst>
                                    <p:cond delay="0"/>
                                  </p:stCondLst>
                                  <p:childTnLst>
                                    <p:set>
                                      <p:cBhvr>
                                        <p:cTn dur="1" fill="hold" id="93">
                                          <p:stCondLst>
                                            <p:cond delay="0"/>
                                          </p:stCondLst>
                                        </p:cTn>
                                        <p:tgtEl>
                                          <p:spTgt spid="51"/>
                                        </p:tgtEl>
                                        <p:attrNameLst>
                                          <p:attrName>style.visibility</p:attrName>
                                        </p:attrNameLst>
                                      </p:cBhvr>
                                      <p:to>
                                        <p:strVal val="visible"/>
                                      </p:to>
                                    </p:set>
                                    <p:animEffect filter="fade" transition="in">
                                      <p:cBhvr>
                                        <p:cTn dur="250" id="94"/>
                                        <p:tgtEl>
                                          <p:spTgt spid="51"/>
                                        </p:tgtEl>
                                      </p:cBhvr>
                                    </p:animEffect>
                                    <p:anim calcmode="lin" valueType="num">
                                      <p:cBhvr>
                                        <p:cTn dur="250" fill="hold" id="95"/>
                                        <p:tgtEl>
                                          <p:spTgt spid="51"/>
                                        </p:tgtEl>
                                        <p:attrNameLst>
                                          <p:attrName>ppt_x</p:attrName>
                                        </p:attrNameLst>
                                      </p:cBhvr>
                                      <p:tavLst>
                                        <p:tav tm="0">
                                          <p:val>
                                            <p:strVal val="#ppt_x"/>
                                          </p:val>
                                        </p:tav>
                                        <p:tav tm="100000">
                                          <p:val>
                                            <p:strVal val="#ppt_x"/>
                                          </p:val>
                                        </p:tav>
                                      </p:tavLst>
                                    </p:anim>
                                    <p:anim calcmode="lin" valueType="num">
                                      <p:cBhvr>
                                        <p:cTn dur="250" fill="hold" id="96"/>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94"/>
      <p:bldP grpId="0" spid="95"/>
      <p:bldP grpId="0" spid="9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肘形连接符 1"/>
          <p:cNvCxnSpPr>
            <a:cxnSpLocks noChangeShapeType="1"/>
          </p:cNvCxnSpPr>
          <p:nvPr/>
        </p:nvCxnSpPr>
        <p:spPr bwMode="auto">
          <a:xfrm flipH="1" flipV="1">
            <a:off x="6363779" y="1873685"/>
            <a:ext cx="3763440" cy="546226"/>
          </a:xfrm>
          <a:prstGeom prst="bentConnector3">
            <a:avLst>
              <a:gd fmla="val 218" name="adj1"/>
            </a:avLst>
          </a:prstGeom>
          <a:noFill/>
          <a:ln w="19050">
            <a:solidFill>
              <a:srgbClr val="7B1B1B"/>
            </a:solidFill>
            <a:bevel/>
            <a:headEnd len="med" type="oval" w="med"/>
            <a:tailEnd len="med" type="oval" w="med"/>
          </a:ln>
          <a:extLst>
            <a:ext uri="{909E8E84-426E-40DD-AFC4-6F175D3DCCD1}">
              <a14:hiddenFill>
                <a:noFill/>
              </a14:hiddenFill>
            </a:ext>
          </a:extLst>
        </p:spPr>
      </p:cxnSp>
      <p:cxnSp>
        <p:nvCxnSpPr>
          <p:cNvPr id="3" name="肘形连接符 2"/>
          <p:cNvCxnSpPr>
            <a:cxnSpLocks noChangeShapeType="1"/>
          </p:cNvCxnSpPr>
          <p:nvPr/>
        </p:nvCxnSpPr>
        <p:spPr bwMode="auto">
          <a:xfrm flipH="1">
            <a:off x="6363779" y="5303482"/>
            <a:ext cx="3763440" cy="544639"/>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cxnSp>
        <p:nvCxnSpPr>
          <p:cNvPr id="4" name="肘形连接符 3"/>
          <p:cNvCxnSpPr>
            <a:cxnSpLocks noChangeShapeType="1"/>
          </p:cNvCxnSpPr>
          <p:nvPr/>
        </p:nvCxnSpPr>
        <p:spPr bwMode="auto">
          <a:xfrm flipV="1">
            <a:off x="2123373" y="1873685"/>
            <a:ext cx="3628748" cy="546226"/>
          </a:xfrm>
          <a:prstGeom prst="bentConnector3">
            <a:avLst>
              <a:gd fmla="val 218" name="adj1"/>
            </a:avLst>
          </a:prstGeom>
          <a:noFill/>
          <a:ln w="19050">
            <a:solidFill>
              <a:srgbClr val="7B1B1B"/>
            </a:solidFill>
            <a:bevel/>
            <a:headEnd len="med" type="oval" w="med"/>
            <a:tailEnd len="med" type="oval" w="med"/>
          </a:ln>
          <a:extLst>
            <a:ext uri="{909E8E84-426E-40DD-AFC4-6F175D3DCCD1}">
              <a14:hiddenFill>
                <a:noFill/>
              </a14:hiddenFill>
            </a:ext>
          </a:extLst>
        </p:spPr>
      </p:cxnSp>
      <p:cxnSp>
        <p:nvCxnSpPr>
          <p:cNvPr id="5" name="肘形连接符 4"/>
          <p:cNvCxnSpPr>
            <a:cxnSpLocks noChangeShapeType="1"/>
          </p:cNvCxnSpPr>
          <p:nvPr/>
        </p:nvCxnSpPr>
        <p:spPr bwMode="auto">
          <a:xfrm>
            <a:off x="2123373" y="5303482"/>
            <a:ext cx="3628748" cy="544639"/>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sp>
        <p:nvSpPr>
          <p:cNvPr id="6" name="文本框 5"/>
          <p:cNvSpPr>
            <a:spLocks noChangeArrowheads="1"/>
          </p:cNvSpPr>
          <p:nvPr/>
        </p:nvSpPr>
        <p:spPr bwMode="auto">
          <a:xfrm>
            <a:off x="2880817" y="4943032"/>
            <a:ext cx="2871307" cy="70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pPr>
            <a:r>
              <a:rPr altLang="en-US" lang="zh-CN" sz="1500">
                <a:latin charset="-122" panose="020b0503020204020204" pitchFamily="34" typeface="微软雅黑"/>
                <a:ea charset="-122" panose="020b0503020204020204" pitchFamily="34" typeface="微软雅黑"/>
              </a:rPr>
              <a:t>单击此处添加文字阐述，添加简短问题说明文字，具体说明文字在此处添加此处。</a:t>
            </a:r>
          </a:p>
        </p:txBody>
      </p:sp>
      <p:sp>
        <p:nvSpPr>
          <p:cNvPr id="7" name="文本框 6"/>
          <p:cNvSpPr>
            <a:spLocks noChangeArrowheads="1"/>
          </p:cNvSpPr>
          <p:nvPr/>
        </p:nvSpPr>
        <p:spPr bwMode="auto">
          <a:xfrm>
            <a:off x="2874479" y="5870347"/>
            <a:ext cx="1198638" cy="396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2000">
                <a:latin charset="-122" panose="020b0503020204020204" pitchFamily="34" typeface="微软雅黑"/>
                <a:ea charset="-122" panose="020b0503020204020204" pitchFamily="34" typeface="微软雅黑"/>
                <a:sym charset="-122" pitchFamily="2" typeface="方正兰亭黑_GBK"/>
              </a:rPr>
              <a:t>第四季度</a:t>
            </a:r>
          </a:p>
        </p:txBody>
      </p:sp>
      <p:grpSp>
        <p:nvGrpSpPr>
          <p:cNvPr id="8" name="组合 7"/>
          <p:cNvGrpSpPr/>
          <p:nvPr/>
        </p:nvGrpSpPr>
        <p:grpSpPr>
          <a:xfrm>
            <a:off x="1427735" y="3937911"/>
            <a:ext cx="1342161" cy="1346512"/>
            <a:chExt cx="1403797" cy="1403797"/>
          </a:xfrm>
        </p:grpSpPr>
        <p:sp>
          <p:nvSpPr>
            <p:cNvPr id="9" name="椭圆 8"/>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grpSp>
          <p:nvGrpSpPr>
            <p:cNvPr id="10" name="组合 9"/>
            <p:cNvGrpSpPr/>
            <p:nvPr/>
          </p:nvGrpSpPr>
          <p:grpSpPr>
            <a:xfrm>
              <a:off x="486136" y="362881"/>
              <a:ext cx="392888" cy="661931"/>
              <a:chExt cx="292099" cy="492124"/>
            </a:xfrm>
          </p:grpSpPr>
          <p:sp>
            <p:nvSpPr>
              <p:cNvPr id="11" name="Freeform 15"/>
              <p:cNvSpPr>
                <a:spLocks noChangeArrowheads="1" noEditPoints="1"/>
              </p:cNvSpPr>
              <p:nvPr/>
            </p:nvSpPr>
            <p:spPr bwMode="auto">
              <a:xfrm>
                <a:off x="0" y="0"/>
                <a:ext cx="292099" cy="492124"/>
              </a:xfrm>
              <a:custGeom>
                <a:gdLst>
                  <a:gd fmla="*/ 0 w 166" name="T0"/>
                  <a:gd fmla="*/ 781246850 h 280" name="T1"/>
                  <a:gd fmla="*/ 463707163 w 166" name="T2"/>
                  <a:gd fmla="*/ 781246850 h 280" name="T3"/>
                  <a:gd fmla="*/ 463707163 w 166" name="T4"/>
                  <a:gd fmla="*/ 747764842 h 280" name="T5"/>
                  <a:gd fmla="*/ 463707163 w 166" name="T6"/>
                  <a:gd fmla="*/ 747764842 h 280" name="T7"/>
                  <a:gd fmla="*/ 458120329 w 166" name="T8"/>
                  <a:gd fmla="*/ 736604173 h 280" name="T9"/>
                  <a:gd fmla="*/ 446946663 w 166" name="T10"/>
                  <a:gd fmla="*/ 731023838 h 280" name="T11"/>
                  <a:gd fmla="*/ 16760500 w 166" name="T12"/>
                  <a:gd fmla="*/ 731023838 h 280" name="T13"/>
                  <a:gd fmla="*/ 16760500 w 166" name="T14"/>
                  <a:gd fmla="*/ 731023838 h 280" name="T15"/>
                  <a:gd fmla="*/ 5586833 w 166" name="T16"/>
                  <a:gd fmla="*/ 736604173 h 280" name="T17"/>
                  <a:gd fmla="*/ 0 w 166" name="T18"/>
                  <a:gd fmla="*/ 747764842 h 280" name="T19"/>
                  <a:gd fmla="*/ 0 w 166" name="T20"/>
                  <a:gd fmla="*/ 781246850 h 280" name="T21"/>
                  <a:gd fmla="*/ 0 w 166" name="T22"/>
                  <a:gd fmla="*/ 781246850 h 280" name="T23"/>
                  <a:gd fmla="*/ 0 w 166" name="T24"/>
                  <a:gd fmla="*/ 0 h 280" name="T25"/>
                  <a:gd fmla="*/ 463707163 w 166" name="T26"/>
                  <a:gd fmla="*/ 0 h 280" name="T27"/>
                  <a:gd fmla="*/ 463707163 w 166" name="T28"/>
                  <a:gd fmla="*/ 33482008 h 280" name="T29"/>
                  <a:gd fmla="*/ 463707163 w 166" name="T30"/>
                  <a:gd fmla="*/ 33482008 h 280" name="T31"/>
                  <a:gd fmla="*/ 458120329 w 166" name="T32"/>
                  <a:gd fmla="*/ 44642677 h 280" name="T33"/>
                  <a:gd fmla="*/ 446946663 w 166" name="T34"/>
                  <a:gd fmla="*/ 50223012 h 280" name="T35"/>
                  <a:gd fmla="*/ 16760500 w 166" name="T36"/>
                  <a:gd fmla="*/ 50223012 h 280" name="T37"/>
                  <a:gd fmla="*/ 16760500 w 166" name="T38"/>
                  <a:gd fmla="*/ 50223012 h 280" name="T39"/>
                  <a:gd fmla="*/ 5586833 w 166" name="T40"/>
                  <a:gd fmla="*/ 44642677 h 280" name="T41"/>
                  <a:gd fmla="*/ 0 w 166" name="T42"/>
                  <a:gd fmla="*/ 33482008 h 280" name="T43"/>
                  <a:gd fmla="*/ 0 w 166" name="T44"/>
                  <a:gd fmla="*/ 0 h 28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66" name="T69"/>
                  <a:gd fmla="*/ 0 h 280" name="T70"/>
                  <a:gd fmla="*/ 166 w 166" name="T71"/>
                  <a:gd fmla="*/ 280 h 280"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80" w="166">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2" name="Freeform 16"/>
              <p:cNvSpPr>
                <a:spLocks noChangeArrowheads="1" noEditPoints="1"/>
              </p:cNvSpPr>
              <p:nvPr/>
            </p:nvSpPr>
            <p:spPr bwMode="auto">
              <a:xfrm>
                <a:off x="23812" y="46039"/>
                <a:ext cx="244476" cy="400050"/>
              </a:xfrm>
              <a:custGeom>
                <a:gdLst>
                  <a:gd fmla="*/ 39373037 w 138" name="T0"/>
                  <a:gd fmla="*/ 139271793 h 228" name="T1"/>
                  <a:gd fmla="*/ 39373037 w 138" name="T2"/>
                  <a:gd fmla="*/ 161555280 h 228" name="T3"/>
                  <a:gd fmla="*/ 56247196 w 138" name="T4"/>
                  <a:gd fmla="*/ 194980510 h 228" name="T5"/>
                  <a:gd fmla="*/ 134993270 w 138" name="T6"/>
                  <a:gd fmla="*/ 267401842 h 228" name="T7"/>
                  <a:gd fmla="*/ 157492148 w 138" name="T8"/>
                  <a:gd fmla="*/ 289685329 h 228" name="T9"/>
                  <a:gd fmla="*/ 163116867 w 138" name="T10"/>
                  <a:gd fmla="*/ 317539688 h 228" name="T11"/>
                  <a:gd fmla="*/ 134993270 w 138" name="T12"/>
                  <a:gd fmla="*/ 367677533 h 228" name="T13"/>
                  <a:gd fmla="*/ 67496635 w 138" name="T14"/>
                  <a:gd fmla="*/ 423386250 h 228" name="T15"/>
                  <a:gd fmla="*/ 44997757 w 138" name="T16"/>
                  <a:gd fmla="*/ 451240609 h 228" name="T17"/>
                  <a:gd fmla="*/ 39373037 w 138" name="T18"/>
                  <a:gd fmla="*/ 490236711 h 228" name="T19"/>
                  <a:gd fmla="*/ 0 w 138" name="T20"/>
                  <a:gd fmla="*/ 635079375 h 228" name="T21"/>
                  <a:gd fmla="*/ 0 w 138" name="T22"/>
                  <a:gd fmla="*/ 479094967 h 228" name="T23"/>
                  <a:gd fmla="*/ 5624720 w 138" name="T24"/>
                  <a:gd fmla="*/ 428957122 h 228" name="T25"/>
                  <a:gd fmla="*/ 39373037 w 138" name="T26"/>
                  <a:gd fmla="*/ 395531891 h 228" name="T27"/>
                  <a:gd fmla="*/ 101244952 w 138" name="T28"/>
                  <a:gd fmla="*/ 339823174 h 228" name="T29"/>
                  <a:gd fmla="*/ 118119111 w 138" name="T30"/>
                  <a:gd fmla="*/ 317539688 h 228" name="T31"/>
                  <a:gd fmla="*/ 101244952 w 138" name="T32"/>
                  <a:gd fmla="*/ 295256201 h 228" name="T33"/>
                  <a:gd fmla="*/ 39373037 w 138" name="T34"/>
                  <a:gd fmla="*/ 239547484 h 228" name="T35"/>
                  <a:gd fmla="*/ 5624720 w 138" name="T36"/>
                  <a:gd fmla="*/ 200551382 h 228" name="T37"/>
                  <a:gd fmla="*/ 0 w 138" name="T38"/>
                  <a:gd fmla="*/ 155984408 h 228" name="T39"/>
                  <a:gd fmla="*/ 39373037 w 138" name="T40"/>
                  <a:gd fmla="*/ 0 h 228" name="T41"/>
                  <a:gd fmla="*/ 348732613 w 138" name="T42"/>
                  <a:gd fmla="*/ 635079375 h 228" name="T43"/>
                  <a:gd fmla="*/ 348732613 w 138" name="T44"/>
                  <a:gd fmla="*/ 490236711 h 228" name="T45"/>
                  <a:gd fmla="*/ 343107893 w 138" name="T46"/>
                  <a:gd fmla="*/ 451240609 h 228" name="T47"/>
                  <a:gd fmla="*/ 320609015 w 138" name="T48"/>
                  <a:gd fmla="*/ 423386250 h 228" name="T49"/>
                  <a:gd fmla="*/ 253112380 w 138" name="T50"/>
                  <a:gd fmla="*/ 367677533 h 228" name="T51"/>
                  <a:gd fmla="*/ 224988783 w 138" name="T52"/>
                  <a:gd fmla="*/ 317539688 h 228" name="T53"/>
                  <a:gd fmla="*/ 230613502 w 138" name="T54"/>
                  <a:gd fmla="*/ 289685329 h 228" name="T55"/>
                  <a:gd fmla="*/ 320609015 w 138" name="T56"/>
                  <a:gd fmla="*/ 211693125 h 228" name="T57"/>
                  <a:gd fmla="*/ 331858454 w 138" name="T58"/>
                  <a:gd fmla="*/ 194980510 h 228" name="T59"/>
                  <a:gd fmla="*/ 348732613 w 138" name="T60"/>
                  <a:gd fmla="*/ 161555280 h 228" name="T61"/>
                  <a:gd fmla="*/ 348732613 w 138" name="T62"/>
                  <a:gd fmla="*/ 0 h 228" name="T63"/>
                  <a:gd fmla="*/ 388105650 w 138" name="T64"/>
                  <a:gd fmla="*/ 155984408 h 228" name="T65"/>
                  <a:gd fmla="*/ 388105650 w 138" name="T66"/>
                  <a:gd fmla="*/ 183838766 h 228" name="T67"/>
                  <a:gd fmla="*/ 371231491 w 138" name="T68"/>
                  <a:gd fmla="*/ 222834868 h 228" name="T69"/>
                  <a:gd fmla="*/ 286860698 w 138" name="T70"/>
                  <a:gd fmla="*/ 295256201 h 228" name="T71"/>
                  <a:gd fmla="*/ 275611259 w 138" name="T72"/>
                  <a:gd fmla="*/ 306397944 h 228" name="T73"/>
                  <a:gd fmla="*/ 275611259 w 138" name="T74"/>
                  <a:gd fmla="*/ 328681431 h 228" name="T75"/>
                  <a:gd fmla="*/ 348732613 w 138" name="T76"/>
                  <a:gd fmla="*/ 395531891 h 228" name="T77"/>
                  <a:gd fmla="*/ 371231491 w 138" name="T78"/>
                  <a:gd fmla="*/ 412244507 h 228" name="T79"/>
                  <a:gd fmla="*/ 388105650 w 138" name="T80"/>
                  <a:gd fmla="*/ 451240609 h 228" name="T81"/>
                  <a:gd fmla="*/ 388105650 w 138" name="T82"/>
                  <a:gd fmla="*/ 635079375 h 22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38" name="T126"/>
                  <a:gd fmla="*/ 0 h 228" name="T127"/>
                  <a:gd fmla="*/ 138 w 138" name="T128"/>
                  <a:gd fmla="*/ 228 h 228"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28" w="13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3" name="Freeform 17"/>
              <p:cNvSpPr>
                <a:spLocks noChangeArrowheads="1"/>
              </p:cNvSpPr>
              <p:nvPr/>
            </p:nvSpPr>
            <p:spPr bwMode="auto">
              <a:xfrm>
                <a:off x="63499" y="166689"/>
                <a:ext cx="165100" cy="279400"/>
              </a:xfrm>
              <a:custGeom>
                <a:gdLst>
                  <a:gd fmla="*/ 0 w 94" name="T0"/>
                  <a:gd fmla="*/ 443547500 h 160" name="T1"/>
                  <a:gd fmla="*/ 133836383 w 94" name="T2"/>
                  <a:gd fmla="*/ 443547500 h 160" name="T3"/>
                  <a:gd fmla="*/ 262096250 w 94" name="T4"/>
                  <a:gd fmla="*/ 443547500 h 160" name="T5"/>
                  <a:gd fmla="*/ 262096250 w 94" name="T6"/>
                  <a:gd fmla="*/ 371471031 h 160" name="T7"/>
                  <a:gd fmla="*/ 161718963 w 94" name="T8"/>
                  <a:gd fmla="*/ 271672844 h 160" name="T9"/>
                  <a:gd fmla="*/ 161718963 w 94" name="T10"/>
                  <a:gd fmla="*/ 271672844 h 160" name="T11"/>
                  <a:gd fmla="*/ 150565931 w 94" name="T12"/>
                  <a:gd fmla="*/ 260584156 h 160" name="T13"/>
                  <a:gd fmla="*/ 144989415 w 94" name="T14"/>
                  <a:gd fmla="*/ 249495469 h 160" name="T15"/>
                  <a:gd fmla="*/ 144989415 w 94" name="T16"/>
                  <a:gd fmla="*/ 216229406 h 160" name="T17"/>
                  <a:gd fmla="*/ 144989415 w 94" name="T18"/>
                  <a:gd fmla="*/ 121975563 h 160" name="T19"/>
                  <a:gd fmla="*/ 144989415 w 94" name="T20"/>
                  <a:gd fmla="*/ 121975563 h 160" name="T21"/>
                  <a:gd fmla="*/ 144989415 w 94" name="T22"/>
                  <a:gd fmla="*/ 105342531 h 160" name="T23"/>
                  <a:gd fmla="*/ 150565931 w 94" name="T24"/>
                  <a:gd fmla="*/ 88709500 h 160" name="T25"/>
                  <a:gd fmla="*/ 172871995 w 94" name="T26"/>
                  <a:gd fmla="*/ 60987781 h 160" name="T27"/>
                  <a:gd fmla="*/ 211907606 w 94" name="T28"/>
                  <a:gd fmla="*/ 27721719 h 160" name="T29"/>
                  <a:gd fmla="*/ 211907606 w 94" name="T30"/>
                  <a:gd fmla="*/ 27721719 h 160" name="T31"/>
                  <a:gd fmla="*/ 228637154 w 94" name="T32"/>
                  <a:gd fmla="*/ 16633031 h 160" name="T33"/>
                  <a:gd fmla="*/ 245366702 w 94" name="T34"/>
                  <a:gd fmla="*/ 0 h 160" name="T35"/>
                  <a:gd fmla="*/ 133836383 w 94" name="T36"/>
                  <a:gd fmla="*/ 0 h 160" name="T37"/>
                  <a:gd fmla="*/ 16729548 w 94" name="T38"/>
                  <a:gd fmla="*/ 0 h 160" name="T39"/>
                  <a:gd fmla="*/ 16729548 w 94" name="T40"/>
                  <a:gd fmla="*/ 0 h 160" name="T41"/>
                  <a:gd fmla="*/ 33459096 w 94" name="T42"/>
                  <a:gd fmla="*/ 16633031 h 160" name="T43"/>
                  <a:gd fmla="*/ 50188644 w 94" name="T44"/>
                  <a:gd fmla="*/ 27721719 h 160" name="T45"/>
                  <a:gd fmla="*/ 89224255 w 94" name="T46"/>
                  <a:gd fmla="*/ 60987781 h 160" name="T47"/>
                  <a:gd fmla="*/ 89224255 w 94" name="T48"/>
                  <a:gd fmla="*/ 60987781 h 160" name="T49"/>
                  <a:gd fmla="*/ 105953803 w 94" name="T50"/>
                  <a:gd fmla="*/ 88709500 h 160" name="T51"/>
                  <a:gd fmla="*/ 117106835 w 94" name="T52"/>
                  <a:gd fmla="*/ 105342531 h 160" name="T53"/>
                  <a:gd fmla="*/ 117106835 w 94" name="T54"/>
                  <a:gd fmla="*/ 121975563 h 160" name="T55"/>
                  <a:gd fmla="*/ 117106835 w 94" name="T56"/>
                  <a:gd fmla="*/ 216229406 h 160" name="T57"/>
                  <a:gd fmla="*/ 117106835 w 94" name="T58"/>
                  <a:gd fmla="*/ 216229406 h 160" name="T59"/>
                  <a:gd fmla="*/ 117106835 w 94" name="T60"/>
                  <a:gd fmla="*/ 249495469 h 160" name="T61"/>
                  <a:gd fmla="*/ 111530319 w 94" name="T62"/>
                  <a:gd fmla="*/ 260584156 h 160" name="T63"/>
                  <a:gd fmla="*/ 105953803 w 94" name="T64"/>
                  <a:gd fmla="*/ 271672844 h 160" name="T65"/>
                  <a:gd fmla="*/ 0 w 94" name="T66"/>
                  <a:gd fmla="*/ 371471031 h 160" name="T67"/>
                  <a:gd fmla="*/ 0 w 94" name="T68"/>
                  <a:gd fmla="*/ 443547500 h 16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94" name="T105"/>
                  <a:gd fmla="*/ 0 h 160" name="T106"/>
                  <a:gd fmla="*/ 94 w 94" name="T107"/>
                  <a:gd fmla="*/ 160 h 16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60" w="94">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grpSp>
      </p:grpSp>
      <p:sp>
        <p:nvSpPr>
          <p:cNvPr id="14" name="文本框 13"/>
          <p:cNvSpPr>
            <a:spLocks noChangeArrowheads="1"/>
          </p:cNvSpPr>
          <p:nvPr/>
        </p:nvSpPr>
        <p:spPr bwMode="auto">
          <a:xfrm>
            <a:off x="6438255" y="4927154"/>
            <a:ext cx="2860214" cy="70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pPr>
            <a:r>
              <a:rPr altLang="en-US" lang="zh-CN" sz="1500">
                <a:latin charset="-122" panose="020b0503020204020204" pitchFamily="34" typeface="微软雅黑"/>
                <a:ea charset="-122" panose="020b0503020204020204" pitchFamily="34" typeface="微软雅黑"/>
                <a:sym charset="-122" pitchFamily="2" typeface="方正兰亭黑_GBK"/>
              </a:rPr>
              <a:t>单击此处添加文字阐述，添加简短问题说明文字，具体说明文字在此处添加此处。</a:t>
            </a:r>
          </a:p>
        </p:txBody>
      </p:sp>
      <p:sp>
        <p:nvSpPr>
          <p:cNvPr id="15" name="文本框 14"/>
          <p:cNvSpPr>
            <a:spLocks noChangeArrowheads="1"/>
          </p:cNvSpPr>
          <p:nvPr/>
        </p:nvSpPr>
        <p:spPr bwMode="auto">
          <a:xfrm>
            <a:off x="7992756" y="5870347"/>
            <a:ext cx="1198638" cy="396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2000">
                <a:latin charset="-122" panose="020b0503020204020204" pitchFamily="34" typeface="微软雅黑"/>
                <a:ea charset="-122" panose="020b0503020204020204" pitchFamily="34" typeface="微软雅黑"/>
                <a:sym charset="-122" pitchFamily="2" typeface="方正兰亭黑_GBK"/>
              </a:rPr>
              <a:t>第三季度</a:t>
            </a:r>
          </a:p>
        </p:txBody>
      </p:sp>
      <p:sp>
        <p:nvSpPr>
          <p:cNvPr id="17" name="文本框 16"/>
          <p:cNvSpPr>
            <a:spLocks noChangeArrowheads="1"/>
          </p:cNvSpPr>
          <p:nvPr/>
        </p:nvSpPr>
        <p:spPr bwMode="auto">
          <a:xfrm>
            <a:off x="2887156" y="1464014"/>
            <a:ext cx="1198638" cy="396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2000">
                <a:latin charset="-122" panose="020b0503020204020204" pitchFamily="34" typeface="微软雅黑"/>
                <a:ea charset="-122" panose="020b0503020204020204" pitchFamily="34" typeface="微软雅黑"/>
                <a:sym charset="-122" pitchFamily="2" typeface="方正兰亭黑_GBK"/>
              </a:rPr>
              <a:t>第一季度</a:t>
            </a:r>
          </a:p>
        </p:txBody>
      </p:sp>
      <p:sp>
        <p:nvSpPr>
          <p:cNvPr id="18" name="文本框 17"/>
          <p:cNvSpPr>
            <a:spLocks noChangeArrowheads="1"/>
          </p:cNvSpPr>
          <p:nvPr/>
        </p:nvSpPr>
        <p:spPr bwMode="auto">
          <a:xfrm>
            <a:off x="6438255" y="1940375"/>
            <a:ext cx="2860214" cy="11639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pPr>
            <a:endParaRPr altLang="en-US" lang="zh-CN" sz="1500">
              <a:latin charset="-122" panose="020b0503020204020204" pitchFamily="34" typeface="微软雅黑"/>
              <a:ea charset="-122" panose="020b0503020204020204" pitchFamily="34" typeface="微软雅黑"/>
              <a:sym charset="-122" pitchFamily="2" typeface="方正兰亭黑_GBK"/>
            </a:endParaRPr>
          </a:p>
        </p:txBody>
      </p:sp>
      <p:sp>
        <p:nvSpPr>
          <p:cNvPr id="19" name="文本框 18"/>
          <p:cNvSpPr>
            <a:spLocks noChangeArrowheads="1"/>
          </p:cNvSpPr>
          <p:nvPr/>
        </p:nvSpPr>
        <p:spPr bwMode="auto">
          <a:xfrm>
            <a:off x="8005433" y="1464014"/>
            <a:ext cx="1198638" cy="3961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2000">
                <a:latin charset="-122" panose="020b0503020204020204" pitchFamily="34" typeface="微软雅黑"/>
                <a:ea charset="-122" panose="020b0503020204020204" pitchFamily="34" typeface="微软雅黑"/>
                <a:sym charset="-122" pitchFamily="2" typeface="方正兰亭黑_GBK"/>
              </a:rPr>
              <a:t>第二季度</a:t>
            </a:r>
          </a:p>
        </p:txBody>
      </p:sp>
      <p:grpSp>
        <p:nvGrpSpPr>
          <p:cNvPr id="20" name="组合 19"/>
          <p:cNvGrpSpPr/>
          <p:nvPr/>
        </p:nvGrpSpPr>
        <p:grpSpPr>
          <a:xfrm>
            <a:off x="9412561" y="3937911"/>
            <a:ext cx="1343746" cy="1346512"/>
            <a:chExt cx="1403797" cy="1403797"/>
          </a:xfrm>
        </p:grpSpPr>
        <p:sp>
          <p:nvSpPr>
            <p:cNvPr id="21" name="椭圆 20"/>
            <p:cNvSpPr>
              <a:spLocks noChangeArrowheads="1"/>
            </p:cNvSpPr>
            <p:nvPr/>
          </p:nvSpPr>
          <p:spPr bwMode="auto">
            <a:xfrm>
              <a:off x="0" y="0"/>
              <a:ext cx="1403797" cy="1403797"/>
            </a:xfrm>
            <a:prstGeom prst="ellipse">
              <a:avLst/>
            </a:prstGeom>
            <a:solidFill>
              <a:schemeClr val="tx1">
                <a:lumMod val="75000"/>
                <a:lumOff val="25000"/>
              </a:scheme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22" name="Freeform 12"/>
            <p:cNvSpPr>
              <a:spLocks noChangeArrowheads="1" noEditPoints="1"/>
            </p:cNvSpPr>
            <p:nvPr/>
          </p:nvSpPr>
          <p:spPr bwMode="auto">
            <a:xfrm>
              <a:off x="479640" y="362881"/>
              <a:ext cx="471466" cy="666418"/>
            </a:xfrm>
            <a:custGeom>
              <a:gdLst>
                <a:gd fmla="*/ 2147483647 w 408" name="T0"/>
                <a:gd fmla="*/ 2147483647 h 578" name="T1"/>
                <a:gd fmla="*/ 2147483647 w 408" name="T2"/>
                <a:gd fmla="*/ 2147483647 h 578" name="T3"/>
                <a:gd fmla="*/ 2147483647 w 408" name="T4"/>
                <a:gd fmla="*/ 2147483647 h 578" name="T5"/>
                <a:gd fmla="*/ 2147483647 w 408" name="T6"/>
                <a:gd fmla="*/ 2147483647 h 578" name="T7"/>
                <a:gd fmla="*/ 2147483647 w 408" name="T8"/>
                <a:gd fmla="*/ 2147483647 h 578" name="T9"/>
                <a:gd fmla="*/ 2147483647 w 408" name="T10"/>
                <a:gd fmla="*/ 2147483647 h 578" name="T11"/>
                <a:gd fmla="*/ 2147483647 w 408" name="T12"/>
                <a:gd fmla="*/ 2147483647 h 578" name="T13"/>
                <a:gd fmla="*/ 2147483647 w 408" name="T14"/>
                <a:gd fmla="*/ 2147483647 h 578" name="T15"/>
                <a:gd fmla="*/ 2147483647 w 408" name="T16"/>
                <a:gd fmla="*/ 2147483647 h 578" name="T17"/>
                <a:gd fmla="*/ 2147483647 w 408" name="T18"/>
                <a:gd fmla="*/ 2147483647 h 578" name="T19"/>
                <a:gd fmla="*/ 2147483647 w 408" name="T20"/>
                <a:gd fmla="*/ 2147483647 h 578" name="T21"/>
                <a:gd fmla="*/ 2147483647 w 408" name="T22"/>
                <a:gd fmla="*/ 2147483647 h 578" name="T23"/>
                <a:gd fmla="*/ 2147483647 w 408" name="T24"/>
                <a:gd fmla="*/ 2147483647 h 578" name="T25"/>
                <a:gd fmla="*/ 2147483647 w 408" name="T26"/>
                <a:gd fmla="*/ 2147483647 h 578" name="T27"/>
                <a:gd fmla="*/ 2147483647 w 408" name="T28"/>
                <a:gd fmla="*/ 2147483647 h 578" name="T29"/>
                <a:gd fmla="*/ 2147483647 w 408" name="T30"/>
                <a:gd fmla="*/ 2147483647 h 578" name="T31"/>
                <a:gd fmla="*/ 1060602056 w 408" name="T32"/>
                <a:gd fmla="*/ 2147483647 h 578" name="T33"/>
                <a:gd fmla="*/ 0 w 408" name="T34"/>
                <a:gd fmla="*/ 2147483647 h 578" name="T35"/>
                <a:gd fmla="*/ 2147483647 w 408" name="T36"/>
                <a:gd fmla="*/ 2147483647 h 578" name="T37"/>
                <a:gd fmla="*/ 2147483647 w 408" name="T38"/>
                <a:gd fmla="*/ 2147483647 h 578" name="T39"/>
                <a:gd fmla="*/ 2147483647 w 408" name="T40"/>
                <a:gd fmla="*/ 2147483647 h 578" name="T41"/>
                <a:gd fmla="*/ 2147483647 w 408" name="T42"/>
                <a:gd fmla="*/ 2147483647 h 578" name="T43"/>
                <a:gd fmla="*/ 2147483647 w 408" name="T44"/>
                <a:gd fmla="*/ 0 h 578" name="T45"/>
                <a:gd fmla="*/ 2147483647 w 408" name="T46"/>
                <a:gd fmla="*/ 2116669242 h 578" name="T47"/>
                <a:gd fmla="*/ 2147483647 w 408" name="T48"/>
                <a:gd fmla="*/ 2147483647 h 578" name="T49"/>
                <a:gd fmla="*/ 2147483647 w 408" name="T50"/>
                <a:gd fmla="*/ 2147483647 h 578" name="T51"/>
                <a:gd fmla="*/ 2147483647 w 408" name="T52"/>
                <a:gd fmla="*/ 2147483647 h 578" name="T53"/>
                <a:gd fmla="*/ 2147483647 w 408" name="T54"/>
                <a:gd fmla="*/ 2147483647 h 578" name="T55"/>
                <a:gd fmla="*/ 2147483647 w 408" name="T56"/>
                <a:gd fmla="*/ 2147483647 h 578" name="T57"/>
                <a:gd fmla="*/ 2147483647 w 408" name="T58"/>
                <a:gd fmla="*/ 2147483647 h 578" name="T59"/>
                <a:gd fmla="*/ 2147483647 w 408" name="T60"/>
                <a:gd fmla="*/ 2147483647 h 578" name="T61"/>
                <a:gd fmla="*/ 2147483647 w 408" name="T62"/>
                <a:gd fmla="*/ 2147483647 h 578" name="T63"/>
                <a:gd fmla="*/ 2147483647 w 408" name="T64"/>
                <a:gd fmla="*/ 2147483647 h 578" name="T65"/>
                <a:gd fmla="*/ 2147483647 w 408" name="T66"/>
                <a:gd fmla="*/ 2147483647 h 578" name="T67"/>
                <a:gd fmla="*/ 2147483647 w 408" name="T68"/>
                <a:gd fmla="*/ 2147483647 h 578" name="T69"/>
                <a:gd fmla="*/ 2147483647 w 408" name="T70"/>
                <a:gd fmla="*/ 2147483647 h 578" name="T71"/>
                <a:gd fmla="*/ 2147483647 w 408" name="T72"/>
                <a:gd fmla="*/ 2147483647 h 578" name="T73"/>
                <a:gd fmla="*/ 2147483647 w 408" name="T74"/>
                <a:gd fmla="*/ 2147483647 h 578" name="T75"/>
                <a:gd fmla="*/ 2147483647 w 408" name="T76"/>
                <a:gd fmla="*/ 2147483647 h 578" name="T77"/>
                <a:gd fmla="*/ 2147483647 w 408" name="T78"/>
                <a:gd fmla="*/ 2147483647 h 578" name="T79"/>
                <a:gd fmla="*/ 2147483647 w 408" name="T80"/>
                <a:gd fmla="*/ 2147483647 h 578" name="T81"/>
                <a:gd fmla="*/ 2147483647 w 408" name="T82"/>
                <a:gd fmla="*/ 2147483647 h 578" name="T83"/>
                <a:gd fmla="*/ 2147483647 w 408" name="T84"/>
                <a:gd fmla="*/ 2147483647 h 578" name="T85"/>
                <a:gd fmla="*/ 2147483647 w 408" name="T86"/>
                <a:gd fmla="*/ 2147483647 h 57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408" name="T132"/>
                <a:gd fmla="*/ 0 h 578" name="T133"/>
                <a:gd fmla="*/ 408 w 408" name="T134"/>
                <a:gd fmla="*/ 578 h 57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578" w="40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grpSp>
      <p:grpSp>
        <p:nvGrpSpPr>
          <p:cNvPr id="23" name="组合 22"/>
          <p:cNvGrpSpPr/>
          <p:nvPr/>
        </p:nvGrpSpPr>
        <p:grpSpPr>
          <a:xfrm>
            <a:off x="1427735" y="2435789"/>
            <a:ext cx="1342161" cy="1344925"/>
            <a:chExt cx="1403797" cy="1403797"/>
          </a:xfrm>
        </p:grpSpPr>
        <p:sp>
          <p:nvSpPr>
            <p:cNvPr id="24" name="椭圆 23"/>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grpSp>
          <p:nvGrpSpPr>
            <p:cNvPr id="25" name="组合 24"/>
            <p:cNvGrpSpPr/>
            <p:nvPr/>
          </p:nvGrpSpPr>
          <p:grpSpPr>
            <a:xfrm>
              <a:off x="282958" y="324214"/>
              <a:ext cx="799244" cy="731504"/>
              <a:chExt cx="550987" cy="504288"/>
            </a:xfrm>
          </p:grpSpPr>
          <p:sp>
            <p:nvSpPr>
              <p:cNvPr id="26" name="Freeform 26"/>
              <p:cNvSpPr>
                <a:spLocks noChangeArrowheads="1" noEditPoints="1"/>
              </p:cNvSpPr>
              <p:nvPr/>
            </p:nvSpPr>
            <p:spPr bwMode="auto">
              <a:xfrm>
                <a:off x="0" y="0"/>
                <a:ext cx="357759" cy="359114"/>
              </a:xfrm>
              <a:custGeom>
                <a:gdLst>
                  <a:gd fmla="*/ 350879 w 52" name="T0"/>
                  <a:gd fmla="*/ 186463 h 52" name="T1"/>
                  <a:gd fmla="*/ 316479 w 52" name="T2"/>
                  <a:gd fmla="*/ 158839 h 52" name="T3"/>
                  <a:gd fmla="*/ 357759 w 52" name="T4"/>
                  <a:gd fmla="*/ 138121 h 52" name="T5"/>
                  <a:gd fmla="*/ 337119 w 52" name="T6"/>
                  <a:gd fmla="*/ 89779 h 52" name="T7"/>
                  <a:gd fmla="*/ 323359 w 52" name="T8"/>
                  <a:gd fmla="*/ 82872 h 52" name="T9"/>
                  <a:gd fmla="*/ 275199 w 52" name="T10"/>
                  <a:gd fmla="*/ 89779 h 52" name="T11"/>
                  <a:gd fmla="*/ 295839 w 52" name="T12"/>
                  <a:gd fmla="*/ 48342 h 52" name="T13"/>
                  <a:gd fmla="*/ 254559 w 52" name="T14"/>
                  <a:gd fmla="*/ 13812 h 52" name="T15"/>
                  <a:gd fmla="*/ 220159 w 52" name="T16"/>
                  <a:gd fmla="*/ 48342 h 52" name="T17"/>
                  <a:gd fmla="*/ 199519 w 52" name="T18"/>
                  <a:gd fmla="*/ 6906 h 52" name="T19"/>
                  <a:gd fmla="*/ 185759 w 52" name="T20"/>
                  <a:gd fmla="*/ 0 h 52" name="T21"/>
                  <a:gd fmla="*/ 130720 w 52" name="T22"/>
                  <a:gd fmla="*/ 13812 h 52" name="T23"/>
                  <a:gd fmla="*/ 123840 w 52" name="T24"/>
                  <a:gd fmla="*/ 62154 h 52" name="T25"/>
                  <a:gd fmla="*/ 82560 w 52" name="T26"/>
                  <a:gd fmla="*/ 27624 h 52" name="T27"/>
                  <a:gd fmla="*/ 41280 w 52" name="T28"/>
                  <a:gd fmla="*/ 69060 h 52" name="T29"/>
                  <a:gd fmla="*/ 68800 w 52" name="T30"/>
                  <a:gd fmla="*/ 103591 h 52" name="T31"/>
                  <a:gd fmla="*/ 20640 w 52" name="T32"/>
                  <a:gd fmla="*/ 110497 h 52" name="T33"/>
                  <a:gd fmla="*/ 13760 w 52" name="T34"/>
                  <a:gd fmla="*/ 117403 h 52" name="T35"/>
                  <a:gd fmla="*/ 0 w 52" name="T36"/>
                  <a:gd fmla="*/ 172651 h 52" name="T37"/>
                  <a:gd fmla="*/ 48160 w 52" name="T38"/>
                  <a:gd fmla="*/ 186463 h 52" name="T39"/>
                  <a:gd fmla="*/ 13760 w 52" name="T40"/>
                  <a:gd fmla="*/ 214087 h 52" name="T41"/>
                  <a:gd fmla="*/ 27520 w 52" name="T42"/>
                  <a:gd fmla="*/ 269336 h 52" name="T43"/>
                  <a:gd fmla="*/ 41280 w 52" name="T44"/>
                  <a:gd fmla="*/ 276242 h 52" name="T45"/>
                  <a:gd fmla="*/ 82560 w 52" name="T46"/>
                  <a:gd fmla="*/ 276242 h 52" name="T47"/>
                  <a:gd fmla="*/ 68800 w 52" name="T48"/>
                  <a:gd fmla="*/ 324584 h 52" name="T49"/>
                  <a:gd fmla="*/ 116960 w 52" name="T50"/>
                  <a:gd fmla="*/ 345302 h 52" name="T51"/>
                  <a:gd fmla="*/ 144480 w 52" name="T52"/>
                  <a:gd fmla="*/ 310772 h 52" name="T53"/>
                  <a:gd fmla="*/ 158240 w 52" name="T54"/>
                  <a:gd fmla="*/ 352208 h 52" name="T55"/>
                  <a:gd fmla="*/ 165120 w 52" name="T56"/>
                  <a:gd fmla="*/ 359114 h 52" name="T57"/>
                  <a:gd fmla="*/ 220159 w 52" name="T58"/>
                  <a:gd fmla="*/ 359114 h 52" name="T59"/>
                  <a:gd fmla="*/ 227039 w 52" name="T60"/>
                  <a:gd fmla="*/ 345302 h 52" name="T61"/>
                  <a:gd fmla="*/ 240799 w 52" name="T62"/>
                  <a:gd fmla="*/ 303866 h 52" name="T63"/>
                  <a:gd fmla="*/ 275199 w 52" name="T64"/>
                  <a:gd fmla="*/ 331490 h 52" name="T65"/>
                  <a:gd fmla="*/ 316479 w 52" name="T66"/>
                  <a:gd fmla="*/ 296960 h 52" name="T67"/>
                  <a:gd fmla="*/ 316479 w 52" name="T68"/>
                  <a:gd fmla="*/ 283148 h 52" name="T69"/>
                  <a:gd fmla="*/ 295839 w 52" name="T70"/>
                  <a:gd fmla="*/ 241711 h 52" name="T71"/>
                  <a:gd fmla="*/ 343999 w 52" name="T72"/>
                  <a:gd fmla="*/ 248617 h 52" name="T73"/>
                  <a:gd fmla="*/ 357759 w 52" name="T74"/>
                  <a:gd fmla="*/ 200275 h 52" name="T75"/>
                  <a:gd fmla="*/ 227039 w 52" name="T76"/>
                  <a:gd fmla="*/ 193369 h 52" name="T77"/>
                  <a:gd fmla="*/ 130720 w 52" name="T78"/>
                  <a:gd fmla="*/ 172651 h 52" name="T79"/>
                  <a:gd fmla="*/ 227039 w 52" name="T80"/>
                  <a:gd fmla="*/ 193369 h 5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52" name="T123"/>
                  <a:gd fmla="*/ 0 h 52" name="T124"/>
                  <a:gd fmla="*/ 52 w 52" name="T125"/>
                  <a:gd fmla="*/ 52 h 5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52" w="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27" name="Freeform 27"/>
              <p:cNvSpPr>
                <a:spLocks noChangeArrowheads="1" noEditPoints="1"/>
              </p:cNvSpPr>
              <p:nvPr/>
            </p:nvSpPr>
            <p:spPr bwMode="auto">
              <a:xfrm>
                <a:off x="296538" y="248324"/>
                <a:ext cx="254449" cy="255964"/>
              </a:xfrm>
              <a:custGeom>
                <a:gdLst>
                  <a:gd fmla="*/ 226941 w 37" name="T0"/>
                  <a:gd fmla="*/ 200620 h 37" name="T1"/>
                  <a:gd fmla="*/ 213187 w 37" name="T2"/>
                  <a:gd fmla="*/ 166031 h 37" name="T3"/>
                  <a:gd fmla="*/ 247572 w 37" name="T4"/>
                  <a:gd fmla="*/ 172949 h 37" name="T5"/>
                  <a:gd fmla="*/ 254449 w 37" name="T6"/>
                  <a:gd fmla="*/ 138359 h 37" name="T7"/>
                  <a:gd fmla="*/ 247572 w 37" name="T8"/>
                  <a:gd fmla="*/ 124523 h 37" name="T9"/>
                  <a:gd fmla="*/ 220064 w 37" name="T10"/>
                  <a:gd fmla="*/ 110687 h 37" name="T11"/>
                  <a:gd fmla="*/ 254449 w 37" name="T12"/>
                  <a:gd fmla="*/ 96851 h 37" name="T13"/>
                  <a:gd fmla="*/ 240695 w 37" name="T14"/>
                  <a:gd fmla="*/ 62262 h 37" name="T15"/>
                  <a:gd fmla="*/ 206310 w 37" name="T16"/>
                  <a:gd fmla="*/ 69179 h 37" name="T17"/>
                  <a:gd fmla="*/ 213187 w 37" name="T18"/>
                  <a:gd fmla="*/ 34590 h 37" name="T19"/>
                  <a:gd fmla="*/ 206310 w 37" name="T20"/>
                  <a:gd fmla="*/ 27672 h 37" name="T21"/>
                  <a:gd fmla="*/ 165048 w 37" name="T22"/>
                  <a:gd fmla="*/ 13836 h 37" name="T23"/>
                  <a:gd fmla="*/ 144417 w 37" name="T24"/>
                  <a:gd fmla="*/ 34590 h 37" name="T25"/>
                  <a:gd fmla="*/ 130663 w 37" name="T26"/>
                  <a:gd fmla="*/ 0 h 37" name="T27"/>
                  <a:gd fmla="*/ 96278 w 37" name="T28"/>
                  <a:gd fmla="*/ 6918 h 37" name="T29"/>
                  <a:gd fmla="*/ 96278 w 37" name="T30"/>
                  <a:gd fmla="*/ 34590 h 37" name="T31"/>
                  <a:gd fmla="*/ 68770 w 37" name="T32"/>
                  <a:gd fmla="*/ 20754 h 37" name="T33"/>
                  <a:gd fmla="*/ 55016 w 37" name="T34"/>
                  <a:gd fmla="*/ 20754 h 37" name="T35"/>
                  <a:gd fmla="*/ 27508 w 37" name="T36"/>
                  <a:gd fmla="*/ 48426 h 37" name="T37"/>
                  <a:gd fmla="*/ 48139 w 37" name="T38"/>
                  <a:gd fmla="*/ 76097 h 37" name="T39"/>
                  <a:gd fmla="*/ 20631 w 37" name="T40"/>
                  <a:gd fmla="*/ 76097 h 37" name="T41"/>
                  <a:gd fmla="*/ 0 w 37" name="T42"/>
                  <a:gd fmla="*/ 117605 h 37" name="T43"/>
                  <a:gd fmla="*/ 6877 w 37" name="T44"/>
                  <a:gd fmla="*/ 124523 h 37" name="T45"/>
                  <a:gd fmla="*/ 34385 w 37" name="T46"/>
                  <a:gd fmla="*/ 138359 h 37" name="T47"/>
                  <a:gd fmla="*/ 6877 w 37" name="T48"/>
                  <a:gd fmla="*/ 159113 h 37" name="T49"/>
                  <a:gd fmla="*/ 27508 w 37" name="T50"/>
                  <a:gd fmla="*/ 193702 h 37" name="T51"/>
                  <a:gd fmla="*/ 55016 w 37" name="T52"/>
                  <a:gd fmla="*/ 186785 h 37" name="T53"/>
                  <a:gd fmla="*/ 48139 w 37" name="T54"/>
                  <a:gd fmla="*/ 214456 h 37" name="T55"/>
                  <a:gd fmla="*/ 48139 w 37" name="T56"/>
                  <a:gd fmla="*/ 228292 h 37" name="T57"/>
                  <a:gd fmla="*/ 82524 w 37" name="T58"/>
                  <a:gd fmla="*/ 242128 h 37" name="T59"/>
                  <a:gd fmla="*/ 89401 w 37" name="T60"/>
                  <a:gd fmla="*/ 242128 h 37" name="T61"/>
                  <a:gd fmla="*/ 116909 w 37" name="T62"/>
                  <a:gd fmla="*/ 221374 h 37" name="T63"/>
                  <a:gd fmla="*/ 116909 w 37" name="T64"/>
                  <a:gd fmla="*/ 255964 h 37" name="T65"/>
                  <a:gd fmla="*/ 158171 w 37" name="T66"/>
                  <a:gd fmla="*/ 249046 h 37" name="T67"/>
                  <a:gd fmla="*/ 165048 w 37" name="T68"/>
                  <a:gd fmla="*/ 242128 h 37" name="T69"/>
                  <a:gd fmla="*/ 171925 w 37" name="T70"/>
                  <a:gd fmla="*/ 214456 h 37" name="T71"/>
                  <a:gd fmla="*/ 192556 w 37" name="T72"/>
                  <a:gd fmla="*/ 235210 h 37" name="T73"/>
                  <a:gd fmla="*/ 226941 w 37" name="T74"/>
                  <a:gd fmla="*/ 207538 h 37" name="T75"/>
                  <a:gd fmla="*/ 151294 w 37" name="T76"/>
                  <a:gd fmla="*/ 152195 h 37" name="T77"/>
                  <a:gd fmla="*/ 103155 w 37" name="T78"/>
                  <a:gd fmla="*/ 103769 h 37" name="T79"/>
                  <a:gd fmla="*/ 151294 w 37" name="T80"/>
                  <a:gd fmla="*/ 152195 h 3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7" name="T123"/>
                  <a:gd fmla="*/ 0 h 37" name="T124"/>
                  <a:gd fmla="*/ 37 w 37" name="T125"/>
                  <a:gd fmla="*/ 37 h 37"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37" w="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grpSp>
      </p:grpSp>
      <p:grpSp>
        <p:nvGrpSpPr>
          <p:cNvPr id="28" name="组合 27"/>
          <p:cNvGrpSpPr/>
          <p:nvPr/>
        </p:nvGrpSpPr>
        <p:grpSpPr>
          <a:xfrm>
            <a:off x="9412561" y="2435789"/>
            <a:ext cx="1343746" cy="1344925"/>
            <a:chExt cx="1403797" cy="1403797"/>
          </a:xfrm>
        </p:grpSpPr>
        <p:sp>
          <p:nvSpPr>
            <p:cNvPr id="29" name="椭圆 28"/>
            <p:cNvSpPr>
              <a:spLocks noChangeArrowheads="1"/>
            </p:cNvSpPr>
            <p:nvPr/>
          </p:nvSpPr>
          <p:spPr bwMode="auto">
            <a:xfrm>
              <a:off x="0" y="0"/>
              <a:ext cx="1403797" cy="1403797"/>
            </a:xfrm>
            <a:prstGeom prst="ellipse">
              <a:avLst/>
            </a:prstGeom>
            <a:solidFill>
              <a:srgbClr val="7B1B1B"/>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30" name="Freeform 41"/>
            <p:cNvSpPr>
              <a:spLocks noChangeArrowheads="1" noEditPoints="1"/>
            </p:cNvSpPr>
            <p:nvPr/>
          </p:nvSpPr>
          <p:spPr bwMode="auto">
            <a:xfrm>
              <a:off x="363893" y="385180"/>
              <a:ext cx="661930" cy="531751"/>
            </a:xfrm>
            <a:custGeom>
              <a:gdLst>
                <a:gd fmla="*/ 2147483647 w 72" name="T0"/>
                <a:gd fmla="*/ 2147483647 h 58" name="T1"/>
                <a:gd fmla="*/ 2147483647 w 72" name="T2"/>
                <a:gd fmla="*/ 2147483647 h 58" name="T3"/>
                <a:gd fmla="*/ 2147483647 w 72" name="T4"/>
                <a:gd fmla="*/ 2147483647 h 58" name="T5"/>
                <a:gd fmla="*/ 2147483647 w 72" name="T6"/>
                <a:gd fmla="*/ 2147483647 h 58" name="T7"/>
                <a:gd fmla="*/ 2147483647 w 72" name="T8"/>
                <a:gd fmla="*/ 2147483647 h 58" name="T9"/>
                <a:gd fmla="*/ 2147483647 w 72" name="T10"/>
                <a:gd fmla="*/ 0 h 58" name="T11"/>
                <a:gd fmla="*/ 2147483647 w 72" name="T12"/>
                <a:gd fmla="*/ 0 h 58" name="T13"/>
                <a:gd fmla="*/ 2147483647 w 72" name="T14"/>
                <a:gd fmla="*/ 2147483647 h 58" name="T15"/>
                <a:gd fmla="*/ 2147483647 w 72" name="T16"/>
                <a:gd fmla="*/ 2147483647 h 58" name="T17"/>
                <a:gd fmla="*/ 2147483647 w 72" name="T18"/>
                <a:gd fmla="*/ 2147483647 h 58" name="T19"/>
                <a:gd fmla="*/ 2147483647 w 72" name="T20"/>
                <a:gd fmla="*/ 2147483647 h 58" name="T21"/>
                <a:gd fmla="*/ 0 w 72" name="T22"/>
                <a:gd fmla="*/ 2147483647 h 58" name="T23"/>
                <a:gd fmla="*/ 0 w 72" name="T24"/>
                <a:gd fmla="*/ 2147483647 h 58" name="T25"/>
                <a:gd fmla="*/ 2147483647 w 72" name="T26"/>
                <a:gd fmla="*/ 2147483647 h 58" name="T27"/>
                <a:gd fmla="*/ 2147483647 w 72" name="T28"/>
                <a:gd fmla="*/ 2147483647 h 58" name="T29"/>
                <a:gd fmla="*/ 2147483647 w 72" name="T30"/>
                <a:gd fmla="*/ 2147483647 h 58" name="T31"/>
                <a:gd fmla="*/ 2147483647 w 72" name="T32"/>
                <a:gd fmla="*/ 2147483647 h 58" name="T33"/>
                <a:gd fmla="*/ 0 w 72" name="T34"/>
                <a:gd fmla="*/ 2147483647 h 58" name="T35"/>
                <a:gd fmla="*/ 2147483647 w 72" name="T36"/>
                <a:gd fmla="*/ 2147483647 h 58" name="T37"/>
                <a:gd fmla="*/ 2147483647 w 72" name="T38"/>
                <a:gd fmla="*/ 2147483647 h 58" name="T39"/>
                <a:gd fmla="*/ 2147483647 w 72" name="T40"/>
                <a:gd fmla="*/ 2147483647 h 58" name="T41"/>
                <a:gd fmla="*/ 2147483647 w 72" name="T42"/>
                <a:gd fmla="*/ 2147483647 h 58" name="T43"/>
                <a:gd fmla="*/ 2147483647 w 72" name="T44"/>
                <a:gd fmla="*/ 2147483647 h 58" name="T45"/>
                <a:gd fmla="*/ 2147483647 w 72" name="T46"/>
                <a:gd fmla="*/ 2147483647 h 58" name="T47"/>
                <a:gd fmla="*/ 2147483647 w 72" name="T48"/>
                <a:gd fmla="*/ 2147483647 h 58" name="T49"/>
                <a:gd fmla="*/ 2147483647 w 72" name="T50"/>
                <a:gd fmla="*/ 2147483647 h 58" name="T51"/>
                <a:gd fmla="*/ 2147483647 w 72" name="T52"/>
                <a:gd fmla="*/ 2147483647 h 58" name="T53"/>
                <a:gd fmla="*/ 2147483647 w 72" name="T54"/>
                <a:gd fmla="*/ 2147483647 h 58" name="T55"/>
                <a:gd fmla="*/ 2147483647 w 72" name="T56"/>
                <a:gd fmla="*/ 2147483647 h 58" name="T57"/>
                <a:gd fmla="*/ 2147483647 w 72" name="T58"/>
                <a:gd fmla="*/ 2147483647 h 5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2" name="T90"/>
                <a:gd fmla="*/ 0 h 58" name="T91"/>
                <a:gd fmla="*/ 72 w 72" name="T92"/>
                <a:gd fmla="*/ 58 h 5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7" w="72">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grpSp>
      <p:sp>
        <p:nvSpPr>
          <p:cNvPr id="32" name="文本框 36"/>
          <p:cNvSpPr>
            <a:spLocks noChangeArrowheads="1"/>
          </p:cNvSpPr>
          <p:nvPr/>
        </p:nvSpPr>
        <p:spPr bwMode="auto">
          <a:xfrm>
            <a:off x="2874479" y="4947795"/>
            <a:ext cx="2871307" cy="70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pPr>
            <a:endParaRPr altLang="en-US" lang="zh-CN">
              <a:latin charset="-122" panose="020b0503020204020204" pitchFamily="34" typeface="微软雅黑"/>
              <a:ea charset="-122" panose="020b0503020204020204" pitchFamily="34" typeface="微软雅黑"/>
            </a:endParaRPr>
          </a:p>
        </p:txBody>
      </p:sp>
      <p:sp>
        <p:nvSpPr>
          <p:cNvPr id="33" name="文本框 37"/>
          <p:cNvSpPr>
            <a:spLocks noChangeArrowheads="1"/>
          </p:cNvSpPr>
          <p:nvPr/>
        </p:nvSpPr>
        <p:spPr bwMode="auto">
          <a:xfrm>
            <a:off x="6431918" y="4931916"/>
            <a:ext cx="2860214" cy="705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pPr>
            <a:r>
              <a:rPr altLang="en-US" lang="zh-CN" sz="1500">
                <a:latin charset="-122" panose="020b0503020204020204" pitchFamily="34" typeface="微软雅黑"/>
                <a:ea charset="-122" panose="020b0503020204020204" pitchFamily="34" typeface="微软雅黑"/>
                <a:sym charset="-122" pitchFamily="2" typeface="方正兰亭黑_GBK"/>
              </a:rPr>
              <a:t>。</a:t>
            </a:r>
          </a:p>
        </p:txBody>
      </p:sp>
      <p:sp>
        <p:nvSpPr>
          <p:cNvPr id="34" name="文本框 44"/>
          <p:cNvSpPr>
            <a:spLocks noChangeArrowheads="1"/>
          </p:cNvSpPr>
          <p:nvPr/>
        </p:nvSpPr>
        <p:spPr bwMode="auto">
          <a:xfrm>
            <a:off x="2887156" y="1955604"/>
            <a:ext cx="2871307" cy="10082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fontAlgn="base">
              <a:spcBef>
                <a:spcPct val="0"/>
              </a:spcBef>
              <a:spcAft>
                <a:spcPct val="0"/>
              </a:spcAft>
            </a:pPr>
            <a:r>
              <a:rPr altLang="en-US" lang="zh-CN" sz="15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6" name="文本框 46"/>
          <p:cNvSpPr>
            <a:spLocks noChangeArrowheads="1"/>
          </p:cNvSpPr>
          <p:nvPr/>
        </p:nvSpPr>
        <p:spPr bwMode="auto">
          <a:xfrm>
            <a:off x="6431918" y="1943553"/>
            <a:ext cx="2860214" cy="11654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lnSpc>
                <a:spcPct val="120000"/>
              </a:lnSpc>
            </a:pPr>
            <a:r>
              <a:rPr altLang="en-US" lang="zh-CN" sz="15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pic>
        <p:nvPicPr>
          <p:cNvPr descr="http://img.taopic.com/uploads/allimg/140320/240381-1403200I43778.jpg" id="10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3102786" y="3000938"/>
            <a:ext cx="2303570" cy="1615818"/>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pic>
        <p:nvPicPr>
          <p:cNvPr descr="http://www.taopic.com/uploads/allimg/110803/73-110P311230252.jpg" id="1028" name="Picture 4"/>
          <p:cNvPicPr>
            <a:picLocks noChangeArrowheads="1" noChangeAspect="1"/>
          </p:cNvPicPr>
          <p:nvPr/>
        </p:nvPicPr>
        <p:blipFill>
          <a:blip r:embed="rId4">
            <a:extLst>
              <a:ext uri="{28A0092B-C50C-407E-A947-70E740481C1C}">
                <a14:useLocalDpi val="0"/>
              </a:ext>
            </a:extLst>
          </a:blip>
          <a:stretch>
            <a:fillRect/>
          </a:stretch>
        </p:blipFill>
        <p:spPr bwMode="auto">
          <a:xfrm>
            <a:off x="6635465" y="2963900"/>
            <a:ext cx="2324492" cy="1664908"/>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41" name="TextBox 40"/>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季度情况说明</a:t>
            </a:r>
          </a:p>
        </p:txBody>
      </p:sp>
    </p:spTree>
    <p:extLst>
      <p:ext uri="{BB962C8B-B14F-4D97-AF65-F5344CB8AC3E}">
        <p14:creationId val="318533717"/>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500"/>
                                  </p:stCondLst>
                                  <p:iterate type="lt">
                                    <p:tmPct val="10000"/>
                                  </p:iterate>
                                  <p:childTnLst>
                                    <p:set>
                                      <p:cBhvr>
                                        <p:cTn dur="1" fill="hold" id="6">
                                          <p:stCondLst>
                                            <p:cond delay="0"/>
                                          </p:stCondLst>
                                        </p:cTn>
                                        <p:tgtEl>
                                          <p:spTgt spid="41"/>
                                        </p:tgtEl>
                                        <p:attrNameLst>
                                          <p:attrName>style.visibility</p:attrName>
                                        </p:attrNameLst>
                                      </p:cBhvr>
                                      <p:to>
                                        <p:strVal val="visible"/>
                                      </p:to>
                                    </p:set>
                                    <p:anim by="(-#ppt_w*2)" calcmode="lin" valueType="num">
                                      <p:cBhvr rctx="PPT">
                                        <p:cTn autoRev="1" dur="250" fill="hold" id="7">
                                          <p:stCondLst>
                                            <p:cond delay="0"/>
                                          </p:stCondLst>
                                        </p:cTn>
                                        <p:tgtEl>
                                          <p:spTgt spid="41"/>
                                        </p:tgtEl>
                                        <p:attrNameLst>
                                          <p:attrName>ppt_w</p:attrName>
                                        </p:attrNameLst>
                                      </p:cBhvr>
                                    </p:anim>
                                    <p:anim by="(#ppt_w*0.50)" calcmode="lin" valueType="num">
                                      <p:cBhvr>
                                        <p:cTn autoRev="1" decel="50000" dur="250" fill="hold" id="8">
                                          <p:stCondLst>
                                            <p:cond delay="0"/>
                                          </p:stCondLst>
                                        </p:cTn>
                                        <p:tgtEl>
                                          <p:spTgt spid="41"/>
                                        </p:tgtEl>
                                        <p:attrNameLst>
                                          <p:attrName>ppt_x</p:attrName>
                                        </p:attrNameLst>
                                      </p:cBhvr>
                                    </p:anim>
                                    <p:anim calcmode="lin" from="(-#ppt_h/2)" to="(#ppt_y)" valueType="num">
                                      <p:cBhvr>
                                        <p:cTn dur="500" fill="hold" id="9">
                                          <p:stCondLst>
                                            <p:cond delay="0"/>
                                          </p:stCondLst>
                                        </p:cTn>
                                        <p:tgtEl>
                                          <p:spTgt spid="41"/>
                                        </p:tgtEl>
                                        <p:attrNameLst>
                                          <p:attrName>ppt_y</p:attrName>
                                        </p:attrNameLst>
                                      </p:cBhvr>
                                    </p:anim>
                                    <p:animRot by="21600000">
                                      <p:cBhvr>
                                        <p:cTn dur="500" fill="hold" id="10">
                                          <p:stCondLst>
                                            <p:cond delay="0"/>
                                          </p:stCondLst>
                                        </p:cTn>
                                        <p:tgtEl>
                                          <p:spTgt spid="41"/>
                                        </p:tgtEl>
                                        <p:attrNameLst>
                                          <p:attrName>r</p:attrName>
                                        </p:attrNameLst>
                                      </p:cBhvr>
                                    </p:animRo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23"/>
                                        </p:tgtEl>
                                        <p:attrNameLst>
                                          <p:attrName>style.visibility</p:attrName>
                                        </p:attrNameLst>
                                      </p:cBhvr>
                                      <p:to>
                                        <p:strVal val="visible"/>
                                      </p:to>
                                    </p:set>
                                    <p:anim calcmode="lin" valueType="num">
                                      <p:cBhvr additive="base">
                                        <p:cTn dur="500" fill="hold" id="14"/>
                                        <p:tgtEl>
                                          <p:spTgt spid="23"/>
                                        </p:tgtEl>
                                        <p:attrNameLst>
                                          <p:attrName>ppt_x</p:attrName>
                                        </p:attrNameLst>
                                      </p:cBhvr>
                                      <p:tavLst>
                                        <p:tav tm="0">
                                          <p:val>
                                            <p:strVal val="0-#ppt_w/2"/>
                                          </p:val>
                                        </p:tav>
                                        <p:tav tm="100000">
                                          <p:val>
                                            <p:strVal val="#ppt_x"/>
                                          </p:val>
                                        </p:tav>
                                      </p:tavLst>
                                    </p:anim>
                                    <p:anim calcmode="lin" valueType="num">
                                      <p:cBhvr additive="base">
                                        <p:cTn dur="500" fill="hold" id="15"/>
                                        <p:tgtEl>
                                          <p:spTgt spid="23"/>
                                        </p:tgtEl>
                                        <p:attrNameLst>
                                          <p:attrName>ppt_y</p:attrName>
                                        </p:attrNameLst>
                                      </p:cBhvr>
                                      <p:tavLst>
                                        <p:tav tm="0">
                                          <p:val>
                                            <p:strVal val="#ppt_y"/>
                                          </p:val>
                                        </p:tav>
                                        <p:tav tm="100000">
                                          <p:val>
                                            <p:strVal val="#ppt_y"/>
                                          </p:val>
                                        </p:tav>
                                      </p:tavLst>
                                    </p:anim>
                                  </p:childTnLst>
                                </p:cTn>
                              </p:par>
                              <p:par>
                                <p:cTn fill="hold" id="16" nodeType="withEffect" presetClass="entr" presetID="2" presetSubtype="8">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500" fill="hold" id="18"/>
                                        <p:tgtEl>
                                          <p:spTgt spid="8"/>
                                        </p:tgtEl>
                                        <p:attrNameLst>
                                          <p:attrName>ppt_x</p:attrName>
                                        </p:attrNameLst>
                                      </p:cBhvr>
                                      <p:tavLst>
                                        <p:tav tm="0">
                                          <p:val>
                                            <p:strVal val="0-#ppt_w/2"/>
                                          </p:val>
                                        </p:tav>
                                        <p:tav tm="100000">
                                          <p:val>
                                            <p:strVal val="#ppt_x"/>
                                          </p:val>
                                        </p:tav>
                                      </p:tavLst>
                                    </p:anim>
                                    <p:anim calcmode="lin" valueType="num">
                                      <p:cBhvr additive="base">
                                        <p:cTn dur="500" fill="hold" id="19"/>
                                        <p:tgtEl>
                                          <p:spTgt spid="8"/>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additive="base">
                                        <p:cTn dur="500" fill="hold" id="22"/>
                                        <p:tgtEl>
                                          <p:spTgt spid="28"/>
                                        </p:tgtEl>
                                        <p:attrNameLst>
                                          <p:attrName>ppt_x</p:attrName>
                                        </p:attrNameLst>
                                      </p:cBhvr>
                                      <p:tavLst>
                                        <p:tav tm="0">
                                          <p:val>
                                            <p:strVal val="1+#ppt_w/2"/>
                                          </p:val>
                                        </p:tav>
                                        <p:tav tm="100000">
                                          <p:val>
                                            <p:strVal val="#ppt_x"/>
                                          </p:val>
                                        </p:tav>
                                      </p:tavLst>
                                    </p:anim>
                                    <p:anim calcmode="lin" valueType="num">
                                      <p:cBhvr additive="base">
                                        <p:cTn dur="500" fill="hold" id="23"/>
                                        <p:tgtEl>
                                          <p:spTgt spid="28"/>
                                        </p:tgtEl>
                                        <p:attrNameLst>
                                          <p:attrName>ppt_y</p:attrName>
                                        </p:attrNameLst>
                                      </p:cBhvr>
                                      <p:tavLst>
                                        <p:tav tm="0">
                                          <p:val>
                                            <p:strVal val="#ppt_y"/>
                                          </p:val>
                                        </p:tav>
                                        <p:tav tm="100000">
                                          <p:val>
                                            <p:strVal val="#ppt_y"/>
                                          </p:val>
                                        </p:tav>
                                      </p:tavLst>
                                    </p:anim>
                                  </p:childTnLst>
                                </p:cTn>
                              </p:par>
                              <p:par>
                                <p:cTn fill="hold" id="24" nodeType="withEffect" presetClass="entr" presetID="2" presetSubtype="2">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additive="base">
                                        <p:cTn dur="500" fill="hold" id="26"/>
                                        <p:tgtEl>
                                          <p:spTgt spid="20"/>
                                        </p:tgtEl>
                                        <p:attrNameLst>
                                          <p:attrName>ppt_x</p:attrName>
                                        </p:attrNameLst>
                                      </p:cBhvr>
                                      <p:tavLst>
                                        <p:tav tm="0">
                                          <p:val>
                                            <p:strVal val="1+#ppt_w/2"/>
                                          </p:val>
                                        </p:tav>
                                        <p:tav tm="100000">
                                          <p:val>
                                            <p:strVal val="#ppt_x"/>
                                          </p:val>
                                        </p:tav>
                                      </p:tavLst>
                                    </p:anim>
                                    <p:anim calcmode="lin" valueType="num">
                                      <p:cBhvr additive="base">
                                        <p:cTn dur="500" fill="hold" id="27"/>
                                        <p:tgtEl>
                                          <p:spTgt spid="2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500"/>
                            </p:stCondLst>
                            <p:childTnLst>
                              <p:par>
                                <p:cTn fill="hold" id="29" nodeType="afterEffect" presetClass="entr" presetID="22" presetSubtype="8">
                                  <p:stCondLst>
                                    <p:cond delay="0"/>
                                  </p:stCondLst>
                                  <p:childTnLst>
                                    <p:set>
                                      <p:cBhvr>
                                        <p:cTn dur="1" fill="hold" id="30">
                                          <p:stCondLst>
                                            <p:cond delay="0"/>
                                          </p:stCondLst>
                                        </p:cTn>
                                        <p:tgtEl>
                                          <p:spTgt spid="4"/>
                                        </p:tgtEl>
                                        <p:attrNameLst>
                                          <p:attrName>style.visibility</p:attrName>
                                        </p:attrNameLst>
                                      </p:cBhvr>
                                      <p:to>
                                        <p:strVal val="visible"/>
                                      </p:to>
                                    </p:set>
                                    <p:animEffect filter="wipe(left)" transition="in">
                                      <p:cBhvr>
                                        <p:cTn dur="500" id="31"/>
                                        <p:tgtEl>
                                          <p:spTgt spid="4"/>
                                        </p:tgtEl>
                                      </p:cBhvr>
                                    </p:animEffect>
                                  </p:childTnLst>
                                </p:cTn>
                              </p:par>
                              <p:par>
                                <p:cTn fill="hold" id="32" nodeType="withEffect" presetClass="entr" presetID="22" presetSubtype="8">
                                  <p:stCondLst>
                                    <p:cond delay="0"/>
                                  </p:stCondLst>
                                  <p:childTnLst>
                                    <p:set>
                                      <p:cBhvr>
                                        <p:cTn dur="1" fill="hold" id="33">
                                          <p:stCondLst>
                                            <p:cond delay="0"/>
                                          </p:stCondLst>
                                        </p:cTn>
                                        <p:tgtEl>
                                          <p:spTgt spid="5"/>
                                        </p:tgtEl>
                                        <p:attrNameLst>
                                          <p:attrName>style.visibility</p:attrName>
                                        </p:attrNameLst>
                                      </p:cBhvr>
                                      <p:to>
                                        <p:strVal val="visible"/>
                                      </p:to>
                                    </p:set>
                                    <p:animEffect filter="wipe(left)" transition="in">
                                      <p:cBhvr>
                                        <p:cTn dur="500" id="34"/>
                                        <p:tgtEl>
                                          <p:spTgt spid="5"/>
                                        </p:tgtEl>
                                      </p:cBhvr>
                                    </p:animEffect>
                                  </p:childTnLst>
                                </p:cTn>
                              </p:par>
                              <p:par>
                                <p:cTn fill="hold" id="35" nodeType="withEffect" presetClass="entr" presetID="22" presetSubtype="2">
                                  <p:stCondLst>
                                    <p:cond delay="0"/>
                                  </p:stCondLst>
                                  <p:childTnLst>
                                    <p:set>
                                      <p:cBhvr>
                                        <p:cTn dur="1" fill="hold" id="36">
                                          <p:stCondLst>
                                            <p:cond delay="0"/>
                                          </p:stCondLst>
                                        </p:cTn>
                                        <p:tgtEl>
                                          <p:spTgt spid="2"/>
                                        </p:tgtEl>
                                        <p:attrNameLst>
                                          <p:attrName>style.visibility</p:attrName>
                                        </p:attrNameLst>
                                      </p:cBhvr>
                                      <p:to>
                                        <p:strVal val="visible"/>
                                      </p:to>
                                    </p:set>
                                    <p:animEffect filter="wipe(right)" transition="in">
                                      <p:cBhvr>
                                        <p:cTn dur="500" id="37"/>
                                        <p:tgtEl>
                                          <p:spTgt spid="2"/>
                                        </p:tgtEl>
                                      </p:cBhvr>
                                    </p:animEffect>
                                  </p:childTnLst>
                                </p:cTn>
                              </p:par>
                              <p:par>
                                <p:cTn fill="hold" id="38" nodeType="withEffect" presetClass="entr" presetID="22" presetSubtype="2">
                                  <p:stCondLst>
                                    <p:cond delay="0"/>
                                  </p:stCondLst>
                                  <p:childTnLst>
                                    <p:set>
                                      <p:cBhvr>
                                        <p:cTn dur="1" fill="hold" id="39">
                                          <p:stCondLst>
                                            <p:cond delay="0"/>
                                          </p:stCondLst>
                                        </p:cTn>
                                        <p:tgtEl>
                                          <p:spTgt spid="3"/>
                                        </p:tgtEl>
                                        <p:attrNameLst>
                                          <p:attrName>style.visibility</p:attrName>
                                        </p:attrNameLst>
                                      </p:cBhvr>
                                      <p:to>
                                        <p:strVal val="visible"/>
                                      </p:to>
                                    </p:set>
                                    <p:animEffect filter="wipe(right)" transition="in">
                                      <p:cBhvr>
                                        <p:cTn dur="500" id="40"/>
                                        <p:tgtEl>
                                          <p:spTgt spid="3"/>
                                        </p:tgtEl>
                                      </p:cBhvr>
                                    </p:animEffect>
                                  </p:childTnLst>
                                </p:cTn>
                              </p:par>
                            </p:childTnLst>
                          </p:cTn>
                        </p:par>
                        <p:par>
                          <p:cTn fill="hold" id="41" nodeType="afterGroup">
                            <p:stCondLst>
                              <p:cond delay="2000"/>
                            </p:stCondLst>
                            <p:childTnLst>
                              <p:par>
                                <p:cTn fill="hold" grpId="0" id="42" nodeType="afterEffect" presetClass="entr" presetID="16" presetSubtype="21">
                                  <p:stCondLst>
                                    <p:cond delay="0"/>
                                  </p:stCondLst>
                                  <p:childTnLst>
                                    <p:set>
                                      <p:cBhvr>
                                        <p:cTn dur="1" fill="hold" id="43">
                                          <p:stCondLst>
                                            <p:cond delay="0"/>
                                          </p:stCondLst>
                                        </p:cTn>
                                        <p:tgtEl>
                                          <p:spTgt spid="17"/>
                                        </p:tgtEl>
                                        <p:attrNameLst>
                                          <p:attrName>style.visibility</p:attrName>
                                        </p:attrNameLst>
                                      </p:cBhvr>
                                      <p:to>
                                        <p:strVal val="visible"/>
                                      </p:to>
                                    </p:set>
                                    <p:animEffect filter="barn(inVertical)" transition="in">
                                      <p:cBhvr>
                                        <p:cTn dur="500" id="44"/>
                                        <p:tgtEl>
                                          <p:spTgt spid="17"/>
                                        </p:tgtEl>
                                      </p:cBhvr>
                                    </p:animEffect>
                                  </p:childTnLst>
                                </p:cTn>
                              </p:par>
                              <p:par>
                                <p:cTn fill="hold" grpId="0" id="45" nodeType="withEffect" presetClass="entr" presetID="16" presetSubtype="21">
                                  <p:stCondLst>
                                    <p:cond delay="0"/>
                                  </p:stCondLst>
                                  <p:childTnLst>
                                    <p:set>
                                      <p:cBhvr>
                                        <p:cTn dur="1" fill="hold" id="46">
                                          <p:stCondLst>
                                            <p:cond delay="0"/>
                                          </p:stCondLst>
                                        </p:cTn>
                                        <p:tgtEl>
                                          <p:spTgt spid="19"/>
                                        </p:tgtEl>
                                        <p:attrNameLst>
                                          <p:attrName>style.visibility</p:attrName>
                                        </p:attrNameLst>
                                      </p:cBhvr>
                                      <p:to>
                                        <p:strVal val="visible"/>
                                      </p:to>
                                    </p:set>
                                    <p:animEffect filter="barn(inVertical)" transition="in">
                                      <p:cBhvr>
                                        <p:cTn dur="500" id="47"/>
                                        <p:tgtEl>
                                          <p:spTgt spid="19"/>
                                        </p:tgtEl>
                                      </p:cBhvr>
                                    </p:animEffect>
                                  </p:childTnLst>
                                </p:cTn>
                              </p:par>
                              <p:par>
                                <p:cTn fill="hold" grpId="0" id="48" nodeType="withEffect" presetClass="entr" presetID="16" presetSubtype="21">
                                  <p:stCondLst>
                                    <p:cond delay="0"/>
                                  </p:stCondLst>
                                  <p:childTnLst>
                                    <p:set>
                                      <p:cBhvr>
                                        <p:cTn dur="1" fill="hold" id="49">
                                          <p:stCondLst>
                                            <p:cond delay="0"/>
                                          </p:stCondLst>
                                        </p:cTn>
                                        <p:tgtEl>
                                          <p:spTgt spid="7"/>
                                        </p:tgtEl>
                                        <p:attrNameLst>
                                          <p:attrName>style.visibility</p:attrName>
                                        </p:attrNameLst>
                                      </p:cBhvr>
                                      <p:to>
                                        <p:strVal val="visible"/>
                                      </p:to>
                                    </p:set>
                                    <p:animEffect filter="barn(inVertical)" transition="in">
                                      <p:cBhvr>
                                        <p:cTn dur="500" id="50"/>
                                        <p:tgtEl>
                                          <p:spTgt spid="7"/>
                                        </p:tgtEl>
                                      </p:cBhvr>
                                    </p:animEffect>
                                  </p:childTnLst>
                                </p:cTn>
                              </p:par>
                              <p:par>
                                <p:cTn fill="hold" grpId="0" id="51" nodeType="withEffect" presetClass="entr" presetID="16" presetSubtype="21">
                                  <p:stCondLst>
                                    <p:cond delay="0"/>
                                  </p:stCondLst>
                                  <p:childTnLst>
                                    <p:set>
                                      <p:cBhvr>
                                        <p:cTn dur="1" fill="hold" id="52">
                                          <p:stCondLst>
                                            <p:cond delay="0"/>
                                          </p:stCondLst>
                                        </p:cTn>
                                        <p:tgtEl>
                                          <p:spTgt spid="15"/>
                                        </p:tgtEl>
                                        <p:attrNameLst>
                                          <p:attrName>style.visibility</p:attrName>
                                        </p:attrNameLst>
                                      </p:cBhvr>
                                      <p:to>
                                        <p:strVal val="visible"/>
                                      </p:to>
                                    </p:set>
                                    <p:animEffect filter="barn(inVertical)" transition="in">
                                      <p:cBhvr>
                                        <p:cTn dur="500" id="53"/>
                                        <p:tgtEl>
                                          <p:spTgt spid="15"/>
                                        </p:tgtEl>
                                      </p:cBhvr>
                                    </p:animEffect>
                                  </p:childTnLst>
                                </p:cTn>
                              </p:par>
                            </p:childTnLst>
                          </p:cTn>
                        </p:par>
                        <p:par>
                          <p:cTn fill="hold" id="54" nodeType="afterGroup">
                            <p:stCondLst>
                              <p:cond delay="2500"/>
                            </p:stCondLst>
                            <p:childTnLst>
                              <p:par>
                                <p:cTn fill="hold" grpId="0" id="55" nodeType="afterEffect" presetClass="entr" presetID="42" presetSubtype="0">
                                  <p:stCondLst>
                                    <p:cond delay="0"/>
                                  </p:stCondLst>
                                  <p:childTnLst>
                                    <p:set>
                                      <p:cBhvr>
                                        <p:cTn dur="1" fill="hold" id="56">
                                          <p:stCondLst>
                                            <p:cond delay="0"/>
                                          </p:stCondLst>
                                        </p:cTn>
                                        <p:tgtEl>
                                          <p:spTgt spid="34"/>
                                        </p:tgtEl>
                                        <p:attrNameLst>
                                          <p:attrName>style.visibility</p:attrName>
                                        </p:attrNameLst>
                                      </p:cBhvr>
                                      <p:to>
                                        <p:strVal val="visible"/>
                                      </p:to>
                                    </p:set>
                                    <p:animEffect filter="fade" transition="in">
                                      <p:cBhvr>
                                        <p:cTn dur="500" id="57"/>
                                        <p:tgtEl>
                                          <p:spTgt spid="34"/>
                                        </p:tgtEl>
                                      </p:cBhvr>
                                    </p:animEffect>
                                    <p:anim calcmode="lin" valueType="num">
                                      <p:cBhvr>
                                        <p:cTn dur="500" fill="hold" id="58"/>
                                        <p:tgtEl>
                                          <p:spTgt spid="34"/>
                                        </p:tgtEl>
                                        <p:attrNameLst>
                                          <p:attrName>ppt_x</p:attrName>
                                        </p:attrNameLst>
                                      </p:cBhvr>
                                      <p:tavLst>
                                        <p:tav tm="0">
                                          <p:val>
                                            <p:strVal val="#ppt_x"/>
                                          </p:val>
                                        </p:tav>
                                        <p:tav tm="100000">
                                          <p:val>
                                            <p:strVal val="#ppt_x"/>
                                          </p:val>
                                        </p:tav>
                                      </p:tavLst>
                                    </p:anim>
                                    <p:anim calcmode="lin" valueType="num">
                                      <p:cBhvr>
                                        <p:cTn dur="500" fill="hold" id="59"/>
                                        <p:tgtEl>
                                          <p:spTgt spid="34"/>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3000"/>
                            </p:stCondLst>
                            <p:childTnLst>
                              <p:par>
                                <p:cTn fill="hold" grpId="0" id="61" nodeType="afterEffect" presetClass="entr" presetID="42" presetSubtype="0">
                                  <p:stCondLst>
                                    <p:cond delay="0"/>
                                  </p:stCondLst>
                                  <p:childTnLst>
                                    <p:set>
                                      <p:cBhvr>
                                        <p:cTn dur="1" fill="hold" id="62">
                                          <p:stCondLst>
                                            <p:cond delay="0"/>
                                          </p:stCondLst>
                                        </p:cTn>
                                        <p:tgtEl>
                                          <p:spTgt spid="36"/>
                                        </p:tgtEl>
                                        <p:attrNameLst>
                                          <p:attrName>style.visibility</p:attrName>
                                        </p:attrNameLst>
                                      </p:cBhvr>
                                      <p:to>
                                        <p:strVal val="visible"/>
                                      </p:to>
                                    </p:set>
                                    <p:animEffect filter="fade" transition="in">
                                      <p:cBhvr>
                                        <p:cTn dur="500" id="63"/>
                                        <p:tgtEl>
                                          <p:spTgt spid="36"/>
                                        </p:tgtEl>
                                      </p:cBhvr>
                                    </p:animEffect>
                                    <p:anim calcmode="lin" valueType="num">
                                      <p:cBhvr>
                                        <p:cTn dur="500" fill="hold" id="64"/>
                                        <p:tgtEl>
                                          <p:spTgt spid="36"/>
                                        </p:tgtEl>
                                        <p:attrNameLst>
                                          <p:attrName>ppt_x</p:attrName>
                                        </p:attrNameLst>
                                      </p:cBhvr>
                                      <p:tavLst>
                                        <p:tav tm="0">
                                          <p:val>
                                            <p:strVal val="#ppt_x"/>
                                          </p:val>
                                        </p:tav>
                                        <p:tav tm="100000">
                                          <p:val>
                                            <p:strVal val="#ppt_x"/>
                                          </p:val>
                                        </p:tav>
                                      </p:tavLst>
                                    </p:anim>
                                    <p:anim calcmode="lin" valueType="num">
                                      <p:cBhvr>
                                        <p:cTn dur="500" fill="hold" id="65"/>
                                        <p:tgtEl>
                                          <p:spTgt spid="36"/>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500"/>
                            </p:stCondLst>
                            <p:childTnLst>
                              <p:par>
                                <p:cTn fill="hold" grpId="0" id="67" nodeType="afterEffect" presetClass="entr" presetID="47" presetSubtype="0">
                                  <p:stCondLst>
                                    <p:cond delay="0"/>
                                  </p:stCondLst>
                                  <p:childTnLst>
                                    <p:set>
                                      <p:cBhvr>
                                        <p:cTn dur="1" fill="hold" id="68">
                                          <p:stCondLst>
                                            <p:cond delay="0"/>
                                          </p:stCondLst>
                                        </p:cTn>
                                        <p:tgtEl>
                                          <p:spTgt spid="6"/>
                                        </p:tgtEl>
                                        <p:attrNameLst>
                                          <p:attrName>style.visibility</p:attrName>
                                        </p:attrNameLst>
                                      </p:cBhvr>
                                      <p:to>
                                        <p:strVal val="visible"/>
                                      </p:to>
                                    </p:set>
                                    <p:animEffect filter="fade" transition="in">
                                      <p:cBhvr>
                                        <p:cTn dur="500" id="69"/>
                                        <p:tgtEl>
                                          <p:spTgt spid="6"/>
                                        </p:tgtEl>
                                      </p:cBhvr>
                                    </p:animEffect>
                                    <p:anim calcmode="lin" valueType="num">
                                      <p:cBhvr>
                                        <p:cTn dur="500" fill="hold" id="70"/>
                                        <p:tgtEl>
                                          <p:spTgt spid="6"/>
                                        </p:tgtEl>
                                        <p:attrNameLst>
                                          <p:attrName>ppt_x</p:attrName>
                                        </p:attrNameLst>
                                      </p:cBhvr>
                                      <p:tavLst>
                                        <p:tav tm="0">
                                          <p:val>
                                            <p:strVal val="#ppt_x"/>
                                          </p:val>
                                        </p:tav>
                                        <p:tav tm="100000">
                                          <p:val>
                                            <p:strVal val="#ppt_x"/>
                                          </p:val>
                                        </p:tav>
                                      </p:tavLst>
                                    </p:anim>
                                    <p:anim calcmode="lin" valueType="num">
                                      <p:cBhvr>
                                        <p:cTn dur="500" fill="hold" id="71"/>
                                        <p:tgtEl>
                                          <p:spTgt spid="6"/>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4000"/>
                            </p:stCondLst>
                            <p:childTnLst>
                              <p:par>
                                <p:cTn fill="hold" grpId="0" id="73" nodeType="afterEffect" presetClass="entr" presetID="47" presetSubtype="0">
                                  <p:stCondLst>
                                    <p:cond delay="0"/>
                                  </p:stCondLst>
                                  <p:childTnLst>
                                    <p:set>
                                      <p:cBhvr>
                                        <p:cTn dur="1" fill="hold" id="74">
                                          <p:stCondLst>
                                            <p:cond delay="0"/>
                                          </p:stCondLst>
                                        </p:cTn>
                                        <p:tgtEl>
                                          <p:spTgt spid="14"/>
                                        </p:tgtEl>
                                        <p:attrNameLst>
                                          <p:attrName>style.visibility</p:attrName>
                                        </p:attrNameLst>
                                      </p:cBhvr>
                                      <p:to>
                                        <p:strVal val="visible"/>
                                      </p:to>
                                    </p:set>
                                    <p:animEffect filter="fade" transition="in">
                                      <p:cBhvr>
                                        <p:cTn dur="500" id="75"/>
                                        <p:tgtEl>
                                          <p:spTgt spid="14"/>
                                        </p:tgtEl>
                                      </p:cBhvr>
                                    </p:animEffect>
                                    <p:anim calcmode="lin" valueType="num">
                                      <p:cBhvr>
                                        <p:cTn dur="500" fill="hold" id="76"/>
                                        <p:tgtEl>
                                          <p:spTgt spid="14"/>
                                        </p:tgtEl>
                                        <p:attrNameLst>
                                          <p:attrName>ppt_x</p:attrName>
                                        </p:attrNameLst>
                                      </p:cBhvr>
                                      <p:tavLst>
                                        <p:tav tm="0">
                                          <p:val>
                                            <p:strVal val="#ppt_x"/>
                                          </p:val>
                                        </p:tav>
                                        <p:tav tm="100000">
                                          <p:val>
                                            <p:strVal val="#ppt_x"/>
                                          </p:val>
                                        </p:tav>
                                      </p:tavLst>
                                    </p:anim>
                                    <p:anim calcmode="lin" valueType="num">
                                      <p:cBhvr>
                                        <p:cTn dur="500" fill="hold" id="77"/>
                                        <p:tgtEl>
                                          <p:spTgt spid="14"/>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4500"/>
                            </p:stCondLst>
                            <p:childTnLst>
                              <p:par>
                                <p:cTn fill="hold" id="79" nodeType="afterEffect" presetClass="entr" presetID="16" presetSubtype="21">
                                  <p:stCondLst>
                                    <p:cond delay="0"/>
                                  </p:stCondLst>
                                  <p:childTnLst>
                                    <p:set>
                                      <p:cBhvr>
                                        <p:cTn dur="1" fill="hold" id="80">
                                          <p:stCondLst>
                                            <p:cond delay="0"/>
                                          </p:stCondLst>
                                        </p:cTn>
                                        <p:tgtEl>
                                          <p:spTgt spid="1026"/>
                                        </p:tgtEl>
                                        <p:attrNameLst>
                                          <p:attrName>style.visibility</p:attrName>
                                        </p:attrNameLst>
                                      </p:cBhvr>
                                      <p:to>
                                        <p:strVal val="visible"/>
                                      </p:to>
                                    </p:set>
                                    <p:animEffect filter="barn(inVertical)" transition="in">
                                      <p:cBhvr>
                                        <p:cTn dur="500" id="81"/>
                                        <p:tgtEl>
                                          <p:spTgt spid="1026"/>
                                        </p:tgtEl>
                                      </p:cBhvr>
                                    </p:animEffect>
                                  </p:childTnLst>
                                </p:cTn>
                              </p:par>
                            </p:childTnLst>
                          </p:cTn>
                        </p:par>
                        <p:par>
                          <p:cTn fill="hold" id="82" nodeType="afterGroup">
                            <p:stCondLst>
                              <p:cond delay="5000"/>
                            </p:stCondLst>
                            <p:childTnLst>
                              <p:par>
                                <p:cTn fill="hold" id="83" nodeType="afterEffect" presetClass="entr" presetID="16" presetSubtype="21">
                                  <p:stCondLst>
                                    <p:cond delay="0"/>
                                  </p:stCondLst>
                                  <p:childTnLst>
                                    <p:set>
                                      <p:cBhvr>
                                        <p:cTn dur="1" fill="hold" id="84">
                                          <p:stCondLst>
                                            <p:cond delay="0"/>
                                          </p:stCondLst>
                                        </p:cTn>
                                        <p:tgtEl>
                                          <p:spTgt spid="1028"/>
                                        </p:tgtEl>
                                        <p:attrNameLst>
                                          <p:attrName>style.visibility</p:attrName>
                                        </p:attrNameLst>
                                      </p:cBhvr>
                                      <p:to>
                                        <p:strVal val="visible"/>
                                      </p:to>
                                    </p:set>
                                    <p:animEffect filter="barn(inVertical)" transition="in">
                                      <p:cBhvr>
                                        <p:cTn dur="500" id="85"/>
                                        <p:tgtEl>
                                          <p:spTgt spid="10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4"/>
      <p:bldP grpId="0" spid="15"/>
      <p:bldP grpId="0" spid="17"/>
      <p:bldP grpId="0" spid="19"/>
      <p:bldP grpId="0" spid="34"/>
      <p:bldP grpId="0" spid="36"/>
      <p:bldP grpId="0" spid="4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任意多边形 56"/>
          <p:cNvSpPr>
            <a:spLocks noChangeArrowheads="1"/>
          </p:cNvSpPr>
          <p:nvPr/>
        </p:nvSpPr>
        <p:spPr bwMode="auto">
          <a:xfrm>
            <a:off x="9586463" y="2305584"/>
            <a:ext cx="1178947" cy="3699731"/>
          </a:xfrm>
          <a:custGeom>
            <a:gdLst>
              <a:gd fmla="*/ 1176576 w 1181100" name="T0"/>
              <a:gd fmla="*/ 0 h 3698875" name="T1"/>
              <a:gd fmla="*/ 1181100 w 1181100" name="T2"/>
              <a:gd fmla="*/ 0 h 3698875" name="T3"/>
              <a:gd fmla="*/ 1181100 w 1181100" name="T4"/>
              <a:gd fmla="*/ 3698875 h 3698875" name="T5"/>
              <a:gd fmla="*/ 0 w 1181100" name="T6"/>
              <a:gd fmla="*/ 3698875 h 3698875" name="T7"/>
              <a:gd fmla="*/ 0 w 1181100" name="T8"/>
              <a:gd fmla="*/ 1735795 h 3698875" name="T9"/>
              <a:gd fmla="*/ 48924 w 1181100" name="T10"/>
              <a:gd fmla="*/ 1697678 h 3698875" name="T11"/>
              <a:gd fmla="*/ 278759 w 1181100" name="T12"/>
              <a:gd fmla="*/ 1500788 h 3698875" name="T13"/>
              <a:gd fmla="*/ 453153 w 1181100" name="T14"/>
              <a:gd fmla="*/ 1330349 h 3698875" name="T15"/>
              <a:gd fmla="*/ 510936 w 1181100" name="T16"/>
              <a:gd fmla="*/ 1369307 h 3698875" name="T17"/>
              <a:gd fmla="*/ 590551 w 1181100" name="T18"/>
              <a:gd fmla="*/ 1385380 h 3698875" name="T19"/>
              <a:gd fmla="*/ 795088 w 1181100" name="T20"/>
              <a:gd fmla="*/ 1180843 h 3698875" name="T21"/>
              <a:gd fmla="*/ 735181 w 1181100" name="T22"/>
              <a:gd fmla="*/ 1036213 h 3698875" name="T23"/>
              <a:gd fmla="*/ 717723 w 1181100" name="T24"/>
              <a:gd fmla="*/ 1024442 h 3698875" name="T25"/>
              <a:gd fmla="*/ 820291 w 1181100" name="T26"/>
              <a:gd fmla="*/ 886780 h 3698875" name="T27"/>
              <a:gd fmla="*/ 1174186 w 1181100" name="T28"/>
              <a:gd fmla="*/ 21448 h 3698875" name="T29"/>
              <a:gd fmla="*/ 1176576 w 1181100" name="T30"/>
              <a:gd fmla="*/ 0 h 369887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181100" name="T48"/>
              <a:gd fmla="*/ 0 h 3698875" name="T49"/>
              <a:gd fmla="*/ 1181100 w 1181100" name="T50"/>
              <a:gd fmla="*/ 3698875 h 3698875"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7B1B1B"/>
          </a:solidFill>
          <a:ln>
            <a:noFill/>
          </a:ln>
          <a:extLst/>
        </p:spPr>
        <p:txBody>
          <a:bodyPr anchor="ctr" bIns="45659" lIns="91319" rIns="91319" tIns="45659"/>
          <a:lstStyle/>
          <a:p>
            <a:endParaRPr altLang="en-US" lang="zh-CN">
              <a:latin charset="-122" panose="020b0503020204020204" pitchFamily="34" typeface="微软雅黑"/>
              <a:ea charset="-122" panose="020b0503020204020204" pitchFamily="34" typeface="微软雅黑"/>
            </a:endParaRPr>
          </a:p>
        </p:txBody>
      </p:sp>
      <p:sp>
        <p:nvSpPr>
          <p:cNvPr id="26" name="任意多边形 59"/>
          <p:cNvSpPr>
            <a:spLocks noChangeArrowheads="1"/>
          </p:cNvSpPr>
          <p:nvPr/>
        </p:nvSpPr>
        <p:spPr bwMode="auto">
          <a:xfrm>
            <a:off x="8346124" y="4083998"/>
            <a:ext cx="1178947" cy="1922908"/>
          </a:xfrm>
          <a:custGeom>
            <a:gdLst>
              <a:gd fmla="*/ 1181100 w 1181100" name="T0"/>
              <a:gd fmla="*/ 0 h 1921854" name="T1"/>
              <a:gd fmla="*/ 1181100 w 1181100" name="T2"/>
              <a:gd fmla="*/ 1922463 h 1921854" name="T3"/>
              <a:gd fmla="*/ 0 w 1181100" name="T4"/>
              <a:gd fmla="*/ 1922463 h 1921854" name="T5"/>
              <a:gd fmla="*/ 0 w 1181100" name="T6"/>
              <a:gd fmla="*/ 732198 h 1921854" name="T7"/>
              <a:gd fmla="*/ 319230 w 1181100" name="T8"/>
              <a:gd fmla="*/ 562431 h 1921854" name="T9"/>
              <a:gd fmla="*/ 425975 w 1181100" name="T10"/>
              <a:gd fmla="*/ 500448 h 1921854" name="T11"/>
              <a:gd fmla="*/ 445921 w 1181100" name="T12"/>
              <a:gd fmla="*/ 530040 h 1921854" name="T13"/>
              <a:gd fmla="*/ 590551 w 1181100" name="T14"/>
              <a:gd fmla="*/ 589966 h 1921854" name="T15"/>
              <a:gd fmla="*/ 795088 w 1181100" name="T16"/>
              <a:gd fmla="*/ 385364 h 1921854" name="T17"/>
              <a:gd fmla="*/ 779015 w 1181100" name="T18"/>
              <a:gd fmla="*/ 305724 h 1921854" name="T19"/>
              <a:gd fmla="*/ 768996 w 1181100" name="T20"/>
              <a:gd fmla="*/ 290859 h 1921854" name="T21"/>
              <a:gd fmla="*/ 952789 w 1181100" name="T22"/>
              <a:gd fmla="*/ 167598 h 1921854" name="T23"/>
              <a:gd fmla="*/ 1140954 w 1181100" name="T24"/>
              <a:gd fmla="*/ 31286 h 1921854" name="T25"/>
              <a:gd fmla="*/ 1181100 w 1181100" name="T26"/>
              <a:gd fmla="*/ 0 h 192185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181100" name="T42"/>
              <a:gd fmla="*/ 0 h 1921854" name="T43"/>
              <a:gd fmla="*/ 1181100 w 1181100" name="T44"/>
              <a:gd fmla="*/ 1921854 h 192185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75000"/>
              <a:lumOff val="25000"/>
            </a:schemeClr>
          </a:solidFill>
          <a:ln>
            <a:noFill/>
          </a:ln>
          <a:extLst/>
        </p:spPr>
        <p:txBody>
          <a:bodyPr anchor="ctr" bIns="45659" lIns="91319" rIns="91319" tIns="45659"/>
          <a:lstStyle/>
          <a:p>
            <a:endParaRPr altLang="en-US" lang="zh-CN">
              <a:latin charset="-122" panose="020b0503020204020204" pitchFamily="34" typeface="微软雅黑"/>
              <a:ea charset="-122" panose="020b0503020204020204" pitchFamily="34" typeface="微软雅黑"/>
            </a:endParaRPr>
          </a:p>
        </p:txBody>
      </p:sp>
      <p:sp>
        <p:nvSpPr>
          <p:cNvPr id="27" name="任意多边形 63"/>
          <p:cNvSpPr>
            <a:spLocks noChangeArrowheads="1"/>
          </p:cNvSpPr>
          <p:nvPr/>
        </p:nvSpPr>
        <p:spPr bwMode="auto">
          <a:xfrm>
            <a:off x="7113301" y="4844584"/>
            <a:ext cx="1178947" cy="1162320"/>
          </a:xfrm>
          <a:custGeom>
            <a:gdLst>
              <a:gd fmla="*/ 1181100 w 1181100" name="T0"/>
              <a:gd fmla="*/ 0 h 1161755" name="T1"/>
              <a:gd fmla="*/ 1181100 w 1181100" name="T2"/>
              <a:gd fmla="*/ 1162050 h 1161755" name="T3"/>
              <a:gd fmla="*/ 0 w 1181100" name="T4"/>
              <a:gd fmla="*/ 1162050 h 1161755" name="T5"/>
              <a:gd fmla="*/ 0 w 1181100" name="T6"/>
              <a:gd fmla="*/ 517985 h 1161755" name="T7"/>
              <a:gd fmla="*/ 336342 w 1181100" name="T8"/>
              <a:gd fmla="*/ 385616 h 1161755" name="T9"/>
              <a:gd fmla="*/ 408490 w 1181100" name="T10"/>
              <a:gd fmla="*/ 354318 h 1161755" name="T11"/>
              <a:gd fmla="*/ 445921 w 1181100" name="T12"/>
              <a:gd fmla="*/ 409850 h 1161755" name="T13"/>
              <a:gd fmla="*/ 590551 w 1181100" name="T14"/>
              <a:gd fmla="*/ 469772 h 1161755" name="T15"/>
              <a:gd fmla="*/ 795088 w 1181100" name="T16"/>
              <a:gd fmla="*/ 265183 h 1161755" name="T17"/>
              <a:gd fmla="*/ 790933 w 1181100" name="T18"/>
              <a:gd fmla="*/ 223952 h 1161755" name="T19"/>
              <a:gd fmla="*/ 781056 w 1181100" name="T20"/>
              <a:gd fmla="*/ 192125 h 1161755" name="T21"/>
              <a:gd fmla="*/ 1174526 w 1181100" name="T22"/>
              <a:gd fmla="*/ 3496 h 1161755" name="T23"/>
              <a:gd fmla="*/ 1181100 w 1181100" name="T24"/>
              <a:gd fmla="*/ 0 h 116175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181100" name="T39"/>
              <a:gd fmla="*/ 0 h 1161755" name="T40"/>
              <a:gd fmla="*/ 1181100 w 1181100" name="T41"/>
              <a:gd fmla="*/ 1161755 h 1161755"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7B1B1B"/>
          </a:solidFill>
          <a:ln>
            <a:noFill/>
          </a:ln>
          <a:extLst/>
        </p:spPr>
        <p:txBody>
          <a:bodyPr anchor="ctr" bIns="45659" lIns="91319" rIns="91319" tIns="45659"/>
          <a:lstStyle/>
          <a:p>
            <a:endParaRPr altLang="en-US" lang="zh-CN">
              <a:latin charset="-122" panose="020b0503020204020204" pitchFamily="34" typeface="微软雅黑"/>
              <a:ea charset="-122" panose="020b0503020204020204" pitchFamily="34" typeface="微软雅黑"/>
            </a:endParaRPr>
          </a:p>
        </p:txBody>
      </p:sp>
      <p:sp>
        <p:nvSpPr>
          <p:cNvPr id="28" name="任意多边形 66"/>
          <p:cNvSpPr>
            <a:spLocks noChangeArrowheads="1"/>
          </p:cNvSpPr>
          <p:nvPr/>
        </p:nvSpPr>
        <p:spPr bwMode="auto">
          <a:xfrm>
            <a:off x="5127785" y="5382872"/>
            <a:ext cx="1933220" cy="622444"/>
          </a:xfrm>
          <a:custGeom>
            <a:gdLst>
              <a:gd fmla="*/ 1936750 w 1936748" name="T0"/>
              <a:gd fmla="*/ 0 h 623080" name="T1"/>
              <a:gd fmla="*/ 1936750 w 1936748" name="T2"/>
              <a:gd fmla="*/ 622300 h 623080" name="T3"/>
              <a:gd fmla="*/ 0 w 1936748" name="T4"/>
              <a:gd fmla="*/ 622300 h 623080" name="T5"/>
              <a:gd fmla="*/ 0 w 1936748" name="T6"/>
              <a:gd fmla="*/ 613116 h 623080" name="T7"/>
              <a:gd fmla="*/ 352298 w 1936748" name="T8"/>
              <a:gd fmla="*/ 518876 h 623080" name="T9"/>
              <a:gd fmla="*/ 750618 w 1936748" name="T10"/>
              <a:gd fmla="*/ 402837 h 623080" name="T11"/>
              <a:gd fmla="*/ 791647 w 1936748" name="T12"/>
              <a:gd fmla="*/ 389991 h 623080" name="T13"/>
              <a:gd fmla="*/ 823746 w 1936748" name="T14"/>
              <a:gd fmla="*/ 437542 h 623080" name="T15"/>
              <a:gd fmla="*/ 968376 w 1936748" name="T16"/>
              <a:gd fmla="*/ 497374 h 623080" name="T17"/>
              <a:gd fmla="*/ 1172913 w 1936748" name="T18"/>
              <a:gd fmla="*/ 293093 h 623080" name="T19"/>
              <a:gd fmla="*/ 1170636 w 1936748" name="T20"/>
              <a:gd fmla="*/ 270530 h 623080" name="T21"/>
              <a:gd fmla="*/ 1509043 w 1936748" name="T22"/>
              <a:gd fmla="*/ 156703 h 623080" name="T23"/>
              <a:gd fmla="*/ 1868378 w 1936748" name="T24"/>
              <a:gd fmla="*/ 26868 h 623080" name="T25"/>
              <a:gd fmla="*/ 1936750 w 1936748" name="T26"/>
              <a:gd fmla="*/ 0 h 62308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936748" name="T42"/>
              <a:gd fmla="*/ 0 h 623080" name="T43"/>
              <a:gd fmla="*/ 1936748 w 1936748" name="T44"/>
              <a:gd fmla="*/ 623080 h 62308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75000"/>
              <a:lumOff val="25000"/>
            </a:schemeClr>
          </a:solidFill>
          <a:ln>
            <a:noFill/>
          </a:ln>
          <a:extLst/>
        </p:spPr>
        <p:txBody>
          <a:bodyPr anchor="ctr" bIns="45659" lIns="91319" rIns="91319" tIns="45659"/>
          <a:lstStyle/>
          <a:p>
            <a:endParaRPr altLang="en-US" lang="zh-CN">
              <a:latin charset="-122" panose="020b0503020204020204" pitchFamily="34" typeface="微软雅黑"/>
              <a:ea charset="-122" panose="020b0503020204020204" pitchFamily="34" typeface="微软雅黑"/>
            </a:endParaRPr>
          </a:p>
        </p:txBody>
      </p:sp>
      <p:grpSp>
        <p:nvGrpSpPr>
          <p:cNvPr id="48" name="组合 47"/>
          <p:cNvGrpSpPr/>
          <p:nvPr/>
        </p:nvGrpSpPr>
        <p:grpSpPr>
          <a:xfrm>
            <a:off x="3448106" y="2478661"/>
            <a:ext cx="6810638" cy="1152792"/>
            <a:chOff x="2590800" y="1858565"/>
            <a:chExt cx="5117307" cy="864394"/>
          </a:xfrm>
        </p:grpSpPr>
        <p:grpSp>
          <p:nvGrpSpPr>
            <p:cNvPr id="2" name="组合 6"/>
            <p:cNvGrpSpPr/>
            <p:nvPr/>
          </p:nvGrpSpPr>
          <p:grpSpPr>
            <a:xfrm>
              <a:off x="2590800" y="1858565"/>
              <a:ext cx="4900613" cy="756642"/>
              <a:chExt cx="6535007" cy="1008995"/>
            </a:xfrm>
          </p:grpSpPr>
          <p:cxnSp>
            <p:nvCxnSpPr>
              <p:cNvPr id="3" name="肘形连接符 151"/>
              <p:cNvCxnSpPr>
                <a:cxnSpLocks noChangeShapeType="1"/>
                <a:stCxn id="4" idx="6"/>
                <a:endCxn id="29" idx="2"/>
              </p:cNvCxnSpPr>
              <p:nvPr/>
            </p:nvCxnSpPr>
            <p:spPr bwMode="auto">
              <a:xfrm>
                <a:off x="756000" y="378000"/>
                <a:ext cx="5779007" cy="630995"/>
              </a:xfrm>
              <a:prstGeom prst="bentConnector3">
                <a:avLst>
                  <a:gd fmla="val 50000" name="adj1"/>
                </a:avLst>
              </a:prstGeom>
              <a:noFill/>
              <a:ln w="12700">
                <a:solidFill>
                  <a:srgbClr val="7B1B1B"/>
                </a:solidFill>
                <a:bevel/>
              </a:ln>
              <a:extLst>
                <a:ext uri="{909E8E84-426E-40DD-AFC4-6F175D3DCCD1}">
                  <a14:hiddenFill>
                    <a:noFill/>
                  </a14:hiddenFill>
                </a:ext>
              </a:extLst>
            </p:spPr>
          </p:cxnSp>
          <p:sp>
            <p:nvSpPr>
              <p:cNvPr id="4" name="椭圆 135"/>
              <p:cNvSpPr>
                <a:spLocks noChangeArrowheads="1"/>
              </p:cNvSpPr>
              <p:nvPr/>
            </p:nvSpPr>
            <p:spPr bwMode="auto">
              <a:xfrm>
                <a:off x="0" y="0"/>
                <a:ext cx="756000" cy="756000"/>
              </a:xfrm>
              <a:prstGeom prst="ellipse">
                <a:avLst/>
              </a:prstGeom>
              <a:solidFill>
                <a:srgbClr val="7B1B1B"/>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122" pitchFamily="2" typeface="宋体"/>
                </a:endParaRPr>
              </a:p>
            </p:txBody>
          </p:sp>
          <p:grpSp>
            <p:nvGrpSpPr>
              <p:cNvPr id="5" name="组合 125"/>
              <p:cNvGrpSpPr/>
              <p:nvPr/>
            </p:nvGrpSpPr>
            <p:grpSpPr>
              <a:xfrm>
                <a:off x="153000" y="136763"/>
                <a:ext cx="450000" cy="434596"/>
                <a:chExt cx="583915" cy="496874"/>
              </a:xfrm>
            </p:grpSpPr>
            <p:sp>
              <p:nvSpPr>
                <p:cNvPr id="6" name="Freeform 159"/>
                <p:cNvSpPr>
                  <a:spLocks noChangeArrowheads="1"/>
                </p:cNvSpPr>
                <p:nvPr/>
              </p:nvSpPr>
              <p:spPr bwMode="auto">
                <a:xfrm>
                  <a:off x="61656" y="94297"/>
                  <a:ext cx="460603" cy="402577"/>
                </a:xfrm>
                <a:custGeom>
                  <a:gdLst>
                    <a:gd fmla="*/ 247361 w 54" name="T0"/>
                    <a:gd fmla="*/ 8565 h 47" name="T1"/>
                    <a:gd fmla="*/ 204712 w 54" name="T2"/>
                    <a:gd fmla="*/ 8565 h 47" name="T3"/>
                    <a:gd fmla="*/ 17059 w 54" name="T4"/>
                    <a:gd fmla="*/ 128482 h 47" name="T5"/>
                    <a:gd fmla="*/ 0 w 54" name="T6"/>
                    <a:gd fmla="*/ 171309 h 47" name="T7"/>
                    <a:gd fmla="*/ 0 w 54" name="T8"/>
                    <a:gd fmla="*/ 376881 h 47" name="T9"/>
                    <a:gd fmla="*/ 25589 w 54" name="T10"/>
                    <a:gd fmla="*/ 402577 h 47" name="T11"/>
                    <a:gd fmla="*/ 110886 w 54" name="T12"/>
                    <a:gd fmla="*/ 402577 h 47" name="T13"/>
                    <a:gd fmla="*/ 136475 w 54" name="T14"/>
                    <a:gd fmla="*/ 376881 h 47" name="T15"/>
                    <a:gd fmla="*/ 136475 w 54" name="T16"/>
                    <a:gd fmla="*/ 231268 h 47" name="T17"/>
                    <a:gd fmla="*/ 162064 w 54" name="T18"/>
                    <a:gd fmla="*/ 205571 h 47" name="T19"/>
                    <a:gd fmla="*/ 298539 w 54" name="T20"/>
                    <a:gd fmla="*/ 205571 h 47" name="T21"/>
                    <a:gd fmla="*/ 324128 w 54" name="T22"/>
                    <a:gd fmla="*/ 231268 h 47" name="T23"/>
                    <a:gd fmla="*/ 324128 w 54" name="T24"/>
                    <a:gd fmla="*/ 376881 h 47" name="T25"/>
                    <a:gd fmla="*/ 349717 w 54" name="T26"/>
                    <a:gd fmla="*/ 402577 h 47" name="T27"/>
                    <a:gd fmla="*/ 435014 w 54" name="T28"/>
                    <a:gd fmla="*/ 402577 h 47" name="T29"/>
                    <a:gd fmla="*/ 460603 w 54" name="T30"/>
                    <a:gd fmla="*/ 376881 h 47" name="T31"/>
                    <a:gd fmla="*/ 460603 w 54" name="T32"/>
                    <a:gd fmla="*/ 171309 h 47" name="T33"/>
                    <a:gd fmla="*/ 443544 w 54" name="T34"/>
                    <a:gd fmla="*/ 137047 h 47" name="T35"/>
                    <a:gd fmla="*/ 247361 w 54" name="T36"/>
                    <a:gd fmla="*/ 8565 h 4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4" name="T57"/>
                    <a:gd fmla="*/ 0 h 47" name="T58"/>
                    <a:gd fmla="*/ 54 w 54" name="T59"/>
                    <a:gd fmla="*/ 47 h 4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bIns="60960" lIns="121920" rIns="121920" tIns="60960"/>
                <a:lstStyle/>
                <a:p>
                  <a:endParaRPr altLang="en-US" lang="zh-CN">
                    <a:latin charset="-122" panose="020b0503020204020204" pitchFamily="34" typeface="微软雅黑"/>
                    <a:ea charset="-122" panose="020b0503020204020204" pitchFamily="34" typeface="微软雅黑"/>
                  </a:endParaRPr>
                </a:p>
              </p:txBody>
            </p:sp>
            <p:sp>
              <p:nvSpPr>
                <p:cNvPr id="7" name="Freeform 160"/>
                <p:cNvSpPr>
                  <a:spLocks noChangeArrowheads="1"/>
                </p:cNvSpPr>
                <p:nvPr/>
              </p:nvSpPr>
              <p:spPr bwMode="auto">
                <a:xfrm>
                  <a:off x="0" y="0"/>
                  <a:ext cx="583915" cy="224863"/>
                </a:xfrm>
                <a:custGeom>
                  <a:gdLst>
                    <a:gd fmla="*/ 549567 w 68" name="T0"/>
                    <a:gd fmla="*/ 172972 h 26" name="T1"/>
                    <a:gd fmla="*/ 523806 w 68" name="T2"/>
                    <a:gd fmla="*/ 129729 h 26" name="T3"/>
                    <a:gd fmla="*/ 523806 w 68" name="T4"/>
                    <a:gd fmla="*/ 86486 h 26" name="T5"/>
                    <a:gd fmla="*/ 498045 w 68" name="T6"/>
                    <a:gd fmla="*/ 60540 h 26" name="T7"/>
                    <a:gd fmla="*/ 489458 w 68" name="T8"/>
                    <a:gd fmla="*/ 60540 h 26" name="T9"/>
                    <a:gd fmla="*/ 463697 w 68" name="T10"/>
                    <a:gd fmla="*/ 86486 h 26" name="T11"/>
                    <a:gd fmla="*/ 463697 w 68" name="T12"/>
                    <a:gd fmla="*/ 86486 h 26" name="T13"/>
                    <a:gd fmla="*/ 446523 w 68" name="T14"/>
                    <a:gd fmla="*/ 103783 h 26" name="T15"/>
                    <a:gd fmla="*/ 309131 w 68" name="T16"/>
                    <a:gd fmla="*/ 8649 h 26" name="T17"/>
                    <a:gd fmla="*/ 283371 w 68" name="T18"/>
                    <a:gd fmla="*/ 0 h 26" name="T19"/>
                    <a:gd fmla="*/ 257610 w 68" name="T20"/>
                    <a:gd fmla="*/ 8649 h 26" name="T21"/>
                    <a:gd fmla="*/ 17174 w 68" name="T22"/>
                    <a:gd fmla="*/ 172972 h 26" name="T23"/>
                    <a:gd fmla="*/ 8587 w 68" name="T24"/>
                    <a:gd fmla="*/ 207566 h 26" name="T25"/>
                    <a:gd fmla="*/ 42935 w 68" name="T26"/>
                    <a:gd fmla="*/ 207566 h 26" name="T27"/>
                    <a:gd fmla="*/ 266197 w 68" name="T28"/>
                    <a:gd fmla="*/ 60540 h 26" name="T29"/>
                    <a:gd fmla="*/ 309131 w 68" name="T30"/>
                    <a:gd fmla="*/ 60540 h 26" name="T31"/>
                    <a:gd fmla="*/ 540980 w 68" name="T32"/>
                    <a:gd fmla="*/ 216214 h 26" name="T33"/>
                    <a:gd fmla="*/ 575328 w 68" name="T34"/>
                    <a:gd fmla="*/ 216214 h 26" name="T35"/>
                    <a:gd fmla="*/ 566741 w 68" name="T36"/>
                    <a:gd fmla="*/ 181620 h 26" name="T37"/>
                    <a:gd fmla="*/ 549567 w 68" name="T38"/>
                    <a:gd fmla="*/ 172972 h 2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8" name="T60"/>
                    <a:gd fmla="*/ 0 h 26" name="T61"/>
                    <a:gd fmla="*/ 68 w 68" name="T62"/>
                    <a:gd fmla="*/ 26 h 2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bIns="60960" lIns="121920" rIns="121920" tIns="60960"/>
                <a:lstStyle/>
                <a:p>
                  <a:endParaRPr altLang="en-US" lang="zh-CN">
                    <a:latin charset="-122" panose="020b0503020204020204" pitchFamily="34" typeface="微软雅黑"/>
                    <a:ea charset="-122" panose="020b0503020204020204" pitchFamily="34" typeface="微软雅黑"/>
                  </a:endParaRPr>
                </a:p>
              </p:txBody>
            </p:sp>
          </p:grpSp>
        </p:grpSp>
        <p:sp>
          <p:nvSpPr>
            <p:cNvPr id="29" name="椭圆 51"/>
            <p:cNvSpPr>
              <a:spLocks noChangeArrowheads="1"/>
            </p:cNvSpPr>
            <p:nvPr/>
          </p:nvSpPr>
          <p:spPr bwMode="auto">
            <a:xfrm>
              <a:off x="7491413" y="2507455"/>
              <a:ext cx="216694" cy="215504"/>
            </a:xfrm>
            <a:prstGeom prst="ellipse">
              <a:avLst/>
            </a:prstGeom>
            <a:solidFill>
              <a:srgbClr val="7B1B1B">
                <a:alpha val="69000"/>
              </a:srgbClr>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122" pitchFamily="2" typeface="宋体"/>
              </a:endParaRPr>
            </a:p>
          </p:txBody>
        </p:sp>
      </p:grpSp>
      <p:grpSp>
        <p:nvGrpSpPr>
          <p:cNvPr id="47" name="组合 46"/>
          <p:cNvGrpSpPr/>
          <p:nvPr/>
        </p:nvGrpSpPr>
        <p:grpSpPr>
          <a:xfrm>
            <a:off x="3448106" y="3417094"/>
            <a:ext cx="5579399" cy="1197252"/>
            <a:chOff x="2590800" y="2562225"/>
            <a:chExt cx="4192191" cy="897731"/>
          </a:xfrm>
        </p:grpSpPr>
        <p:grpSp>
          <p:nvGrpSpPr>
            <p:cNvPr id="12" name="组合 5"/>
            <p:cNvGrpSpPr/>
            <p:nvPr/>
          </p:nvGrpSpPr>
          <p:grpSpPr>
            <a:xfrm>
              <a:off x="2590800" y="2562225"/>
              <a:ext cx="3975497" cy="789383"/>
              <a:chExt cx="5300991" cy="1051893"/>
            </a:xfrm>
          </p:grpSpPr>
          <p:cxnSp>
            <p:nvCxnSpPr>
              <p:cNvPr id="13" name="肘形连接符 154"/>
              <p:cNvCxnSpPr>
                <a:cxnSpLocks noChangeShapeType="1"/>
                <a:stCxn id="14" idx="6"/>
                <a:endCxn id="30" idx="2"/>
              </p:cNvCxnSpPr>
              <p:nvPr/>
            </p:nvCxnSpPr>
            <p:spPr bwMode="auto">
              <a:xfrm>
                <a:off x="756000" y="378000"/>
                <a:ext cx="4544991" cy="673893"/>
              </a:xfrm>
              <a:prstGeom prst="bentConnector3">
                <a:avLst>
                  <a:gd fmla="val 50000" name="adj1"/>
                </a:avLst>
              </a:prstGeom>
              <a:noFill/>
              <a:ln w="12700">
                <a:solidFill>
                  <a:schemeClr val="tx1">
                    <a:lumMod val="75000"/>
                    <a:lumOff val="25000"/>
                  </a:schemeClr>
                </a:solidFill>
                <a:bevel/>
              </a:ln>
              <a:extLst>
                <a:ext uri="{909E8E84-426E-40DD-AFC4-6F175D3DCCD1}">
                  <a14:hiddenFill>
                    <a:noFill/>
                  </a14:hiddenFill>
                </a:ext>
              </a:extLst>
            </p:spPr>
          </p:cxnSp>
          <p:sp>
            <p:nvSpPr>
              <p:cNvPr id="14" name="椭圆 139"/>
              <p:cNvSpPr>
                <a:spLocks noChangeArrowheads="1"/>
              </p:cNvSpPr>
              <p:nvPr/>
            </p:nvSpPr>
            <p:spPr bwMode="auto">
              <a:xfrm>
                <a:off x="0" y="0"/>
                <a:ext cx="756000" cy="756000"/>
              </a:xfrm>
              <a:prstGeom prst="ellipse">
                <a:avLst/>
              </a:prstGeom>
              <a:solidFill>
                <a:schemeClr val="tx1">
                  <a:lumMod val="75000"/>
                  <a:lumOff val="25000"/>
                </a:schemeClr>
              </a:solidFill>
              <a:ln w="12700">
                <a:noFill/>
                <a:bevel/>
              </a:ln>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122" pitchFamily="2" typeface="宋体"/>
                </a:endParaRPr>
              </a:p>
            </p:txBody>
          </p:sp>
          <p:grpSp>
            <p:nvGrpSpPr>
              <p:cNvPr id="15" name="Group 92"/>
              <p:cNvGrpSpPr/>
              <p:nvPr/>
            </p:nvGrpSpPr>
            <p:grpSpPr>
              <a:xfrm>
                <a:off x="153436" y="235588"/>
                <a:ext cx="474528" cy="295582"/>
                <a:chExt cx="471488" cy="293688"/>
              </a:xfrm>
            </p:grpSpPr>
            <p:sp>
              <p:nvSpPr>
                <p:cNvPr id="16" name="Freeform 8"/>
                <p:cNvSpPr>
                  <a:spLocks noChangeArrowheads="1" noEditPoints="1"/>
                </p:cNvSpPr>
                <p:nvPr/>
              </p:nvSpPr>
              <p:spPr bwMode="auto">
                <a:xfrm>
                  <a:off x="0" y="0"/>
                  <a:ext cx="471488" cy="293688"/>
                </a:xfrm>
                <a:custGeom>
                  <a:gdLst>
                    <a:gd fmla="*/ 426225 w 125" name="T0"/>
                    <a:gd fmla="*/ 67774 h 78" name="T1"/>
                    <a:gd fmla="*/ 426225 w 125" name="T2"/>
                    <a:gd fmla="*/ 0 h 78" name="T3"/>
                    <a:gd fmla="*/ 0 w 125" name="T4"/>
                    <a:gd fmla="*/ 0 h 78" name="T5"/>
                    <a:gd fmla="*/ 0 w 125" name="T6"/>
                    <a:gd fmla="*/ 293688 h 78" name="T7"/>
                    <a:gd fmla="*/ 426225 w 125" name="T8"/>
                    <a:gd fmla="*/ 293688 h 78" name="T9"/>
                    <a:gd fmla="*/ 426225 w 125" name="T10"/>
                    <a:gd fmla="*/ 225914 h 78" name="T11"/>
                    <a:gd fmla="*/ 471488 w 125" name="T12"/>
                    <a:gd fmla="*/ 203322 h 78" name="T13"/>
                    <a:gd fmla="*/ 471488 w 125" name="T14"/>
                    <a:gd fmla="*/ 97896 h 78" name="T15"/>
                    <a:gd fmla="*/ 426225 w 125" name="T16"/>
                    <a:gd fmla="*/ 67774 h 78" name="T17"/>
                    <a:gd fmla="*/ 392278 w 125" name="T18"/>
                    <a:gd fmla="*/ 259801 h 78" name="T19"/>
                    <a:gd fmla="*/ 37719 w 125" name="T20"/>
                    <a:gd fmla="*/ 259801 h 78" name="T21"/>
                    <a:gd fmla="*/ 37719 w 125" name="T22"/>
                    <a:gd fmla="*/ 37652 h 78" name="T23"/>
                    <a:gd fmla="*/ 392278 w 125" name="T24"/>
                    <a:gd fmla="*/ 37652 h 78" name="T25"/>
                    <a:gd fmla="*/ 392278 w 125" name="T26"/>
                    <a:gd fmla="*/ 259801 h 7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5" name="T42"/>
                    <a:gd fmla="*/ 0 h 78" name="T43"/>
                    <a:gd fmla="*/ 125 w 125" name="T44"/>
                    <a:gd fmla="*/ 78 h 7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cmpd="sng" w="9525">
                  <a:noFill/>
                  <a:bevel/>
                </a:ln>
                <a:extLst/>
              </p:spPr>
              <p:txBody>
                <a:bodyPr bIns="60960" lIns="121920" rIns="121920" tIns="60960"/>
                <a:lstStyle/>
                <a:p>
                  <a:endParaRPr altLang="en-US" lang="zh-CN">
                    <a:latin charset="-122" panose="020b0503020204020204" pitchFamily="34" typeface="微软雅黑"/>
                    <a:ea charset="-122" panose="020b0503020204020204" pitchFamily="34" typeface="微软雅黑"/>
                  </a:endParaRPr>
                </a:p>
              </p:txBody>
            </p:sp>
            <p:sp>
              <p:nvSpPr>
                <p:cNvPr id="17" name="Rectangle 9"/>
                <p:cNvSpPr>
                  <a:spLocks noChangeArrowheads="1"/>
                </p:cNvSpPr>
                <p:nvPr/>
              </p:nvSpPr>
              <p:spPr bwMode="auto">
                <a:xfrm>
                  <a:off x="63500" y="63499"/>
                  <a:ext cx="90488" cy="166688"/>
                </a:xfrm>
                <a:prstGeom prst="rect">
                  <a:avLst/>
                </a:prstGeom>
                <a:solidFill>
                  <a:schemeClr val="bg1"/>
                </a:solidFill>
                <a:ln w="9525">
                  <a:noFill/>
                  <a:bevel/>
                </a:ln>
                <a:extLst/>
              </p:spPr>
              <p:txBody>
                <a:bodyPr bIns="60960" lIns="121920" rIns="121920" tIns="6096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sz="2500">
                    <a:latin charset="-122" panose="020b0503020204020204" pitchFamily="34" typeface="微软雅黑"/>
                    <a:ea charset="-122" panose="020b0503020204020204" pitchFamily="34" typeface="微软雅黑"/>
                    <a:sym charset="0" pitchFamily="34" typeface="Calibri"/>
                  </a:endParaRPr>
                </a:p>
              </p:txBody>
            </p:sp>
            <p:sp>
              <p:nvSpPr>
                <p:cNvPr id="18" name="Rectangle 10"/>
                <p:cNvSpPr>
                  <a:spLocks noChangeArrowheads="1"/>
                </p:cNvSpPr>
                <p:nvPr/>
              </p:nvSpPr>
              <p:spPr bwMode="auto">
                <a:xfrm>
                  <a:off x="169862" y="63499"/>
                  <a:ext cx="85725" cy="166688"/>
                </a:xfrm>
                <a:prstGeom prst="rect">
                  <a:avLst/>
                </a:prstGeom>
                <a:solidFill>
                  <a:schemeClr val="bg1"/>
                </a:solidFill>
                <a:ln w="9525">
                  <a:noFill/>
                  <a:bevel/>
                </a:ln>
                <a:extLst/>
              </p:spPr>
              <p:txBody>
                <a:bodyPr bIns="60960" lIns="121920" rIns="121920" tIns="6096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sz="2500">
                    <a:latin charset="-122" panose="020b0503020204020204" pitchFamily="34" typeface="微软雅黑"/>
                    <a:ea charset="-122" panose="020b0503020204020204" pitchFamily="34" typeface="微软雅黑"/>
                    <a:sym charset="0" pitchFamily="34" typeface="Calibri"/>
                  </a:endParaRPr>
                </a:p>
              </p:txBody>
            </p:sp>
          </p:grpSp>
        </p:grpSp>
        <p:sp>
          <p:nvSpPr>
            <p:cNvPr id="30" name="椭圆 52"/>
            <p:cNvSpPr>
              <a:spLocks noChangeArrowheads="1"/>
            </p:cNvSpPr>
            <p:nvPr/>
          </p:nvSpPr>
          <p:spPr bwMode="auto">
            <a:xfrm>
              <a:off x="6566297" y="3243262"/>
              <a:ext cx="216694" cy="216694"/>
            </a:xfrm>
            <a:prstGeom prst="ellipse">
              <a:avLst/>
            </a:prstGeom>
            <a:solidFill>
              <a:schemeClr val="tx1">
                <a:lumMod val="75000"/>
                <a:lumOff val="25000"/>
                <a:alpha val="69000"/>
              </a:schemeClr>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122" pitchFamily="2" typeface="宋体"/>
              </a:endParaRPr>
            </a:p>
          </p:txBody>
        </p:sp>
      </p:grpSp>
      <p:grpSp>
        <p:nvGrpSpPr>
          <p:cNvPr id="46" name="组合 45"/>
          <p:cNvGrpSpPr/>
          <p:nvPr/>
        </p:nvGrpSpPr>
        <p:grpSpPr>
          <a:xfrm>
            <a:off x="3448104" y="4355524"/>
            <a:ext cx="4346574" cy="898735"/>
            <a:chOff x="2590801" y="3265884"/>
            <a:chExt cx="3265884" cy="673895"/>
          </a:xfrm>
        </p:grpSpPr>
        <p:grpSp>
          <p:nvGrpSpPr>
            <p:cNvPr id="8" name="组合 4"/>
            <p:cNvGrpSpPr/>
            <p:nvPr/>
          </p:nvGrpSpPr>
          <p:grpSpPr>
            <a:xfrm>
              <a:off x="2590801" y="3265884"/>
              <a:ext cx="3050381" cy="566738"/>
              <a:chExt cx="4066973" cy="756000"/>
            </a:xfrm>
          </p:grpSpPr>
          <p:cxnSp>
            <p:nvCxnSpPr>
              <p:cNvPr id="9" name="肘形连接符 160"/>
              <p:cNvCxnSpPr>
                <a:cxnSpLocks noChangeShapeType="1"/>
                <a:stCxn id="10" idx="6"/>
                <a:endCxn id="31" idx="2"/>
              </p:cNvCxnSpPr>
              <p:nvPr/>
            </p:nvCxnSpPr>
            <p:spPr bwMode="auto">
              <a:xfrm>
                <a:off x="756000" y="378000"/>
                <a:ext cx="3310973" cy="376413"/>
              </a:xfrm>
              <a:prstGeom prst="bentConnector3">
                <a:avLst>
                  <a:gd fmla="val 50000" name="adj1"/>
                </a:avLst>
              </a:prstGeom>
              <a:noFill/>
              <a:ln w="12700">
                <a:solidFill>
                  <a:srgbClr val="9A2222"/>
                </a:solidFill>
                <a:bevel/>
              </a:ln>
              <a:extLst>
                <a:ext uri="{909E8E84-426E-40DD-AFC4-6F175D3DCCD1}">
                  <a14:hiddenFill>
                    <a:noFill/>
                  </a14:hiddenFill>
                </a:ext>
              </a:extLst>
            </p:spPr>
          </p:cxnSp>
          <p:sp>
            <p:nvSpPr>
              <p:cNvPr id="10" name="椭圆 140"/>
              <p:cNvSpPr>
                <a:spLocks noChangeArrowheads="1"/>
              </p:cNvSpPr>
              <p:nvPr/>
            </p:nvSpPr>
            <p:spPr bwMode="auto">
              <a:xfrm>
                <a:off x="0" y="0"/>
                <a:ext cx="756000" cy="756000"/>
              </a:xfrm>
              <a:prstGeom prst="ellipse">
                <a:avLst/>
              </a:prstGeom>
              <a:solidFill>
                <a:srgbClr val="7B1B1B"/>
              </a:solidFill>
              <a:ln w="12700">
                <a:solidFill>
                  <a:srgbClr val="42719B"/>
                </a:solidFill>
                <a:bevel/>
              </a:ln>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122" pitchFamily="2" typeface="宋体"/>
                </a:endParaRPr>
              </a:p>
            </p:txBody>
          </p:sp>
          <p:sp>
            <p:nvSpPr>
              <p:cNvPr id="11" name="Freeform 277"/>
              <p:cNvSpPr>
                <a:spLocks noChangeArrowheads="1" noEditPoints="1"/>
              </p:cNvSpPr>
              <p:nvPr/>
            </p:nvSpPr>
            <p:spPr bwMode="auto">
              <a:xfrm>
                <a:off x="190444" y="121807"/>
                <a:ext cx="383972" cy="455826"/>
              </a:xfrm>
              <a:custGeom>
                <a:gdLst>
                  <a:gd fmla="*/ 330643 w 72" name="T0"/>
                  <a:gd fmla="*/ 174910 h 86" name="T1"/>
                  <a:gd fmla="*/ 303978 w 72" name="T2"/>
                  <a:gd fmla="*/ 174910 h 86" name="T3"/>
                  <a:gd fmla="*/ 303978 w 72" name="T4"/>
                  <a:gd fmla="*/ 100706 h 86" name="T5"/>
                  <a:gd fmla="*/ 202652 w 72" name="T6"/>
                  <a:gd fmla="*/ 0 h 86" name="T7"/>
                  <a:gd fmla="*/ 181320 w 72" name="T8"/>
                  <a:gd fmla="*/ 0 h 86" name="T9"/>
                  <a:gd fmla="*/ 79994 w 72" name="T10"/>
                  <a:gd fmla="*/ 100706 h 86" name="T11"/>
                  <a:gd fmla="*/ 79994 w 72" name="T12"/>
                  <a:gd fmla="*/ 174910 h 86" name="T13"/>
                  <a:gd fmla="*/ 53329 w 72" name="T14"/>
                  <a:gd fmla="*/ 174910 h 86" name="T15"/>
                  <a:gd fmla="*/ 0 w 72" name="T16"/>
                  <a:gd fmla="*/ 227913 h 86" name="T17"/>
                  <a:gd fmla="*/ 0 w 72" name="T18"/>
                  <a:gd fmla="*/ 402823 h 86" name="T19"/>
                  <a:gd fmla="*/ 53329 w 72" name="T20"/>
                  <a:gd fmla="*/ 455826 h 86" name="T21"/>
                  <a:gd fmla="*/ 330643 w 72" name="T22"/>
                  <a:gd fmla="*/ 455826 h 86" name="T23"/>
                  <a:gd fmla="*/ 383972 w 72" name="T24"/>
                  <a:gd fmla="*/ 402823 h 86" name="T25"/>
                  <a:gd fmla="*/ 383972 w 72" name="T26"/>
                  <a:gd fmla="*/ 227913 h 86" name="T27"/>
                  <a:gd fmla="*/ 330643 w 72" name="T28"/>
                  <a:gd fmla="*/ 174910 h 86" name="T29"/>
                  <a:gd fmla="*/ 223984 w 72" name="T30"/>
                  <a:gd fmla="*/ 413424 h 86" name="T31"/>
                  <a:gd fmla="*/ 165321 w 72" name="T32"/>
                  <a:gd fmla="*/ 413424 h 86" name="T33"/>
                  <a:gd fmla="*/ 170654 w 72" name="T34"/>
                  <a:gd fmla="*/ 339219 h 86" name="T35"/>
                  <a:gd fmla="*/ 154655 w 72" name="T36"/>
                  <a:gd fmla="*/ 307418 h 86" name="T37"/>
                  <a:gd fmla="*/ 191986 w 72" name="T38"/>
                  <a:gd fmla="*/ 270315 h 86" name="T39"/>
                  <a:gd fmla="*/ 229317 w 72" name="T40"/>
                  <a:gd fmla="*/ 307418 h 86" name="T41"/>
                  <a:gd fmla="*/ 213318 w 72" name="T42"/>
                  <a:gd fmla="*/ 339219 h 86" name="T43"/>
                  <a:gd fmla="*/ 223984 w 72" name="T44"/>
                  <a:gd fmla="*/ 413424 h 86" name="T45"/>
                  <a:gd fmla="*/ 266647 w 72" name="T46"/>
                  <a:gd fmla="*/ 174910 h 86" name="T47"/>
                  <a:gd fmla="*/ 117325 w 72" name="T48"/>
                  <a:gd fmla="*/ 174910 h 86" name="T49"/>
                  <a:gd fmla="*/ 117325 w 72" name="T50"/>
                  <a:gd fmla="*/ 100706 h 86" name="T51"/>
                  <a:gd fmla="*/ 181320 w 72" name="T52"/>
                  <a:gd fmla="*/ 37102 h 86" name="T53"/>
                  <a:gd fmla="*/ 202652 w 72" name="T54"/>
                  <a:gd fmla="*/ 37102 h 86" name="T55"/>
                  <a:gd fmla="*/ 266647 w 72" name="T56"/>
                  <a:gd fmla="*/ 100706 h 86" name="T57"/>
                  <a:gd fmla="*/ 266647 w 72" name="T58"/>
                  <a:gd fmla="*/ 174910 h 8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2" name="T90"/>
                  <a:gd fmla="*/ 0 h 86" name="T91"/>
                  <a:gd fmla="*/ 72 w 72" name="T92"/>
                  <a:gd fmla="*/ 86 h 86"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cmpd="sng" w="9525">
                <a:solidFill>
                  <a:srgbClr val="000000"/>
                </a:solidFill>
                <a:bevel/>
              </a:ln>
              <a:extLst/>
            </p:spPr>
            <p:txBody>
              <a:bodyPr bIns="60960" lIns="121920" rIns="121920" tIns="60960"/>
              <a:lstStyle/>
              <a:p>
                <a:endParaRPr altLang="en-US" lang="zh-CN">
                  <a:latin charset="-122" panose="020b0503020204020204" pitchFamily="34" typeface="微软雅黑"/>
                  <a:ea charset="-122" panose="020b0503020204020204" pitchFamily="34" typeface="微软雅黑"/>
                </a:endParaRPr>
              </a:p>
            </p:txBody>
          </p:sp>
        </p:grpSp>
        <p:sp>
          <p:nvSpPr>
            <p:cNvPr id="31" name="椭圆 53"/>
            <p:cNvSpPr>
              <a:spLocks noChangeArrowheads="1"/>
            </p:cNvSpPr>
            <p:nvPr/>
          </p:nvSpPr>
          <p:spPr bwMode="auto">
            <a:xfrm>
              <a:off x="5641182" y="3723085"/>
              <a:ext cx="215503" cy="216694"/>
            </a:xfrm>
            <a:prstGeom prst="ellipse">
              <a:avLst/>
            </a:prstGeom>
            <a:solidFill>
              <a:srgbClr val="7B1B1B">
                <a:alpha val="69000"/>
              </a:srgbClr>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122" pitchFamily="2" typeface="宋体"/>
              </a:endParaRPr>
            </a:p>
          </p:txBody>
        </p:sp>
      </p:grpSp>
      <p:grpSp>
        <p:nvGrpSpPr>
          <p:cNvPr id="45" name="组合 44"/>
          <p:cNvGrpSpPr/>
          <p:nvPr/>
        </p:nvGrpSpPr>
        <p:grpSpPr>
          <a:xfrm>
            <a:off x="3442526" y="5266856"/>
            <a:ext cx="2738201" cy="755826"/>
            <a:chOff x="2590800" y="3969543"/>
            <a:chExt cx="2057401" cy="566738"/>
          </a:xfrm>
        </p:grpSpPr>
        <p:grpSp>
          <p:nvGrpSpPr>
            <p:cNvPr id="19" name="组合 3"/>
            <p:cNvGrpSpPr/>
            <p:nvPr/>
          </p:nvGrpSpPr>
          <p:grpSpPr>
            <a:xfrm>
              <a:off x="2590800" y="3969543"/>
              <a:ext cx="1840706" cy="566738"/>
              <a:chExt cx="2455131" cy="756000"/>
            </a:xfrm>
          </p:grpSpPr>
          <p:sp>
            <p:nvSpPr>
              <p:cNvPr id="20" name="直接连接符 68"/>
              <p:cNvSpPr>
                <a:spLocks noChangeShapeType="1"/>
              </p:cNvSpPr>
              <p:nvPr/>
            </p:nvSpPr>
            <p:spPr bwMode="auto">
              <a:xfrm flipH="1">
                <a:off x="412977" y="378001"/>
                <a:ext cx="2042154" cy="1"/>
              </a:xfrm>
              <a:prstGeom prst="line">
                <a:avLst/>
              </a:prstGeom>
              <a:noFill/>
              <a:ln w="12700">
                <a:solidFill>
                  <a:schemeClr val="tx1">
                    <a:lumMod val="75000"/>
                    <a:lumOff val="25000"/>
                  </a:schemeClr>
                </a:solidFill>
                <a:bevel/>
              </a:ln>
              <a:extLst>
                <a:ext uri="{909E8E84-426E-40DD-AFC4-6F175D3DCCD1}">
                  <a14:hiddenFill>
                    <a:noFill/>
                  </a14:hiddenFill>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21" name="椭圆 85"/>
              <p:cNvSpPr>
                <a:spLocks noChangeArrowheads="1"/>
              </p:cNvSpPr>
              <p:nvPr/>
            </p:nvSpPr>
            <p:spPr bwMode="auto">
              <a:xfrm>
                <a:off x="0" y="0"/>
                <a:ext cx="756000" cy="756000"/>
              </a:xfrm>
              <a:prstGeom prst="ellipse">
                <a:avLst/>
              </a:prstGeom>
              <a:solidFill>
                <a:schemeClr val="tx1">
                  <a:lumMod val="75000"/>
                  <a:lumOff val="25000"/>
                </a:schemeClr>
              </a:solid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122" pitchFamily="2" typeface="宋体"/>
                </a:endParaRPr>
              </a:p>
            </p:txBody>
          </p:sp>
          <p:grpSp>
            <p:nvGrpSpPr>
              <p:cNvPr id="22" name="Group 9"/>
              <p:cNvGrpSpPr/>
              <p:nvPr/>
            </p:nvGrpSpPr>
            <p:grpSpPr>
              <a:xfrm>
                <a:off x="124976" y="198348"/>
                <a:ext cx="516045" cy="382660"/>
                <a:chExt cx="374651" cy="277813"/>
              </a:xfrm>
            </p:grpSpPr>
            <p:sp>
              <p:nvSpPr>
                <p:cNvPr id="23" name="Freeform 17"/>
                <p:cNvSpPr>
                  <a:spLocks noChangeArrowheads="1"/>
                </p:cNvSpPr>
                <p:nvPr/>
              </p:nvSpPr>
              <p:spPr bwMode="auto">
                <a:xfrm>
                  <a:off x="141288" y="66675"/>
                  <a:ext cx="233363" cy="211138"/>
                </a:xfrm>
                <a:custGeom>
                  <a:gdLst>
                    <a:gd fmla="*/ 233363 w 89" name="T0"/>
                    <a:gd fmla="*/ 86019 h 81" name="T1"/>
                    <a:gd fmla="*/ 112748 w 89" name="T2"/>
                    <a:gd fmla="*/ 0 h 81" name="T3"/>
                    <a:gd fmla="*/ 104882 w 89" name="T4"/>
                    <a:gd fmla="*/ 2607 h 81" name="T5"/>
                    <a:gd fmla="*/ 112748 w 89" name="T6"/>
                    <a:gd fmla="*/ 28673 h 81" name="T7"/>
                    <a:gd fmla="*/ 0 w 89" name="T8"/>
                    <a:gd fmla="*/ 114692 h 81" name="T9"/>
                    <a:gd fmla="*/ 0 w 89" name="T10"/>
                    <a:gd fmla="*/ 114692 h 81" name="T11"/>
                    <a:gd fmla="*/ 104882 w 89" name="T12"/>
                    <a:gd fmla="*/ 169432 h 81" name="T13"/>
                    <a:gd fmla="*/ 194032 w 89" name="T14"/>
                    <a:gd fmla="*/ 211138 h 81" name="T15"/>
                    <a:gd fmla="*/ 167812 w 89" name="T16"/>
                    <a:gd fmla="*/ 161612 h 81" name="T17"/>
                    <a:gd fmla="*/ 233363 w 89" name="T18"/>
                    <a:gd fmla="*/ 86019 h 8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9" name="T30"/>
                    <a:gd fmla="*/ 0 h 81" name="T31"/>
                    <a:gd fmla="*/ 89 w 89" name="T32"/>
                    <a:gd fmla="*/ 81 h 8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24" name="Freeform 18"/>
                <p:cNvSpPr>
                  <a:spLocks noChangeArrowheads="1"/>
                </p:cNvSpPr>
                <p:nvPr/>
              </p:nvSpPr>
              <p:spPr bwMode="auto">
                <a:xfrm>
                  <a:off x="0" y="0"/>
                  <a:ext cx="241300" cy="209550"/>
                </a:xfrm>
                <a:custGeom>
                  <a:gdLst>
                    <a:gd fmla="*/ 233432 w 92" name="T0"/>
                    <a:gd fmla="*/ 55007 h 80" name="T1"/>
                    <a:gd fmla="*/ 120650 w 92" name="T2"/>
                    <a:gd fmla="*/ 0 h 80" name="T3"/>
                    <a:gd fmla="*/ 0 w 92" name="T4"/>
                    <a:gd fmla="*/ 83820 h 80" name="T5"/>
                    <a:gd fmla="*/ 65571 w 92" name="T6"/>
                    <a:gd fmla="*/ 159782 h 80" name="T7"/>
                    <a:gd fmla="*/ 36720 w 92" name="T8"/>
                    <a:gd fmla="*/ 209550 h 80" name="T9"/>
                    <a:gd fmla="*/ 125896 w 92" name="T10"/>
                    <a:gd fmla="*/ 170259 h 80" name="T11"/>
                    <a:gd fmla="*/ 128518 w 92" name="T12"/>
                    <a:gd fmla="*/ 167640 h 80" name="T13"/>
                    <a:gd fmla="*/ 241300 w 92" name="T14"/>
                    <a:gd fmla="*/ 83820 h 80" name="T15"/>
                    <a:gd fmla="*/ 233432 w 92" name="T16"/>
                    <a:gd fmla="*/ 55007 h 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2" name="T27"/>
                    <a:gd fmla="*/ 0 h 80" name="T28"/>
                    <a:gd fmla="*/ 92 w 92" name="T29"/>
                    <a:gd fmla="*/ 80 h 8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grpSp>
        </p:grpSp>
        <p:sp>
          <p:nvSpPr>
            <p:cNvPr id="32" name="椭圆 54"/>
            <p:cNvSpPr>
              <a:spLocks noChangeArrowheads="1"/>
            </p:cNvSpPr>
            <p:nvPr/>
          </p:nvSpPr>
          <p:spPr bwMode="auto">
            <a:xfrm>
              <a:off x="4431507" y="4148137"/>
              <a:ext cx="216694" cy="216694"/>
            </a:xfrm>
            <a:prstGeom prst="ellipse">
              <a:avLst/>
            </a:prstGeom>
            <a:solidFill>
              <a:schemeClr val="tx1">
                <a:lumMod val="75000"/>
                <a:lumOff val="25000"/>
                <a:alpha val="69000"/>
              </a:schemeClr>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122" pitchFamily="2" typeface="宋体"/>
              </a:endParaRPr>
            </a:p>
          </p:txBody>
        </p:sp>
      </p:grpSp>
      <p:sp>
        <p:nvSpPr>
          <p:cNvPr id="33" name="矩形 47"/>
          <p:cNvSpPr>
            <a:spLocks noChangeArrowheads="1"/>
          </p:cNvSpPr>
          <p:nvPr/>
        </p:nvSpPr>
        <p:spPr bwMode="auto">
          <a:xfrm>
            <a:off x="675754" y="1221039"/>
            <a:ext cx="11021099" cy="9554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fontAlgn="base">
              <a:spcBef>
                <a:spcPct val="0"/>
              </a:spcBef>
              <a:spcAft>
                <a:spcPct val="0"/>
              </a:spcAft>
              <a:buNone/>
            </a:pPr>
            <a:r>
              <a:rPr altLang="en-US" lang="zh-CN" sz="2100">
                <a:solidFill>
                  <a:prstClr val="black"/>
                </a:solidFill>
                <a:latin charset="-122" panose="020b0503020204020204" pitchFamily="34" typeface="微软雅黑"/>
                <a:ea charset="-122" panose="020b0503020204020204" pitchFamily="34" typeface="微软雅黑"/>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grpSp>
        <p:nvGrpSpPr>
          <p:cNvPr id="52" name="组合 51"/>
          <p:cNvGrpSpPr/>
          <p:nvPr/>
        </p:nvGrpSpPr>
        <p:grpSpPr>
          <a:xfrm>
            <a:off x="1350587" y="2534231"/>
            <a:ext cx="1972335" cy="659919"/>
            <a:chOff x="1014788" y="1900237"/>
            <a:chExt cx="1481953" cy="494825"/>
          </a:xfrm>
        </p:grpSpPr>
        <p:sp>
          <p:nvSpPr>
            <p:cNvPr id="34" name="矩形 93"/>
            <p:cNvSpPr>
              <a:spLocks noChangeArrowheads="1"/>
            </p:cNvSpPr>
            <p:nvPr/>
          </p:nvSpPr>
          <p:spPr bwMode="auto">
            <a:xfrm>
              <a:off x="1630301" y="1900237"/>
              <a:ext cx="866439" cy="279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eaLnBrk="1" hangingPunct="1"/>
              <a:r>
                <a:rPr altLang="en-US" lang="zh-CN" sz="2000">
                  <a:latin charset="-122" panose="020b0503020204020204" pitchFamily="34" typeface="微软雅黑"/>
                  <a:ea charset="-122" panose="020b0503020204020204" pitchFamily="34" typeface="微软雅黑"/>
                  <a:sym charset="-122" pitchFamily="2" typeface="方正兰亭黑_GBK"/>
                </a:rPr>
                <a:t>添加标题</a:t>
              </a:r>
            </a:p>
          </p:txBody>
        </p:sp>
        <p:sp>
          <p:nvSpPr>
            <p:cNvPr id="35" name="矩形 165"/>
            <p:cNvSpPr>
              <a:spLocks noChangeArrowheads="1"/>
            </p:cNvSpPr>
            <p:nvPr/>
          </p:nvSpPr>
          <p:spPr bwMode="auto">
            <a:xfrm>
              <a:off x="1029121" y="2193131"/>
              <a:ext cx="1467620" cy="1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eaLnBrk="1" hangingPunct="1"/>
              <a:r>
                <a:rPr altLang="en-US" lang="zh-CN" sz="1300">
                  <a:latin charset="-122" panose="020b0503020204020204" pitchFamily="34" typeface="微软雅黑"/>
                  <a:ea charset="-122" panose="020b0503020204020204" pitchFamily="34" typeface="微软雅黑"/>
                  <a:sym charset="-122" pitchFamily="2" typeface="方正兰亭黑_GBK"/>
                </a:rPr>
                <a:t>点击输入图表的描述说明</a:t>
              </a:r>
            </a:p>
          </p:txBody>
        </p:sp>
      </p:grpSp>
      <p:grpSp>
        <p:nvGrpSpPr>
          <p:cNvPr id="51" name="组合 50"/>
          <p:cNvGrpSpPr/>
          <p:nvPr/>
        </p:nvGrpSpPr>
        <p:grpSpPr>
          <a:xfrm>
            <a:off x="1350587" y="3463134"/>
            <a:ext cx="1972335" cy="659919"/>
            <a:chOff x="1014788" y="2596753"/>
            <a:chExt cx="1481953" cy="494825"/>
          </a:xfrm>
        </p:grpSpPr>
        <p:sp>
          <p:nvSpPr>
            <p:cNvPr id="36" name="矩形 41"/>
            <p:cNvSpPr>
              <a:spLocks noChangeArrowheads="1"/>
            </p:cNvSpPr>
            <p:nvPr/>
          </p:nvSpPr>
          <p:spPr bwMode="auto">
            <a:xfrm>
              <a:off x="1630301" y="2596753"/>
              <a:ext cx="866439" cy="279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eaLnBrk="1" hangingPunct="1"/>
              <a:r>
                <a:rPr altLang="en-US" lang="zh-CN" sz="2000">
                  <a:latin charset="-122" panose="020b0503020204020204" pitchFamily="34" typeface="微软雅黑"/>
                  <a:ea charset="-122" panose="020b0503020204020204" pitchFamily="34" typeface="微软雅黑"/>
                  <a:sym charset="-122" pitchFamily="2" typeface="方正兰亭黑_GBK"/>
                </a:rPr>
                <a:t>添加标题</a:t>
              </a:r>
            </a:p>
          </p:txBody>
        </p:sp>
        <p:sp>
          <p:nvSpPr>
            <p:cNvPr id="37" name="矩形 42"/>
            <p:cNvSpPr>
              <a:spLocks noChangeArrowheads="1"/>
            </p:cNvSpPr>
            <p:nvPr/>
          </p:nvSpPr>
          <p:spPr bwMode="auto">
            <a:xfrm>
              <a:off x="1029121" y="2889647"/>
              <a:ext cx="1467620" cy="1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eaLnBrk="1" hangingPunct="1"/>
              <a:r>
                <a:rPr altLang="en-US" lang="zh-CN" sz="1300">
                  <a:latin charset="-122" panose="020b0503020204020204" pitchFamily="34" typeface="微软雅黑"/>
                  <a:ea charset="-122" panose="020b0503020204020204" pitchFamily="34" typeface="微软雅黑"/>
                  <a:sym charset="-122" pitchFamily="2" typeface="方正兰亭黑_GBK"/>
                </a:rPr>
                <a:t>点击输入图表的描述说明</a:t>
              </a:r>
            </a:p>
          </p:txBody>
        </p:sp>
      </p:grpSp>
      <p:grpSp>
        <p:nvGrpSpPr>
          <p:cNvPr id="50" name="组合 49"/>
          <p:cNvGrpSpPr/>
          <p:nvPr/>
        </p:nvGrpSpPr>
        <p:grpSpPr>
          <a:xfrm>
            <a:off x="1350587" y="4407920"/>
            <a:ext cx="1972335" cy="661508"/>
            <a:chOff x="1014788" y="3305174"/>
            <a:chExt cx="1481953" cy="496017"/>
          </a:xfrm>
        </p:grpSpPr>
        <p:sp>
          <p:nvSpPr>
            <p:cNvPr id="38" name="矩形 44"/>
            <p:cNvSpPr>
              <a:spLocks noChangeArrowheads="1"/>
            </p:cNvSpPr>
            <p:nvPr/>
          </p:nvSpPr>
          <p:spPr bwMode="auto">
            <a:xfrm>
              <a:off x="1630301" y="3305173"/>
              <a:ext cx="866439" cy="279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eaLnBrk="1" hangingPunct="1"/>
              <a:r>
                <a:rPr altLang="en-US" lang="zh-CN" sz="2000">
                  <a:latin charset="-122" panose="020b0503020204020204" pitchFamily="34" typeface="微软雅黑"/>
                  <a:ea charset="-122" panose="020b0503020204020204" pitchFamily="34" typeface="微软雅黑"/>
                  <a:sym charset="-122" pitchFamily="2" typeface="方正兰亭黑_GBK"/>
                </a:rPr>
                <a:t>添加标题</a:t>
              </a:r>
            </a:p>
          </p:txBody>
        </p:sp>
        <p:sp>
          <p:nvSpPr>
            <p:cNvPr id="39" name="矩形 45"/>
            <p:cNvSpPr>
              <a:spLocks noChangeArrowheads="1"/>
            </p:cNvSpPr>
            <p:nvPr/>
          </p:nvSpPr>
          <p:spPr bwMode="auto">
            <a:xfrm>
              <a:off x="1029121" y="3599259"/>
              <a:ext cx="1467620" cy="1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eaLnBrk="1" hangingPunct="1"/>
              <a:r>
                <a:rPr altLang="en-US" lang="zh-CN" sz="1300">
                  <a:latin charset="-122" panose="020b0503020204020204" pitchFamily="34" typeface="微软雅黑"/>
                  <a:ea charset="-122" panose="020b0503020204020204" pitchFamily="34" typeface="微软雅黑"/>
                  <a:sym charset="-122" pitchFamily="2" typeface="方正兰亭黑_GBK"/>
                </a:rPr>
                <a:t>点击输入图表的描述说明</a:t>
              </a:r>
            </a:p>
          </p:txBody>
        </p:sp>
      </p:grpSp>
      <p:grpSp>
        <p:nvGrpSpPr>
          <p:cNvPr id="49" name="组合 48"/>
          <p:cNvGrpSpPr/>
          <p:nvPr/>
        </p:nvGrpSpPr>
        <p:grpSpPr>
          <a:xfrm>
            <a:off x="1350587" y="5333635"/>
            <a:ext cx="1972335" cy="661506"/>
            <a:chOff x="1014788" y="3999309"/>
            <a:chExt cx="1481953" cy="496015"/>
          </a:xfrm>
        </p:grpSpPr>
        <p:sp>
          <p:nvSpPr>
            <p:cNvPr id="40" name="矩形 47"/>
            <p:cNvSpPr>
              <a:spLocks noChangeArrowheads="1"/>
            </p:cNvSpPr>
            <p:nvPr/>
          </p:nvSpPr>
          <p:spPr bwMode="auto">
            <a:xfrm>
              <a:off x="1630301" y="3999309"/>
              <a:ext cx="866439" cy="279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eaLnBrk="1" hangingPunct="1"/>
              <a:r>
                <a:rPr altLang="en-US" lang="zh-CN" sz="2000">
                  <a:latin charset="-122" panose="020b0503020204020204" pitchFamily="34" typeface="微软雅黑"/>
                  <a:ea charset="-122" panose="020b0503020204020204" pitchFamily="34" typeface="微软雅黑"/>
                  <a:sym charset="-122" pitchFamily="2" typeface="方正兰亭黑_GBK"/>
                </a:rPr>
                <a:t>添加标题</a:t>
              </a:r>
            </a:p>
          </p:txBody>
        </p:sp>
        <p:sp>
          <p:nvSpPr>
            <p:cNvPr id="41" name="矩形 48"/>
            <p:cNvSpPr>
              <a:spLocks noChangeArrowheads="1"/>
            </p:cNvSpPr>
            <p:nvPr/>
          </p:nvSpPr>
          <p:spPr bwMode="auto">
            <a:xfrm>
              <a:off x="1029121" y="4293392"/>
              <a:ext cx="1467620" cy="1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eaLnBrk="1" hangingPunct="1"/>
              <a:r>
                <a:rPr altLang="en-US" lang="zh-CN" sz="1300">
                  <a:latin charset="-122" panose="020b0503020204020204" pitchFamily="34" typeface="微软雅黑"/>
                  <a:ea charset="-122" panose="020b0503020204020204" pitchFamily="34" typeface="微软雅黑"/>
                  <a:sym charset="-122" pitchFamily="2" typeface="方正兰亭黑_GBK"/>
                </a:rPr>
                <a:t>点击输入图表的描述说明</a:t>
              </a:r>
            </a:p>
          </p:txBody>
        </p:sp>
      </p:grpSp>
      <p:sp>
        <p:nvSpPr>
          <p:cNvPr id="53" name="TextBox 52"/>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年度工作概述</a:t>
            </a:r>
          </a:p>
        </p:txBody>
      </p:sp>
    </p:spTree>
    <p:extLst>
      <p:ext uri="{BB962C8B-B14F-4D97-AF65-F5344CB8AC3E}">
        <p14:creationId val="2802763909"/>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500"/>
                                  </p:stCondLst>
                                  <p:iterate type="lt">
                                    <p:tmPct val="10000"/>
                                  </p:iterate>
                                  <p:childTnLst>
                                    <p:set>
                                      <p:cBhvr>
                                        <p:cTn dur="1" fill="hold" id="6">
                                          <p:stCondLst>
                                            <p:cond delay="0"/>
                                          </p:stCondLst>
                                        </p:cTn>
                                        <p:tgtEl>
                                          <p:spTgt spid="53"/>
                                        </p:tgtEl>
                                        <p:attrNameLst>
                                          <p:attrName>style.visibility</p:attrName>
                                        </p:attrNameLst>
                                      </p:cBhvr>
                                      <p:to>
                                        <p:strVal val="visible"/>
                                      </p:to>
                                    </p:set>
                                    <p:anim by="(-#ppt_w*2)" calcmode="lin" valueType="num">
                                      <p:cBhvr rctx="PPT">
                                        <p:cTn autoRev="1" dur="250" fill="hold" id="7">
                                          <p:stCondLst>
                                            <p:cond delay="0"/>
                                          </p:stCondLst>
                                        </p:cTn>
                                        <p:tgtEl>
                                          <p:spTgt spid="53"/>
                                        </p:tgtEl>
                                        <p:attrNameLst>
                                          <p:attrName>ppt_w</p:attrName>
                                        </p:attrNameLst>
                                      </p:cBhvr>
                                    </p:anim>
                                    <p:anim by="(#ppt_w*0.50)" calcmode="lin" valueType="num">
                                      <p:cBhvr>
                                        <p:cTn autoRev="1" decel="50000" dur="250" fill="hold" id="8">
                                          <p:stCondLst>
                                            <p:cond delay="0"/>
                                          </p:stCondLst>
                                        </p:cTn>
                                        <p:tgtEl>
                                          <p:spTgt spid="53"/>
                                        </p:tgtEl>
                                        <p:attrNameLst>
                                          <p:attrName>ppt_x</p:attrName>
                                        </p:attrNameLst>
                                      </p:cBhvr>
                                    </p:anim>
                                    <p:anim calcmode="lin" from="(-#ppt_h/2)" to="(#ppt_y)" valueType="num">
                                      <p:cBhvr>
                                        <p:cTn dur="500" fill="hold" id="9">
                                          <p:stCondLst>
                                            <p:cond delay="0"/>
                                          </p:stCondLst>
                                        </p:cTn>
                                        <p:tgtEl>
                                          <p:spTgt spid="53"/>
                                        </p:tgtEl>
                                        <p:attrNameLst>
                                          <p:attrName>ppt_y</p:attrName>
                                        </p:attrNameLst>
                                      </p:cBhvr>
                                    </p:anim>
                                    <p:animRot by="21600000">
                                      <p:cBhvr>
                                        <p:cTn dur="500" fill="hold" id="10">
                                          <p:stCondLst>
                                            <p:cond delay="0"/>
                                          </p:stCondLst>
                                        </p:cTn>
                                        <p:tgtEl>
                                          <p:spTgt spid="53"/>
                                        </p:tgtEl>
                                        <p:attrNameLst>
                                          <p:attrName>r</p:attrName>
                                        </p:attrNameLst>
                                      </p:cBhvr>
                                    </p:animRot>
                                  </p:childTnLst>
                                </p:cTn>
                              </p:par>
                              <p:par>
                                <p:cTn fill="hold" grpId="0" id="11" nodeType="withEffect" presetClass="entr" presetID="16" presetSubtype="21">
                                  <p:stCondLst>
                                    <p:cond delay="0"/>
                                  </p:stCondLst>
                                  <p:childTnLst>
                                    <p:set>
                                      <p:cBhvr>
                                        <p:cTn dur="1" fill="hold" id="12">
                                          <p:stCondLst>
                                            <p:cond delay="0"/>
                                          </p:stCondLst>
                                        </p:cTn>
                                        <p:tgtEl>
                                          <p:spTgt spid="33"/>
                                        </p:tgtEl>
                                        <p:attrNameLst>
                                          <p:attrName>style.visibility</p:attrName>
                                        </p:attrNameLst>
                                      </p:cBhvr>
                                      <p:to>
                                        <p:strVal val="visible"/>
                                      </p:to>
                                    </p:set>
                                    <p:animEffect filter="barn(inVertical)" transition="in">
                                      <p:cBhvr>
                                        <p:cTn dur="500" id="13"/>
                                        <p:tgtEl>
                                          <p:spTgt spid="33"/>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28"/>
                                        </p:tgtEl>
                                        <p:attrNameLst>
                                          <p:attrName>style.visibility</p:attrName>
                                        </p:attrNameLst>
                                      </p:cBhvr>
                                      <p:to>
                                        <p:strVal val="visible"/>
                                      </p:to>
                                    </p:set>
                                    <p:animEffect filter="wipe(left)" transition="in">
                                      <p:cBhvr>
                                        <p:cTn dur="250" id="17"/>
                                        <p:tgtEl>
                                          <p:spTgt spid="28"/>
                                        </p:tgtEl>
                                      </p:cBhvr>
                                    </p:animEffect>
                                  </p:childTnLst>
                                </p:cTn>
                              </p:par>
                            </p:childTnLst>
                          </p:cTn>
                        </p:par>
                        <p:par>
                          <p:cTn fill="hold" id="18" nodeType="afterGroup">
                            <p:stCondLst>
                              <p:cond delay="1250"/>
                            </p:stCondLst>
                            <p:childTnLst>
                              <p:par>
                                <p:cTn fill="hold" grpId="0" id="19" nodeType="afterEffect" presetClass="entr" presetID="22" presetSubtype="8">
                                  <p:stCondLst>
                                    <p:cond delay="0"/>
                                  </p:stCondLst>
                                  <p:childTnLst>
                                    <p:set>
                                      <p:cBhvr>
                                        <p:cTn dur="1" fill="hold" id="20">
                                          <p:stCondLst>
                                            <p:cond delay="0"/>
                                          </p:stCondLst>
                                        </p:cTn>
                                        <p:tgtEl>
                                          <p:spTgt spid="27"/>
                                        </p:tgtEl>
                                        <p:attrNameLst>
                                          <p:attrName>style.visibility</p:attrName>
                                        </p:attrNameLst>
                                      </p:cBhvr>
                                      <p:to>
                                        <p:strVal val="visible"/>
                                      </p:to>
                                    </p:set>
                                    <p:animEffect filter="wipe(left)" transition="in">
                                      <p:cBhvr>
                                        <p:cTn dur="250" id="21"/>
                                        <p:tgtEl>
                                          <p:spTgt spid="27"/>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26"/>
                                        </p:tgtEl>
                                        <p:attrNameLst>
                                          <p:attrName>style.visibility</p:attrName>
                                        </p:attrNameLst>
                                      </p:cBhvr>
                                      <p:to>
                                        <p:strVal val="visible"/>
                                      </p:to>
                                    </p:set>
                                    <p:animEffect filter="wipe(left)" transition="in">
                                      <p:cBhvr>
                                        <p:cTn dur="250" id="25"/>
                                        <p:tgtEl>
                                          <p:spTgt spid="26"/>
                                        </p:tgtEl>
                                      </p:cBhvr>
                                    </p:animEffect>
                                  </p:childTnLst>
                                </p:cTn>
                              </p:par>
                            </p:childTnLst>
                          </p:cTn>
                        </p:par>
                        <p:par>
                          <p:cTn fill="hold" id="26" nodeType="afterGroup">
                            <p:stCondLst>
                              <p:cond delay="1750"/>
                            </p:stCondLst>
                            <p:childTnLst>
                              <p:par>
                                <p:cTn fill="hold" grpId="0" id="27" nodeType="afterEffect" presetClass="entr" presetID="22" presetSubtype="8">
                                  <p:stCondLst>
                                    <p:cond delay="0"/>
                                  </p:stCondLst>
                                  <p:childTnLst>
                                    <p:set>
                                      <p:cBhvr>
                                        <p:cTn dur="1" fill="hold" id="28">
                                          <p:stCondLst>
                                            <p:cond delay="0"/>
                                          </p:stCondLst>
                                        </p:cTn>
                                        <p:tgtEl>
                                          <p:spTgt spid="25"/>
                                        </p:tgtEl>
                                        <p:attrNameLst>
                                          <p:attrName>style.visibility</p:attrName>
                                        </p:attrNameLst>
                                      </p:cBhvr>
                                      <p:to>
                                        <p:strVal val="visible"/>
                                      </p:to>
                                    </p:set>
                                    <p:animEffect filter="wipe(left)" transition="in">
                                      <p:cBhvr>
                                        <p:cTn dur="250" id="29"/>
                                        <p:tgtEl>
                                          <p:spTgt spid="25"/>
                                        </p:tgtEl>
                                      </p:cBhvr>
                                    </p:animEffect>
                                  </p:childTnLst>
                                </p:cTn>
                              </p:par>
                            </p:childTnLst>
                          </p:cTn>
                        </p:par>
                        <p:par>
                          <p:cTn fill="hold" id="30" nodeType="afterGroup">
                            <p:stCondLst>
                              <p:cond delay="2000"/>
                            </p:stCondLst>
                            <p:childTnLst>
                              <p:par>
                                <p:cTn fill="hold" id="31" nodeType="afterEffect" presetClass="entr" presetID="47" presetSubtype="0">
                                  <p:stCondLst>
                                    <p:cond delay="0"/>
                                  </p:stCondLst>
                                  <p:childTnLst>
                                    <p:set>
                                      <p:cBhvr>
                                        <p:cTn dur="1" fill="hold" id="32">
                                          <p:stCondLst>
                                            <p:cond delay="0"/>
                                          </p:stCondLst>
                                        </p:cTn>
                                        <p:tgtEl>
                                          <p:spTgt spid="45"/>
                                        </p:tgtEl>
                                        <p:attrNameLst>
                                          <p:attrName>style.visibility</p:attrName>
                                        </p:attrNameLst>
                                      </p:cBhvr>
                                      <p:to>
                                        <p:strVal val="visible"/>
                                      </p:to>
                                    </p:set>
                                    <p:animEffect filter="fade" transition="in">
                                      <p:cBhvr>
                                        <p:cTn dur="500" id="33"/>
                                        <p:tgtEl>
                                          <p:spTgt spid="45"/>
                                        </p:tgtEl>
                                      </p:cBhvr>
                                    </p:animEffect>
                                    <p:anim calcmode="lin" valueType="num">
                                      <p:cBhvr>
                                        <p:cTn dur="500" fill="hold" id="34"/>
                                        <p:tgtEl>
                                          <p:spTgt spid="45"/>
                                        </p:tgtEl>
                                        <p:attrNameLst>
                                          <p:attrName>ppt_x</p:attrName>
                                        </p:attrNameLst>
                                      </p:cBhvr>
                                      <p:tavLst>
                                        <p:tav tm="0">
                                          <p:val>
                                            <p:strVal val="#ppt_x"/>
                                          </p:val>
                                        </p:tav>
                                        <p:tav tm="100000">
                                          <p:val>
                                            <p:strVal val="#ppt_x"/>
                                          </p:val>
                                        </p:tav>
                                      </p:tavLst>
                                    </p:anim>
                                    <p:anim calcmode="lin" valueType="num">
                                      <p:cBhvr>
                                        <p:cTn dur="500" fill="hold" id="35"/>
                                        <p:tgtEl>
                                          <p:spTgt spid="4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500"/>
                            </p:stCondLst>
                            <p:childTnLst>
                              <p:par>
                                <p:cTn fill="hold" id="37" nodeType="afterEffect" presetClass="entr" presetID="22" presetSubtype="4">
                                  <p:stCondLst>
                                    <p:cond delay="0"/>
                                  </p:stCondLst>
                                  <p:childTnLst>
                                    <p:set>
                                      <p:cBhvr>
                                        <p:cTn dur="1" fill="hold" id="38">
                                          <p:stCondLst>
                                            <p:cond delay="0"/>
                                          </p:stCondLst>
                                        </p:cTn>
                                        <p:tgtEl>
                                          <p:spTgt spid="49"/>
                                        </p:tgtEl>
                                        <p:attrNameLst>
                                          <p:attrName>style.visibility</p:attrName>
                                        </p:attrNameLst>
                                      </p:cBhvr>
                                      <p:to>
                                        <p:strVal val="visible"/>
                                      </p:to>
                                    </p:set>
                                    <p:animEffect filter="wipe(down)" transition="in">
                                      <p:cBhvr>
                                        <p:cTn dur="500" id="39"/>
                                        <p:tgtEl>
                                          <p:spTgt spid="49"/>
                                        </p:tgtEl>
                                      </p:cBhvr>
                                    </p:animEffect>
                                  </p:childTnLst>
                                </p:cTn>
                              </p:par>
                            </p:childTnLst>
                          </p:cTn>
                        </p:par>
                        <p:par>
                          <p:cTn fill="hold" id="40" nodeType="afterGroup">
                            <p:stCondLst>
                              <p:cond delay="3000"/>
                            </p:stCondLst>
                            <p:childTnLst>
                              <p:par>
                                <p:cTn fill="hold" id="41" nodeType="afterEffect" presetClass="entr" presetID="47" presetSubtype="0">
                                  <p:stCondLst>
                                    <p:cond delay="0"/>
                                  </p:stCondLst>
                                  <p:childTnLst>
                                    <p:set>
                                      <p:cBhvr>
                                        <p:cTn dur="1" fill="hold" id="42">
                                          <p:stCondLst>
                                            <p:cond delay="0"/>
                                          </p:stCondLst>
                                        </p:cTn>
                                        <p:tgtEl>
                                          <p:spTgt spid="46"/>
                                        </p:tgtEl>
                                        <p:attrNameLst>
                                          <p:attrName>style.visibility</p:attrName>
                                        </p:attrNameLst>
                                      </p:cBhvr>
                                      <p:to>
                                        <p:strVal val="visible"/>
                                      </p:to>
                                    </p:set>
                                    <p:animEffect filter="fade" transition="in">
                                      <p:cBhvr>
                                        <p:cTn dur="500" id="43"/>
                                        <p:tgtEl>
                                          <p:spTgt spid="46"/>
                                        </p:tgtEl>
                                      </p:cBhvr>
                                    </p:animEffect>
                                    <p:anim calcmode="lin" valueType="num">
                                      <p:cBhvr>
                                        <p:cTn dur="500" fill="hold" id="44"/>
                                        <p:tgtEl>
                                          <p:spTgt spid="46"/>
                                        </p:tgtEl>
                                        <p:attrNameLst>
                                          <p:attrName>ppt_x</p:attrName>
                                        </p:attrNameLst>
                                      </p:cBhvr>
                                      <p:tavLst>
                                        <p:tav tm="0">
                                          <p:val>
                                            <p:strVal val="#ppt_x"/>
                                          </p:val>
                                        </p:tav>
                                        <p:tav tm="100000">
                                          <p:val>
                                            <p:strVal val="#ppt_x"/>
                                          </p:val>
                                        </p:tav>
                                      </p:tavLst>
                                    </p:anim>
                                    <p:anim calcmode="lin" valueType="num">
                                      <p:cBhvr>
                                        <p:cTn dur="500" fill="hold" id="45"/>
                                        <p:tgtEl>
                                          <p:spTgt spid="46"/>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500"/>
                            </p:stCondLst>
                            <p:childTnLst>
                              <p:par>
                                <p:cTn fill="hold" id="47" nodeType="afterEffect" presetClass="entr" presetID="22" presetSubtype="4">
                                  <p:stCondLst>
                                    <p:cond delay="0"/>
                                  </p:stCondLst>
                                  <p:childTnLst>
                                    <p:set>
                                      <p:cBhvr>
                                        <p:cTn dur="1" fill="hold" id="48">
                                          <p:stCondLst>
                                            <p:cond delay="0"/>
                                          </p:stCondLst>
                                        </p:cTn>
                                        <p:tgtEl>
                                          <p:spTgt spid="50"/>
                                        </p:tgtEl>
                                        <p:attrNameLst>
                                          <p:attrName>style.visibility</p:attrName>
                                        </p:attrNameLst>
                                      </p:cBhvr>
                                      <p:to>
                                        <p:strVal val="visible"/>
                                      </p:to>
                                    </p:set>
                                    <p:animEffect filter="wipe(down)" transition="in">
                                      <p:cBhvr>
                                        <p:cTn dur="500" id="49"/>
                                        <p:tgtEl>
                                          <p:spTgt spid="50"/>
                                        </p:tgtEl>
                                      </p:cBhvr>
                                    </p:animEffect>
                                  </p:childTnLst>
                                </p:cTn>
                              </p:par>
                            </p:childTnLst>
                          </p:cTn>
                        </p:par>
                        <p:par>
                          <p:cTn fill="hold" id="50" nodeType="afterGroup">
                            <p:stCondLst>
                              <p:cond delay="4000"/>
                            </p:stCondLst>
                            <p:childTnLst>
                              <p:par>
                                <p:cTn fill="hold" id="51" nodeType="afterEffect" presetClass="entr" presetID="47" presetSubtype="0">
                                  <p:stCondLst>
                                    <p:cond delay="0"/>
                                  </p:stCondLst>
                                  <p:childTnLst>
                                    <p:set>
                                      <p:cBhvr>
                                        <p:cTn dur="1" fill="hold" id="52">
                                          <p:stCondLst>
                                            <p:cond delay="0"/>
                                          </p:stCondLst>
                                        </p:cTn>
                                        <p:tgtEl>
                                          <p:spTgt spid="47"/>
                                        </p:tgtEl>
                                        <p:attrNameLst>
                                          <p:attrName>style.visibility</p:attrName>
                                        </p:attrNameLst>
                                      </p:cBhvr>
                                      <p:to>
                                        <p:strVal val="visible"/>
                                      </p:to>
                                    </p:set>
                                    <p:animEffect filter="fade" transition="in">
                                      <p:cBhvr>
                                        <p:cTn dur="500" id="53"/>
                                        <p:tgtEl>
                                          <p:spTgt spid="47"/>
                                        </p:tgtEl>
                                      </p:cBhvr>
                                    </p:animEffect>
                                    <p:anim calcmode="lin" valueType="num">
                                      <p:cBhvr>
                                        <p:cTn dur="500" fill="hold" id="54"/>
                                        <p:tgtEl>
                                          <p:spTgt spid="47"/>
                                        </p:tgtEl>
                                        <p:attrNameLst>
                                          <p:attrName>ppt_x</p:attrName>
                                        </p:attrNameLst>
                                      </p:cBhvr>
                                      <p:tavLst>
                                        <p:tav tm="0">
                                          <p:val>
                                            <p:strVal val="#ppt_x"/>
                                          </p:val>
                                        </p:tav>
                                        <p:tav tm="100000">
                                          <p:val>
                                            <p:strVal val="#ppt_x"/>
                                          </p:val>
                                        </p:tav>
                                      </p:tavLst>
                                    </p:anim>
                                    <p:anim calcmode="lin" valueType="num">
                                      <p:cBhvr>
                                        <p:cTn dur="500" fill="hold" id="55"/>
                                        <p:tgtEl>
                                          <p:spTgt spid="4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500"/>
                            </p:stCondLst>
                            <p:childTnLst>
                              <p:par>
                                <p:cTn fill="hold" id="57" nodeType="afterEffect" presetClass="entr" presetID="22" presetSubtype="4">
                                  <p:stCondLst>
                                    <p:cond delay="0"/>
                                  </p:stCondLst>
                                  <p:childTnLst>
                                    <p:set>
                                      <p:cBhvr>
                                        <p:cTn dur="1" fill="hold" id="58">
                                          <p:stCondLst>
                                            <p:cond delay="0"/>
                                          </p:stCondLst>
                                        </p:cTn>
                                        <p:tgtEl>
                                          <p:spTgt spid="51"/>
                                        </p:tgtEl>
                                        <p:attrNameLst>
                                          <p:attrName>style.visibility</p:attrName>
                                        </p:attrNameLst>
                                      </p:cBhvr>
                                      <p:to>
                                        <p:strVal val="visible"/>
                                      </p:to>
                                    </p:set>
                                    <p:animEffect filter="wipe(down)" transition="in">
                                      <p:cBhvr>
                                        <p:cTn dur="500" id="59"/>
                                        <p:tgtEl>
                                          <p:spTgt spid="51"/>
                                        </p:tgtEl>
                                      </p:cBhvr>
                                    </p:animEffect>
                                  </p:childTnLst>
                                </p:cTn>
                              </p:par>
                            </p:childTnLst>
                          </p:cTn>
                        </p:par>
                        <p:par>
                          <p:cTn fill="hold" id="60" nodeType="afterGroup">
                            <p:stCondLst>
                              <p:cond delay="5000"/>
                            </p:stCondLst>
                            <p:childTnLst>
                              <p:par>
                                <p:cTn fill="hold" id="61" nodeType="afterEffect" presetClass="entr" presetID="47" presetSubtype="0">
                                  <p:stCondLst>
                                    <p:cond delay="0"/>
                                  </p:stCondLst>
                                  <p:childTnLst>
                                    <p:set>
                                      <p:cBhvr>
                                        <p:cTn dur="1" fill="hold" id="62">
                                          <p:stCondLst>
                                            <p:cond delay="0"/>
                                          </p:stCondLst>
                                        </p:cTn>
                                        <p:tgtEl>
                                          <p:spTgt spid="48"/>
                                        </p:tgtEl>
                                        <p:attrNameLst>
                                          <p:attrName>style.visibility</p:attrName>
                                        </p:attrNameLst>
                                      </p:cBhvr>
                                      <p:to>
                                        <p:strVal val="visible"/>
                                      </p:to>
                                    </p:set>
                                    <p:animEffect filter="fade" transition="in">
                                      <p:cBhvr>
                                        <p:cTn dur="500" id="63"/>
                                        <p:tgtEl>
                                          <p:spTgt spid="48"/>
                                        </p:tgtEl>
                                      </p:cBhvr>
                                    </p:animEffect>
                                    <p:anim calcmode="lin" valueType="num">
                                      <p:cBhvr>
                                        <p:cTn dur="500" fill="hold" id="64"/>
                                        <p:tgtEl>
                                          <p:spTgt spid="48"/>
                                        </p:tgtEl>
                                        <p:attrNameLst>
                                          <p:attrName>ppt_x</p:attrName>
                                        </p:attrNameLst>
                                      </p:cBhvr>
                                      <p:tavLst>
                                        <p:tav tm="0">
                                          <p:val>
                                            <p:strVal val="#ppt_x"/>
                                          </p:val>
                                        </p:tav>
                                        <p:tav tm="100000">
                                          <p:val>
                                            <p:strVal val="#ppt_x"/>
                                          </p:val>
                                        </p:tav>
                                      </p:tavLst>
                                    </p:anim>
                                    <p:anim calcmode="lin" valueType="num">
                                      <p:cBhvr>
                                        <p:cTn dur="500" fill="hold" id="65"/>
                                        <p:tgtEl>
                                          <p:spTgt spid="48"/>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5500"/>
                            </p:stCondLst>
                            <p:childTnLst>
                              <p:par>
                                <p:cTn fill="hold" id="67" nodeType="afterEffect" presetClass="entr" presetID="22" presetSubtype="4">
                                  <p:stCondLst>
                                    <p:cond delay="0"/>
                                  </p:stCondLst>
                                  <p:childTnLst>
                                    <p:set>
                                      <p:cBhvr>
                                        <p:cTn dur="1" fill="hold" id="68">
                                          <p:stCondLst>
                                            <p:cond delay="0"/>
                                          </p:stCondLst>
                                        </p:cTn>
                                        <p:tgtEl>
                                          <p:spTgt spid="52"/>
                                        </p:tgtEl>
                                        <p:attrNameLst>
                                          <p:attrName>style.visibility</p:attrName>
                                        </p:attrNameLst>
                                      </p:cBhvr>
                                      <p:to>
                                        <p:strVal val="visible"/>
                                      </p:to>
                                    </p:set>
                                    <p:animEffect filter="wipe(down)" transition="in">
                                      <p:cBhvr>
                                        <p:cTn dur="500" id="69"/>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33"/>
      <p:bldP grpId="0" spid="5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sp>
        <p:nvSpPr>
          <p:cNvPr id="26" name="Rectangle 2"/>
          <p:cNvSpPr/>
          <p:nvPr/>
        </p:nvSpPr>
        <p:spPr bwMode="auto">
          <a:xfrm>
            <a:off x="1065201" y="5446488"/>
            <a:ext cx="10290647" cy="878925"/>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just" fontAlgn="base">
              <a:spcBef>
                <a:spcPct val="0"/>
              </a:spcBef>
              <a:spcAft>
                <a:spcPct val="0"/>
              </a:spcAft>
            </a:pPr>
            <a:r>
              <a:rPr altLang="en-US" lang="zh-CN" smtClean="0" sz="19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27" name="Group 10"/>
          <p:cNvGrpSpPr/>
          <p:nvPr/>
        </p:nvGrpSpPr>
        <p:grpSpPr>
          <a:xfrm>
            <a:off x="1893700" y="3580938"/>
            <a:ext cx="2561996" cy="1289349"/>
            <a:chExt cx="3194" cy="1624"/>
          </a:xfrm>
        </p:grpSpPr>
        <p:sp>
          <p:nvSpPr>
            <p:cNvPr id="28" name="Rectangle 11"/>
            <p:cNvSpPr/>
            <p:nvPr/>
          </p:nvSpPr>
          <p:spPr bwMode="auto">
            <a:xfrm>
              <a:off x="0" y="0"/>
              <a:ext cx="2440" cy="39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966220" fontAlgn="base">
                <a:lnSpc>
                  <a:spcPct val="90000"/>
                </a:lnSpc>
                <a:spcBef>
                  <a:spcPct val="0"/>
                </a:spcBef>
                <a:spcAft>
                  <a:spcPct val="0"/>
                </a:spcAft>
              </a:pPr>
              <a:r>
                <a:rPr altLang="en-US" lang="zh-CN" sz="1700">
                  <a:solidFill>
                    <a:srgbClr val="000000"/>
                  </a:solidFill>
                  <a:latin typeface="微软雅黑"/>
                  <a:ea typeface="微软雅黑"/>
                  <a:cs charset="0" typeface="Lato Regular"/>
                  <a:sym charset="0" typeface="Lato Regular"/>
                </a:rPr>
                <a:t>单击此处添加标题</a:t>
              </a:r>
            </a:p>
          </p:txBody>
        </p:sp>
        <p:sp>
          <p:nvSpPr>
            <p:cNvPr id="29" name="Rectangle 12"/>
            <p:cNvSpPr/>
            <p:nvPr/>
          </p:nvSpPr>
          <p:spPr bwMode="auto">
            <a:xfrm>
              <a:off x="0" y="416"/>
              <a:ext cx="3194" cy="120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nSpc>
                  <a:spcPct val="130000"/>
                </a:lnSpc>
                <a:spcBef>
                  <a:spcPct val="0"/>
                </a:spcBef>
              </a:pPr>
              <a:r>
                <a:rPr altLang="en-US" lang="zh-CN" sz="1600">
                  <a:latin charset="-122" panose="020b0503020204020204" pitchFamily="34" typeface="微软雅黑"/>
                  <a:ea charset="-122" panose="020b0503020204020204" pitchFamily="34" typeface="微软雅黑"/>
                  <a:sym charset="-122" pitchFamily="2" typeface="方正兰亭黑_GBK"/>
                </a:rPr>
                <a:t>单击此处添加文字阐述，添加简短问题说明文字，具体说明文字在此处添加此处。</a:t>
              </a:r>
            </a:p>
          </p:txBody>
        </p:sp>
      </p:grpSp>
      <p:grpSp>
        <p:nvGrpSpPr>
          <p:cNvPr id="30" name="Group 13"/>
          <p:cNvGrpSpPr/>
          <p:nvPr/>
        </p:nvGrpSpPr>
        <p:grpSpPr>
          <a:xfrm>
            <a:off x="1215901" y="3563936"/>
            <a:ext cx="469246" cy="463658"/>
            <a:chExt cx="584" cy="584"/>
          </a:xfrm>
        </p:grpSpPr>
        <p:sp>
          <p:nvSpPr>
            <p:cNvPr id="31"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gn="ctr" defTabSz="966220" fontAlgn="base">
                <a:spcBef>
                  <a:spcPct val="0"/>
                </a:spcBef>
                <a:spcAft>
                  <a:spcPct val="0"/>
                </a:spcAft>
                <a:defRPr/>
              </a:pPr>
              <a:endParaRPr kern="0" lang="en-US" sz="2900">
                <a:solidFill>
                  <a:srgbClr val="000000"/>
                </a:solidFill>
                <a:latin typeface="微软雅黑"/>
                <a:ea typeface="微软雅黑"/>
                <a:sym charset="0" typeface="Gill Sans"/>
              </a:endParaRPr>
            </a:p>
          </p:txBody>
        </p:sp>
        <p:sp>
          <p:nvSpPr>
            <p:cNvPr id="32" name="Rectangle 15"/>
            <p:cNvSpPr/>
            <p:nvPr/>
          </p:nvSpPr>
          <p:spPr bwMode="auto">
            <a:xfrm>
              <a:off x="0" y="8"/>
              <a:ext cx="584" cy="54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defTabSz="966220" fontAlgn="base">
                <a:spcBef>
                  <a:spcPct val="0"/>
                </a:spcBef>
                <a:spcAft>
                  <a:spcPct val="0"/>
                </a:spcAft>
                <a:defRPr/>
              </a:pPr>
              <a:r>
                <a:rPr kern="0" lang="en-US" sz="2300">
                  <a:solidFill>
                    <a:srgbClr val="FFFFFF"/>
                  </a:solidFill>
                  <a:latin typeface="微软雅黑"/>
                  <a:ea typeface="微软雅黑"/>
                  <a:cs charset="0" typeface="Lato Light"/>
                  <a:sym charset="0" typeface="Lato Light"/>
                </a:rPr>
                <a:t>1</a:t>
              </a:r>
            </a:p>
          </p:txBody>
        </p:sp>
      </p:grpSp>
      <p:grpSp>
        <p:nvGrpSpPr>
          <p:cNvPr id="33" name="Group 4"/>
          <p:cNvGrpSpPr/>
          <p:nvPr/>
        </p:nvGrpSpPr>
        <p:grpSpPr>
          <a:xfrm>
            <a:off x="1065203" y="2995440"/>
            <a:ext cx="9896449" cy="284581"/>
            <a:chOff x="899592" y="2852807"/>
            <a:chExt cx="7344815" cy="213386"/>
          </a:xfrm>
          <a:solidFill>
            <a:srgbClr val="7B1B1B"/>
          </a:solidFill>
        </p:grpSpPr>
        <p:sp>
          <p:nvSpPr>
            <p:cNvPr id="34" name="Rectangle 61"/>
            <p:cNvSpPr/>
            <p:nvPr/>
          </p:nvSpPr>
          <p:spPr bwMode="auto">
            <a:xfrm>
              <a:off x="899592" y="2852807"/>
              <a:ext cx="7344815" cy="32031"/>
            </a:xfrm>
            <a:prstGeom prst="rect">
              <a:avLst/>
            </a:prstGeom>
            <a:grp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1307294"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35" name="Flowchart: Merge 3"/>
            <p:cNvSpPr/>
            <p:nvPr/>
          </p:nvSpPr>
          <p:spPr bwMode="auto">
            <a:xfrm>
              <a:off x="1099027" y="2874792"/>
              <a:ext cx="210541" cy="191401"/>
            </a:xfrm>
            <a:prstGeom prst="flowChartMerge">
              <a:avLst/>
            </a:prstGeom>
            <a:grp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1307294"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36" name="Flowchart: Merge 64"/>
            <p:cNvSpPr/>
            <p:nvPr/>
          </p:nvSpPr>
          <p:spPr bwMode="auto">
            <a:xfrm>
              <a:off x="3708663" y="2874792"/>
              <a:ext cx="210541" cy="191401"/>
            </a:xfrm>
            <a:prstGeom prst="flowChartMerge">
              <a:avLst/>
            </a:prstGeom>
            <a:grp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1307294"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37" name="Flowchart: Merge 65"/>
            <p:cNvSpPr/>
            <p:nvPr/>
          </p:nvSpPr>
          <p:spPr bwMode="auto">
            <a:xfrm>
              <a:off x="6174461" y="2874792"/>
              <a:ext cx="210541" cy="191401"/>
            </a:xfrm>
            <a:prstGeom prst="flowChartMerge">
              <a:avLst/>
            </a:prstGeom>
            <a:grpFill/>
            <a:ln algn="ctr" cap="flat" cmpd="sng" w="25400">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ctr" defTabSz="1307294" fontAlgn="base">
                <a:spcBef>
                  <a:spcPct val="0"/>
                </a:spcBef>
                <a:spcAft>
                  <a:spcPct val="0"/>
                </a:spcAft>
                <a:defRPr/>
              </a:pPr>
              <a:endParaRPr kern="0" lang="en-US" sz="8000">
                <a:solidFill>
                  <a:srgbClr val="000000"/>
                </a:solidFill>
                <a:latin typeface="微软雅黑"/>
                <a:ea typeface="微软雅黑"/>
                <a:sym charset="0" typeface="Gill Sans"/>
              </a:endParaRPr>
            </a:p>
          </p:txBody>
        </p:sp>
      </p:grpSp>
      <p:grpSp>
        <p:nvGrpSpPr>
          <p:cNvPr id="38" name="Group 10"/>
          <p:cNvGrpSpPr/>
          <p:nvPr/>
        </p:nvGrpSpPr>
        <p:grpSpPr>
          <a:xfrm>
            <a:off x="5435184" y="3580938"/>
            <a:ext cx="2470553" cy="1289349"/>
            <a:chExt cx="3080" cy="1624"/>
          </a:xfrm>
        </p:grpSpPr>
        <p:sp>
          <p:nvSpPr>
            <p:cNvPr id="39" name="Rectangle 11"/>
            <p:cNvSpPr/>
            <p:nvPr/>
          </p:nvSpPr>
          <p:spPr bwMode="auto">
            <a:xfrm>
              <a:off x="0" y="0"/>
              <a:ext cx="2440" cy="39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966220" fontAlgn="base">
                <a:lnSpc>
                  <a:spcPct val="90000"/>
                </a:lnSpc>
                <a:spcBef>
                  <a:spcPct val="0"/>
                </a:spcBef>
                <a:spcAft>
                  <a:spcPct val="0"/>
                </a:spcAft>
              </a:pPr>
              <a:r>
                <a:rPr altLang="en-US" lang="zh-CN" sz="1700">
                  <a:solidFill>
                    <a:srgbClr val="000000"/>
                  </a:solidFill>
                  <a:latin typeface="微软雅黑"/>
                  <a:ea typeface="微软雅黑"/>
                  <a:cs charset="0" typeface="Lato Regular"/>
                  <a:sym charset="0" typeface="Lato Regular"/>
                </a:rPr>
                <a:t>单击此处添加标题</a:t>
              </a:r>
            </a:p>
          </p:txBody>
        </p:sp>
        <p:sp>
          <p:nvSpPr>
            <p:cNvPr id="40" name="Rectangle 12"/>
            <p:cNvSpPr/>
            <p:nvPr/>
          </p:nvSpPr>
          <p:spPr bwMode="auto">
            <a:xfrm>
              <a:off x="0" y="416"/>
              <a:ext cx="3080" cy="120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lvl="0">
                <a:lnSpc>
                  <a:spcPct val="130000"/>
                </a:lnSpc>
                <a:spcBef>
                  <a:spcPct val="0"/>
                </a:spcBef>
              </a:pPr>
              <a:r>
                <a:rPr altLang="en-US" lang="zh-CN" sz="1600">
                  <a:solidFill>
                    <a:srgbClr val="000000"/>
                  </a:solidFill>
                  <a:latin charset="-122" panose="020b0503020204020204" pitchFamily="34" typeface="微软雅黑"/>
                  <a:ea charset="-122" panose="020b0503020204020204" pitchFamily="34" typeface="微软雅黑"/>
                  <a:sym charset="-122" pitchFamily="2" typeface="方正兰亭黑_GBK"/>
                </a:rPr>
                <a:t>单击此处添加文字阐述，添加简短问题说明文字，具体说明文字在此处添加此处。</a:t>
              </a:r>
            </a:p>
          </p:txBody>
        </p:sp>
      </p:grpSp>
      <p:grpSp>
        <p:nvGrpSpPr>
          <p:cNvPr id="41" name="Group 13"/>
          <p:cNvGrpSpPr/>
          <p:nvPr/>
        </p:nvGrpSpPr>
        <p:grpSpPr>
          <a:xfrm>
            <a:off x="4708369" y="3570287"/>
            <a:ext cx="476476" cy="473979"/>
            <a:chOff x="-61" y="8"/>
            <a:chExt cx="593" cy="597"/>
          </a:xfrm>
        </p:grpSpPr>
        <p:sp>
          <p:nvSpPr>
            <p:cNvPr id="42" name="Oval 14"/>
            <p:cNvSpPr/>
            <p:nvPr/>
          </p:nvSpPr>
          <p:spPr bwMode="auto">
            <a:xfrm>
              <a:off x="-61" y="21"/>
              <a:ext cx="584" cy="584"/>
            </a:xfrm>
            <a:prstGeom prst="ellipse">
              <a:avLst/>
            </a:prstGeom>
            <a:solidFill>
              <a:schemeClr val="tx1">
                <a:lumMod val="85000"/>
                <a:lumOff val="1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gn="ctr" defTabSz="966220" fontAlgn="base">
                <a:spcBef>
                  <a:spcPct val="0"/>
                </a:spcBef>
                <a:spcAft>
                  <a:spcPct val="0"/>
                </a:spcAft>
                <a:defRPr/>
              </a:pPr>
              <a:endParaRPr kern="0" lang="en-US" sz="2900">
                <a:solidFill>
                  <a:srgbClr val="000000"/>
                </a:solidFill>
                <a:latin typeface="微软雅黑"/>
                <a:ea typeface="微软雅黑"/>
                <a:sym charset="0" typeface="Gill Sans"/>
              </a:endParaRPr>
            </a:p>
          </p:txBody>
        </p:sp>
        <p:sp>
          <p:nvSpPr>
            <p:cNvPr id="43" name="Rectangle 15"/>
            <p:cNvSpPr/>
            <p:nvPr/>
          </p:nvSpPr>
          <p:spPr bwMode="auto">
            <a:xfrm>
              <a:off x="-52" y="8"/>
              <a:ext cx="584" cy="54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defTabSz="966220" fontAlgn="base">
                <a:spcBef>
                  <a:spcPct val="0"/>
                </a:spcBef>
                <a:spcAft>
                  <a:spcPct val="0"/>
                </a:spcAft>
                <a:defRPr/>
              </a:pPr>
              <a:r>
                <a:rPr kern="0" lang="en-US" sz="2300">
                  <a:solidFill>
                    <a:srgbClr val="FFFFFF"/>
                  </a:solidFill>
                  <a:latin typeface="微软雅黑"/>
                  <a:ea typeface="微软雅黑"/>
                  <a:cs charset="0" typeface="Lato Light"/>
                  <a:sym charset="0" typeface="Lato Light"/>
                </a:rPr>
                <a:t>2</a:t>
              </a:r>
            </a:p>
          </p:txBody>
        </p:sp>
      </p:grpSp>
      <p:grpSp>
        <p:nvGrpSpPr>
          <p:cNvPr id="44" name="Group 10"/>
          <p:cNvGrpSpPr/>
          <p:nvPr/>
        </p:nvGrpSpPr>
        <p:grpSpPr>
          <a:xfrm>
            <a:off x="8787134" y="3580938"/>
            <a:ext cx="2568413" cy="1289349"/>
            <a:chExt cx="3202" cy="1624"/>
          </a:xfrm>
        </p:grpSpPr>
        <p:sp>
          <p:nvSpPr>
            <p:cNvPr id="45" name="Rectangle 11"/>
            <p:cNvSpPr/>
            <p:nvPr/>
          </p:nvSpPr>
          <p:spPr bwMode="auto">
            <a:xfrm>
              <a:off x="0" y="0"/>
              <a:ext cx="2440" cy="39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defTabSz="966220" fontAlgn="base">
                <a:lnSpc>
                  <a:spcPct val="90000"/>
                </a:lnSpc>
                <a:spcBef>
                  <a:spcPct val="0"/>
                </a:spcBef>
                <a:spcAft>
                  <a:spcPct val="0"/>
                </a:spcAft>
              </a:pPr>
              <a:r>
                <a:rPr altLang="en-US" lang="zh-CN" sz="1700">
                  <a:solidFill>
                    <a:srgbClr val="000000"/>
                  </a:solidFill>
                  <a:latin typeface="微软雅黑"/>
                  <a:ea typeface="微软雅黑"/>
                  <a:cs charset="0" typeface="Lato Regular"/>
                  <a:sym charset="0" typeface="Lato Regular"/>
                </a:rPr>
                <a:t>单击此处添加标题</a:t>
              </a:r>
            </a:p>
          </p:txBody>
        </p:sp>
        <p:sp>
          <p:nvSpPr>
            <p:cNvPr id="46" name="Rectangle 12"/>
            <p:cNvSpPr/>
            <p:nvPr/>
          </p:nvSpPr>
          <p:spPr bwMode="auto">
            <a:xfrm>
              <a:off x="0" y="416"/>
              <a:ext cx="3202" cy="120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lvl="0">
                <a:lnSpc>
                  <a:spcPct val="130000"/>
                </a:lnSpc>
                <a:spcBef>
                  <a:spcPct val="0"/>
                </a:spcBef>
              </a:pPr>
              <a:r>
                <a:rPr altLang="en-US" lang="zh-CN" sz="1600">
                  <a:solidFill>
                    <a:srgbClr val="000000"/>
                  </a:solidFill>
                  <a:latin charset="-122" panose="020b0503020204020204" pitchFamily="34" typeface="微软雅黑"/>
                  <a:ea charset="-122" panose="020b0503020204020204" pitchFamily="34" typeface="微软雅黑"/>
                  <a:sym charset="-122" pitchFamily="2" typeface="方正兰亭黑_GBK"/>
                </a:rPr>
                <a:t>单击此处添加文字阐述，添加简短问题说明文字，具体说明文字在此处添加此处。</a:t>
              </a:r>
            </a:p>
          </p:txBody>
        </p:sp>
      </p:grpSp>
      <p:grpSp>
        <p:nvGrpSpPr>
          <p:cNvPr id="47" name="Group 13"/>
          <p:cNvGrpSpPr/>
          <p:nvPr/>
        </p:nvGrpSpPr>
        <p:grpSpPr>
          <a:xfrm>
            <a:off x="8109336" y="3563936"/>
            <a:ext cx="469246" cy="463658"/>
            <a:chExt cx="584" cy="584"/>
          </a:xfrm>
          <a:noFill/>
        </p:grpSpPr>
        <p:sp>
          <p:nvSpPr>
            <p:cNvPr id="48" name="Oval 14"/>
            <p:cNvSpPr/>
            <p:nvPr/>
          </p:nvSpPr>
          <p:spPr bwMode="auto">
            <a:xfrm>
              <a:off x="0" y="0"/>
              <a:ext cx="584" cy="584"/>
            </a:xfrm>
            <a:prstGeom prst="ellipse">
              <a:avLst/>
            </a:prstGeom>
            <a:solidFill>
              <a:schemeClr val="tx1">
                <a:lumMod val="85000"/>
                <a:lumOff val="15000"/>
              </a:schemeClr>
            </a:solidFill>
            <a:ln>
              <a:noFill/>
            </a:ln>
            <a:extLst>
              <a:ext uri="{91240B29-F687-4F45-9708-019B960494DF}">
                <a14:hiddenLine cap="flat" w="25400">
                  <a:solidFill>
                    <a:schemeClr val="tx1"/>
                  </a:solidFill>
                  <a:miter lim="800000"/>
                  <a:headEnd len="med" type="none" w="med"/>
                  <a:tailEnd len="med" type="none" w="med"/>
                </a14:hiddenLine>
              </a:ext>
            </a:extLst>
          </p:spPr>
          <p:txBody>
            <a:bodyPr bIns="0" lIns="0" rIns="0" tIns="0"/>
            <a:lstStyle/>
            <a:p>
              <a:pPr algn="ctr" defTabSz="966220" fontAlgn="base">
                <a:spcBef>
                  <a:spcPct val="0"/>
                </a:spcBef>
                <a:spcAft>
                  <a:spcPct val="0"/>
                </a:spcAft>
                <a:defRPr/>
              </a:pPr>
              <a:endParaRPr kern="0" lang="en-US" sz="2900">
                <a:solidFill>
                  <a:srgbClr val="000000"/>
                </a:solidFill>
                <a:latin typeface="微软雅黑"/>
                <a:ea typeface="微软雅黑"/>
                <a:sym charset="0" typeface="Gill Sans"/>
              </a:endParaRPr>
            </a:p>
          </p:txBody>
        </p:sp>
        <p:sp>
          <p:nvSpPr>
            <p:cNvPr id="49" name="Rectangle 15"/>
            <p:cNvSpPr/>
            <p:nvPr/>
          </p:nvSpPr>
          <p:spPr bwMode="auto">
            <a:xfrm>
              <a:off x="0" y="8"/>
              <a:ext cx="584" cy="544"/>
            </a:xfrm>
            <a:prstGeom prst="rect">
              <a:avLst/>
            </a:prstGeom>
            <a:grpFill/>
            <a:ln>
              <a:noFill/>
            </a:ln>
            <a:extLs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defTabSz="966220" fontAlgn="base">
                <a:spcBef>
                  <a:spcPct val="0"/>
                </a:spcBef>
                <a:spcAft>
                  <a:spcPct val="0"/>
                </a:spcAft>
                <a:defRPr/>
              </a:pPr>
              <a:r>
                <a:rPr kern="0" lang="en-US" sz="2300">
                  <a:solidFill>
                    <a:srgbClr val="FFFFFF"/>
                  </a:solidFill>
                  <a:latin typeface="微软雅黑"/>
                  <a:ea typeface="微软雅黑"/>
                  <a:cs charset="0" typeface="Lato Light"/>
                  <a:sym charset="0" typeface="Lato Light"/>
                </a:rPr>
                <a:t>3</a:t>
              </a:r>
            </a:p>
          </p:txBody>
        </p:sp>
      </p:grpSp>
      <p:pic>
        <p:nvPicPr>
          <p:cNvPr id="53" name="图片 52">
            <a:hlinkClick r:id="rId4"/>
          </p:cNvPr>
          <p:cNvPicPr>
            <a:picLocks noChangeAspect="1"/>
          </p:cNvPicPr>
          <p:nvPr/>
        </p:nvPicPr>
        <p:blipFill>
          <a:blip r:embed="rId3">
            <a:extLst>
              <a:ext uri="{28A0092B-C50C-407E-A947-70E740481C1C}">
                <a14:useLocalDpi val="0"/>
              </a:ext>
            </a:extLst>
          </a:blip>
          <a:stretch>
            <a:fillRect/>
          </a:stretch>
        </p:blipFill>
        <p:spPr>
          <a:xfrm>
            <a:off x="5226627" y="1414831"/>
            <a:ext cx="2279003" cy="1335209"/>
          </a:xfrm>
          <a:prstGeom prst="rect">
            <a:avLst/>
          </a:prstGeom>
          <a:effectLst>
            <a:outerShdw algn="ctr" blurRad="63500" rotWithShape="0" sx="102000" sy="102000">
              <a:prstClr val="black">
                <a:alpha val="40000"/>
              </a:prstClr>
            </a:outerShdw>
          </a:effectLst>
        </p:spPr>
      </p:pic>
      <p:pic>
        <p:nvPicPr>
          <p:cNvPr id="54" name="图片 53">
            <a:hlinkClick r:id="rId4"/>
          </p:cNvPr>
          <p:cNvPicPr>
            <a:picLocks noChangeAspect="1"/>
          </p:cNvPicPr>
          <p:nvPr/>
        </p:nvPicPr>
        <p:blipFill>
          <a:blip r:embed="rId5">
            <a:extLst>
              <a:ext uri="{28A0092B-C50C-407E-A947-70E740481C1C}">
                <a14:useLocalDpi val="0"/>
              </a:ext>
            </a:extLst>
          </a:blip>
          <a:stretch>
            <a:fillRect/>
          </a:stretch>
        </p:blipFill>
        <p:spPr>
          <a:xfrm>
            <a:off x="8527728" y="1413103"/>
            <a:ext cx="2278862" cy="1342172"/>
          </a:xfrm>
          <a:prstGeom prst="rect">
            <a:avLst/>
          </a:prstGeom>
          <a:effectLst>
            <a:outerShdw algn="ctr" blurRad="63500" rotWithShape="0" sx="102000" sy="102000">
              <a:prstClr val="black">
                <a:alpha val="40000"/>
              </a:prstClr>
            </a:outerShdw>
          </a:effectLst>
        </p:spPr>
      </p:pic>
      <p:pic>
        <p:nvPicPr>
          <p:cNvPr id="55" name="图片 54">
            <a:hlinkClick r:id="rId4"/>
          </p:cNvPr>
          <p:cNvPicPr>
            <a:picLocks noChangeAspect="1"/>
          </p:cNvPicPr>
          <p:nvPr/>
        </p:nvPicPr>
        <p:blipFill>
          <a:blip r:embed="rId6">
            <a:extLst>
              <a:ext uri="{28A0092B-C50C-407E-A947-70E740481C1C}">
                <a14:useLocalDpi val="0"/>
              </a:ext>
            </a:extLst>
          </a:blip>
          <a:stretch>
            <a:fillRect/>
          </a:stretch>
        </p:blipFill>
        <p:spPr>
          <a:xfrm>
            <a:off x="1989377" y="1420364"/>
            <a:ext cx="2274637" cy="1337200"/>
          </a:xfrm>
          <a:prstGeom prst="rect">
            <a:avLst/>
          </a:prstGeom>
          <a:effectLst>
            <a:outerShdw algn="ctr" blurRad="63500" rotWithShape="0" sx="102000" sy="102000">
              <a:prstClr val="black">
                <a:alpha val="40000"/>
              </a:prstClr>
            </a:outerShdw>
          </a:effectLst>
        </p:spPr>
      </p:pic>
      <p:sp>
        <p:nvSpPr>
          <p:cNvPr id="51" name="TextBox 50"/>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年度工作概述</a:t>
            </a:r>
          </a:p>
        </p:txBody>
      </p:sp>
    </p:spTree>
    <p:extLst>
      <p:ext uri="{BB962C8B-B14F-4D97-AF65-F5344CB8AC3E}">
        <p14:creationId val="1942944200"/>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51"/>
                                        </p:tgtEl>
                                        <p:attrNameLst>
                                          <p:attrName>style.visibility</p:attrName>
                                        </p:attrNameLst>
                                      </p:cBhvr>
                                      <p:to>
                                        <p:strVal val="visible"/>
                                      </p:to>
                                    </p:set>
                                    <p:anim by="(-#ppt_w*2)" calcmode="lin" valueType="num">
                                      <p:cBhvr rctx="PPT">
                                        <p:cTn autoRev="1" dur="250" fill="hold" id="7">
                                          <p:stCondLst>
                                            <p:cond delay="0"/>
                                          </p:stCondLst>
                                        </p:cTn>
                                        <p:tgtEl>
                                          <p:spTgt spid="51"/>
                                        </p:tgtEl>
                                        <p:attrNameLst>
                                          <p:attrName>ppt_w</p:attrName>
                                        </p:attrNameLst>
                                      </p:cBhvr>
                                    </p:anim>
                                    <p:anim by="(#ppt_w*0.50)" calcmode="lin" valueType="num">
                                      <p:cBhvr>
                                        <p:cTn autoRev="1" decel="50000" dur="250" fill="hold" id="8">
                                          <p:stCondLst>
                                            <p:cond delay="0"/>
                                          </p:stCondLst>
                                        </p:cTn>
                                        <p:tgtEl>
                                          <p:spTgt spid="51"/>
                                        </p:tgtEl>
                                        <p:attrNameLst>
                                          <p:attrName>ppt_x</p:attrName>
                                        </p:attrNameLst>
                                      </p:cBhvr>
                                    </p:anim>
                                    <p:anim calcmode="lin" from="(-#ppt_h/2)" to="(#ppt_y)" valueType="num">
                                      <p:cBhvr>
                                        <p:cTn dur="500" fill="hold" id="9">
                                          <p:stCondLst>
                                            <p:cond delay="0"/>
                                          </p:stCondLst>
                                        </p:cTn>
                                        <p:tgtEl>
                                          <p:spTgt spid="51"/>
                                        </p:tgtEl>
                                        <p:attrNameLst>
                                          <p:attrName>ppt_y</p:attrName>
                                        </p:attrNameLst>
                                      </p:cBhvr>
                                    </p:anim>
                                    <p:animRot by="21600000">
                                      <p:cBhvr>
                                        <p:cTn dur="500" fill="hold" id="10">
                                          <p:stCondLst>
                                            <p:cond delay="0"/>
                                          </p:stCondLst>
                                        </p:cTn>
                                        <p:tgtEl>
                                          <p:spTgt spid="51"/>
                                        </p:tgtEl>
                                        <p:attrNameLst>
                                          <p:attrName>r</p:attrName>
                                        </p:attrNameLst>
                                      </p:cBhvr>
                                    </p:animRot>
                                  </p:childTnLst>
                                </p:cTn>
                              </p:par>
                            </p:childTnLst>
                          </p:cTn>
                        </p:par>
                        <p:par>
                          <p:cTn fill="hold" id="11" nodeType="afterGroup">
                            <p:stCondLst>
                              <p:cond delay="500"/>
                            </p:stCondLst>
                            <p:childTnLst>
                              <p:par>
                                <p:cTn fill="hold" id="12" nodeType="afterEffect" presetClass="entr" presetID="42" presetSubtype="0">
                                  <p:stCondLst>
                                    <p:cond delay="0"/>
                                  </p:stCondLst>
                                  <p:childTnLst>
                                    <p:set>
                                      <p:cBhvr>
                                        <p:cTn dur="1" fill="hold" id="13">
                                          <p:stCondLst>
                                            <p:cond delay="0"/>
                                          </p:stCondLst>
                                        </p:cTn>
                                        <p:tgtEl>
                                          <p:spTgt spid="55"/>
                                        </p:tgtEl>
                                        <p:attrNameLst>
                                          <p:attrName>style.visibility</p:attrName>
                                        </p:attrNameLst>
                                      </p:cBhvr>
                                      <p:to>
                                        <p:strVal val="visible"/>
                                      </p:to>
                                    </p:set>
                                    <p:animEffect filter="fade" transition="in">
                                      <p:cBhvr>
                                        <p:cTn dur="500" id="14"/>
                                        <p:tgtEl>
                                          <p:spTgt spid="55"/>
                                        </p:tgtEl>
                                      </p:cBhvr>
                                    </p:animEffect>
                                    <p:anim calcmode="lin" valueType="num">
                                      <p:cBhvr>
                                        <p:cTn dur="500" fill="hold" id="15"/>
                                        <p:tgtEl>
                                          <p:spTgt spid="55"/>
                                        </p:tgtEl>
                                        <p:attrNameLst>
                                          <p:attrName>ppt_x</p:attrName>
                                        </p:attrNameLst>
                                      </p:cBhvr>
                                      <p:tavLst>
                                        <p:tav tm="0">
                                          <p:val>
                                            <p:strVal val="#ppt_x"/>
                                          </p:val>
                                        </p:tav>
                                        <p:tav tm="100000">
                                          <p:val>
                                            <p:strVal val="#ppt_x"/>
                                          </p:val>
                                        </p:tav>
                                      </p:tavLst>
                                    </p:anim>
                                    <p:anim calcmode="lin" valueType="num">
                                      <p:cBhvr>
                                        <p:cTn dur="500" fill="hold" id="16"/>
                                        <p:tgtEl>
                                          <p:spTgt spid="55"/>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id="18" nodeType="afterEffect" presetClass="entr" presetID="42" presetSubtype="0">
                                  <p:stCondLst>
                                    <p:cond delay="0"/>
                                  </p:stCondLst>
                                  <p:childTnLst>
                                    <p:set>
                                      <p:cBhvr>
                                        <p:cTn dur="1" fill="hold" id="19">
                                          <p:stCondLst>
                                            <p:cond delay="0"/>
                                          </p:stCondLst>
                                        </p:cTn>
                                        <p:tgtEl>
                                          <p:spTgt spid="53"/>
                                        </p:tgtEl>
                                        <p:attrNameLst>
                                          <p:attrName>style.visibility</p:attrName>
                                        </p:attrNameLst>
                                      </p:cBhvr>
                                      <p:to>
                                        <p:strVal val="visible"/>
                                      </p:to>
                                    </p:set>
                                    <p:animEffect filter="fade" transition="in">
                                      <p:cBhvr>
                                        <p:cTn dur="500" id="20"/>
                                        <p:tgtEl>
                                          <p:spTgt spid="53"/>
                                        </p:tgtEl>
                                      </p:cBhvr>
                                    </p:animEffect>
                                    <p:anim calcmode="lin" valueType="num">
                                      <p:cBhvr>
                                        <p:cTn dur="500" fill="hold" id="21"/>
                                        <p:tgtEl>
                                          <p:spTgt spid="53"/>
                                        </p:tgtEl>
                                        <p:attrNameLst>
                                          <p:attrName>ppt_x</p:attrName>
                                        </p:attrNameLst>
                                      </p:cBhvr>
                                      <p:tavLst>
                                        <p:tav tm="0">
                                          <p:val>
                                            <p:strVal val="#ppt_x"/>
                                          </p:val>
                                        </p:tav>
                                        <p:tav tm="100000">
                                          <p:val>
                                            <p:strVal val="#ppt_x"/>
                                          </p:val>
                                        </p:tav>
                                      </p:tavLst>
                                    </p:anim>
                                    <p:anim calcmode="lin" valueType="num">
                                      <p:cBhvr>
                                        <p:cTn dur="500" fill="hold" id="22"/>
                                        <p:tgtEl>
                                          <p:spTgt spid="5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42" presetSubtype="0">
                                  <p:stCondLst>
                                    <p:cond delay="0"/>
                                  </p:stCondLst>
                                  <p:childTnLst>
                                    <p:set>
                                      <p:cBhvr>
                                        <p:cTn dur="1" fill="hold" id="25">
                                          <p:stCondLst>
                                            <p:cond delay="0"/>
                                          </p:stCondLst>
                                        </p:cTn>
                                        <p:tgtEl>
                                          <p:spTgt spid="54"/>
                                        </p:tgtEl>
                                        <p:attrNameLst>
                                          <p:attrName>style.visibility</p:attrName>
                                        </p:attrNameLst>
                                      </p:cBhvr>
                                      <p:to>
                                        <p:strVal val="visible"/>
                                      </p:to>
                                    </p:set>
                                    <p:animEffect filter="fade" transition="in">
                                      <p:cBhvr>
                                        <p:cTn dur="500" id="26"/>
                                        <p:tgtEl>
                                          <p:spTgt spid="54"/>
                                        </p:tgtEl>
                                      </p:cBhvr>
                                    </p:animEffect>
                                    <p:anim calcmode="lin" valueType="num">
                                      <p:cBhvr>
                                        <p:cTn dur="500" fill="hold" id="27"/>
                                        <p:tgtEl>
                                          <p:spTgt spid="54"/>
                                        </p:tgtEl>
                                        <p:attrNameLst>
                                          <p:attrName>ppt_x</p:attrName>
                                        </p:attrNameLst>
                                      </p:cBhvr>
                                      <p:tavLst>
                                        <p:tav tm="0">
                                          <p:val>
                                            <p:strVal val="#ppt_x"/>
                                          </p:val>
                                        </p:tav>
                                        <p:tav tm="100000">
                                          <p:val>
                                            <p:strVal val="#ppt_x"/>
                                          </p:val>
                                        </p:tav>
                                      </p:tavLst>
                                    </p:anim>
                                    <p:anim calcmode="lin" valueType="num">
                                      <p:cBhvr>
                                        <p:cTn dur="500" fill="hold" id="28"/>
                                        <p:tgtEl>
                                          <p:spTgt spid="5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000"/>
                            </p:stCondLst>
                            <p:childTnLst>
                              <p:par>
                                <p:cTn fill="hold" id="30" nodeType="afterEffect" presetClass="entr" presetID="22" presetSubtype="8">
                                  <p:stCondLst>
                                    <p:cond delay="0"/>
                                  </p:stCondLst>
                                  <p:childTnLst>
                                    <p:set>
                                      <p:cBhvr>
                                        <p:cTn dur="1" fill="hold" id="31">
                                          <p:stCondLst>
                                            <p:cond delay="0"/>
                                          </p:stCondLst>
                                        </p:cTn>
                                        <p:tgtEl>
                                          <p:spTgt spid="33"/>
                                        </p:tgtEl>
                                        <p:attrNameLst>
                                          <p:attrName>style.visibility</p:attrName>
                                        </p:attrNameLst>
                                      </p:cBhvr>
                                      <p:to>
                                        <p:strVal val="visible"/>
                                      </p:to>
                                    </p:set>
                                    <p:animEffect filter="wipe(left)" transition="in">
                                      <p:cBhvr>
                                        <p:cTn dur="500" id="32"/>
                                        <p:tgtEl>
                                          <p:spTgt spid="33"/>
                                        </p:tgtEl>
                                      </p:cBhvr>
                                    </p:animEffect>
                                  </p:childTnLst>
                                </p:cTn>
                              </p:par>
                            </p:childTnLst>
                          </p:cTn>
                        </p:par>
                        <p:par>
                          <p:cTn fill="hold" id="33" nodeType="afterGroup">
                            <p:stCondLst>
                              <p:cond delay="2500"/>
                            </p:stCondLst>
                            <p:childTnLst>
                              <p:par>
                                <p:cTn fill="hold" id="34" nodeType="afterEffect" presetClass="entr" presetID="23" presetSubtype="16">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p:cTn dur="500" fill="hold" id="36"/>
                                        <p:tgtEl>
                                          <p:spTgt spid="30"/>
                                        </p:tgtEl>
                                        <p:attrNameLst>
                                          <p:attrName>ppt_w</p:attrName>
                                        </p:attrNameLst>
                                      </p:cBhvr>
                                      <p:tavLst>
                                        <p:tav tm="0">
                                          <p:val>
                                            <p:fltVal val="0"/>
                                          </p:val>
                                        </p:tav>
                                        <p:tav tm="100000">
                                          <p:val>
                                            <p:strVal val="#ppt_w"/>
                                          </p:val>
                                        </p:tav>
                                      </p:tavLst>
                                    </p:anim>
                                    <p:anim calcmode="lin" valueType="num">
                                      <p:cBhvr>
                                        <p:cTn dur="500" fill="hold" id="37"/>
                                        <p:tgtEl>
                                          <p:spTgt spid="30"/>
                                        </p:tgtEl>
                                        <p:attrNameLst>
                                          <p:attrName>ppt_h</p:attrName>
                                        </p:attrNameLst>
                                      </p:cBhvr>
                                      <p:tavLst>
                                        <p:tav tm="0">
                                          <p:val>
                                            <p:fltVal val="0"/>
                                          </p:val>
                                        </p:tav>
                                        <p:tav tm="100000">
                                          <p:val>
                                            <p:strVal val="#ppt_h"/>
                                          </p:val>
                                        </p:tav>
                                      </p:tavLst>
                                    </p:anim>
                                  </p:childTnLst>
                                </p:cTn>
                              </p:par>
                            </p:childTnLst>
                          </p:cTn>
                        </p:par>
                        <p:par>
                          <p:cTn fill="hold" id="38" nodeType="afterGroup">
                            <p:stCondLst>
                              <p:cond delay="3000"/>
                            </p:stCondLst>
                            <p:childTnLst>
                              <p:par>
                                <p:cTn fill="hold" id="39" nodeType="afterEffect" presetClass="entr" presetID="22" presetSubtype="8">
                                  <p:stCondLst>
                                    <p:cond delay="0"/>
                                  </p:stCondLst>
                                  <p:childTnLst>
                                    <p:set>
                                      <p:cBhvr>
                                        <p:cTn dur="1" fill="hold" id="40">
                                          <p:stCondLst>
                                            <p:cond delay="0"/>
                                          </p:stCondLst>
                                        </p:cTn>
                                        <p:tgtEl>
                                          <p:spTgt spid="27"/>
                                        </p:tgtEl>
                                        <p:attrNameLst>
                                          <p:attrName>style.visibility</p:attrName>
                                        </p:attrNameLst>
                                      </p:cBhvr>
                                      <p:to>
                                        <p:strVal val="visible"/>
                                      </p:to>
                                    </p:set>
                                    <p:animEffect filter="wipe(left)" transition="in">
                                      <p:cBhvr>
                                        <p:cTn dur="500" id="41"/>
                                        <p:tgtEl>
                                          <p:spTgt spid="27"/>
                                        </p:tgtEl>
                                      </p:cBhvr>
                                    </p:animEffect>
                                  </p:childTnLst>
                                </p:cTn>
                              </p:par>
                              <p:par>
                                <p:cTn fill="hold" id="42" nodeType="withEffect" presetClass="entr" presetID="23" presetSubtype="16">
                                  <p:stCondLst>
                                    <p:cond delay="500"/>
                                  </p:stCondLst>
                                  <p:childTnLst>
                                    <p:set>
                                      <p:cBhvr>
                                        <p:cTn dur="1" fill="hold" id="43">
                                          <p:stCondLst>
                                            <p:cond delay="0"/>
                                          </p:stCondLst>
                                        </p:cTn>
                                        <p:tgtEl>
                                          <p:spTgt spid="41"/>
                                        </p:tgtEl>
                                        <p:attrNameLst>
                                          <p:attrName>style.visibility</p:attrName>
                                        </p:attrNameLst>
                                      </p:cBhvr>
                                      <p:to>
                                        <p:strVal val="visible"/>
                                      </p:to>
                                    </p:set>
                                    <p:anim calcmode="lin" valueType="num">
                                      <p:cBhvr>
                                        <p:cTn dur="500" fill="hold" id="44"/>
                                        <p:tgtEl>
                                          <p:spTgt spid="41"/>
                                        </p:tgtEl>
                                        <p:attrNameLst>
                                          <p:attrName>ppt_w</p:attrName>
                                        </p:attrNameLst>
                                      </p:cBhvr>
                                      <p:tavLst>
                                        <p:tav tm="0">
                                          <p:val>
                                            <p:fltVal val="0"/>
                                          </p:val>
                                        </p:tav>
                                        <p:tav tm="100000">
                                          <p:val>
                                            <p:strVal val="#ppt_w"/>
                                          </p:val>
                                        </p:tav>
                                      </p:tavLst>
                                    </p:anim>
                                    <p:anim calcmode="lin" valueType="num">
                                      <p:cBhvr>
                                        <p:cTn dur="500" fill="hold" id="45"/>
                                        <p:tgtEl>
                                          <p:spTgt spid="41"/>
                                        </p:tgtEl>
                                        <p:attrNameLst>
                                          <p:attrName>ppt_h</p:attrName>
                                        </p:attrNameLst>
                                      </p:cBhvr>
                                      <p:tavLst>
                                        <p:tav tm="0">
                                          <p:val>
                                            <p:fltVal val="0"/>
                                          </p:val>
                                        </p:tav>
                                        <p:tav tm="100000">
                                          <p:val>
                                            <p:strVal val="#ppt_h"/>
                                          </p:val>
                                        </p:tav>
                                      </p:tavLst>
                                    </p:anim>
                                  </p:childTnLst>
                                </p:cTn>
                              </p:par>
                            </p:childTnLst>
                          </p:cTn>
                        </p:par>
                        <p:par>
                          <p:cTn fill="hold" id="46" nodeType="afterGroup">
                            <p:stCondLst>
                              <p:cond delay="4000"/>
                            </p:stCondLst>
                            <p:childTnLst>
                              <p:par>
                                <p:cTn fill="hold" id="47" nodeType="afterEffect" presetClass="entr" presetID="22" presetSubtype="8">
                                  <p:stCondLst>
                                    <p:cond delay="0"/>
                                  </p:stCondLst>
                                  <p:childTnLst>
                                    <p:set>
                                      <p:cBhvr>
                                        <p:cTn dur="1" fill="hold" id="48">
                                          <p:stCondLst>
                                            <p:cond delay="0"/>
                                          </p:stCondLst>
                                        </p:cTn>
                                        <p:tgtEl>
                                          <p:spTgt spid="38"/>
                                        </p:tgtEl>
                                        <p:attrNameLst>
                                          <p:attrName>style.visibility</p:attrName>
                                        </p:attrNameLst>
                                      </p:cBhvr>
                                      <p:to>
                                        <p:strVal val="visible"/>
                                      </p:to>
                                    </p:set>
                                    <p:animEffect filter="wipe(left)" transition="in">
                                      <p:cBhvr>
                                        <p:cTn dur="500" id="49"/>
                                        <p:tgtEl>
                                          <p:spTgt spid="38"/>
                                        </p:tgtEl>
                                      </p:cBhvr>
                                    </p:animEffect>
                                  </p:childTnLst>
                                </p:cTn>
                              </p:par>
                              <p:par>
                                <p:cTn fill="hold" id="50" nodeType="withEffect" presetClass="entr" presetID="23" presetSubtype="16">
                                  <p:stCondLst>
                                    <p:cond delay="500"/>
                                  </p:stCondLst>
                                  <p:childTnLst>
                                    <p:set>
                                      <p:cBhvr>
                                        <p:cTn dur="1" fill="hold" id="51">
                                          <p:stCondLst>
                                            <p:cond delay="0"/>
                                          </p:stCondLst>
                                        </p:cTn>
                                        <p:tgtEl>
                                          <p:spTgt spid="47"/>
                                        </p:tgtEl>
                                        <p:attrNameLst>
                                          <p:attrName>style.visibility</p:attrName>
                                        </p:attrNameLst>
                                      </p:cBhvr>
                                      <p:to>
                                        <p:strVal val="visible"/>
                                      </p:to>
                                    </p:set>
                                    <p:anim calcmode="lin" valueType="num">
                                      <p:cBhvr>
                                        <p:cTn dur="500" fill="hold" id="52"/>
                                        <p:tgtEl>
                                          <p:spTgt spid="47"/>
                                        </p:tgtEl>
                                        <p:attrNameLst>
                                          <p:attrName>ppt_w</p:attrName>
                                        </p:attrNameLst>
                                      </p:cBhvr>
                                      <p:tavLst>
                                        <p:tav tm="0">
                                          <p:val>
                                            <p:fltVal val="0"/>
                                          </p:val>
                                        </p:tav>
                                        <p:tav tm="100000">
                                          <p:val>
                                            <p:strVal val="#ppt_w"/>
                                          </p:val>
                                        </p:tav>
                                      </p:tavLst>
                                    </p:anim>
                                    <p:anim calcmode="lin" valueType="num">
                                      <p:cBhvr>
                                        <p:cTn dur="500" fill="hold" id="53"/>
                                        <p:tgtEl>
                                          <p:spTgt spid="47"/>
                                        </p:tgtEl>
                                        <p:attrNameLst>
                                          <p:attrName>ppt_h</p:attrName>
                                        </p:attrNameLst>
                                      </p:cBhvr>
                                      <p:tavLst>
                                        <p:tav tm="0">
                                          <p:val>
                                            <p:fltVal val="0"/>
                                          </p:val>
                                        </p:tav>
                                        <p:tav tm="100000">
                                          <p:val>
                                            <p:strVal val="#ppt_h"/>
                                          </p:val>
                                        </p:tav>
                                      </p:tavLst>
                                    </p:anim>
                                  </p:childTnLst>
                                </p:cTn>
                              </p:par>
                            </p:childTnLst>
                          </p:cTn>
                        </p:par>
                        <p:par>
                          <p:cTn fill="hold" id="54" nodeType="afterGroup">
                            <p:stCondLst>
                              <p:cond delay="5000"/>
                            </p:stCondLst>
                            <p:childTnLst>
                              <p:par>
                                <p:cTn fill="hold" id="55" nodeType="afterEffect" presetClass="entr" presetID="22" presetSubtype="8">
                                  <p:stCondLst>
                                    <p:cond delay="0"/>
                                  </p:stCondLst>
                                  <p:childTnLst>
                                    <p:set>
                                      <p:cBhvr>
                                        <p:cTn dur="1" fill="hold" id="56">
                                          <p:stCondLst>
                                            <p:cond delay="0"/>
                                          </p:stCondLst>
                                        </p:cTn>
                                        <p:tgtEl>
                                          <p:spTgt spid="44"/>
                                        </p:tgtEl>
                                        <p:attrNameLst>
                                          <p:attrName>style.visibility</p:attrName>
                                        </p:attrNameLst>
                                      </p:cBhvr>
                                      <p:to>
                                        <p:strVal val="visible"/>
                                      </p:to>
                                    </p:set>
                                    <p:animEffect filter="wipe(left)" transition="in">
                                      <p:cBhvr>
                                        <p:cTn dur="500" id="57"/>
                                        <p:tgtEl>
                                          <p:spTgt spid="44"/>
                                        </p:tgtEl>
                                      </p:cBhvr>
                                    </p:animEffect>
                                  </p:childTnLst>
                                </p:cTn>
                              </p:par>
                            </p:childTnLst>
                          </p:cTn>
                        </p:par>
                        <p:par>
                          <p:cTn fill="hold" id="58" nodeType="afterGroup">
                            <p:stCondLst>
                              <p:cond delay="5500"/>
                            </p:stCondLst>
                            <p:childTnLst>
                              <p:par>
                                <p:cTn fill="hold" grpId="0" id="59" nodeType="afterEffect" presetClass="entr" presetID="42" presetSubtype="0">
                                  <p:stCondLst>
                                    <p:cond delay="0"/>
                                  </p:stCondLst>
                                  <p:childTnLst>
                                    <p:set>
                                      <p:cBhvr>
                                        <p:cTn dur="1" fill="hold" id="60">
                                          <p:stCondLst>
                                            <p:cond delay="0"/>
                                          </p:stCondLst>
                                        </p:cTn>
                                        <p:tgtEl>
                                          <p:spTgt spid="26"/>
                                        </p:tgtEl>
                                        <p:attrNameLst>
                                          <p:attrName>style.visibility</p:attrName>
                                        </p:attrNameLst>
                                      </p:cBhvr>
                                      <p:to>
                                        <p:strVal val="visible"/>
                                      </p:to>
                                    </p:set>
                                    <p:animEffect filter="fade" transition="in">
                                      <p:cBhvr>
                                        <p:cTn dur="500" id="61"/>
                                        <p:tgtEl>
                                          <p:spTgt spid="26"/>
                                        </p:tgtEl>
                                      </p:cBhvr>
                                    </p:animEffect>
                                    <p:anim calcmode="lin" valueType="num">
                                      <p:cBhvr>
                                        <p:cTn dur="500" fill="hold" id="62"/>
                                        <p:tgtEl>
                                          <p:spTgt spid="26"/>
                                        </p:tgtEl>
                                        <p:attrNameLst>
                                          <p:attrName>ppt_x</p:attrName>
                                        </p:attrNameLst>
                                      </p:cBhvr>
                                      <p:tavLst>
                                        <p:tav tm="0">
                                          <p:val>
                                            <p:strVal val="#ppt_x"/>
                                          </p:val>
                                        </p:tav>
                                        <p:tav tm="100000">
                                          <p:val>
                                            <p:strVal val="#ppt_x"/>
                                          </p:val>
                                        </p:tav>
                                      </p:tavLst>
                                    </p:anim>
                                    <p:anim calcmode="lin" valueType="num">
                                      <p:cBhvr>
                                        <p:cTn dur="500" fill="hold" id="63"/>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51"/>
    </p:bldLst>
  </p:timing>
  <p:extLst mod="1"/>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Line 13"/>
          <p:cNvSpPr>
            <a:spLocks noChangeShapeType="1"/>
          </p:cNvSpPr>
          <p:nvPr/>
        </p:nvSpPr>
        <p:spPr bwMode="auto">
          <a:xfrm>
            <a:off x="620120" y="4089747"/>
            <a:ext cx="10830255" cy="0"/>
          </a:xfrm>
          <a:prstGeom prst="line">
            <a:avLst/>
          </a:prstGeom>
          <a:noFill/>
          <a:ln w="101600">
            <a:solidFill>
              <a:srgbClr val="7B1B1B"/>
            </a:solidFill>
            <a:round/>
            <a:tailEnd len="med" type="triangle" w="med"/>
          </a:ln>
          <a:effectLst/>
          <a:extLst/>
        </p:spPr>
        <p:txBody>
          <a:bodyPr bIns="60857" lIns="121711" rIns="121711" tIns="60857"/>
          <a:lstStyle/>
          <a:p>
            <a:pPr>
              <a:defRPr/>
            </a:pPr>
            <a:endParaRPr altLang="en-US" lang="zh-CN">
              <a:ln>
                <a:solidFill>
                  <a:srgbClr val="FFD347"/>
                </a:solidFill>
              </a:ln>
              <a:solidFill>
                <a:schemeClr val="bg1">
                  <a:lumMod val="95000"/>
                </a:schemeClr>
              </a:solidFill>
              <a:latin charset="-122" panose="020b0503020204020204" pitchFamily="34" typeface="微软雅黑"/>
              <a:ea charset="-122" panose="020b0503020204020204" pitchFamily="34" typeface="微软雅黑"/>
              <a:cs charset="0" typeface="宋体"/>
            </a:endParaRPr>
          </a:p>
        </p:txBody>
      </p:sp>
      <p:sp>
        <p:nvSpPr>
          <p:cNvPr id="3" name="AutoShape 2"/>
          <p:cNvSpPr>
            <a:spLocks noChangeArrowheads="1"/>
          </p:cNvSpPr>
          <p:nvPr/>
        </p:nvSpPr>
        <p:spPr bwMode="auto">
          <a:xfrm>
            <a:off x="2118091" y="1936599"/>
            <a:ext cx="2155064" cy="1802548"/>
          </a:xfrm>
          <a:prstGeom prst="roundRect">
            <a:avLst>
              <a:gd fmla="val 13009" name="adj"/>
            </a:avLst>
          </a:prstGeom>
          <a:solidFill>
            <a:schemeClr val="tx1">
              <a:lumMod val="75000"/>
              <a:lumOff val="25000"/>
            </a:schemeClr>
          </a:solidFill>
          <a:ln cap="rnd" w="19050">
            <a:solidFill>
              <a:schemeClr val="tx1">
                <a:lumMod val="65000"/>
                <a:lumOff val="35000"/>
              </a:schemeClr>
            </a:solidFill>
            <a:prstDash val="sysDot"/>
            <a:round/>
          </a:ln>
          <a:effectLst/>
        </p:spPr>
        <p:txBody>
          <a:bodyPr anchor="ctr" bIns="60857" lIns="121711" rIns="121711" tIns="60857" wrap="none"/>
          <a:lstStyle/>
          <a:p>
            <a:pPr>
              <a:defRPr/>
            </a:pPr>
            <a:endParaRPr altLang="en-US" lang="zh-CN">
              <a:solidFill>
                <a:schemeClr val="bg1">
                  <a:lumMod val="95000"/>
                </a:schemeClr>
              </a:solidFill>
              <a:latin charset="-122" panose="020b0503020204020204" pitchFamily="34" typeface="微软雅黑"/>
              <a:ea charset="-122" panose="020b0503020204020204" pitchFamily="34" typeface="微软雅黑"/>
              <a:cs charset="0" typeface="宋体"/>
            </a:endParaRPr>
          </a:p>
        </p:txBody>
      </p:sp>
      <p:sp>
        <p:nvSpPr>
          <p:cNvPr id="4" name="Line 16"/>
          <p:cNvSpPr>
            <a:spLocks noChangeShapeType="1"/>
          </p:cNvSpPr>
          <p:nvPr/>
        </p:nvSpPr>
        <p:spPr bwMode="auto">
          <a:xfrm flipH="1">
            <a:off x="2339936" y="2148111"/>
            <a:ext cx="0" cy="1937834"/>
          </a:xfrm>
          <a:prstGeom prst="line">
            <a:avLst/>
          </a:prstGeom>
          <a:noFill/>
          <a:ln w="19050">
            <a:solidFill>
              <a:srgbClr val="9A2222"/>
            </a:solidFill>
            <a:prstDash val="sysDot"/>
            <a:round/>
            <a:headEnd len="med" type="oval" w="med"/>
            <a:tailEnd len="med" type="oval" w="med"/>
          </a:ln>
        </p:spPr>
        <p:txBody>
          <a:bodyPr bIns="60857" lIns="121711" rIns="121711" tIns="60857"/>
          <a:lstStyle/>
          <a:p>
            <a:endParaRPr altLang="en-US" lang="zh-CN">
              <a:solidFill>
                <a:schemeClr val="bg1">
                  <a:lumMod val="95000"/>
                </a:schemeClr>
              </a:solidFill>
              <a:ea charset="-122" panose="020b0503020204020204" pitchFamily="34" typeface="微软雅黑"/>
            </a:endParaRPr>
          </a:p>
        </p:txBody>
      </p:sp>
      <p:grpSp>
        <p:nvGrpSpPr>
          <p:cNvPr id="5" name="Group 138"/>
          <p:cNvGrpSpPr/>
          <p:nvPr/>
        </p:nvGrpSpPr>
        <p:grpSpPr>
          <a:xfrm>
            <a:off x="2213168" y="3977332"/>
            <a:ext cx="242972" cy="219127"/>
            <a:chOff x="1661" y="2750"/>
            <a:chExt cx="250" cy="250"/>
          </a:xfrm>
        </p:grpSpPr>
        <p:sp>
          <p:nvSpPr>
            <p:cNvPr id="6" name="Oval 139"/>
            <p:cNvSpPr>
              <a:spLocks noChangeArrowheads="1"/>
            </p:cNvSpPr>
            <p:nvPr/>
          </p:nvSpPr>
          <p:spPr bwMode="auto">
            <a:xfrm>
              <a:off x="1661" y="2750"/>
              <a:ext cx="250" cy="250"/>
            </a:xfrm>
            <a:prstGeom prst="ellipse">
              <a:avLst/>
            </a:prstGeom>
            <a:solidFill>
              <a:srgbClr val="9A2222"/>
            </a:solidFill>
            <a:ln w="9525">
              <a:noFill/>
              <a:round/>
            </a:ln>
          </p:spPr>
          <p:txBody>
            <a:bodyPr anchor="ctr" wrap="none"/>
            <a:lstStyle/>
            <a:p>
              <a:pPr algn="ctr"/>
              <a:endParaRPr altLang="en-US" lang="ko-KR">
                <a:solidFill>
                  <a:schemeClr val="bg1">
                    <a:lumMod val="95000"/>
                  </a:schemeClr>
                </a:solidFill>
                <a:latin charset="-122" panose="020b0503020204020204" pitchFamily="34" typeface="微软雅黑"/>
                <a:ea charset="-127" pitchFamily="34" typeface="Malgun Gothic"/>
              </a:endParaRPr>
            </a:p>
          </p:txBody>
        </p:sp>
        <p:sp>
          <p:nvSpPr>
            <p:cNvPr id="7"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anchor="ctr" wrap="none"/>
            <a:lstStyle/>
            <a:p>
              <a:pPr algn="ctr"/>
              <a:endParaRPr altLang="en-US" lang="ko-KR">
                <a:solidFill>
                  <a:schemeClr val="bg1">
                    <a:lumMod val="95000"/>
                  </a:schemeClr>
                </a:solidFill>
                <a:latin charset="-122" panose="020b0503020204020204" pitchFamily="34" typeface="微软雅黑"/>
                <a:ea charset="-127" pitchFamily="34" typeface="Malgun Gothic"/>
              </a:endParaRPr>
            </a:p>
          </p:txBody>
        </p:sp>
      </p:grpSp>
      <p:sp>
        <p:nvSpPr>
          <p:cNvPr id="8" name="TextBox 57"/>
          <p:cNvSpPr txBox="1">
            <a:spLocks noChangeArrowheads="1"/>
          </p:cNvSpPr>
          <p:nvPr/>
        </p:nvSpPr>
        <p:spPr bwMode="auto">
          <a:xfrm>
            <a:off x="2346278" y="2016629"/>
            <a:ext cx="1705037" cy="487474"/>
          </a:xfrm>
          <a:prstGeom prst="rect">
            <a:avLst/>
          </a:prstGeom>
          <a:noFill/>
          <a:ln w="9525">
            <a:noFill/>
            <a:miter lim="800000"/>
          </a:ln>
        </p:spPr>
        <p:txBody>
          <a:bodyPr bIns="60857" lIns="121711" rIns="121711" tIns="60857">
            <a:spAutoFit/>
          </a:bodyPr>
          <a:lstStyle/>
          <a:p>
            <a:r>
              <a:rPr altLang="en-US" b="1" lang="zh-CN">
                <a:solidFill>
                  <a:schemeClr val="bg1">
                    <a:lumMod val="95000"/>
                  </a:schemeClr>
                </a:solidFill>
                <a:latin charset="-122" panose="020b0503020204020204" pitchFamily="34" typeface="微软雅黑"/>
                <a:ea charset="-122" panose="020b0503020204020204" pitchFamily="34" typeface="微软雅黑"/>
              </a:rPr>
              <a:t>标题</a:t>
            </a:r>
          </a:p>
        </p:txBody>
      </p:sp>
      <p:sp>
        <p:nvSpPr>
          <p:cNvPr id="9" name="TextBox 57"/>
          <p:cNvSpPr txBox="1">
            <a:spLocks noChangeArrowheads="1"/>
          </p:cNvSpPr>
          <p:nvPr/>
        </p:nvSpPr>
        <p:spPr bwMode="auto">
          <a:xfrm>
            <a:off x="2369515" y="2456783"/>
            <a:ext cx="2059987" cy="1218994"/>
          </a:xfrm>
          <a:prstGeom prst="rect">
            <a:avLst/>
          </a:prstGeom>
          <a:noFill/>
          <a:ln w="9525">
            <a:noFill/>
            <a:miter lim="800000"/>
          </a:ln>
        </p:spPr>
        <p:txBody>
          <a:bodyPr bIns="60857" lIns="121711" rIns="121711" tIns="60857">
            <a:spAutoFit/>
          </a:bodyPr>
          <a:lstStyle/>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p:txBody>
      </p:sp>
      <p:sp>
        <p:nvSpPr>
          <p:cNvPr id="10" name="AutoShape 17"/>
          <p:cNvSpPr>
            <a:spLocks noChangeArrowheads="1"/>
          </p:cNvSpPr>
          <p:nvPr/>
        </p:nvSpPr>
        <p:spPr bwMode="auto">
          <a:xfrm>
            <a:off x="1051133" y="4449881"/>
            <a:ext cx="2252253" cy="1617720"/>
          </a:xfrm>
          <a:prstGeom prst="roundRect">
            <a:avLst>
              <a:gd fmla="val 13009" name="adj"/>
            </a:avLst>
          </a:prstGeom>
          <a:solidFill>
            <a:srgbClr val="7B1B1B"/>
          </a:solidFill>
          <a:ln cap="rnd" w="19050">
            <a:solidFill>
              <a:schemeClr val="tx1">
                <a:lumMod val="65000"/>
                <a:lumOff val="35000"/>
              </a:schemeClr>
            </a:solidFill>
            <a:prstDash val="sysDot"/>
            <a:round/>
          </a:ln>
          <a:effectLst/>
        </p:spPr>
        <p:txBody>
          <a:bodyPr bIns="60857" lIns="121711" rIns="121711" tIns="60857"/>
          <a:lstStyle/>
          <a:p>
            <a:pPr>
              <a:defRPr/>
            </a:pPr>
            <a:endParaRPr altLang="en-US" lang="zh-CN">
              <a:solidFill>
                <a:schemeClr val="bg1">
                  <a:lumMod val="95000"/>
                </a:schemeClr>
              </a:solidFill>
              <a:latin charset="-122" panose="020b0503020204020204" pitchFamily="34" typeface="微软雅黑"/>
              <a:ea charset="-122" panose="020b0503020204020204" pitchFamily="34" typeface="微软雅黑"/>
              <a:cs charset="0" typeface="宋体"/>
            </a:endParaRPr>
          </a:p>
        </p:txBody>
      </p:sp>
      <p:sp>
        <p:nvSpPr>
          <p:cNvPr id="11" name="TextBox 57"/>
          <p:cNvSpPr txBox="1">
            <a:spLocks noChangeArrowheads="1"/>
          </p:cNvSpPr>
          <p:nvPr/>
        </p:nvSpPr>
        <p:spPr bwMode="auto">
          <a:xfrm>
            <a:off x="1302554" y="4573729"/>
            <a:ext cx="1138804" cy="487474"/>
          </a:xfrm>
          <a:prstGeom prst="rect">
            <a:avLst/>
          </a:prstGeom>
          <a:noFill/>
          <a:ln w="9525">
            <a:noFill/>
            <a:miter lim="800000"/>
          </a:ln>
        </p:spPr>
        <p:txBody>
          <a:bodyPr bIns="60857" lIns="121711" rIns="121711" tIns="60857">
            <a:spAutoFit/>
          </a:bodyPr>
          <a:lstStyle/>
          <a:p>
            <a:r>
              <a:rPr altLang="en-US" b="1" lang="zh-CN">
                <a:solidFill>
                  <a:schemeClr val="bg1">
                    <a:lumMod val="95000"/>
                  </a:schemeClr>
                </a:solidFill>
                <a:latin charset="-122" panose="020b0503020204020204" pitchFamily="34" typeface="微软雅黑"/>
                <a:ea charset="-122" panose="020b0503020204020204" pitchFamily="34" typeface="微软雅黑"/>
              </a:rPr>
              <a:t>标题</a:t>
            </a:r>
          </a:p>
        </p:txBody>
      </p:sp>
      <p:sp>
        <p:nvSpPr>
          <p:cNvPr id="12" name="TextBox 57"/>
          <p:cNvSpPr txBox="1">
            <a:spLocks noChangeArrowheads="1"/>
          </p:cNvSpPr>
          <p:nvPr/>
        </p:nvSpPr>
        <p:spPr bwMode="auto">
          <a:xfrm>
            <a:off x="1308894" y="4870978"/>
            <a:ext cx="1920542" cy="1218994"/>
          </a:xfrm>
          <a:prstGeom prst="rect">
            <a:avLst/>
          </a:prstGeom>
          <a:noFill/>
          <a:ln w="9525">
            <a:noFill/>
            <a:miter lim="800000"/>
          </a:ln>
        </p:spPr>
        <p:txBody>
          <a:bodyPr bIns="60857" lIns="121711" rIns="121711" tIns="60857">
            <a:spAutoFit/>
          </a:bodyPr>
          <a:lstStyle/>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p:txBody>
      </p:sp>
      <p:sp>
        <p:nvSpPr>
          <p:cNvPr id="13" name="Line 18"/>
          <p:cNvSpPr>
            <a:spLocks noChangeShapeType="1"/>
          </p:cNvSpPr>
          <p:nvPr/>
        </p:nvSpPr>
        <p:spPr bwMode="auto">
          <a:xfrm flipH="1">
            <a:off x="1266634" y="4093564"/>
            <a:ext cx="2112" cy="697392"/>
          </a:xfrm>
          <a:prstGeom prst="line">
            <a:avLst/>
          </a:prstGeom>
          <a:noFill/>
          <a:ln w="19050">
            <a:solidFill>
              <a:schemeClr val="tx1">
                <a:lumMod val="75000"/>
                <a:lumOff val="25000"/>
              </a:schemeClr>
            </a:solidFill>
            <a:prstDash val="sysDot"/>
            <a:round/>
            <a:headEnd len="med" type="oval" w="med"/>
            <a:tailEnd len="med" type="oval" w="med"/>
          </a:ln>
        </p:spPr>
        <p:txBody>
          <a:bodyPr bIns="60857" lIns="121711" rIns="121711" tIns="60857"/>
          <a:lstStyle/>
          <a:p>
            <a:endParaRPr altLang="en-US" lang="zh-CN">
              <a:solidFill>
                <a:schemeClr val="bg1">
                  <a:lumMod val="95000"/>
                </a:schemeClr>
              </a:solidFill>
              <a:ea charset="-122" panose="020b0503020204020204" pitchFamily="34" typeface="微软雅黑"/>
            </a:endParaRPr>
          </a:p>
        </p:txBody>
      </p:sp>
      <p:grpSp>
        <p:nvGrpSpPr>
          <p:cNvPr id="14" name="Group 138"/>
          <p:cNvGrpSpPr/>
          <p:nvPr/>
        </p:nvGrpSpPr>
        <p:grpSpPr>
          <a:xfrm>
            <a:off x="1156772" y="3973516"/>
            <a:ext cx="240860" cy="217221"/>
            <a:chOff x="1661" y="2750"/>
            <a:chExt cx="250" cy="250"/>
          </a:xfrm>
        </p:grpSpPr>
        <p:sp>
          <p:nvSpPr>
            <p:cNvPr id="15" name="Oval 139"/>
            <p:cNvSpPr>
              <a:spLocks noChangeArrowheads="1"/>
            </p:cNvSpPr>
            <p:nvPr/>
          </p:nvSpPr>
          <p:spPr bwMode="auto">
            <a:xfrm>
              <a:off x="1661" y="2750"/>
              <a:ext cx="250" cy="250"/>
            </a:xfrm>
            <a:prstGeom prst="ellipse">
              <a:avLst/>
            </a:prstGeom>
            <a:solidFill>
              <a:schemeClr val="tx1">
                <a:lumMod val="75000"/>
                <a:lumOff val="25000"/>
              </a:schemeClr>
            </a:solidFill>
            <a:ln>
              <a:noFill/>
            </a:ln>
            <a:extLst/>
          </p:spPr>
          <p:txBody>
            <a:bodyPr anchor="ctr" wrap="none"/>
            <a:lstStyle/>
            <a:p>
              <a:pPr algn="ctr">
                <a:defRPr/>
              </a:pPr>
              <a:endParaRPr altLang="en-US" lang="ko-KR">
                <a:solidFill>
                  <a:schemeClr val="bg1">
                    <a:lumMod val="95000"/>
                  </a:schemeClr>
                </a:solidFill>
                <a:latin charset="-122" panose="020b0503020204020204" pitchFamily="34" typeface="微软雅黑"/>
                <a:ea charset="-127" pitchFamily="34" typeface="Malgun Gothic"/>
              </a:endParaRPr>
            </a:p>
          </p:txBody>
        </p:sp>
        <p:sp>
          <p:nvSpPr>
            <p:cNvPr id="16"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anchor="ctr" wrap="none"/>
            <a:lstStyle/>
            <a:p>
              <a:pPr algn="ctr"/>
              <a:endParaRPr altLang="en-US" lang="ko-KR">
                <a:solidFill>
                  <a:schemeClr val="bg1">
                    <a:lumMod val="95000"/>
                  </a:schemeClr>
                </a:solidFill>
                <a:latin charset="-122" panose="020b0503020204020204" pitchFamily="34" typeface="微软雅黑"/>
                <a:ea charset="-127" pitchFamily="34" typeface="Malgun Gothic"/>
              </a:endParaRPr>
            </a:p>
          </p:txBody>
        </p:sp>
      </p:grpSp>
      <p:sp>
        <p:nvSpPr>
          <p:cNvPr id="17" name="AutoShape 5"/>
          <p:cNvSpPr>
            <a:spLocks noChangeArrowheads="1"/>
          </p:cNvSpPr>
          <p:nvPr/>
        </p:nvSpPr>
        <p:spPr bwMode="auto">
          <a:xfrm>
            <a:off x="4416829" y="4463214"/>
            <a:ext cx="2262818" cy="1617719"/>
          </a:xfrm>
          <a:prstGeom prst="roundRect">
            <a:avLst>
              <a:gd fmla="val 13009" name="adj"/>
            </a:avLst>
          </a:prstGeom>
          <a:solidFill>
            <a:schemeClr val="tx1">
              <a:lumMod val="75000"/>
              <a:lumOff val="25000"/>
            </a:schemeClr>
          </a:solidFill>
          <a:ln cap="rnd" w="19050">
            <a:solidFill>
              <a:schemeClr val="tx1">
                <a:lumMod val="65000"/>
                <a:lumOff val="35000"/>
              </a:schemeClr>
            </a:solidFill>
            <a:prstDash val="sysDot"/>
            <a:round/>
          </a:ln>
          <a:effectLst/>
        </p:spPr>
        <p:txBody>
          <a:bodyPr anchor="ctr" bIns="60857" lIns="121711" rIns="121711" tIns="60857" wrap="none"/>
          <a:lstStyle/>
          <a:p>
            <a:pPr>
              <a:defRPr/>
            </a:pPr>
            <a:endParaRPr altLang="en-US" lang="zh-CN">
              <a:solidFill>
                <a:schemeClr val="bg1">
                  <a:lumMod val="95000"/>
                </a:schemeClr>
              </a:solidFill>
              <a:latin charset="-122" panose="020b0503020204020204" pitchFamily="34" typeface="微软雅黑"/>
              <a:ea charset="-122" panose="020b0503020204020204" pitchFamily="34" typeface="微软雅黑"/>
              <a:cs charset="0" typeface="宋体"/>
            </a:endParaRPr>
          </a:p>
        </p:txBody>
      </p:sp>
      <p:sp>
        <p:nvSpPr>
          <p:cNvPr id="18" name="TextBox 57"/>
          <p:cNvSpPr txBox="1">
            <a:spLocks noChangeArrowheads="1"/>
          </p:cNvSpPr>
          <p:nvPr/>
        </p:nvSpPr>
        <p:spPr bwMode="auto">
          <a:xfrm>
            <a:off x="4606980" y="4571824"/>
            <a:ext cx="2360007" cy="487474"/>
          </a:xfrm>
          <a:prstGeom prst="rect">
            <a:avLst/>
          </a:prstGeom>
          <a:noFill/>
          <a:ln w="9525">
            <a:noFill/>
            <a:miter lim="800000"/>
          </a:ln>
        </p:spPr>
        <p:txBody>
          <a:bodyPr bIns="60857" lIns="121711" rIns="121711" tIns="60857">
            <a:spAutoFit/>
          </a:bodyPr>
          <a:lstStyle/>
          <a:p>
            <a:r>
              <a:rPr altLang="en-US" b="1" lang="zh-CN">
                <a:solidFill>
                  <a:schemeClr val="bg1">
                    <a:lumMod val="95000"/>
                  </a:schemeClr>
                </a:solidFill>
                <a:latin charset="-122" panose="020b0503020204020204" pitchFamily="34" typeface="微软雅黑"/>
                <a:ea charset="-122" panose="020b0503020204020204" pitchFamily="34" typeface="微软雅黑"/>
              </a:rPr>
              <a:t>标题</a:t>
            </a:r>
          </a:p>
        </p:txBody>
      </p:sp>
      <p:sp>
        <p:nvSpPr>
          <p:cNvPr id="19" name="TextBox 57"/>
          <p:cNvSpPr txBox="1">
            <a:spLocks noChangeArrowheads="1"/>
          </p:cNvSpPr>
          <p:nvPr/>
        </p:nvSpPr>
        <p:spPr bwMode="auto">
          <a:xfrm>
            <a:off x="4628113" y="4870978"/>
            <a:ext cx="2051537" cy="1218994"/>
          </a:xfrm>
          <a:prstGeom prst="rect">
            <a:avLst/>
          </a:prstGeom>
          <a:noFill/>
          <a:ln w="9525">
            <a:noFill/>
            <a:miter lim="800000"/>
          </a:ln>
        </p:spPr>
        <p:txBody>
          <a:bodyPr bIns="60857" lIns="121711" rIns="121711" tIns="60857">
            <a:spAutoFit/>
          </a:bodyPr>
          <a:lstStyle/>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p:txBody>
      </p:sp>
      <p:sp>
        <p:nvSpPr>
          <p:cNvPr id="20" name="Line 18"/>
          <p:cNvSpPr>
            <a:spLocks noChangeShapeType="1"/>
          </p:cNvSpPr>
          <p:nvPr/>
        </p:nvSpPr>
        <p:spPr bwMode="auto">
          <a:xfrm flipH="1">
            <a:off x="4619657" y="4093564"/>
            <a:ext cx="2113" cy="697392"/>
          </a:xfrm>
          <a:prstGeom prst="line">
            <a:avLst/>
          </a:prstGeom>
          <a:noFill/>
          <a:ln w="19050">
            <a:solidFill>
              <a:srgbClr val="9A2222"/>
            </a:solidFill>
            <a:prstDash val="sysDot"/>
            <a:round/>
            <a:headEnd len="med" type="oval" w="med"/>
            <a:tailEnd len="med" type="oval" w="med"/>
          </a:ln>
        </p:spPr>
        <p:txBody>
          <a:bodyPr bIns="60857" lIns="121711" rIns="121711" tIns="60857"/>
          <a:lstStyle/>
          <a:p>
            <a:endParaRPr altLang="en-US" lang="zh-CN">
              <a:solidFill>
                <a:schemeClr val="bg1">
                  <a:lumMod val="95000"/>
                </a:schemeClr>
              </a:solidFill>
              <a:ea charset="-122" panose="020b0503020204020204" pitchFamily="34" typeface="微软雅黑"/>
            </a:endParaRPr>
          </a:p>
        </p:txBody>
      </p:sp>
      <p:grpSp>
        <p:nvGrpSpPr>
          <p:cNvPr id="21" name="Group 138"/>
          <p:cNvGrpSpPr/>
          <p:nvPr/>
        </p:nvGrpSpPr>
        <p:grpSpPr>
          <a:xfrm>
            <a:off x="4507677" y="3973519"/>
            <a:ext cx="242972" cy="219127"/>
            <a:chOff x="1661" y="2750"/>
            <a:chExt cx="250" cy="250"/>
          </a:xfrm>
        </p:grpSpPr>
        <p:sp>
          <p:nvSpPr>
            <p:cNvPr id="22" name="Oval 139"/>
            <p:cNvSpPr>
              <a:spLocks noChangeArrowheads="1"/>
            </p:cNvSpPr>
            <p:nvPr/>
          </p:nvSpPr>
          <p:spPr bwMode="auto">
            <a:xfrm>
              <a:off x="1661" y="2750"/>
              <a:ext cx="250" cy="250"/>
            </a:xfrm>
            <a:prstGeom prst="ellipse">
              <a:avLst/>
            </a:prstGeom>
            <a:solidFill>
              <a:srgbClr val="9A2222"/>
            </a:solidFill>
            <a:ln>
              <a:noFill/>
            </a:ln>
            <a:extLst/>
          </p:spPr>
          <p:txBody>
            <a:bodyPr anchor="ctr" wrap="none"/>
            <a:lstStyle/>
            <a:p>
              <a:pPr algn="ctr">
                <a:defRPr/>
              </a:pPr>
              <a:endParaRPr altLang="en-US" lang="ko-KR">
                <a:solidFill>
                  <a:schemeClr val="bg1">
                    <a:lumMod val="95000"/>
                  </a:schemeClr>
                </a:solidFill>
                <a:latin charset="-122" panose="020b0503020204020204" pitchFamily="34" typeface="微软雅黑"/>
                <a:ea charset="-127" pitchFamily="34" typeface="Malgun Gothic"/>
              </a:endParaRPr>
            </a:p>
          </p:txBody>
        </p:sp>
        <p:sp>
          <p:nvSpPr>
            <p:cNvPr id="23"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anchor="ctr" wrap="none"/>
            <a:lstStyle/>
            <a:p>
              <a:pPr algn="ctr"/>
              <a:endParaRPr altLang="en-US" lang="ko-KR">
                <a:solidFill>
                  <a:schemeClr val="bg1">
                    <a:lumMod val="95000"/>
                  </a:schemeClr>
                </a:solidFill>
                <a:latin charset="-122" panose="020b0503020204020204" pitchFamily="34" typeface="微软雅黑"/>
                <a:ea charset="-127" pitchFamily="34" typeface="Malgun Gothic"/>
              </a:endParaRPr>
            </a:p>
          </p:txBody>
        </p:sp>
      </p:grpSp>
      <p:sp>
        <p:nvSpPr>
          <p:cNvPr id="24" name="AutoShape 2"/>
          <p:cNvSpPr>
            <a:spLocks noChangeArrowheads="1"/>
          </p:cNvSpPr>
          <p:nvPr/>
        </p:nvSpPr>
        <p:spPr bwMode="auto">
          <a:xfrm>
            <a:off x="5270400" y="1936599"/>
            <a:ext cx="2155064" cy="1802548"/>
          </a:xfrm>
          <a:prstGeom prst="roundRect">
            <a:avLst>
              <a:gd fmla="val 13009" name="adj"/>
            </a:avLst>
          </a:prstGeom>
          <a:solidFill>
            <a:srgbClr val="7B1B1B"/>
          </a:solidFill>
          <a:ln cap="rnd" w="19050">
            <a:solidFill>
              <a:schemeClr val="tx1">
                <a:lumMod val="65000"/>
                <a:lumOff val="35000"/>
              </a:schemeClr>
            </a:solidFill>
            <a:prstDash val="sysDot"/>
            <a:round/>
          </a:ln>
          <a:effectLst/>
        </p:spPr>
        <p:txBody>
          <a:bodyPr bIns="60857" lIns="121711" rIns="121711" tIns="60857"/>
          <a:lstStyle/>
          <a:p>
            <a:pPr>
              <a:defRPr/>
            </a:pPr>
            <a:endParaRPr altLang="en-US" lang="zh-CN">
              <a:solidFill>
                <a:schemeClr val="bg1">
                  <a:lumMod val="95000"/>
                </a:schemeClr>
              </a:solidFill>
              <a:latin charset="-122" panose="020b0503020204020204" pitchFamily="34" typeface="微软雅黑"/>
              <a:ea charset="-122" panose="020b0503020204020204" pitchFamily="34" typeface="微软雅黑"/>
              <a:cs charset="0" typeface="宋体"/>
            </a:endParaRPr>
          </a:p>
        </p:txBody>
      </p:sp>
      <p:sp>
        <p:nvSpPr>
          <p:cNvPr id="25" name="TextBox 57"/>
          <p:cNvSpPr txBox="1">
            <a:spLocks noChangeArrowheads="1"/>
          </p:cNvSpPr>
          <p:nvPr/>
        </p:nvSpPr>
        <p:spPr bwMode="auto">
          <a:xfrm>
            <a:off x="5507039" y="2016629"/>
            <a:ext cx="1705037" cy="487474"/>
          </a:xfrm>
          <a:prstGeom prst="rect">
            <a:avLst/>
          </a:prstGeom>
          <a:noFill/>
          <a:ln w="9525">
            <a:noFill/>
            <a:miter lim="800000"/>
          </a:ln>
        </p:spPr>
        <p:txBody>
          <a:bodyPr bIns="60857" lIns="121711" rIns="121711" tIns="60857">
            <a:spAutoFit/>
          </a:bodyPr>
          <a:lstStyle/>
          <a:p>
            <a:r>
              <a:rPr altLang="en-US" b="1" lang="zh-CN">
                <a:solidFill>
                  <a:schemeClr val="bg1">
                    <a:lumMod val="95000"/>
                  </a:schemeClr>
                </a:solidFill>
                <a:latin charset="-122" panose="020b0503020204020204" pitchFamily="34" typeface="微软雅黑"/>
                <a:ea charset="-122" panose="020b0503020204020204" pitchFamily="34" typeface="微软雅黑"/>
              </a:rPr>
              <a:t>标题</a:t>
            </a:r>
          </a:p>
        </p:txBody>
      </p:sp>
      <p:sp>
        <p:nvSpPr>
          <p:cNvPr id="26" name="TextBox 57"/>
          <p:cNvSpPr txBox="1">
            <a:spLocks noChangeArrowheads="1"/>
          </p:cNvSpPr>
          <p:nvPr/>
        </p:nvSpPr>
        <p:spPr bwMode="auto">
          <a:xfrm>
            <a:off x="5509153" y="2422487"/>
            <a:ext cx="2083229" cy="1218994"/>
          </a:xfrm>
          <a:prstGeom prst="rect">
            <a:avLst/>
          </a:prstGeom>
          <a:noFill/>
          <a:ln w="9525">
            <a:noFill/>
            <a:miter lim="800000"/>
          </a:ln>
        </p:spPr>
        <p:txBody>
          <a:bodyPr bIns="60857" lIns="121711" rIns="121711" tIns="60857">
            <a:spAutoFit/>
          </a:bodyPr>
          <a:lstStyle/>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p:txBody>
      </p:sp>
      <p:sp>
        <p:nvSpPr>
          <p:cNvPr id="27" name="Line 16"/>
          <p:cNvSpPr>
            <a:spLocks noChangeShapeType="1"/>
          </p:cNvSpPr>
          <p:nvPr/>
        </p:nvSpPr>
        <p:spPr bwMode="auto">
          <a:xfrm flipH="1">
            <a:off x="5481681" y="2148111"/>
            <a:ext cx="0" cy="1937834"/>
          </a:xfrm>
          <a:prstGeom prst="line">
            <a:avLst/>
          </a:prstGeom>
          <a:noFill/>
          <a:ln w="19050">
            <a:solidFill>
              <a:schemeClr val="tx1">
                <a:lumMod val="75000"/>
                <a:lumOff val="25000"/>
              </a:schemeClr>
            </a:solidFill>
            <a:prstDash val="sysDot"/>
            <a:round/>
            <a:headEnd len="med" type="oval" w="med"/>
            <a:tailEnd len="med" type="oval" w="med"/>
          </a:ln>
        </p:spPr>
        <p:txBody>
          <a:bodyPr bIns="60857" lIns="121711" rIns="121711" tIns="60857"/>
          <a:lstStyle/>
          <a:p>
            <a:endParaRPr altLang="en-US" lang="zh-CN">
              <a:solidFill>
                <a:schemeClr val="bg1">
                  <a:lumMod val="95000"/>
                </a:schemeClr>
              </a:solidFill>
              <a:ea charset="-122" panose="020b0503020204020204" pitchFamily="34" typeface="微软雅黑"/>
            </a:endParaRPr>
          </a:p>
        </p:txBody>
      </p:sp>
      <p:grpSp>
        <p:nvGrpSpPr>
          <p:cNvPr id="28" name="Group 138"/>
          <p:cNvGrpSpPr/>
          <p:nvPr/>
        </p:nvGrpSpPr>
        <p:grpSpPr>
          <a:xfrm>
            <a:off x="5354917" y="3977332"/>
            <a:ext cx="242974" cy="219127"/>
            <a:chOff x="1661" y="2750"/>
            <a:chExt cx="250" cy="250"/>
          </a:xfrm>
          <a:solidFill>
            <a:schemeClr val="accent5">
              <a:lumMod val="75000"/>
            </a:schemeClr>
          </a:solidFill>
        </p:grpSpPr>
        <p:sp>
          <p:nvSpPr>
            <p:cNvPr id="29"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anchor="ctr" wrap="none"/>
            <a:lstStyle/>
            <a:p>
              <a:pPr algn="ctr"/>
              <a:endParaRPr altLang="en-US" lang="ko-KR">
                <a:solidFill>
                  <a:schemeClr val="bg1">
                    <a:lumMod val="95000"/>
                  </a:schemeClr>
                </a:solidFill>
                <a:latin charset="-122" panose="020b0503020204020204" pitchFamily="34" typeface="微软雅黑"/>
                <a:ea charset="-127" pitchFamily="34" typeface="Malgun Gothic"/>
              </a:endParaRPr>
            </a:p>
          </p:txBody>
        </p:sp>
        <p:sp>
          <p:nvSpPr>
            <p:cNvPr id="30"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anchor="ctr" wrap="none"/>
            <a:lstStyle/>
            <a:p>
              <a:pPr algn="ctr"/>
              <a:endParaRPr altLang="en-US" lang="ko-KR">
                <a:solidFill>
                  <a:schemeClr val="bg1">
                    <a:lumMod val="95000"/>
                  </a:schemeClr>
                </a:solidFill>
                <a:latin charset="-122" panose="020b0503020204020204" pitchFamily="34" typeface="微软雅黑"/>
                <a:ea charset="-127" pitchFamily="34" typeface="Malgun Gothic"/>
              </a:endParaRPr>
            </a:p>
          </p:txBody>
        </p:sp>
      </p:grpSp>
      <p:sp>
        <p:nvSpPr>
          <p:cNvPr id="31" name="AutoShape 6"/>
          <p:cNvSpPr>
            <a:spLocks noChangeArrowheads="1"/>
          </p:cNvSpPr>
          <p:nvPr/>
        </p:nvSpPr>
        <p:spPr bwMode="auto">
          <a:xfrm>
            <a:off x="7397999" y="4449881"/>
            <a:ext cx="2237463" cy="1617720"/>
          </a:xfrm>
          <a:prstGeom prst="roundRect">
            <a:avLst>
              <a:gd fmla="val 13009" name="adj"/>
            </a:avLst>
          </a:prstGeom>
          <a:solidFill>
            <a:srgbClr val="7B1B1B"/>
          </a:solidFill>
          <a:ln cap="rnd" w="19050">
            <a:solidFill>
              <a:schemeClr val="tx1">
                <a:lumMod val="65000"/>
                <a:lumOff val="35000"/>
              </a:schemeClr>
            </a:solidFill>
            <a:prstDash val="sysDot"/>
            <a:round/>
          </a:ln>
          <a:effectLst/>
        </p:spPr>
        <p:txBody>
          <a:bodyPr bIns="60857" lIns="121711" rIns="121711" tIns="60857"/>
          <a:lstStyle/>
          <a:p>
            <a:pPr>
              <a:defRPr/>
            </a:pPr>
            <a:endParaRPr altLang="en-US" lang="zh-CN">
              <a:solidFill>
                <a:schemeClr val="bg1">
                  <a:lumMod val="95000"/>
                </a:schemeClr>
              </a:solidFill>
              <a:latin charset="-122" panose="020b0503020204020204" pitchFamily="34" typeface="微软雅黑"/>
              <a:ea charset="-122" panose="020b0503020204020204" pitchFamily="34" typeface="微软雅黑"/>
              <a:cs charset="0" typeface="宋体"/>
            </a:endParaRPr>
          </a:p>
        </p:txBody>
      </p:sp>
      <p:sp>
        <p:nvSpPr>
          <p:cNvPr id="32" name="Line 7"/>
          <p:cNvSpPr>
            <a:spLocks noChangeShapeType="1"/>
          </p:cNvSpPr>
          <p:nvPr/>
        </p:nvSpPr>
        <p:spPr bwMode="auto">
          <a:xfrm flipH="1">
            <a:off x="7579707" y="4093564"/>
            <a:ext cx="4226" cy="697392"/>
          </a:xfrm>
          <a:prstGeom prst="line">
            <a:avLst/>
          </a:prstGeom>
          <a:noFill/>
          <a:ln w="19050">
            <a:solidFill>
              <a:schemeClr val="tx1">
                <a:lumMod val="75000"/>
                <a:lumOff val="25000"/>
              </a:schemeClr>
            </a:solidFill>
            <a:prstDash val="sysDot"/>
            <a:round/>
            <a:headEnd len="med" type="oval" w="med"/>
            <a:tailEnd len="med" type="oval" w="med"/>
          </a:ln>
        </p:spPr>
        <p:txBody>
          <a:bodyPr bIns="60857" lIns="121711" rIns="121711" tIns="60857"/>
          <a:lstStyle/>
          <a:p>
            <a:endParaRPr altLang="en-US" lang="zh-CN">
              <a:solidFill>
                <a:schemeClr val="bg1">
                  <a:lumMod val="95000"/>
                </a:schemeClr>
              </a:solidFill>
              <a:ea charset="-122" panose="020b0503020204020204" pitchFamily="34" typeface="微软雅黑"/>
            </a:endParaRPr>
          </a:p>
        </p:txBody>
      </p:sp>
      <p:grpSp>
        <p:nvGrpSpPr>
          <p:cNvPr id="33" name="Group 138"/>
          <p:cNvGrpSpPr/>
          <p:nvPr/>
        </p:nvGrpSpPr>
        <p:grpSpPr>
          <a:xfrm>
            <a:off x="7467725" y="3977327"/>
            <a:ext cx="242974" cy="217221"/>
            <a:chOff x="1661" y="2750"/>
            <a:chExt cx="250" cy="250"/>
          </a:xfrm>
        </p:grpSpPr>
        <p:sp>
          <p:nvSpPr>
            <p:cNvPr id="34" name="Oval 139"/>
            <p:cNvSpPr>
              <a:spLocks noChangeArrowheads="1"/>
            </p:cNvSpPr>
            <p:nvPr/>
          </p:nvSpPr>
          <p:spPr bwMode="auto">
            <a:xfrm>
              <a:off x="1661" y="2750"/>
              <a:ext cx="250" cy="250"/>
            </a:xfrm>
            <a:prstGeom prst="ellipse">
              <a:avLst/>
            </a:prstGeom>
            <a:solidFill>
              <a:schemeClr val="tx1">
                <a:lumMod val="75000"/>
                <a:lumOff val="25000"/>
              </a:schemeClr>
            </a:solidFill>
            <a:ln w="9525">
              <a:noFill/>
              <a:round/>
            </a:ln>
          </p:spPr>
          <p:txBody>
            <a:bodyPr anchor="ctr" wrap="none"/>
            <a:lstStyle/>
            <a:p>
              <a:pPr algn="ctr"/>
              <a:endParaRPr altLang="en-US" lang="ko-KR">
                <a:solidFill>
                  <a:schemeClr val="bg1">
                    <a:lumMod val="95000"/>
                  </a:schemeClr>
                </a:solidFill>
                <a:latin charset="-122" panose="020b0503020204020204" pitchFamily="34" typeface="微软雅黑"/>
                <a:ea charset="-127" pitchFamily="34" typeface="Malgun Gothic"/>
              </a:endParaRPr>
            </a:p>
          </p:txBody>
        </p:sp>
        <p:sp>
          <p:nvSpPr>
            <p:cNvPr id="35"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anchor="ctr" wrap="none"/>
            <a:lstStyle/>
            <a:p>
              <a:pPr algn="ctr"/>
              <a:endParaRPr altLang="en-US" lang="ko-KR">
                <a:solidFill>
                  <a:schemeClr val="bg1">
                    <a:lumMod val="95000"/>
                  </a:schemeClr>
                </a:solidFill>
                <a:latin charset="-122" panose="020b0503020204020204" pitchFamily="34" typeface="微软雅黑"/>
                <a:ea charset="-127" pitchFamily="34" typeface="Malgun Gothic"/>
              </a:endParaRPr>
            </a:p>
          </p:txBody>
        </p:sp>
      </p:grpSp>
      <p:sp>
        <p:nvSpPr>
          <p:cNvPr id="36" name="TextBox 57"/>
          <p:cNvSpPr txBox="1">
            <a:spLocks noChangeArrowheads="1"/>
          </p:cNvSpPr>
          <p:nvPr/>
        </p:nvSpPr>
        <p:spPr bwMode="auto">
          <a:xfrm>
            <a:off x="7638867" y="4585164"/>
            <a:ext cx="3044556" cy="487474"/>
          </a:xfrm>
          <a:prstGeom prst="rect">
            <a:avLst/>
          </a:prstGeom>
          <a:noFill/>
          <a:ln w="9525">
            <a:noFill/>
            <a:miter lim="800000"/>
          </a:ln>
        </p:spPr>
        <p:txBody>
          <a:bodyPr bIns="60857" lIns="121711" rIns="121711" tIns="60857">
            <a:spAutoFit/>
          </a:bodyPr>
          <a:lstStyle/>
          <a:p>
            <a:r>
              <a:rPr altLang="en-US" b="1" lang="zh-CN">
                <a:solidFill>
                  <a:schemeClr val="bg1">
                    <a:lumMod val="95000"/>
                  </a:schemeClr>
                </a:solidFill>
                <a:latin charset="-122" panose="020b0503020204020204" pitchFamily="34" typeface="微软雅黑"/>
                <a:ea charset="-122" panose="020b0503020204020204" pitchFamily="34" typeface="微软雅黑"/>
              </a:rPr>
              <a:t>标题</a:t>
            </a:r>
          </a:p>
        </p:txBody>
      </p:sp>
      <p:sp>
        <p:nvSpPr>
          <p:cNvPr id="37" name="TextBox 57"/>
          <p:cNvSpPr txBox="1">
            <a:spLocks noChangeArrowheads="1"/>
          </p:cNvSpPr>
          <p:nvPr/>
        </p:nvSpPr>
        <p:spPr bwMode="auto">
          <a:xfrm>
            <a:off x="7662108" y="4870978"/>
            <a:ext cx="1882513" cy="1218994"/>
          </a:xfrm>
          <a:prstGeom prst="rect">
            <a:avLst/>
          </a:prstGeom>
          <a:noFill/>
          <a:ln w="9525">
            <a:noFill/>
            <a:miter lim="800000"/>
          </a:ln>
        </p:spPr>
        <p:txBody>
          <a:bodyPr bIns="60857" lIns="121711" rIns="121711" tIns="60857">
            <a:spAutoFit/>
          </a:bodyPr>
          <a:lstStyle/>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p:txBody>
      </p:sp>
      <p:sp>
        <p:nvSpPr>
          <p:cNvPr id="38" name="AutoShape 4"/>
          <p:cNvSpPr>
            <a:spLocks noChangeArrowheads="1"/>
          </p:cNvSpPr>
          <p:nvPr/>
        </p:nvSpPr>
        <p:spPr bwMode="auto">
          <a:xfrm>
            <a:off x="8433276" y="1934696"/>
            <a:ext cx="2155064" cy="1804454"/>
          </a:xfrm>
          <a:prstGeom prst="roundRect">
            <a:avLst>
              <a:gd fmla="val 13009" name="adj"/>
            </a:avLst>
          </a:prstGeom>
          <a:solidFill>
            <a:schemeClr val="tx1">
              <a:lumMod val="75000"/>
              <a:lumOff val="25000"/>
            </a:schemeClr>
          </a:solidFill>
          <a:ln cap="rnd" w="19050">
            <a:solidFill>
              <a:schemeClr val="tx1">
                <a:lumMod val="65000"/>
                <a:lumOff val="35000"/>
              </a:schemeClr>
            </a:solidFill>
            <a:prstDash val="sysDot"/>
            <a:round/>
          </a:ln>
          <a:effectLst/>
        </p:spPr>
        <p:txBody>
          <a:bodyPr anchor="ctr" bIns="60857" lIns="121711" rIns="121711" tIns="60857" wrap="none"/>
          <a:lstStyle/>
          <a:p>
            <a:pPr>
              <a:defRPr/>
            </a:pPr>
            <a:endParaRPr altLang="en-US" lang="zh-CN">
              <a:solidFill>
                <a:schemeClr val="bg1">
                  <a:lumMod val="95000"/>
                </a:schemeClr>
              </a:solidFill>
              <a:latin charset="-122" panose="020b0503020204020204" pitchFamily="34" typeface="微软雅黑"/>
              <a:ea charset="-122" panose="020b0503020204020204" pitchFamily="34" typeface="微软雅黑"/>
              <a:cs charset="0" typeface="宋体"/>
            </a:endParaRPr>
          </a:p>
        </p:txBody>
      </p:sp>
      <p:sp>
        <p:nvSpPr>
          <p:cNvPr id="39" name="Line 14"/>
          <p:cNvSpPr>
            <a:spLocks noChangeShapeType="1"/>
          </p:cNvSpPr>
          <p:nvPr/>
        </p:nvSpPr>
        <p:spPr bwMode="auto">
          <a:xfrm flipH="1">
            <a:off x="8633991" y="2184314"/>
            <a:ext cx="0" cy="1901631"/>
          </a:xfrm>
          <a:prstGeom prst="line">
            <a:avLst/>
          </a:prstGeom>
          <a:noFill/>
          <a:ln w="19050">
            <a:solidFill>
              <a:srgbClr val="9A2222"/>
            </a:solidFill>
            <a:prstDash val="sysDot"/>
            <a:round/>
            <a:headEnd len="med" type="oval" w="med"/>
            <a:tailEnd len="med" type="oval" w="med"/>
          </a:ln>
        </p:spPr>
        <p:txBody>
          <a:bodyPr bIns="60857" lIns="121711" rIns="121711" tIns="60857"/>
          <a:lstStyle/>
          <a:p>
            <a:endParaRPr altLang="en-US" lang="zh-CN">
              <a:solidFill>
                <a:schemeClr val="bg1">
                  <a:lumMod val="95000"/>
                </a:schemeClr>
              </a:solidFill>
              <a:ea charset="-122" panose="020b0503020204020204" pitchFamily="34" typeface="微软雅黑"/>
            </a:endParaRPr>
          </a:p>
        </p:txBody>
      </p:sp>
      <p:grpSp>
        <p:nvGrpSpPr>
          <p:cNvPr id="40" name="Group 138"/>
          <p:cNvGrpSpPr/>
          <p:nvPr/>
        </p:nvGrpSpPr>
        <p:grpSpPr>
          <a:xfrm>
            <a:off x="8522013" y="3981141"/>
            <a:ext cx="242972" cy="219127"/>
            <a:chOff x="1661" y="2750"/>
            <a:chExt cx="250" cy="250"/>
          </a:xfrm>
        </p:grpSpPr>
        <p:sp>
          <p:nvSpPr>
            <p:cNvPr id="41" name="Oval 139"/>
            <p:cNvSpPr>
              <a:spLocks noChangeArrowheads="1"/>
            </p:cNvSpPr>
            <p:nvPr/>
          </p:nvSpPr>
          <p:spPr bwMode="auto">
            <a:xfrm>
              <a:off x="1661" y="2750"/>
              <a:ext cx="250" cy="250"/>
            </a:xfrm>
            <a:prstGeom prst="ellipse">
              <a:avLst/>
            </a:prstGeom>
            <a:solidFill>
              <a:srgbClr val="9A2222"/>
            </a:solidFill>
            <a:ln>
              <a:noFill/>
            </a:ln>
            <a:extLst/>
          </p:spPr>
          <p:txBody>
            <a:bodyPr anchor="ctr" wrap="none"/>
            <a:lstStyle/>
            <a:p>
              <a:pPr algn="ctr">
                <a:defRPr/>
              </a:pPr>
              <a:endParaRPr altLang="en-US" lang="ko-KR">
                <a:solidFill>
                  <a:schemeClr val="bg1">
                    <a:lumMod val="95000"/>
                  </a:schemeClr>
                </a:solidFill>
                <a:latin charset="-122" panose="020b0503020204020204" pitchFamily="34" typeface="微软雅黑"/>
                <a:ea charset="-127" pitchFamily="34" typeface="Malgun Gothic"/>
              </a:endParaRPr>
            </a:p>
          </p:txBody>
        </p:sp>
        <p:sp>
          <p:nvSpPr>
            <p:cNvPr id="42" name="Oval 140"/>
            <p:cNvSpPr>
              <a:spLocks noChangeArrowheads="1"/>
            </p:cNvSpPr>
            <p:nvPr/>
          </p:nvSpPr>
          <p:spPr bwMode="auto">
            <a:xfrm>
              <a:off x="1729" y="2818"/>
              <a:ext cx="114" cy="114"/>
            </a:xfrm>
            <a:prstGeom prst="ellipse">
              <a:avLst/>
            </a:prstGeom>
            <a:solidFill>
              <a:schemeClr val="bg1">
                <a:lumMod val="75000"/>
              </a:schemeClr>
            </a:solidFill>
            <a:ln w="9525">
              <a:noFill/>
              <a:round/>
            </a:ln>
          </p:spPr>
          <p:txBody>
            <a:bodyPr anchor="ctr" wrap="none"/>
            <a:lstStyle/>
            <a:p>
              <a:pPr algn="ctr"/>
              <a:endParaRPr altLang="en-US" lang="ko-KR">
                <a:solidFill>
                  <a:schemeClr val="bg1">
                    <a:lumMod val="95000"/>
                  </a:schemeClr>
                </a:solidFill>
                <a:latin charset="-122" panose="020b0503020204020204" pitchFamily="34" typeface="微软雅黑"/>
                <a:ea charset="-127" pitchFamily="34" typeface="Malgun Gothic"/>
              </a:endParaRPr>
            </a:p>
          </p:txBody>
        </p:sp>
      </p:grpSp>
      <p:sp>
        <p:nvSpPr>
          <p:cNvPr id="43" name="TextBox 57"/>
          <p:cNvSpPr txBox="1">
            <a:spLocks noChangeArrowheads="1"/>
          </p:cNvSpPr>
          <p:nvPr/>
        </p:nvSpPr>
        <p:spPr bwMode="auto">
          <a:xfrm>
            <a:off x="8682597" y="2016629"/>
            <a:ext cx="1905753" cy="487474"/>
          </a:xfrm>
          <a:prstGeom prst="rect">
            <a:avLst/>
          </a:prstGeom>
          <a:noFill/>
          <a:ln w="9525">
            <a:noFill/>
            <a:miter lim="800000"/>
          </a:ln>
        </p:spPr>
        <p:txBody>
          <a:bodyPr bIns="60857" lIns="121711" rIns="121711" tIns="60857">
            <a:spAutoFit/>
          </a:bodyPr>
          <a:lstStyle/>
          <a:p>
            <a:r>
              <a:rPr altLang="en-US" b="1" lang="zh-CN">
                <a:solidFill>
                  <a:schemeClr val="bg1">
                    <a:lumMod val="95000"/>
                  </a:schemeClr>
                </a:solidFill>
                <a:latin charset="-122" panose="020b0503020204020204" pitchFamily="34" typeface="微软雅黑"/>
                <a:ea charset="-122" panose="020b0503020204020204" pitchFamily="34" typeface="微软雅黑"/>
              </a:rPr>
              <a:t>标题</a:t>
            </a:r>
          </a:p>
        </p:txBody>
      </p:sp>
      <p:sp>
        <p:nvSpPr>
          <p:cNvPr id="44" name="TextBox 57"/>
          <p:cNvSpPr txBox="1">
            <a:spLocks noChangeArrowheads="1"/>
          </p:cNvSpPr>
          <p:nvPr/>
        </p:nvSpPr>
        <p:spPr bwMode="auto">
          <a:xfrm>
            <a:off x="8682597" y="2466313"/>
            <a:ext cx="1905753" cy="1218994"/>
          </a:xfrm>
          <a:prstGeom prst="rect">
            <a:avLst/>
          </a:prstGeom>
          <a:noFill/>
          <a:ln w="9525">
            <a:noFill/>
            <a:miter lim="800000"/>
          </a:ln>
        </p:spPr>
        <p:txBody>
          <a:bodyPr bIns="60857" lIns="121711" rIns="121711" tIns="60857">
            <a:spAutoFit/>
          </a:bodyPr>
          <a:lstStyle/>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a:p>
            <a:pPr eaLnBrk="0" hangingPunct="0">
              <a:lnSpc>
                <a:spcPct val="150000"/>
              </a:lnSpc>
              <a:tabLst>
                <a:tab pos="135235"/>
              </a:tabLst>
            </a:pPr>
            <a:r>
              <a:rPr altLang="en-US" b="1" lang="zh-CN" sz="1600">
                <a:solidFill>
                  <a:schemeClr val="bg1">
                    <a:lumMod val="95000"/>
                  </a:schemeClr>
                </a:solidFill>
                <a:latin charset="-122" panose="020b0503020204020204" pitchFamily="34" typeface="微软雅黑"/>
                <a:ea charset="-122" panose="020b0503020204020204" pitchFamily="34" typeface="微软雅黑"/>
              </a:rPr>
              <a:t>添加文本说明内容</a:t>
            </a:r>
          </a:p>
        </p:txBody>
      </p:sp>
      <p:sp>
        <p:nvSpPr>
          <p:cNvPr id="46" name="TextBox 45"/>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年度工作概述</a:t>
            </a:r>
          </a:p>
        </p:txBody>
      </p:sp>
    </p:spTree>
    <p:extLst>
      <p:ext uri="{BB962C8B-B14F-4D97-AF65-F5344CB8AC3E}">
        <p14:creationId val="2495594013"/>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46"/>
                                        </p:tgtEl>
                                        <p:attrNameLst>
                                          <p:attrName>style.visibility</p:attrName>
                                        </p:attrNameLst>
                                      </p:cBhvr>
                                      <p:to>
                                        <p:strVal val="visible"/>
                                      </p:to>
                                    </p:set>
                                    <p:anim by="(-#ppt_w*2)" calcmode="lin" valueType="num">
                                      <p:cBhvr rctx="PPT">
                                        <p:cTn autoRev="1" dur="250" fill="hold" id="7">
                                          <p:stCondLst>
                                            <p:cond delay="0"/>
                                          </p:stCondLst>
                                        </p:cTn>
                                        <p:tgtEl>
                                          <p:spTgt spid="46"/>
                                        </p:tgtEl>
                                        <p:attrNameLst>
                                          <p:attrName>ppt_w</p:attrName>
                                        </p:attrNameLst>
                                      </p:cBhvr>
                                    </p:anim>
                                    <p:anim by="(#ppt_w*0.50)" calcmode="lin" valueType="num">
                                      <p:cBhvr>
                                        <p:cTn autoRev="1" decel="50000" dur="250" fill="hold" id="8">
                                          <p:stCondLst>
                                            <p:cond delay="0"/>
                                          </p:stCondLst>
                                        </p:cTn>
                                        <p:tgtEl>
                                          <p:spTgt spid="46"/>
                                        </p:tgtEl>
                                        <p:attrNameLst>
                                          <p:attrName>ppt_x</p:attrName>
                                        </p:attrNameLst>
                                      </p:cBhvr>
                                    </p:anim>
                                    <p:anim calcmode="lin" from="(-#ppt_h/2)" to="(#ppt_y)" valueType="num">
                                      <p:cBhvr>
                                        <p:cTn dur="500" fill="hold" id="9">
                                          <p:stCondLst>
                                            <p:cond delay="0"/>
                                          </p:stCondLst>
                                        </p:cTn>
                                        <p:tgtEl>
                                          <p:spTgt spid="46"/>
                                        </p:tgtEl>
                                        <p:attrNameLst>
                                          <p:attrName>ppt_y</p:attrName>
                                        </p:attrNameLst>
                                      </p:cBhvr>
                                    </p:anim>
                                    <p:animRot by="21600000">
                                      <p:cBhvr>
                                        <p:cTn dur="500" fill="hold" id="10">
                                          <p:stCondLst>
                                            <p:cond delay="0"/>
                                          </p:stCondLst>
                                        </p:cTn>
                                        <p:tgtEl>
                                          <p:spTgt spid="46"/>
                                        </p:tgtEl>
                                        <p:attrNameLst>
                                          <p:attrName>r</p:attrName>
                                        </p:attrNameLst>
                                      </p:cBhvr>
                                    </p:animRo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1000" id="14"/>
                                        <p:tgtEl>
                                          <p:spTgt spid="2"/>
                                        </p:tgtEl>
                                      </p:cBhvr>
                                    </p:animEffect>
                                  </p:childTnLst>
                                </p:cTn>
                              </p:par>
                            </p:childTnLst>
                          </p:cTn>
                        </p:par>
                        <p:par>
                          <p:cTn fill="hold" id="15" nodeType="afterGroup">
                            <p:stCondLst>
                              <p:cond delay="1500"/>
                            </p:stCondLst>
                            <p:childTnLst>
                              <p:par>
                                <p:cTn fill="hold" id="16" nodeType="afterEffect" presetClass="entr" presetID="23" presetSubtype="32">
                                  <p:stCondLst>
                                    <p:cond delay="0"/>
                                  </p:stCondLst>
                                  <p:childTnLst>
                                    <p:set>
                                      <p:cBhvr>
                                        <p:cTn dur="1" fill="hold" id="17">
                                          <p:stCondLst>
                                            <p:cond delay="0"/>
                                          </p:stCondLst>
                                        </p:cTn>
                                        <p:tgtEl>
                                          <p:spTgt spid="14"/>
                                        </p:tgtEl>
                                        <p:attrNameLst>
                                          <p:attrName>style.visibility</p:attrName>
                                        </p:attrNameLst>
                                      </p:cBhvr>
                                      <p:to>
                                        <p:strVal val="visible"/>
                                      </p:to>
                                    </p:set>
                                    <p:anim calcmode="lin" valueType="num">
                                      <p:cBhvr>
                                        <p:cTn dur="250" fill="hold" id="18"/>
                                        <p:tgtEl>
                                          <p:spTgt spid="14"/>
                                        </p:tgtEl>
                                        <p:attrNameLst>
                                          <p:attrName>ppt_w</p:attrName>
                                        </p:attrNameLst>
                                      </p:cBhvr>
                                      <p:tavLst>
                                        <p:tav tm="0">
                                          <p:val>
                                            <p:strVal val="4*#ppt_w"/>
                                          </p:val>
                                        </p:tav>
                                        <p:tav tm="100000">
                                          <p:val>
                                            <p:strVal val="#ppt_w"/>
                                          </p:val>
                                        </p:tav>
                                      </p:tavLst>
                                    </p:anim>
                                    <p:anim calcmode="lin" valueType="num">
                                      <p:cBhvr>
                                        <p:cTn dur="250" fill="hold" id="19"/>
                                        <p:tgtEl>
                                          <p:spTgt spid="14"/>
                                        </p:tgtEl>
                                        <p:attrNameLst>
                                          <p:attrName>ppt_h</p:attrName>
                                        </p:attrNameLst>
                                      </p:cBhvr>
                                      <p:tavLst>
                                        <p:tav tm="0">
                                          <p:val>
                                            <p:strVal val="4*#ppt_h"/>
                                          </p:val>
                                        </p:tav>
                                        <p:tav tm="100000">
                                          <p:val>
                                            <p:strVal val="#ppt_h"/>
                                          </p:val>
                                        </p:tav>
                                      </p:tavLst>
                                    </p:anim>
                                  </p:childTnLst>
                                </p:cTn>
                              </p:par>
                              <p:par>
                                <p:cTn fill="hold" id="20" nodeType="withEffect" presetClass="entr" presetID="23" presetSubtype="32">
                                  <p:stCondLst>
                                    <p:cond delay="250"/>
                                  </p:stCondLst>
                                  <p:childTnLst>
                                    <p:set>
                                      <p:cBhvr>
                                        <p:cTn dur="1" fill="hold" id="21">
                                          <p:stCondLst>
                                            <p:cond delay="0"/>
                                          </p:stCondLst>
                                        </p:cTn>
                                        <p:tgtEl>
                                          <p:spTgt spid="5"/>
                                        </p:tgtEl>
                                        <p:attrNameLst>
                                          <p:attrName>style.visibility</p:attrName>
                                        </p:attrNameLst>
                                      </p:cBhvr>
                                      <p:to>
                                        <p:strVal val="visible"/>
                                      </p:to>
                                    </p:set>
                                    <p:anim calcmode="lin" valueType="num">
                                      <p:cBhvr>
                                        <p:cTn dur="250" fill="hold" id="22"/>
                                        <p:tgtEl>
                                          <p:spTgt spid="5"/>
                                        </p:tgtEl>
                                        <p:attrNameLst>
                                          <p:attrName>ppt_w</p:attrName>
                                        </p:attrNameLst>
                                      </p:cBhvr>
                                      <p:tavLst>
                                        <p:tav tm="0">
                                          <p:val>
                                            <p:strVal val="4*#ppt_w"/>
                                          </p:val>
                                        </p:tav>
                                        <p:tav tm="100000">
                                          <p:val>
                                            <p:strVal val="#ppt_w"/>
                                          </p:val>
                                        </p:tav>
                                      </p:tavLst>
                                    </p:anim>
                                    <p:anim calcmode="lin" valueType="num">
                                      <p:cBhvr>
                                        <p:cTn dur="250" fill="hold" id="23"/>
                                        <p:tgtEl>
                                          <p:spTgt spid="5"/>
                                        </p:tgtEl>
                                        <p:attrNameLst>
                                          <p:attrName>ppt_h</p:attrName>
                                        </p:attrNameLst>
                                      </p:cBhvr>
                                      <p:tavLst>
                                        <p:tav tm="0">
                                          <p:val>
                                            <p:strVal val="4*#ppt_h"/>
                                          </p:val>
                                        </p:tav>
                                        <p:tav tm="100000">
                                          <p:val>
                                            <p:strVal val="#ppt_h"/>
                                          </p:val>
                                        </p:tav>
                                      </p:tavLst>
                                    </p:anim>
                                  </p:childTnLst>
                                </p:cTn>
                              </p:par>
                              <p:par>
                                <p:cTn fill="hold" id="24" nodeType="withEffect" presetClass="entr" presetID="23" presetSubtype="32">
                                  <p:stCondLst>
                                    <p:cond delay="500"/>
                                  </p:stCondLst>
                                  <p:childTnLst>
                                    <p:set>
                                      <p:cBhvr>
                                        <p:cTn dur="1" fill="hold" id="25">
                                          <p:stCondLst>
                                            <p:cond delay="0"/>
                                          </p:stCondLst>
                                        </p:cTn>
                                        <p:tgtEl>
                                          <p:spTgt spid="21"/>
                                        </p:tgtEl>
                                        <p:attrNameLst>
                                          <p:attrName>style.visibility</p:attrName>
                                        </p:attrNameLst>
                                      </p:cBhvr>
                                      <p:to>
                                        <p:strVal val="visible"/>
                                      </p:to>
                                    </p:set>
                                    <p:anim calcmode="lin" valueType="num">
                                      <p:cBhvr>
                                        <p:cTn dur="250" fill="hold" id="26"/>
                                        <p:tgtEl>
                                          <p:spTgt spid="21"/>
                                        </p:tgtEl>
                                        <p:attrNameLst>
                                          <p:attrName>ppt_w</p:attrName>
                                        </p:attrNameLst>
                                      </p:cBhvr>
                                      <p:tavLst>
                                        <p:tav tm="0">
                                          <p:val>
                                            <p:strVal val="4*#ppt_w"/>
                                          </p:val>
                                        </p:tav>
                                        <p:tav tm="100000">
                                          <p:val>
                                            <p:strVal val="#ppt_w"/>
                                          </p:val>
                                        </p:tav>
                                      </p:tavLst>
                                    </p:anim>
                                    <p:anim calcmode="lin" valueType="num">
                                      <p:cBhvr>
                                        <p:cTn dur="250" fill="hold" id="27"/>
                                        <p:tgtEl>
                                          <p:spTgt spid="21"/>
                                        </p:tgtEl>
                                        <p:attrNameLst>
                                          <p:attrName>ppt_h</p:attrName>
                                        </p:attrNameLst>
                                      </p:cBhvr>
                                      <p:tavLst>
                                        <p:tav tm="0">
                                          <p:val>
                                            <p:strVal val="4*#ppt_h"/>
                                          </p:val>
                                        </p:tav>
                                        <p:tav tm="100000">
                                          <p:val>
                                            <p:strVal val="#ppt_h"/>
                                          </p:val>
                                        </p:tav>
                                      </p:tavLst>
                                    </p:anim>
                                  </p:childTnLst>
                                </p:cTn>
                              </p:par>
                              <p:par>
                                <p:cTn fill="hold" id="28" nodeType="withEffect" presetClass="entr" presetID="23" presetSubtype="32">
                                  <p:stCondLst>
                                    <p:cond delay="750"/>
                                  </p:stCondLst>
                                  <p:childTnLst>
                                    <p:set>
                                      <p:cBhvr>
                                        <p:cTn dur="1" fill="hold" id="29">
                                          <p:stCondLst>
                                            <p:cond delay="0"/>
                                          </p:stCondLst>
                                        </p:cTn>
                                        <p:tgtEl>
                                          <p:spTgt spid="28"/>
                                        </p:tgtEl>
                                        <p:attrNameLst>
                                          <p:attrName>style.visibility</p:attrName>
                                        </p:attrNameLst>
                                      </p:cBhvr>
                                      <p:to>
                                        <p:strVal val="visible"/>
                                      </p:to>
                                    </p:set>
                                    <p:anim calcmode="lin" valueType="num">
                                      <p:cBhvr>
                                        <p:cTn dur="250" fill="hold" id="30"/>
                                        <p:tgtEl>
                                          <p:spTgt spid="28"/>
                                        </p:tgtEl>
                                        <p:attrNameLst>
                                          <p:attrName>ppt_w</p:attrName>
                                        </p:attrNameLst>
                                      </p:cBhvr>
                                      <p:tavLst>
                                        <p:tav tm="0">
                                          <p:val>
                                            <p:strVal val="4*#ppt_w"/>
                                          </p:val>
                                        </p:tav>
                                        <p:tav tm="100000">
                                          <p:val>
                                            <p:strVal val="#ppt_w"/>
                                          </p:val>
                                        </p:tav>
                                      </p:tavLst>
                                    </p:anim>
                                    <p:anim calcmode="lin" valueType="num">
                                      <p:cBhvr>
                                        <p:cTn dur="250" fill="hold" id="31"/>
                                        <p:tgtEl>
                                          <p:spTgt spid="28"/>
                                        </p:tgtEl>
                                        <p:attrNameLst>
                                          <p:attrName>ppt_h</p:attrName>
                                        </p:attrNameLst>
                                      </p:cBhvr>
                                      <p:tavLst>
                                        <p:tav tm="0">
                                          <p:val>
                                            <p:strVal val="4*#ppt_h"/>
                                          </p:val>
                                        </p:tav>
                                        <p:tav tm="100000">
                                          <p:val>
                                            <p:strVal val="#ppt_h"/>
                                          </p:val>
                                        </p:tav>
                                      </p:tavLst>
                                    </p:anim>
                                  </p:childTnLst>
                                </p:cTn>
                              </p:par>
                              <p:par>
                                <p:cTn fill="hold" id="32" nodeType="withEffect" presetClass="entr" presetID="23" presetSubtype="32">
                                  <p:stCondLst>
                                    <p:cond delay="1000"/>
                                  </p:stCondLst>
                                  <p:childTnLst>
                                    <p:set>
                                      <p:cBhvr>
                                        <p:cTn dur="1" fill="hold" id="33">
                                          <p:stCondLst>
                                            <p:cond delay="0"/>
                                          </p:stCondLst>
                                        </p:cTn>
                                        <p:tgtEl>
                                          <p:spTgt spid="33"/>
                                        </p:tgtEl>
                                        <p:attrNameLst>
                                          <p:attrName>style.visibility</p:attrName>
                                        </p:attrNameLst>
                                      </p:cBhvr>
                                      <p:to>
                                        <p:strVal val="visible"/>
                                      </p:to>
                                    </p:set>
                                    <p:anim calcmode="lin" valueType="num">
                                      <p:cBhvr>
                                        <p:cTn dur="250" fill="hold" id="34"/>
                                        <p:tgtEl>
                                          <p:spTgt spid="33"/>
                                        </p:tgtEl>
                                        <p:attrNameLst>
                                          <p:attrName>ppt_w</p:attrName>
                                        </p:attrNameLst>
                                      </p:cBhvr>
                                      <p:tavLst>
                                        <p:tav tm="0">
                                          <p:val>
                                            <p:strVal val="4*#ppt_w"/>
                                          </p:val>
                                        </p:tav>
                                        <p:tav tm="100000">
                                          <p:val>
                                            <p:strVal val="#ppt_w"/>
                                          </p:val>
                                        </p:tav>
                                      </p:tavLst>
                                    </p:anim>
                                    <p:anim calcmode="lin" valueType="num">
                                      <p:cBhvr>
                                        <p:cTn dur="250" fill="hold" id="35"/>
                                        <p:tgtEl>
                                          <p:spTgt spid="33"/>
                                        </p:tgtEl>
                                        <p:attrNameLst>
                                          <p:attrName>ppt_h</p:attrName>
                                        </p:attrNameLst>
                                      </p:cBhvr>
                                      <p:tavLst>
                                        <p:tav tm="0">
                                          <p:val>
                                            <p:strVal val="4*#ppt_h"/>
                                          </p:val>
                                        </p:tav>
                                        <p:tav tm="100000">
                                          <p:val>
                                            <p:strVal val="#ppt_h"/>
                                          </p:val>
                                        </p:tav>
                                      </p:tavLst>
                                    </p:anim>
                                  </p:childTnLst>
                                </p:cTn>
                              </p:par>
                              <p:par>
                                <p:cTn fill="hold" id="36" nodeType="withEffect" presetClass="entr" presetID="23" presetSubtype="32">
                                  <p:stCondLst>
                                    <p:cond delay="1250"/>
                                  </p:stCondLst>
                                  <p:childTnLst>
                                    <p:set>
                                      <p:cBhvr>
                                        <p:cTn dur="1" fill="hold" id="37">
                                          <p:stCondLst>
                                            <p:cond delay="0"/>
                                          </p:stCondLst>
                                        </p:cTn>
                                        <p:tgtEl>
                                          <p:spTgt spid="40"/>
                                        </p:tgtEl>
                                        <p:attrNameLst>
                                          <p:attrName>style.visibility</p:attrName>
                                        </p:attrNameLst>
                                      </p:cBhvr>
                                      <p:to>
                                        <p:strVal val="visible"/>
                                      </p:to>
                                    </p:set>
                                    <p:anim calcmode="lin" valueType="num">
                                      <p:cBhvr>
                                        <p:cTn dur="250" fill="hold" id="38"/>
                                        <p:tgtEl>
                                          <p:spTgt spid="40"/>
                                        </p:tgtEl>
                                        <p:attrNameLst>
                                          <p:attrName>ppt_w</p:attrName>
                                        </p:attrNameLst>
                                      </p:cBhvr>
                                      <p:tavLst>
                                        <p:tav tm="0">
                                          <p:val>
                                            <p:strVal val="4*#ppt_w"/>
                                          </p:val>
                                        </p:tav>
                                        <p:tav tm="100000">
                                          <p:val>
                                            <p:strVal val="#ppt_w"/>
                                          </p:val>
                                        </p:tav>
                                      </p:tavLst>
                                    </p:anim>
                                    <p:anim calcmode="lin" valueType="num">
                                      <p:cBhvr>
                                        <p:cTn dur="250" fill="hold" id="39"/>
                                        <p:tgtEl>
                                          <p:spTgt spid="40"/>
                                        </p:tgtEl>
                                        <p:attrNameLst>
                                          <p:attrName>ppt_h</p:attrName>
                                        </p:attrNameLst>
                                      </p:cBhvr>
                                      <p:tavLst>
                                        <p:tav tm="0">
                                          <p:val>
                                            <p:strVal val="4*#ppt_h"/>
                                          </p:val>
                                        </p:tav>
                                        <p:tav tm="100000">
                                          <p:val>
                                            <p:strVal val="#ppt_h"/>
                                          </p:val>
                                        </p:tav>
                                      </p:tavLst>
                                    </p:anim>
                                  </p:childTnLst>
                                </p:cTn>
                              </p:par>
                            </p:childTnLst>
                          </p:cTn>
                        </p:par>
                        <p:par>
                          <p:cTn fill="hold" id="40" nodeType="afterGroup">
                            <p:stCondLst>
                              <p:cond delay="3000"/>
                            </p:stCondLst>
                            <p:childTnLst>
                              <p:par>
                                <p:cTn fill="hold" grpId="0" id="41" nodeType="afterEffect" presetClass="entr" presetID="22" presetSubtype="1">
                                  <p:stCondLst>
                                    <p:cond delay="0"/>
                                  </p:stCondLst>
                                  <p:childTnLst>
                                    <p:set>
                                      <p:cBhvr>
                                        <p:cTn dur="1" fill="hold" id="42">
                                          <p:stCondLst>
                                            <p:cond delay="0"/>
                                          </p:stCondLst>
                                        </p:cTn>
                                        <p:tgtEl>
                                          <p:spTgt spid="13"/>
                                        </p:tgtEl>
                                        <p:attrNameLst>
                                          <p:attrName>style.visibility</p:attrName>
                                        </p:attrNameLst>
                                      </p:cBhvr>
                                      <p:to>
                                        <p:strVal val="visible"/>
                                      </p:to>
                                    </p:set>
                                    <p:animEffect filter="wipe(up)" transition="in">
                                      <p:cBhvr>
                                        <p:cTn dur="500" id="43"/>
                                        <p:tgtEl>
                                          <p:spTgt spid="13"/>
                                        </p:tgtEl>
                                      </p:cBhvr>
                                    </p:animEffect>
                                  </p:childTnLst>
                                </p:cTn>
                              </p:par>
                              <p:par>
                                <p:cTn fill="hold" grpId="0" id="44" nodeType="withEffect" presetClass="entr" presetID="22" presetSubtype="1">
                                  <p:stCondLst>
                                    <p:cond delay="0"/>
                                  </p:stCondLst>
                                  <p:childTnLst>
                                    <p:set>
                                      <p:cBhvr>
                                        <p:cTn dur="1" fill="hold" id="45">
                                          <p:stCondLst>
                                            <p:cond delay="0"/>
                                          </p:stCondLst>
                                        </p:cTn>
                                        <p:tgtEl>
                                          <p:spTgt spid="20"/>
                                        </p:tgtEl>
                                        <p:attrNameLst>
                                          <p:attrName>style.visibility</p:attrName>
                                        </p:attrNameLst>
                                      </p:cBhvr>
                                      <p:to>
                                        <p:strVal val="visible"/>
                                      </p:to>
                                    </p:set>
                                    <p:animEffect filter="wipe(up)" transition="in">
                                      <p:cBhvr>
                                        <p:cTn dur="500" id="46"/>
                                        <p:tgtEl>
                                          <p:spTgt spid="20"/>
                                        </p:tgtEl>
                                      </p:cBhvr>
                                    </p:animEffect>
                                  </p:childTnLst>
                                </p:cTn>
                              </p:par>
                              <p:par>
                                <p:cTn fill="hold" grpId="0" id="47" nodeType="withEffect" presetClass="entr" presetID="22" presetSubtype="1">
                                  <p:stCondLst>
                                    <p:cond delay="0"/>
                                  </p:stCondLst>
                                  <p:childTnLst>
                                    <p:set>
                                      <p:cBhvr>
                                        <p:cTn dur="1" fill="hold" id="48">
                                          <p:stCondLst>
                                            <p:cond delay="0"/>
                                          </p:stCondLst>
                                        </p:cTn>
                                        <p:tgtEl>
                                          <p:spTgt spid="32"/>
                                        </p:tgtEl>
                                        <p:attrNameLst>
                                          <p:attrName>style.visibility</p:attrName>
                                        </p:attrNameLst>
                                      </p:cBhvr>
                                      <p:to>
                                        <p:strVal val="visible"/>
                                      </p:to>
                                    </p:set>
                                    <p:animEffect filter="wipe(up)" transition="in">
                                      <p:cBhvr>
                                        <p:cTn dur="500" id="49"/>
                                        <p:tgtEl>
                                          <p:spTgt spid="32"/>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4"/>
                                        </p:tgtEl>
                                        <p:attrNameLst>
                                          <p:attrName>style.visibility</p:attrName>
                                        </p:attrNameLst>
                                      </p:cBhvr>
                                      <p:to>
                                        <p:strVal val="visible"/>
                                      </p:to>
                                    </p:set>
                                    <p:animEffect filter="wipe(down)" transition="in">
                                      <p:cBhvr>
                                        <p:cTn dur="500" id="52"/>
                                        <p:tgtEl>
                                          <p:spTgt spid="4"/>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27"/>
                                        </p:tgtEl>
                                        <p:attrNameLst>
                                          <p:attrName>style.visibility</p:attrName>
                                        </p:attrNameLst>
                                      </p:cBhvr>
                                      <p:to>
                                        <p:strVal val="visible"/>
                                      </p:to>
                                    </p:set>
                                    <p:animEffect filter="wipe(down)" transition="in">
                                      <p:cBhvr>
                                        <p:cTn dur="500" id="55"/>
                                        <p:tgtEl>
                                          <p:spTgt spid="27"/>
                                        </p:tgtEl>
                                      </p:cBhvr>
                                    </p:animEffect>
                                  </p:childTnLst>
                                </p:cTn>
                              </p:par>
                              <p:par>
                                <p:cTn fill="hold" grpId="0" id="56" nodeType="withEffect" presetClass="entr" presetID="22" presetSubtype="4">
                                  <p:stCondLst>
                                    <p:cond delay="0"/>
                                  </p:stCondLst>
                                  <p:childTnLst>
                                    <p:set>
                                      <p:cBhvr>
                                        <p:cTn dur="1" fill="hold" id="57">
                                          <p:stCondLst>
                                            <p:cond delay="0"/>
                                          </p:stCondLst>
                                        </p:cTn>
                                        <p:tgtEl>
                                          <p:spTgt spid="39"/>
                                        </p:tgtEl>
                                        <p:attrNameLst>
                                          <p:attrName>style.visibility</p:attrName>
                                        </p:attrNameLst>
                                      </p:cBhvr>
                                      <p:to>
                                        <p:strVal val="visible"/>
                                      </p:to>
                                    </p:set>
                                    <p:animEffect filter="wipe(down)" transition="in">
                                      <p:cBhvr>
                                        <p:cTn dur="500" id="58"/>
                                        <p:tgtEl>
                                          <p:spTgt spid="39"/>
                                        </p:tgtEl>
                                      </p:cBhvr>
                                    </p:animEffect>
                                  </p:childTnLst>
                                </p:cTn>
                              </p:par>
                            </p:childTnLst>
                          </p:cTn>
                        </p:par>
                        <p:par>
                          <p:cTn fill="hold" id="59" nodeType="afterGroup">
                            <p:stCondLst>
                              <p:cond delay="3500"/>
                            </p:stCondLst>
                            <p:childTnLst>
                              <p:par>
                                <p:cTn fill="hold" grpId="0" id="60" nodeType="afterEffect" presetClass="entr" presetID="21" presetSubtype="1">
                                  <p:stCondLst>
                                    <p:cond delay="0"/>
                                  </p:stCondLst>
                                  <p:childTnLst>
                                    <p:set>
                                      <p:cBhvr>
                                        <p:cTn dur="1" fill="hold" id="61">
                                          <p:stCondLst>
                                            <p:cond delay="0"/>
                                          </p:stCondLst>
                                        </p:cTn>
                                        <p:tgtEl>
                                          <p:spTgt spid="3"/>
                                        </p:tgtEl>
                                        <p:attrNameLst>
                                          <p:attrName>style.visibility</p:attrName>
                                        </p:attrNameLst>
                                      </p:cBhvr>
                                      <p:to>
                                        <p:strVal val="visible"/>
                                      </p:to>
                                    </p:set>
                                    <p:animEffect filter="wheel(1)" transition="in">
                                      <p:cBhvr>
                                        <p:cTn dur="1000" id="62"/>
                                        <p:tgtEl>
                                          <p:spTgt spid="3"/>
                                        </p:tgtEl>
                                      </p:cBhvr>
                                    </p:animEffect>
                                  </p:childTnLst>
                                </p:cTn>
                              </p:par>
                              <p:par>
                                <p:cTn fill="hold" grpId="0" id="63" nodeType="withEffect" presetClass="entr" presetID="21" presetSubtype="1">
                                  <p:stCondLst>
                                    <p:cond delay="0"/>
                                  </p:stCondLst>
                                  <p:childTnLst>
                                    <p:set>
                                      <p:cBhvr>
                                        <p:cTn dur="1" fill="hold" id="64">
                                          <p:stCondLst>
                                            <p:cond delay="0"/>
                                          </p:stCondLst>
                                        </p:cTn>
                                        <p:tgtEl>
                                          <p:spTgt spid="24"/>
                                        </p:tgtEl>
                                        <p:attrNameLst>
                                          <p:attrName>style.visibility</p:attrName>
                                        </p:attrNameLst>
                                      </p:cBhvr>
                                      <p:to>
                                        <p:strVal val="visible"/>
                                      </p:to>
                                    </p:set>
                                    <p:animEffect filter="wheel(1)" transition="in">
                                      <p:cBhvr>
                                        <p:cTn dur="1000" id="65"/>
                                        <p:tgtEl>
                                          <p:spTgt spid="24"/>
                                        </p:tgtEl>
                                      </p:cBhvr>
                                    </p:animEffect>
                                  </p:childTnLst>
                                </p:cTn>
                              </p:par>
                              <p:par>
                                <p:cTn fill="hold" grpId="0" id="66" nodeType="withEffect" presetClass="entr" presetID="21" presetSubtype="1">
                                  <p:stCondLst>
                                    <p:cond delay="0"/>
                                  </p:stCondLst>
                                  <p:childTnLst>
                                    <p:set>
                                      <p:cBhvr>
                                        <p:cTn dur="1" fill="hold" id="67">
                                          <p:stCondLst>
                                            <p:cond delay="0"/>
                                          </p:stCondLst>
                                        </p:cTn>
                                        <p:tgtEl>
                                          <p:spTgt spid="38"/>
                                        </p:tgtEl>
                                        <p:attrNameLst>
                                          <p:attrName>style.visibility</p:attrName>
                                        </p:attrNameLst>
                                      </p:cBhvr>
                                      <p:to>
                                        <p:strVal val="visible"/>
                                      </p:to>
                                    </p:set>
                                    <p:animEffect filter="wheel(1)" transition="in">
                                      <p:cBhvr>
                                        <p:cTn dur="1000" id="68"/>
                                        <p:tgtEl>
                                          <p:spTgt spid="38"/>
                                        </p:tgtEl>
                                      </p:cBhvr>
                                    </p:animEffect>
                                  </p:childTnLst>
                                </p:cTn>
                              </p:par>
                              <p:par>
                                <p:cTn fill="hold" grpId="0" id="69" nodeType="withEffect" presetClass="entr" presetID="21" presetSubtype="1">
                                  <p:stCondLst>
                                    <p:cond delay="0"/>
                                  </p:stCondLst>
                                  <p:childTnLst>
                                    <p:set>
                                      <p:cBhvr>
                                        <p:cTn dur="1" fill="hold" id="70">
                                          <p:stCondLst>
                                            <p:cond delay="0"/>
                                          </p:stCondLst>
                                        </p:cTn>
                                        <p:tgtEl>
                                          <p:spTgt spid="10"/>
                                        </p:tgtEl>
                                        <p:attrNameLst>
                                          <p:attrName>style.visibility</p:attrName>
                                        </p:attrNameLst>
                                      </p:cBhvr>
                                      <p:to>
                                        <p:strVal val="visible"/>
                                      </p:to>
                                    </p:set>
                                    <p:animEffect filter="wheel(1)" transition="in">
                                      <p:cBhvr>
                                        <p:cTn dur="1000" id="71"/>
                                        <p:tgtEl>
                                          <p:spTgt spid="10"/>
                                        </p:tgtEl>
                                      </p:cBhvr>
                                    </p:animEffect>
                                  </p:childTnLst>
                                </p:cTn>
                              </p:par>
                              <p:par>
                                <p:cTn fill="hold" grpId="0" id="72" nodeType="withEffect" presetClass="entr" presetID="21" presetSubtype="1">
                                  <p:stCondLst>
                                    <p:cond delay="0"/>
                                  </p:stCondLst>
                                  <p:childTnLst>
                                    <p:set>
                                      <p:cBhvr>
                                        <p:cTn dur="1" fill="hold" id="73">
                                          <p:stCondLst>
                                            <p:cond delay="0"/>
                                          </p:stCondLst>
                                        </p:cTn>
                                        <p:tgtEl>
                                          <p:spTgt spid="17"/>
                                        </p:tgtEl>
                                        <p:attrNameLst>
                                          <p:attrName>style.visibility</p:attrName>
                                        </p:attrNameLst>
                                      </p:cBhvr>
                                      <p:to>
                                        <p:strVal val="visible"/>
                                      </p:to>
                                    </p:set>
                                    <p:animEffect filter="wheel(1)" transition="in">
                                      <p:cBhvr>
                                        <p:cTn dur="1000" id="74"/>
                                        <p:tgtEl>
                                          <p:spTgt spid="17"/>
                                        </p:tgtEl>
                                      </p:cBhvr>
                                    </p:animEffect>
                                  </p:childTnLst>
                                </p:cTn>
                              </p:par>
                              <p:par>
                                <p:cTn fill="hold" grpId="0" id="75" nodeType="withEffect" presetClass="entr" presetID="21" presetSubtype="1">
                                  <p:stCondLst>
                                    <p:cond delay="0"/>
                                  </p:stCondLst>
                                  <p:childTnLst>
                                    <p:set>
                                      <p:cBhvr>
                                        <p:cTn dur="1" fill="hold" id="76">
                                          <p:stCondLst>
                                            <p:cond delay="0"/>
                                          </p:stCondLst>
                                        </p:cTn>
                                        <p:tgtEl>
                                          <p:spTgt spid="31"/>
                                        </p:tgtEl>
                                        <p:attrNameLst>
                                          <p:attrName>style.visibility</p:attrName>
                                        </p:attrNameLst>
                                      </p:cBhvr>
                                      <p:to>
                                        <p:strVal val="visible"/>
                                      </p:to>
                                    </p:set>
                                    <p:animEffect filter="wheel(1)" transition="in">
                                      <p:cBhvr>
                                        <p:cTn dur="1000" id="77"/>
                                        <p:tgtEl>
                                          <p:spTgt spid="31"/>
                                        </p:tgtEl>
                                      </p:cBhvr>
                                    </p:animEffect>
                                  </p:childTnLst>
                                </p:cTn>
                              </p:par>
                            </p:childTnLst>
                          </p:cTn>
                        </p:par>
                        <p:par>
                          <p:cTn fill="hold" id="78" nodeType="afterGroup">
                            <p:stCondLst>
                              <p:cond delay="4500"/>
                            </p:stCondLst>
                            <p:childTnLst>
                              <p:par>
                                <p:cTn fill="hold" grpId="0" id="79" nodeType="afterEffect" presetClass="entr" presetID="42" presetSubtype="0">
                                  <p:stCondLst>
                                    <p:cond delay="0"/>
                                  </p:stCondLst>
                                  <p:childTnLst>
                                    <p:set>
                                      <p:cBhvr>
                                        <p:cTn dur="1" fill="hold" id="80">
                                          <p:stCondLst>
                                            <p:cond delay="0"/>
                                          </p:stCondLst>
                                        </p:cTn>
                                        <p:tgtEl>
                                          <p:spTgt spid="8"/>
                                        </p:tgtEl>
                                        <p:attrNameLst>
                                          <p:attrName>style.visibility</p:attrName>
                                        </p:attrNameLst>
                                      </p:cBhvr>
                                      <p:to>
                                        <p:strVal val="visible"/>
                                      </p:to>
                                    </p:set>
                                    <p:animEffect filter="fade" transition="in">
                                      <p:cBhvr>
                                        <p:cTn dur="500" id="81"/>
                                        <p:tgtEl>
                                          <p:spTgt spid="8"/>
                                        </p:tgtEl>
                                      </p:cBhvr>
                                    </p:animEffect>
                                    <p:anim calcmode="lin" valueType="num">
                                      <p:cBhvr>
                                        <p:cTn dur="500" fill="hold" id="82"/>
                                        <p:tgtEl>
                                          <p:spTgt spid="8"/>
                                        </p:tgtEl>
                                        <p:attrNameLst>
                                          <p:attrName>ppt_x</p:attrName>
                                        </p:attrNameLst>
                                      </p:cBhvr>
                                      <p:tavLst>
                                        <p:tav tm="0">
                                          <p:val>
                                            <p:strVal val="#ppt_x"/>
                                          </p:val>
                                        </p:tav>
                                        <p:tav tm="100000">
                                          <p:val>
                                            <p:strVal val="#ppt_x"/>
                                          </p:val>
                                        </p:tav>
                                      </p:tavLst>
                                    </p:anim>
                                    <p:anim calcmode="lin" valueType="num">
                                      <p:cBhvr>
                                        <p:cTn dur="500" fill="hold" id="83"/>
                                        <p:tgtEl>
                                          <p:spTgt spid="8"/>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9"/>
                                        </p:tgtEl>
                                        <p:attrNameLst>
                                          <p:attrName>style.visibility</p:attrName>
                                        </p:attrNameLst>
                                      </p:cBhvr>
                                      <p:to>
                                        <p:strVal val="visible"/>
                                      </p:to>
                                    </p:set>
                                    <p:animEffect filter="fade" transition="in">
                                      <p:cBhvr>
                                        <p:cTn dur="500" id="86"/>
                                        <p:tgtEl>
                                          <p:spTgt spid="9"/>
                                        </p:tgtEl>
                                      </p:cBhvr>
                                    </p:animEffect>
                                    <p:anim calcmode="lin" valueType="num">
                                      <p:cBhvr>
                                        <p:cTn dur="500" fill="hold" id="87"/>
                                        <p:tgtEl>
                                          <p:spTgt spid="9"/>
                                        </p:tgtEl>
                                        <p:attrNameLst>
                                          <p:attrName>ppt_x</p:attrName>
                                        </p:attrNameLst>
                                      </p:cBhvr>
                                      <p:tavLst>
                                        <p:tav tm="0">
                                          <p:val>
                                            <p:strVal val="#ppt_x"/>
                                          </p:val>
                                        </p:tav>
                                        <p:tav tm="100000">
                                          <p:val>
                                            <p:strVal val="#ppt_x"/>
                                          </p:val>
                                        </p:tav>
                                      </p:tavLst>
                                    </p:anim>
                                    <p:anim calcmode="lin" valueType="num">
                                      <p:cBhvr>
                                        <p:cTn dur="500" fill="hold" id="88"/>
                                        <p:tgtEl>
                                          <p:spTgt spid="9"/>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25"/>
                                        </p:tgtEl>
                                        <p:attrNameLst>
                                          <p:attrName>style.visibility</p:attrName>
                                        </p:attrNameLst>
                                      </p:cBhvr>
                                      <p:to>
                                        <p:strVal val="visible"/>
                                      </p:to>
                                    </p:set>
                                    <p:animEffect filter="fade" transition="in">
                                      <p:cBhvr>
                                        <p:cTn dur="500" id="91"/>
                                        <p:tgtEl>
                                          <p:spTgt spid="25"/>
                                        </p:tgtEl>
                                      </p:cBhvr>
                                    </p:animEffect>
                                    <p:anim calcmode="lin" valueType="num">
                                      <p:cBhvr>
                                        <p:cTn dur="500" fill="hold" id="92"/>
                                        <p:tgtEl>
                                          <p:spTgt spid="25"/>
                                        </p:tgtEl>
                                        <p:attrNameLst>
                                          <p:attrName>ppt_x</p:attrName>
                                        </p:attrNameLst>
                                      </p:cBhvr>
                                      <p:tavLst>
                                        <p:tav tm="0">
                                          <p:val>
                                            <p:strVal val="#ppt_x"/>
                                          </p:val>
                                        </p:tav>
                                        <p:tav tm="100000">
                                          <p:val>
                                            <p:strVal val="#ppt_x"/>
                                          </p:val>
                                        </p:tav>
                                      </p:tavLst>
                                    </p:anim>
                                    <p:anim calcmode="lin" valueType="num">
                                      <p:cBhvr>
                                        <p:cTn dur="500" fill="hold" id="93"/>
                                        <p:tgtEl>
                                          <p:spTgt spid="25"/>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6"/>
                                        </p:tgtEl>
                                        <p:attrNameLst>
                                          <p:attrName>style.visibility</p:attrName>
                                        </p:attrNameLst>
                                      </p:cBhvr>
                                      <p:to>
                                        <p:strVal val="visible"/>
                                      </p:to>
                                    </p:set>
                                    <p:animEffect filter="fade" transition="in">
                                      <p:cBhvr>
                                        <p:cTn dur="500" id="96"/>
                                        <p:tgtEl>
                                          <p:spTgt spid="26"/>
                                        </p:tgtEl>
                                      </p:cBhvr>
                                    </p:animEffect>
                                    <p:anim calcmode="lin" valueType="num">
                                      <p:cBhvr>
                                        <p:cTn dur="500" fill="hold" id="97"/>
                                        <p:tgtEl>
                                          <p:spTgt spid="26"/>
                                        </p:tgtEl>
                                        <p:attrNameLst>
                                          <p:attrName>ppt_x</p:attrName>
                                        </p:attrNameLst>
                                      </p:cBhvr>
                                      <p:tavLst>
                                        <p:tav tm="0">
                                          <p:val>
                                            <p:strVal val="#ppt_x"/>
                                          </p:val>
                                        </p:tav>
                                        <p:tav tm="100000">
                                          <p:val>
                                            <p:strVal val="#ppt_x"/>
                                          </p:val>
                                        </p:tav>
                                      </p:tavLst>
                                    </p:anim>
                                    <p:anim calcmode="lin" valueType="num">
                                      <p:cBhvr>
                                        <p:cTn dur="500" fill="hold" id="98"/>
                                        <p:tgtEl>
                                          <p:spTgt spid="26"/>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43"/>
                                        </p:tgtEl>
                                        <p:attrNameLst>
                                          <p:attrName>style.visibility</p:attrName>
                                        </p:attrNameLst>
                                      </p:cBhvr>
                                      <p:to>
                                        <p:strVal val="visible"/>
                                      </p:to>
                                    </p:set>
                                    <p:animEffect filter="fade" transition="in">
                                      <p:cBhvr>
                                        <p:cTn dur="500" id="101"/>
                                        <p:tgtEl>
                                          <p:spTgt spid="43"/>
                                        </p:tgtEl>
                                      </p:cBhvr>
                                    </p:animEffect>
                                    <p:anim calcmode="lin" valueType="num">
                                      <p:cBhvr>
                                        <p:cTn dur="500" fill="hold" id="102"/>
                                        <p:tgtEl>
                                          <p:spTgt spid="43"/>
                                        </p:tgtEl>
                                        <p:attrNameLst>
                                          <p:attrName>ppt_x</p:attrName>
                                        </p:attrNameLst>
                                      </p:cBhvr>
                                      <p:tavLst>
                                        <p:tav tm="0">
                                          <p:val>
                                            <p:strVal val="#ppt_x"/>
                                          </p:val>
                                        </p:tav>
                                        <p:tav tm="100000">
                                          <p:val>
                                            <p:strVal val="#ppt_x"/>
                                          </p:val>
                                        </p:tav>
                                      </p:tavLst>
                                    </p:anim>
                                    <p:anim calcmode="lin" valueType="num">
                                      <p:cBhvr>
                                        <p:cTn dur="500" fill="hold" id="103"/>
                                        <p:tgtEl>
                                          <p:spTgt spid="43"/>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0"/>
                                  </p:stCondLst>
                                  <p:childTnLst>
                                    <p:set>
                                      <p:cBhvr>
                                        <p:cTn dur="1" fill="hold" id="105">
                                          <p:stCondLst>
                                            <p:cond delay="0"/>
                                          </p:stCondLst>
                                        </p:cTn>
                                        <p:tgtEl>
                                          <p:spTgt spid="44"/>
                                        </p:tgtEl>
                                        <p:attrNameLst>
                                          <p:attrName>style.visibility</p:attrName>
                                        </p:attrNameLst>
                                      </p:cBhvr>
                                      <p:to>
                                        <p:strVal val="visible"/>
                                      </p:to>
                                    </p:set>
                                    <p:animEffect filter="fade" transition="in">
                                      <p:cBhvr>
                                        <p:cTn dur="500" id="106"/>
                                        <p:tgtEl>
                                          <p:spTgt spid="44"/>
                                        </p:tgtEl>
                                      </p:cBhvr>
                                    </p:animEffect>
                                    <p:anim calcmode="lin" valueType="num">
                                      <p:cBhvr>
                                        <p:cTn dur="500" fill="hold" id="107"/>
                                        <p:tgtEl>
                                          <p:spTgt spid="44"/>
                                        </p:tgtEl>
                                        <p:attrNameLst>
                                          <p:attrName>ppt_x</p:attrName>
                                        </p:attrNameLst>
                                      </p:cBhvr>
                                      <p:tavLst>
                                        <p:tav tm="0">
                                          <p:val>
                                            <p:strVal val="#ppt_x"/>
                                          </p:val>
                                        </p:tav>
                                        <p:tav tm="100000">
                                          <p:val>
                                            <p:strVal val="#ppt_x"/>
                                          </p:val>
                                        </p:tav>
                                      </p:tavLst>
                                    </p:anim>
                                    <p:anim calcmode="lin" valueType="num">
                                      <p:cBhvr>
                                        <p:cTn dur="500" fill="hold" id="108"/>
                                        <p:tgtEl>
                                          <p:spTgt spid="44"/>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0"/>
                                  </p:stCondLst>
                                  <p:childTnLst>
                                    <p:set>
                                      <p:cBhvr>
                                        <p:cTn dur="1" fill="hold" id="110">
                                          <p:stCondLst>
                                            <p:cond delay="0"/>
                                          </p:stCondLst>
                                        </p:cTn>
                                        <p:tgtEl>
                                          <p:spTgt spid="11"/>
                                        </p:tgtEl>
                                        <p:attrNameLst>
                                          <p:attrName>style.visibility</p:attrName>
                                        </p:attrNameLst>
                                      </p:cBhvr>
                                      <p:to>
                                        <p:strVal val="visible"/>
                                      </p:to>
                                    </p:set>
                                    <p:animEffect filter="fade" transition="in">
                                      <p:cBhvr>
                                        <p:cTn dur="500" id="111"/>
                                        <p:tgtEl>
                                          <p:spTgt spid="11"/>
                                        </p:tgtEl>
                                      </p:cBhvr>
                                    </p:animEffect>
                                    <p:anim calcmode="lin" valueType="num">
                                      <p:cBhvr>
                                        <p:cTn dur="500" fill="hold" id="112"/>
                                        <p:tgtEl>
                                          <p:spTgt spid="11"/>
                                        </p:tgtEl>
                                        <p:attrNameLst>
                                          <p:attrName>ppt_x</p:attrName>
                                        </p:attrNameLst>
                                      </p:cBhvr>
                                      <p:tavLst>
                                        <p:tav tm="0">
                                          <p:val>
                                            <p:strVal val="#ppt_x"/>
                                          </p:val>
                                        </p:tav>
                                        <p:tav tm="100000">
                                          <p:val>
                                            <p:strVal val="#ppt_x"/>
                                          </p:val>
                                        </p:tav>
                                      </p:tavLst>
                                    </p:anim>
                                    <p:anim calcmode="lin" valueType="num">
                                      <p:cBhvr>
                                        <p:cTn dur="500" fill="hold" id="113"/>
                                        <p:tgtEl>
                                          <p:spTgt spid="11"/>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0"/>
                                  </p:stCondLst>
                                  <p:childTnLst>
                                    <p:set>
                                      <p:cBhvr>
                                        <p:cTn dur="1" fill="hold" id="115">
                                          <p:stCondLst>
                                            <p:cond delay="0"/>
                                          </p:stCondLst>
                                        </p:cTn>
                                        <p:tgtEl>
                                          <p:spTgt spid="12"/>
                                        </p:tgtEl>
                                        <p:attrNameLst>
                                          <p:attrName>style.visibility</p:attrName>
                                        </p:attrNameLst>
                                      </p:cBhvr>
                                      <p:to>
                                        <p:strVal val="visible"/>
                                      </p:to>
                                    </p:set>
                                    <p:animEffect filter="fade" transition="in">
                                      <p:cBhvr>
                                        <p:cTn dur="500" id="116"/>
                                        <p:tgtEl>
                                          <p:spTgt spid="12"/>
                                        </p:tgtEl>
                                      </p:cBhvr>
                                    </p:animEffect>
                                    <p:anim calcmode="lin" valueType="num">
                                      <p:cBhvr>
                                        <p:cTn dur="500" fill="hold" id="117"/>
                                        <p:tgtEl>
                                          <p:spTgt spid="12"/>
                                        </p:tgtEl>
                                        <p:attrNameLst>
                                          <p:attrName>ppt_x</p:attrName>
                                        </p:attrNameLst>
                                      </p:cBhvr>
                                      <p:tavLst>
                                        <p:tav tm="0">
                                          <p:val>
                                            <p:strVal val="#ppt_x"/>
                                          </p:val>
                                        </p:tav>
                                        <p:tav tm="100000">
                                          <p:val>
                                            <p:strVal val="#ppt_x"/>
                                          </p:val>
                                        </p:tav>
                                      </p:tavLst>
                                    </p:anim>
                                    <p:anim calcmode="lin" valueType="num">
                                      <p:cBhvr>
                                        <p:cTn dur="500" fill="hold" id="118"/>
                                        <p:tgtEl>
                                          <p:spTgt spid="12"/>
                                        </p:tgtEl>
                                        <p:attrNameLst>
                                          <p:attrName>ppt_y</p:attrName>
                                        </p:attrNameLst>
                                      </p:cBhvr>
                                      <p:tavLst>
                                        <p:tav tm="0">
                                          <p:val>
                                            <p:strVal val="#ppt_y+.1"/>
                                          </p:val>
                                        </p:tav>
                                        <p:tav tm="100000">
                                          <p:val>
                                            <p:strVal val="#ppt_y"/>
                                          </p:val>
                                        </p:tav>
                                      </p:tavLst>
                                    </p:anim>
                                  </p:childTnLst>
                                </p:cTn>
                              </p:par>
                              <p:par>
                                <p:cTn fill="hold" grpId="0" id="119" nodeType="withEffect" presetClass="entr" presetID="42" presetSubtype="0">
                                  <p:stCondLst>
                                    <p:cond delay="0"/>
                                  </p:stCondLst>
                                  <p:childTnLst>
                                    <p:set>
                                      <p:cBhvr>
                                        <p:cTn dur="1" fill="hold" id="120">
                                          <p:stCondLst>
                                            <p:cond delay="0"/>
                                          </p:stCondLst>
                                        </p:cTn>
                                        <p:tgtEl>
                                          <p:spTgt spid="18"/>
                                        </p:tgtEl>
                                        <p:attrNameLst>
                                          <p:attrName>style.visibility</p:attrName>
                                        </p:attrNameLst>
                                      </p:cBhvr>
                                      <p:to>
                                        <p:strVal val="visible"/>
                                      </p:to>
                                    </p:set>
                                    <p:animEffect filter="fade" transition="in">
                                      <p:cBhvr>
                                        <p:cTn dur="500" id="121"/>
                                        <p:tgtEl>
                                          <p:spTgt spid="18"/>
                                        </p:tgtEl>
                                      </p:cBhvr>
                                    </p:animEffect>
                                    <p:anim calcmode="lin" valueType="num">
                                      <p:cBhvr>
                                        <p:cTn dur="500" fill="hold" id="122"/>
                                        <p:tgtEl>
                                          <p:spTgt spid="18"/>
                                        </p:tgtEl>
                                        <p:attrNameLst>
                                          <p:attrName>ppt_x</p:attrName>
                                        </p:attrNameLst>
                                      </p:cBhvr>
                                      <p:tavLst>
                                        <p:tav tm="0">
                                          <p:val>
                                            <p:strVal val="#ppt_x"/>
                                          </p:val>
                                        </p:tav>
                                        <p:tav tm="100000">
                                          <p:val>
                                            <p:strVal val="#ppt_x"/>
                                          </p:val>
                                        </p:tav>
                                      </p:tavLst>
                                    </p:anim>
                                    <p:anim calcmode="lin" valueType="num">
                                      <p:cBhvr>
                                        <p:cTn dur="500" fill="hold" id="123"/>
                                        <p:tgtEl>
                                          <p:spTgt spid="18"/>
                                        </p:tgtEl>
                                        <p:attrNameLst>
                                          <p:attrName>ppt_y</p:attrName>
                                        </p:attrNameLst>
                                      </p:cBhvr>
                                      <p:tavLst>
                                        <p:tav tm="0">
                                          <p:val>
                                            <p:strVal val="#ppt_y+.1"/>
                                          </p:val>
                                        </p:tav>
                                        <p:tav tm="100000">
                                          <p:val>
                                            <p:strVal val="#ppt_y"/>
                                          </p:val>
                                        </p:tav>
                                      </p:tavLst>
                                    </p:anim>
                                  </p:childTnLst>
                                </p:cTn>
                              </p:par>
                              <p:par>
                                <p:cTn fill="hold" grpId="0" id="124" nodeType="withEffect" presetClass="entr" presetID="42" presetSubtype="0">
                                  <p:stCondLst>
                                    <p:cond delay="0"/>
                                  </p:stCondLst>
                                  <p:childTnLst>
                                    <p:set>
                                      <p:cBhvr>
                                        <p:cTn dur="1" fill="hold" id="125">
                                          <p:stCondLst>
                                            <p:cond delay="0"/>
                                          </p:stCondLst>
                                        </p:cTn>
                                        <p:tgtEl>
                                          <p:spTgt spid="19"/>
                                        </p:tgtEl>
                                        <p:attrNameLst>
                                          <p:attrName>style.visibility</p:attrName>
                                        </p:attrNameLst>
                                      </p:cBhvr>
                                      <p:to>
                                        <p:strVal val="visible"/>
                                      </p:to>
                                    </p:set>
                                    <p:animEffect filter="fade" transition="in">
                                      <p:cBhvr>
                                        <p:cTn dur="500" id="126"/>
                                        <p:tgtEl>
                                          <p:spTgt spid="19"/>
                                        </p:tgtEl>
                                      </p:cBhvr>
                                    </p:animEffect>
                                    <p:anim calcmode="lin" valueType="num">
                                      <p:cBhvr>
                                        <p:cTn dur="500" fill="hold" id="127"/>
                                        <p:tgtEl>
                                          <p:spTgt spid="19"/>
                                        </p:tgtEl>
                                        <p:attrNameLst>
                                          <p:attrName>ppt_x</p:attrName>
                                        </p:attrNameLst>
                                      </p:cBhvr>
                                      <p:tavLst>
                                        <p:tav tm="0">
                                          <p:val>
                                            <p:strVal val="#ppt_x"/>
                                          </p:val>
                                        </p:tav>
                                        <p:tav tm="100000">
                                          <p:val>
                                            <p:strVal val="#ppt_x"/>
                                          </p:val>
                                        </p:tav>
                                      </p:tavLst>
                                    </p:anim>
                                    <p:anim calcmode="lin" valueType="num">
                                      <p:cBhvr>
                                        <p:cTn dur="500" fill="hold" id="128"/>
                                        <p:tgtEl>
                                          <p:spTgt spid="19"/>
                                        </p:tgtEl>
                                        <p:attrNameLst>
                                          <p:attrName>ppt_y</p:attrName>
                                        </p:attrNameLst>
                                      </p:cBhvr>
                                      <p:tavLst>
                                        <p:tav tm="0">
                                          <p:val>
                                            <p:strVal val="#ppt_y+.1"/>
                                          </p:val>
                                        </p:tav>
                                        <p:tav tm="100000">
                                          <p:val>
                                            <p:strVal val="#ppt_y"/>
                                          </p:val>
                                        </p:tav>
                                      </p:tavLst>
                                    </p:anim>
                                  </p:childTnLst>
                                </p:cTn>
                              </p:par>
                              <p:par>
                                <p:cTn fill="hold" grpId="0" id="129" nodeType="withEffect" presetClass="entr" presetID="42" presetSubtype="0">
                                  <p:stCondLst>
                                    <p:cond delay="0"/>
                                  </p:stCondLst>
                                  <p:childTnLst>
                                    <p:set>
                                      <p:cBhvr>
                                        <p:cTn dur="1" fill="hold" id="130">
                                          <p:stCondLst>
                                            <p:cond delay="0"/>
                                          </p:stCondLst>
                                        </p:cTn>
                                        <p:tgtEl>
                                          <p:spTgt spid="36"/>
                                        </p:tgtEl>
                                        <p:attrNameLst>
                                          <p:attrName>style.visibility</p:attrName>
                                        </p:attrNameLst>
                                      </p:cBhvr>
                                      <p:to>
                                        <p:strVal val="visible"/>
                                      </p:to>
                                    </p:set>
                                    <p:animEffect filter="fade" transition="in">
                                      <p:cBhvr>
                                        <p:cTn dur="500" id="131"/>
                                        <p:tgtEl>
                                          <p:spTgt spid="36"/>
                                        </p:tgtEl>
                                      </p:cBhvr>
                                    </p:animEffect>
                                    <p:anim calcmode="lin" valueType="num">
                                      <p:cBhvr>
                                        <p:cTn dur="500" fill="hold" id="132"/>
                                        <p:tgtEl>
                                          <p:spTgt spid="36"/>
                                        </p:tgtEl>
                                        <p:attrNameLst>
                                          <p:attrName>ppt_x</p:attrName>
                                        </p:attrNameLst>
                                      </p:cBhvr>
                                      <p:tavLst>
                                        <p:tav tm="0">
                                          <p:val>
                                            <p:strVal val="#ppt_x"/>
                                          </p:val>
                                        </p:tav>
                                        <p:tav tm="100000">
                                          <p:val>
                                            <p:strVal val="#ppt_x"/>
                                          </p:val>
                                        </p:tav>
                                      </p:tavLst>
                                    </p:anim>
                                    <p:anim calcmode="lin" valueType="num">
                                      <p:cBhvr>
                                        <p:cTn dur="500" fill="hold" id="133"/>
                                        <p:tgtEl>
                                          <p:spTgt spid="36"/>
                                        </p:tgtEl>
                                        <p:attrNameLst>
                                          <p:attrName>ppt_y</p:attrName>
                                        </p:attrNameLst>
                                      </p:cBhvr>
                                      <p:tavLst>
                                        <p:tav tm="0">
                                          <p:val>
                                            <p:strVal val="#ppt_y+.1"/>
                                          </p:val>
                                        </p:tav>
                                        <p:tav tm="100000">
                                          <p:val>
                                            <p:strVal val="#ppt_y"/>
                                          </p:val>
                                        </p:tav>
                                      </p:tavLst>
                                    </p:anim>
                                  </p:childTnLst>
                                </p:cTn>
                              </p:par>
                              <p:par>
                                <p:cTn fill="hold" grpId="0" id="134" nodeType="withEffect" presetClass="entr" presetID="42" presetSubtype="0">
                                  <p:stCondLst>
                                    <p:cond delay="0"/>
                                  </p:stCondLst>
                                  <p:childTnLst>
                                    <p:set>
                                      <p:cBhvr>
                                        <p:cTn dur="1" fill="hold" id="135">
                                          <p:stCondLst>
                                            <p:cond delay="0"/>
                                          </p:stCondLst>
                                        </p:cTn>
                                        <p:tgtEl>
                                          <p:spTgt spid="37"/>
                                        </p:tgtEl>
                                        <p:attrNameLst>
                                          <p:attrName>style.visibility</p:attrName>
                                        </p:attrNameLst>
                                      </p:cBhvr>
                                      <p:to>
                                        <p:strVal val="visible"/>
                                      </p:to>
                                    </p:set>
                                    <p:animEffect filter="fade" transition="in">
                                      <p:cBhvr>
                                        <p:cTn dur="500" id="136"/>
                                        <p:tgtEl>
                                          <p:spTgt spid="37"/>
                                        </p:tgtEl>
                                      </p:cBhvr>
                                    </p:animEffect>
                                    <p:anim calcmode="lin" valueType="num">
                                      <p:cBhvr>
                                        <p:cTn dur="500" fill="hold" id="137"/>
                                        <p:tgtEl>
                                          <p:spTgt spid="37"/>
                                        </p:tgtEl>
                                        <p:attrNameLst>
                                          <p:attrName>ppt_x</p:attrName>
                                        </p:attrNameLst>
                                      </p:cBhvr>
                                      <p:tavLst>
                                        <p:tav tm="0">
                                          <p:val>
                                            <p:strVal val="#ppt_x"/>
                                          </p:val>
                                        </p:tav>
                                        <p:tav tm="100000">
                                          <p:val>
                                            <p:strVal val="#ppt_x"/>
                                          </p:val>
                                        </p:tav>
                                      </p:tavLst>
                                    </p:anim>
                                    <p:anim calcmode="lin" valueType="num">
                                      <p:cBhvr>
                                        <p:cTn dur="500" fill="hold" id="138"/>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8"/>
      <p:bldP grpId="0" spid="9"/>
      <p:bldP grpId="0" spid="10"/>
      <p:bldP grpId="0" spid="11"/>
      <p:bldP grpId="0" spid="12"/>
      <p:bldP grpId="0" spid="13"/>
      <p:bldP grpId="0" spid="17"/>
      <p:bldP grpId="0" spid="18"/>
      <p:bldP grpId="0" spid="19"/>
      <p:bldP grpId="0" spid="20"/>
      <p:bldP grpId="0" spid="24"/>
      <p:bldP grpId="0" spid="25"/>
      <p:bldP grpId="0" spid="26"/>
      <p:bldP grpId="0" spid="27"/>
      <p:bldP grpId="0" spid="31"/>
      <p:bldP grpId="0" spid="32"/>
      <p:bldP grpId="0" spid="36"/>
      <p:bldP grpId="0" spid="37"/>
      <p:bldP grpId="0" spid="38"/>
      <p:bldP grpId="0" spid="39"/>
      <p:bldP grpId="0" spid="43"/>
      <p:bldP grpId="0" spid="44"/>
      <p:bldP grpId="0" spid="4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2"/>
          <p:cNvSpPr>
            <a:spLocks noChangeArrowheads="1"/>
          </p:cNvSpPr>
          <p:nvPr/>
        </p:nvSpPr>
        <p:spPr bwMode="auto">
          <a:xfrm>
            <a:off x="6193635" y="1416279"/>
            <a:ext cx="4874249" cy="2334166"/>
          </a:xfrm>
          <a:prstGeom prst="rect">
            <a:avLst/>
          </a:prstGeom>
          <a:blipFill dpi="0" rotWithShape="1">
            <a:blip r:embed="rId3"/>
            <a:stretch>
              <a:fillRect/>
            </a:stretch>
          </a:blipFill>
          <a:ln>
            <a:noFill/>
          </a:ln>
          <a:extLst>
            <a:ext uri="{91240B29-F687-4F45-9708-019B960494DF}">
              <a14:hiddenLine w="28575">
                <a:solidFill>
                  <a:srgbClr val="42719B"/>
                </a:solidFill>
                <a:bevel/>
                <a:headEnd/>
                <a:tailEnd/>
              </a14:hiddenLine>
            </a:ext>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sp>
        <p:nvSpPr>
          <p:cNvPr id="3" name="Rectangle 3"/>
          <p:cNvSpPr>
            <a:spLocks noChangeArrowheads="1"/>
          </p:cNvSpPr>
          <p:nvPr/>
        </p:nvSpPr>
        <p:spPr bwMode="auto">
          <a:xfrm>
            <a:off x="1344642" y="1413103"/>
            <a:ext cx="4867910" cy="2337341"/>
          </a:xfrm>
          <a:prstGeom prst="rect">
            <a:avLst/>
          </a:prstGeom>
          <a:solidFill>
            <a:schemeClr val="bg1">
              <a:lumMod val="65000"/>
              <a:alpha val="29803"/>
            </a:scheme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grpSp>
        <p:nvGrpSpPr>
          <p:cNvPr id="57" name="组合 56"/>
          <p:cNvGrpSpPr/>
          <p:nvPr/>
        </p:nvGrpSpPr>
        <p:grpSpPr>
          <a:xfrm>
            <a:off x="1785258" y="3926700"/>
            <a:ext cx="953933" cy="960661"/>
            <a:chOff x="1341389" y="2944341"/>
            <a:chExt cx="716756" cy="720329"/>
          </a:xfrm>
        </p:grpSpPr>
        <p:sp>
          <p:nvSpPr>
            <p:cNvPr id="4" name="Oval 4"/>
            <p:cNvSpPr>
              <a:spLocks noChangeArrowheads="1"/>
            </p:cNvSpPr>
            <p:nvPr/>
          </p:nvSpPr>
          <p:spPr bwMode="auto">
            <a:xfrm>
              <a:off x="1341389" y="2944341"/>
              <a:ext cx="716756" cy="720329"/>
            </a:xfrm>
            <a:prstGeom prst="ellipse">
              <a:avLst/>
            </a:prstGeom>
            <a:solidFill>
              <a:srgbClr val="9A2222"/>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grpSp>
          <p:nvGrpSpPr>
            <p:cNvPr id="8" name="Group 20"/>
            <p:cNvGrpSpPr/>
            <p:nvPr/>
          </p:nvGrpSpPr>
          <p:grpSpPr>
            <a:xfrm>
              <a:off x="1509267" y="3100313"/>
              <a:ext cx="401240" cy="404813"/>
              <a:chExt cx="401822" cy="404317"/>
            </a:xfrm>
          </p:grpSpPr>
          <p:sp>
            <p:nvSpPr>
              <p:cNvPr id="9" name="Freeform 42"/>
              <p:cNvSpPr>
                <a:spLocks noChangeArrowheads="1" noEditPoints="1"/>
              </p:cNvSpPr>
              <p:nvPr/>
            </p:nvSpPr>
            <p:spPr bwMode="auto">
              <a:xfrm>
                <a:off x="0" y="0"/>
                <a:ext cx="401822" cy="404317"/>
              </a:xfrm>
              <a:custGeom>
                <a:gdLst>
                  <a:gd fmla="*/ 199251 w 121" name="T0"/>
                  <a:gd fmla="*/ 0 h 121" name="T1"/>
                  <a:gd fmla="*/ 0 w 121" name="T2"/>
                  <a:gd fmla="*/ 203829 h 121" name="T3"/>
                  <a:gd fmla="*/ 199251 w 121" name="T4"/>
                  <a:gd fmla="*/ 404317 h 121" name="T5"/>
                  <a:gd fmla="*/ 401822 w 121" name="T6"/>
                  <a:gd fmla="*/ 203829 h 121" name="T7"/>
                  <a:gd fmla="*/ 199251 w 121" name="T8"/>
                  <a:gd fmla="*/ 0 h 121" name="T9"/>
                  <a:gd fmla="*/ 199251 w 121" name="T10"/>
                  <a:gd fmla="*/ 370902 h 121" name="T11"/>
                  <a:gd fmla="*/ 33208 w 121" name="T12"/>
                  <a:gd fmla="*/ 203829 h 121" name="T13"/>
                  <a:gd fmla="*/ 199251 w 121" name="T14"/>
                  <a:gd fmla="*/ 33415 h 121" name="T15"/>
                  <a:gd fmla="*/ 368614 w 121" name="T16"/>
                  <a:gd fmla="*/ 203829 h 121" name="T17"/>
                  <a:gd fmla="*/ 199251 w 121" name="T18"/>
                  <a:gd fmla="*/ 370902 h 12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1" name="T30"/>
                  <a:gd fmla="*/ 0 h 121" name="T31"/>
                  <a:gd fmla="*/ 121 w 121" name="T32"/>
                  <a:gd fmla="*/ 121 h 12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lumMod val="9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0" name="Freeform 43"/>
              <p:cNvSpPr>
                <a:spLocks noChangeArrowheads="1"/>
              </p:cNvSpPr>
              <p:nvPr/>
            </p:nvSpPr>
            <p:spPr bwMode="auto">
              <a:xfrm>
                <a:off x="107320" y="97336"/>
                <a:ext cx="139764" cy="199662"/>
              </a:xfrm>
              <a:custGeom>
                <a:gdLst>
                  <a:gd fmla="*/ 139764 w 42" name="T0"/>
                  <a:gd fmla="*/ 199662 h 60" name="T1"/>
                  <a:gd fmla="*/ 139764 w 42" name="T2"/>
                  <a:gd fmla="*/ 0 h 60" name="T3"/>
                  <a:gd fmla="*/ 0 w 42" name="T4"/>
                  <a:gd fmla="*/ 139763 h 60" name="T5"/>
                  <a:gd fmla="*/ 139764 w 42" name="T6"/>
                  <a:gd fmla="*/ 199662 h 60" name="T7"/>
                  <a:gd fmla="*/ 0 60000 65536" name="T8"/>
                  <a:gd fmla="*/ 0 60000 65536" name="T9"/>
                  <a:gd fmla="*/ 0 60000 65536" name="T10"/>
                  <a:gd fmla="*/ 0 60000 65536" name="T11"/>
                  <a:gd fmla="*/ 0 w 42" name="T12"/>
                  <a:gd fmla="*/ 0 h 60" name="T13"/>
                  <a:gd fmla="*/ 42 w 42" name="T14"/>
                  <a:gd fmla="*/ 60 h 60" name="T15"/>
                </a:gdLst>
                <a:cxnLst>
                  <a:cxn ang="T8">
                    <a:pos x="T0" y="T1"/>
                  </a:cxn>
                  <a:cxn ang="T9">
                    <a:pos x="T2" y="T3"/>
                  </a:cxn>
                  <a:cxn ang="T10">
                    <a:pos x="T4" y="T5"/>
                  </a:cxn>
                  <a:cxn ang="T11">
                    <a:pos x="T6" y="T7"/>
                  </a:cxn>
                </a:cxnLst>
                <a:rect b="T15" l="T12" r="T14" t="T13"/>
                <a:pathLst>
                  <a:path h="60" w="42">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grpSp>
      </p:grpSp>
      <p:grpSp>
        <p:nvGrpSpPr>
          <p:cNvPr id="58" name="组合 57"/>
          <p:cNvGrpSpPr/>
          <p:nvPr/>
        </p:nvGrpSpPr>
        <p:grpSpPr>
          <a:xfrm>
            <a:off x="4420458" y="3926700"/>
            <a:ext cx="955518" cy="960661"/>
            <a:chOff x="3321398" y="2944341"/>
            <a:chExt cx="717947" cy="720329"/>
          </a:xfrm>
        </p:grpSpPr>
        <p:sp>
          <p:nvSpPr>
            <p:cNvPr id="5" name="Oval 12"/>
            <p:cNvSpPr>
              <a:spLocks noChangeArrowheads="1"/>
            </p:cNvSpPr>
            <p:nvPr/>
          </p:nvSpPr>
          <p:spPr bwMode="auto">
            <a:xfrm>
              <a:off x="3321398" y="2944341"/>
              <a:ext cx="717947" cy="720329"/>
            </a:xfrm>
            <a:prstGeom prst="ellipse">
              <a:avLst/>
            </a:prstGeom>
            <a:solidFill>
              <a:schemeClr val="tx1">
                <a:lumMod val="75000"/>
                <a:lumOff val="25000"/>
              </a:schemeClr>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grpSp>
          <p:nvGrpSpPr>
            <p:cNvPr id="11" name="Group 23"/>
            <p:cNvGrpSpPr/>
            <p:nvPr/>
          </p:nvGrpSpPr>
          <p:grpSpPr>
            <a:xfrm>
              <a:off x="3519042" y="3144366"/>
              <a:ext cx="389334" cy="339329"/>
              <a:chExt cx="389342" cy="339426"/>
            </a:xfrm>
          </p:grpSpPr>
          <p:sp>
            <p:nvSpPr>
              <p:cNvPr id="12" name="Freeform 110"/>
              <p:cNvSpPr>
                <a:spLocks noChangeArrowheads="1"/>
              </p:cNvSpPr>
              <p:nvPr/>
            </p:nvSpPr>
            <p:spPr bwMode="auto">
              <a:xfrm>
                <a:off x="259561" y="102327"/>
                <a:ext cx="102328" cy="102328"/>
              </a:xfrm>
              <a:custGeom>
                <a:gdLst>
                  <a:gd fmla="*/ 0 w 41" name="T0"/>
                  <a:gd fmla="*/ 97336 h 41" name="T1"/>
                  <a:gd fmla="*/ 7487 w 41" name="T2"/>
                  <a:gd fmla="*/ 102328 h 41" name="T3"/>
                  <a:gd fmla="*/ 102328 w 41" name="T4"/>
                  <a:gd fmla="*/ 7487 h 41" name="T5"/>
                  <a:gd fmla="*/ 97336 w 41" name="T6"/>
                  <a:gd fmla="*/ 0 h 41" name="T7"/>
                  <a:gd fmla="*/ 0 w 41" name="T8"/>
                  <a:gd fmla="*/ 97336 h 41" name="T9"/>
                  <a:gd fmla="*/ 0 60000 65536" name="T10"/>
                  <a:gd fmla="*/ 0 60000 65536" name="T11"/>
                  <a:gd fmla="*/ 0 60000 65536" name="T12"/>
                  <a:gd fmla="*/ 0 60000 65536" name="T13"/>
                  <a:gd fmla="*/ 0 60000 65536" name="T14"/>
                  <a:gd fmla="*/ 0 w 41" name="T15"/>
                  <a:gd fmla="*/ 0 h 41" name="T16"/>
                  <a:gd fmla="*/ 41 w 41" name="T17"/>
                  <a:gd fmla="*/ 41 h 41" name="T18"/>
                </a:gdLst>
                <a:cxnLst>
                  <a:cxn ang="T10">
                    <a:pos x="T0" y="T1"/>
                  </a:cxn>
                  <a:cxn ang="T11">
                    <a:pos x="T2" y="T3"/>
                  </a:cxn>
                  <a:cxn ang="T12">
                    <a:pos x="T4" y="T5"/>
                  </a:cxn>
                  <a:cxn ang="T13">
                    <a:pos x="T6" y="T7"/>
                  </a:cxn>
                  <a:cxn ang="T14">
                    <a:pos x="T8" y="T9"/>
                  </a:cxn>
                </a:cxnLst>
                <a:rect b="T18" l="T15" r="T17" t="T16"/>
                <a:pathLst>
                  <a:path h="41" w="41">
                    <a:moveTo>
                      <a:pt x="0" y="39"/>
                    </a:moveTo>
                    <a:lnTo>
                      <a:pt x="3" y="41"/>
                    </a:lnTo>
                    <a:lnTo>
                      <a:pt x="41" y="3"/>
                    </a:lnTo>
                    <a:lnTo>
                      <a:pt x="39" y="0"/>
                    </a:lnTo>
                    <a:lnTo>
                      <a:pt x="0" y="39"/>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3" name="Freeform 111"/>
              <p:cNvSpPr>
                <a:spLocks noChangeArrowheads="1"/>
              </p:cNvSpPr>
              <p:nvPr/>
            </p:nvSpPr>
            <p:spPr bwMode="auto">
              <a:xfrm>
                <a:off x="237098" y="74873"/>
                <a:ext cx="109814" cy="114806"/>
              </a:xfrm>
              <a:custGeom>
                <a:gdLst>
                  <a:gd fmla="*/ 92344 w 44" name="T0"/>
                  <a:gd fmla="*/ 0 h 46" name="T1"/>
                  <a:gd fmla="*/ 0 w 44" name="T2"/>
                  <a:gd fmla="*/ 97336 h 46" name="T3"/>
                  <a:gd fmla="*/ 14975 w 44" name="T4"/>
                  <a:gd fmla="*/ 114806 h 46" name="T5"/>
                  <a:gd fmla="*/ 109814 w 44" name="T6"/>
                  <a:gd fmla="*/ 19966 h 46" name="T7"/>
                  <a:gd fmla="*/ 92344 w 44" name="T8"/>
                  <a:gd fmla="*/ 0 h 46" name="T9"/>
                  <a:gd fmla="*/ 0 60000 65536" name="T10"/>
                  <a:gd fmla="*/ 0 60000 65536" name="T11"/>
                  <a:gd fmla="*/ 0 60000 65536" name="T12"/>
                  <a:gd fmla="*/ 0 60000 65536" name="T13"/>
                  <a:gd fmla="*/ 0 60000 65536" name="T14"/>
                  <a:gd fmla="*/ 0 w 44" name="T15"/>
                  <a:gd fmla="*/ 0 h 46" name="T16"/>
                  <a:gd fmla="*/ 44 w 44" name="T17"/>
                  <a:gd fmla="*/ 46 h 46" name="T18"/>
                </a:gdLst>
                <a:cxnLst>
                  <a:cxn ang="T10">
                    <a:pos x="T0" y="T1"/>
                  </a:cxn>
                  <a:cxn ang="T11">
                    <a:pos x="T2" y="T3"/>
                  </a:cxn>
                  <a:cxn ang="T12">
                    <a:pos x="T4" y="T5"/>
                  </a:cxn>
                  <a:cxn ang="T13">
                    <a:pos x="T6" y="T7"/>
                  </a:cxn>
                  <a:cxn ang="T14">
                    <a:pos x="T8" y="T9"/>
                  </a:cxn>
                </a:cxnLst>
                <a:rect b="T18" l="T15" r="T17" t="T16"/>
                <a:pathLst>
                  <a:path h="46" w="44">
                    <a:moveTo>
                      <a:pt x="37" y="0"/>
                    </a:moveTo>
                    <a:lnTo>
                      <a:pt x="0" y="39"/>
                    </a:lnTo>
                    <a:lnTo>
                      <a:pt x="6" y="46"/>
                    </a:lnTo>
                    <a:lnTo>
                      <a:pt x="44" y="8"/>
                    </a:lnTo>
                    <a:lnTo>
                      <a:pt x="37"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4" name="Freeform 112"/>
              <p:cNvSpPr>
                <a:spLocks noChangeArrowheads="1"/>
              </p:cNvSpPr>
              <p:nvPr/>
            </p:nvSpPr>
            <p:spPr bwMode="auto">
              <a:xfrm>
                <a:off x="217132" y="59898"/>
                <a:ext cx="104823" cy="104823"/>
              </a:xfrm>
              <a:custGeom>
                <a:gdLst>
                  <a:gd fmla="*/ 0 w 42" name="T0"/>
                  <a:gd fmla="*/ 94840 h 42" name="T1"/>
                  <a:gd fmla="*/ 9983 w 42" name="T2"/>
                  <a:gd fmla="*/ 104823 h 42" name="T3"/>
                  <a:gd fmla="*/ 104823 w 42" name="T4"/>
                  <a:gd fmla="*/ 9983 h 42" name="T5"/>
                  <a:gd fmla="*/ 94840 w 42" name="T6"/>
                  <a:gd fmla="*/ 0 h 42" name="T7"/>
                  <a:gd fmla="*/ 0 w 42" name="T8"/>
                  <a:gd fmla="*/ 94840 h 42" name="T9"/>
                  <a:gd fmla="*/ 0 60000 65536" name="T10"/>
                  <a:gd fmla="*/ 0 60000 65536" name="T11"/>
                  <a:gd fmla="*/ 0 60000 65536" name="T12"/>
                  <a:gd fmla="*/ 0 60000 65536" name="T13"/>
                  <a:gd fmla="*/ 0 60000 65536" name="T14"/>
                  <a:gd fmla="*/ 0 w 42" name="T15"/>
                  <a:gd fmla="*/ 0 h 42" name="T16"/>
                  <a:gd fmla="*/ 42 w 42" name="T17"/>
                  <a:gd fmla="*/ 42 h 42" name="T18"/>
                </a:gdLst>
                <a:cxnLst>
                  <a:cxn ang="T10">
                    <a:pos x="T0" y="T1"/>
                  </a:cxn>
                  <a:cxn ang="T11">
                    <a:pos x="T2" y="T3"/>
                  </a:cxn>
                  <a:cxn ang="T12">
                    <a:pos x="T4" y="T5"/>
                  </a:cxn>
                  <a:cxn ang="T13">
                    <a:pos x="T6" y="T7"/>
                  </a:cxn>
                  <a:cxn ang="T14">
                    <a:pos x="T8" y="T9"/>
                  </a:cxn>
                </a:cxnLst>
                <a:rect b="T18" l="T15" r="T17" t="T16"/>
                <a:pathLst>
                  <a:path h="42" w="42">
                    <a:moveTo>
                      <a:pt x="0" y="38"/>
                    </a:moveTo>
                    <a:lnTo>
                      <a:pt x="4" y="42"/>
                    </a:lnTo>
                    <a:lnTo>
                      <a:pt x="42" y="4"/>
                    </a:lnTo>
                    <a:lnTo>
                      <a:pt x="38" y="0"/>
                    </a:lnTo>
                    <a:lnTo>
                      <a:pt x="0" y="38"/>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5" name="Freeform 113"/>
              <p:cNvSpPr>
                <a:spLocks noChangeArrowheads="1"/>
              </p:cNvSpPr>
              <p:nvPr/>
            </p:nvSpPr>
            <p:spPr bwMode="auto">
              <a:xfrm>
                <a:off x="189679" y="162226"/>
                <a:ext cx="69882" cy="69882"/>
              </a:xfrm>
              <a:custGeom>
                <a:gdLst>
                  <a:gd fmla="*/ 69882 w 28" name="T0"/>
                  <a:gd fmla="*/ 49916 h 28" name="T1"/>
                  <a:gd fmla="*/ 19966 w 28" name="T2"/>
                  <a:gd fmla="*/ 0 h 28" name="T3"/>
                  <a:gd fmla="*/ 0 w 28" name="T4"/>
                  <a:gd fmla="*/ 49916 h 28" name="T5"/>
                  <a:gd fmla="*/ 22462 w 28" name="T6"/>
                  <a:gd fmla="*/ 69882 h 28" name="T7"/>
                  <a:gd fmla="*/ 69882 w 28" name="T8"/>
                  <a:gd fmla="*/ 49916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28" y="20"/>
                    </a:moveTo>
                    <a:lnTo>
                      <a:pt x="8" y="0"/>
                    </a:lnTo>
                    <a:lnTo>
                      <a:pt x="0" y="20"/>
                    </a:lnTo>
                    <a:lnTo>
                      <a:pt x="9" y="28"/>
                    </a:lnTo>
                    <a:lnTo>
                      <a:pt x="28" y="2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6" name="Freeform 114"/>
              <p:cNvSpPr>
                <a:spLocks noChangeArrowheads="1"/>
              </p:cNvSpPr>
              <p:nvPr/>
            </p:nvSpPr>
            <p:spPr bwMode="auto">
              <a:xfrm>
                <a:off x="172208" y="219628"/>
                <a:ext cx="34941" cy="32446"/>
              </a:xfrm>
              <a:custGeom>
                <a:gdLst>
                  <a:gd fmla="*/ 0 w 14" name="T0"/>
                  <a:gd fmla="*/ 32446 h 13" name="T1"/>
                  <a:gd fmla="*/ 34941 w 14" name="T2"/>
                  <a:gd fmla="*/ 14975 h 13" name="T3"/>
                  <a:gd fmla="*/ 14975 w 14" name="T4"/>
                  <a:gd fmla="*/ 0 h 13" name="T5"/>
                  <a:gd fmla="*/ 0 w 14" name="T6"/>
                  <a:gd fmla="*/ 32446 h 13" name="T7"/>
                  <a:gd fmla="*/ 0 60000 65536" name="T8"/>
                  <a:gd fmla="*/ 0 60000 65536" name="T9"/>
                  <a:gd fmla="*/ 0 60000 65536" name="T10"/>
                  <a:gd fmla="*/ 0 60000 65536" name="T11"/>
                  <a:gd fmla="*/ 0 w 14" name="T12"/>
                  <a:gd fmla="*/ 0 h 13" name="T13"/>
                  <a:gd fmla="*/ 14 w 14" name="T14"/>
                  <a:gd fmla="*/ 13 h 13" name="T15"/>
                </a:gdLst>
                <a:cxnLst>
                  <a:cxn ang="T8">
                    <a:pos x="T0" y="T1"/>
                  </a:cxn>
                  <a:cxn ang="T9">
                    <a:pos x="T2" y="T3"/>
                  </a:cxn>
                  <a:cxn ang="T10">
                    <a:pos x="T4" y="T5"/>
                  </a:cxn>
                  <a:cxn ang="T11">
                    <a:pos x="T6" y="T7"/>
                  </a:cxn>
                </a:cxnLst>
                <a:rect b="T15" l="T12" r="T14" t="T13"/>
                <a:pathLst>
                  <a:path h="13" w="14">
                    <a:moveTo>
                      <a:pt x="0" y="13"/>
                    </a:moveTo>
                    <a:lnTo>
                      <a:pt x="14" y="6"/>
                    </a:lnTo>
                    <a:lnTo>
                      <a:pt x="6" y="0"/>
                    </a:lnTo>
                    <a:lnTo>
                      <a:pt x="0" y="1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7" name="Freeform 115"/>
              <p:cNvSpPr>
                <a:spLocks noChangeArrowheads="1"/>
              </p:cNvSpPr>
              <p:nvPr/>
            </p:nvSpPr>
            <p:spPr bwMode="auto">
              <a:xfrm>
                <a:off x="319460" y="34941"/>
                <a:ext cx="69882" cy="69882"/>
              </a:xfrm>
              <a:custGeom>
                <a:gdLst>
                  <a:gd fmla="*/ 17471 w 28" name="T0"/>
                  <a:gd fmla="*/ 0 h 28" name="T1"/>
                  <a:gd fmla="*/ 0 w 28" name="T2"/>
                  <a:gd fmla="*/ 19966 h 28" name="T3"/>
                  <a:gd fmla="*/ 49916 w 28" name="T4"/>
                  <a:gd fmla="*/ 69882 h 28" name="T5"/>
                  <a:gd fmla="*/ 69882 w 28" name="T6"/>
                  <a:gd fmla="*/ 49916 h 28" name="T7"/>
                  <a:gd fmla="*/ 17471 w 28" name="T8"/>
                  <a:gd fmla="*/ 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7" y="0"/>
                    </a:moveTo>
                    <a:lnTo>
                      <a:pt x="0" y="8"/>
                    </a:lnTo>
                    <a:lnTo>
                      <a:pt x="20" y="28"/>
                    </a:lnTo>
                    <a:lnTo>
                      <a:pt x="28" y="20"/>
                    </a:lnTo>
                    <a:lnTo>
                      <a:pt x="7"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8" name="Freeform 116"/>
              <p:cNvSpPr>
                <a:spLocks noChangeArrowheads="1"/>
              </p:cNvSpPr>
              <p:nvPr/>
            </p:nvSpPr>
            <p:spPr bwMode="auto">
              <a:xfrm>
                <a:off x="0" y="0"/>
                <a:ext cx="279527" cy="339426"/>
              </a:xfrm>
              <a:custGeom>
                <a:gdLst>
                  <a:gd fmla="*/ 259561 w 112" name="T0"/>
                  <a:gd fmla="*/ 252074 h 136" name="T1"/>
                  <a:gd fmla="*/ 207149 w 112" name="T2"/>
                  <a:gd fmla="*/ 252074 h 136" name="T3"/>
                  <a:gd fmla="*/ 207149 w 112" name="T4"/>
                  <a:gd fmla="*/ 321956 h 136" name="T5"/>
                  <a:gd fmla="*/ 17470 w 112" name="T6"/>
                  <a:gd fmla="*/ 321956 h 136" name="T7"/>
                  <a:gd fmla="*/ 17470 w 112" name="T8"/>
                  <a:gd fmla="*/ 79865 h 136" name="T9"/>
                  <a:gd fmla="*/ 259561 w 112" name="T10"/>
                  <a:gd fmla="*/ 79865 h 136" name="T11"/>
                  <a:gd fmla="*/ 259561 w 112" name="T12"/>
                  <a:gd fmla="*/ 99831 h 136" name="T13"/>
                  <a:gd fmla="*/ 279527 w 112" name="T14"/>
                  <a:gd fmla="*/ 79865 h 136" name="T15"/>
                  <a:gd fmla="*/ 279527 w 112" name="T16"/>
                  <a:gd fmla="*/ 14975 h 136" name="T17"/>
                  <a:gd fmla="*/ 242090 w 112" name="T18"/>
                  <a:gd fmla="*/ 14975 h 136" name="T19"/>
                  <a:gd fmla="*/ 242090 w 112" name="T20"/>
                  <a:gd fmla="*/ 49916 h 136" name="T21"/>
                  <a:gd fmla="*/ 237099 w 112" name="T22"/>
                  <a:gd fmla="*/ 49916 h 136" name="T23"/>
                  <a:gd fmla="*/ 237099 w 112" name="T24"/>
                  <a:gd fmla="*/ 0 h 136" name="T25"/>
                  <a:gd fmla="*/ 222124 w 112" name="T26"/>
                  <a:gd fmla="*/ 0 h 136" name="T27"/>
                  <a:gd fmla="*/ 222124 w 112" name="T28"/>
                  <a:gd fmla="*/ 49916 h 136" name="T29"/>
                  <a:gd fmla="*/ 217133 w 112" name="T30"/>
                  <a:gd fmla="*/ 49916 h 136" name="T31"/>
                  <a:gd fmla="*/ 217133 w 112" name="T32"/>
                  <a:gd fmla="*/ 14975 h 136" name="T33"/>
                  <a:gd fmla="*/ 197166 w 112" name="T34"/>
                  <a:gd fmla="*/ 14975 h 136" name="T35"/>
                  <a:gd fmla="*/ 197166 w 112" name="T36"/>
                  <a:gd fmla="*/ 49916 h 136" name="T37"/>
                  <a:gd fmla="*/ 189679 w 112" name="T38"/>
                  <a:gd fmla="*/ 49916 h 136" name="T39"/>
                  <a:gd fmla="*/ 189679 w 112" name="T40"/>
                  <a:gd fmla="*/ 0 h 136" name="T41"/>
                  <a:gd fmla="*/ 179696 w 112" name="T42"/>
                  <a:gd fmla="*/ 0 h 136" name="T43"/>
                  <a:gd fmla="*/ 179696 w 112" name="T44"/>
                  <a:gd fmla="*/ 49916 h 136" name="T45"/>
                  <a:gd fmla="*/ 169713 w 112" name="T46"/>
                  <a:gd fmla="*/ 49916 h 136" name="T47"/>
                  <a:gd fmla="*/ 169713 w 112" name="T48"/>
                  <a:gd fmla="*/ 14975 h 136" name="T49"/>
                  <a:gd fmla="*/ 149747 w 112" name="T50"/>
                  <a:gd fmla="*/ 14975 h 136" name="T51"/>
                  <a:gd fmla="*/ 149747 w 112" name="T52"/>
                  <a:gd fmla="*/ 49916 h 136" name="T53"/>
                  <a:gd fmla="*/ 142259 w 112" name="T54"/>
                  <a:gd fmla="*/ 49916 h 136" name="T55"/>
                  <a:gd fmla="*/ 142259 w 112" name="T56"/>
                  <a:gd fmla="*/ 0 h 136" name="T57"/>
                  <a:gd fmla="*/ 132276 w 112" name="T58"/>
                  <a:gd fmla="*/ 0 h 136" name="T59"/>
                  <a:gd fmla="*/ 132276 w 112" name="T60"/>
                  <a:gd fmla="*/ 49916 h 136" name="T61"/>
                  <a:gd fmla="*/ 127285 w 112" name="T62"/>
                  <a:gd fmla="*/ 49916 h 136" name="T63"/>
                  <a:gd fmla="*/ 127285 w 112" name="T64"/>
                  <a:gd fmla="*/ 14975 h 136" name="T65"/>
                  <a:gd fmla="*/ 107318 w 112" name="T66"/>
                  <a:gd fmla="*/ 14975 h 136" name="T67"/>
                  <a:gd fmla="*/ 107318 w 112" name="T68"/>
                  <a:gd fmla="*/ 49916 h 136" name="T69"/>
                  <a:gd fmla="*/ 99831 w 112" name="T70"/>
                  <a:gd fmla="*/ 49916 h 136" name="T71"/>
                  <a:gd fmla="*/ 99831 w 112" name="T72"/>
                  <a:gd fmla="*/ 0 h 136" name="T73"/>
                  <a:gd fmla="*/ 87352 w 112" name="T74"/>
                  <a:gd fmla="*/ 0 h 136" name="T75"/>
                  <a:gd fmla="*/ 87352 w 112" name="T76"/>
                  <a:gd fmla="*/ 49916 h 136" name="T77"/>
                  <a:gd fmla="*/ 79865 w 112" name="T78"/>
                  <a:gd fmla="*/ 49916 h 136" name="T79"/>
                  <a:gd fmla="*/ 79865 w 112" name="T80"/>
                  <a:gd fmla="*/ 14975 h 136" name="T81"/>
                  <a:gd fmla="*/ 62394 w 112" name="T82"/>
                  <a:gd fmla="*/ 14975 h 136" name="T83"/>
                  <a:gd fmla="*/ 62394 w 112" name="T84"/>
                  <a:gd fmla="*/ 49916 h 136" name="T85"/>
                  <a:gd fmla="*/ 57403 w 112" name="T86"/>
                  <a:gd fmla="*/ 49916 h 136" name="T87"/>
                  <a:gd fmla="*/ 57403 w 112" name="T88"/>
                  <a:gd fmla="*/ 0 h 136" name="T89"/>
                  <a:gd fmla="*/ 42428 w 112" name="T90"/>
                  <a:gd fmla="*/ 0 h 136" name="T91"/>
                  <a:gd fmla="*/ 42428 w 112" name="T92"/>
                  <a:gd fmla="*/ 49916 h 136" name="T93"/>
                  <a:gd fmla="*/ 37437 w 112" name="T94"/>
                  <a:gd fmla="*/ 49916 h 136" name="T95"/>
                  <a:gd fmla="*/ 37437 w 112" name="T96"/>
                  <a:gd fmla="*/ 14975 h 136" name="T97"/>
                  <a:gd fmla="*/ 0 w 112" name="T98"/>
                  <a:gd fmla="*/ 14975 h 136" name="T99"/>
                  <a:gd fmla="*/ 0 w 112" name="T100"/>
                  <a:gd fmla="*/ 59899 h 136" name="T101"/>
                  <a:gd fmla="*/ 0 w 112" name="T102"/>
                  <a:gd fmla="*/ 69882 h 136" name="T103"/>
                  <a:gd fmla="*/ 0 w 112" name="T104"/>
                  <a:gd fmla="*/ 339426 h 136" name="T105"/>
                  <a:gd fmla="*/ 222124 w 112" name="T106"/>
                  <a:gd fmla="*/ 339426 h 136" name="T107"/>
                  <a:gd fmla="*/ 279527 w 112" name="T108"/>
                  <a:gd fmla="*/ 274536 h 136" name="T109"/>
                  <a:gd fmla="*/ 279527 w 112" name="T110"/>
                  <a:gd fmla="*/ 209645 h 136" name="T111"/>
                  <a:gd fmla="*/ 259561 w 112" name="T112"/>
                  <a:gd fmla="*/ 229612 h 136" name="T113"/>
                  <a:gd fmla="*/ 259561 w 112" name="T114"/>
                  <a:gd fmla="*/ 252074 h 1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 name="T174"/>
                  <a:gd fmla="*/ 0 h 136" name="T175"/>
                  <a:gd fmla="*/ 112 w 112" name="T176"/>
                  <a:gd fmla="*/ 136 h 13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lumMod val="9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19"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sp>
            <p:nvSpPr>
              <p:cNvPr id="20"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sp>
            <p:nvSpPr>
              <p:cNvPr id="21"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sp>
            <p:nvSpPr>
              <p:cNvPr id="22"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grpSp>
      </p:grpSp>
      <p:grpSp>
        <p:nvGrpSpPr>
          <p:cNvPr id="60" name="组合 59"/>
          <p:cNvGrpSpPr/>
          <p:nvPr/>
        </p:nvGrpSpPr>
        <p:grpSpPr>
          <a:xfrm>
            <a:off x="9689273" y="3926700"/>
            <a:ext cx="952349" cy="960661"/>
            <a:chOff x="7280226" y="2944341"/>
            <a:chExt cx="715566" cy="720329"/>
          </a:xfrm>
        </p:grpSpPr>
        <p:sp>
          <p:nvSpPr>
            <p:cNvPr id="7" name="Oval 16"/>
            <p:cNvSpPr>
              <a:spLocks noChangeArrowheads="1"/>
            </p:cNvSpPr>
            <p:nvPr/>
          </p:nvSpPr>
          <p:spPr bwMode="auto">
            <a:xfrm>
              <a:off x="7280226" y="2944341"/>
              <a:ext cx="715566" cy="720329"/>
            </a:xfrm>
            <a:prstGeom prst="ellipse">
              <a:avLst/>
            </a:prstGeom>
            <a:solidFill>
              <a:schemeClr val="tx1">
                <a:lumMod val="75000"/>
                <a:lumOff val="25000"/>
              </a:schemeClr>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grpSp>
          <p:nvGrpSpPr>
            <p:cNvPr id="23" name="Group 35"/>
            <p:cNvGrpSpPr/>
            <p:nvPr/>
          </p:nvGrpSpPr>
          <p:grpSpPr>
            <a:xfrm>
              <a:off x="7448104" y="3109838"/>
              <a:ext cx="379809" cy="376238"/>
              <a:chExt cx="379359" cy="376864"/>
            </a:xfrm>
          </p:grpSpPr>
          <p:sp>
            <p:nvSpPr>
              <p:cNvPr id="24" name="Freeform 150"/>
              <p:cNvSpPr>
                <a:spLocks noChangeArrowheads="1" noEditPoints="1"/>
              </p:cNvSpPr>
              <p:nvPr/>
            </p:nvSpPr>
            <p:spPr bwMode="auto">
              <a:xfrm>
                <a:off x="0" y="0"/>
                <a:ext cx="379359" cy="376864"/>
              </a:xfrm>
              <a:custGeom>
                <a:gdLst>
                  <a:gd fmla="*/ 189680 w 114" name="T0"/>
                  <a:gd fmla="*/ 0 h 114" name="T1"/>
                  <a:gd fmla="*/ 0 w 114" name="T2"/>
                  <a:gd fmla="*/ 188432 h 114" name="T3"/>
                  <a:gd fmla="*/ 189680 w 114" name="T4"/>
                  <a:gd fmla="*/ 376864 h 114" name="T5"/>
                  <a:gd fmla="*/ 379359 w 114" name="T6"/>
                  <a:gd fmla="*/ 188432 h 114" name="T7"/>
                  <a:gd fmla="*/ 189680 w 114" name="T8"/>
                  <a:gd fmla="*/ 0 h 114" name="T9"/>
                  <a:gd fmla="*/ 189680 w 114" name="T10"/>
                  <a:gd fmla="*/ 357029 h 114" name="T11"/>
                  <a:gd fmla="*/ 19966 w 114" name="T12"/>
                  <a:gd fmla="*/ 188432 h 114" name="T13"/>
                  <a:gd fmla="*/ 189680 w 114" name="T14"/>
                  <a:gd fmla="*/ 19835 h 114" name="T15"/>
                  <a:gd fmla="*/ 359393 w 114" name="T16"/>
                  <a:gd fmla="*/ 188432 h 114" name="T17"/>
                  <a:gd fmla="*/ 189680 w 114" name="T18"/>
                  <a:gd fmla="*/ 357029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4" name="T30"/>
                  <a:gd fmla="*/ 0 h 114" name="T31"/>
                  <a:gd fmla="*/ 114 w 114" name="T32"/>
                  <a:gd fmla="*/ 114 h 1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lumMod val="9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25"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sp>
            <p:nvSpPr>
              <p:cNvPr id="26"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sp>
            <p:nvSpPr>
              <p:cNvPr id="27"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sp>
            <p:nvSpPr>
              <p:cNvPr id="28" name="Freeform 154"/>
              <p:cNvSpPr>
                <a:spLocks noChangeArrowheads="1"/>
              </p:cNvSpPr>
              <p:nvPr/>
            </p:nvSpPr>
            <p:spPr bwMode="auto">
              <a:xfrm>
                <a:off x="117303" y="107318"/>
                <a:ext cx="82362" cy="84857"/>
              </a:xfrm>
              <a:custGeom>
                <a:gdLst>
                  <a:gd fmla="*/ 62595 w 25" name="T0"/>
                  <a:gd fmla="*/ 74674 h 25" name="T1"/>
                  <a:gd fmla="*/ 72479 w 25" name="T2"/>
                  <a:gd fmla="*/ 84857 h 25" name="T3"/>
                  <a:gd fmla="*/ 82362 w 25" name="T4"/>
                  <a:gd fmla="*/ 74674 h 25" name="T5"/>
                  <a:gd fmla="*/ 72479 w 25" name="T6"/>
                  <a:gd fmla="*/ 64491 h 25" name="T7"/>
                  <a:gd fmla="*/ 69184 w 25" name="T8"/>
                  <a:gd fmla="*/ 64491 h 25" name="T9"/>
                  <a:gd fmla="*/ 0 w 25" name="T10"/>
                  <a:gd fmla="*/ 0 h 25" name="T11"/>
                  <a:gd fmla="*/ 62595 w 25" name="T12"/>
                  <a:gd fmla="*/ 74674 h 25" name="T13"/>
                  <a:gd fmla="*/ 62595 w 25" name="T14"/>
                  <a:gd fmla="*/ 74674 h 25" name="T15"/>
                  <a:gd fmla="*/ 0 60000 65536" name="T16"/>
                  <a:gd fmla="*/ 0 60000 65536" name="T17"/>
                  <a:gd fmla="*/ 0 60000 65536" name="T18"/>
                  <a:gd fmla="*/ 0 60000 65536" name="T19"/>
                  <a:gd fmla="*/ 0 60000 65536" name="T20"/>
                  <a:gd fmla="*/ 0 60000 65536" name="T21"/>
                  <a:gd fmla="*/ 0 60000 65536" name="T22"/>
                  <a:gd fmla="*/ 0 60000 65536" name="T23"/>
                  <a:gd fmla="*/ 0 w 25" name="T24"/>
                  <a:gd fmla="*/ 0 h 25" name="T25"/>
                  <a:gd fmla="*/ 25 w 25"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typeface="+mn-lt"/>
                  <a:ea charset="-122" panose="020b0503020204020204" pitchFamily="34" typeface="微软雅黑"/>
                </a:endParaRPr>
              </a:p>
            </p:txBody>
          </p:sp>
          <p:sp>
            <p:nvSpPr>
              <p:cNvPr id="29" name="Freeform 155"/>
              <p:cNvSpPr>
                <a:spLocks noChangeArrowheads="1"/>
              </p:cNvSpPr>
              <p:nvPr/>
            </p:nvSpPr>
            <p:spPr bwMode="auto">
              <a:xfrm>
                <a:off x="67387" y="272040"/>
                <a:ext cx="22463" cy="19966"/>
              </a:xfrm>
              <a:custGeom>
                <a:gdLst>
                  <a:gd fmla="*/ 0 w 9" name="T0"/>
                  <a:gd fmla="*/ 14975 h 8" name="T1"/>
                  <a:gd fmla="*/ 7488 w 9" name="T2"/>
                  <a:gd fmla="*/ 19966 h 8" name="T3"/>
                  <a:gd fmla="*/ 22463 w 9" name="T4"/>
                  <a:gd fmla="*/ 2496 h 8" name="T5"/>
                  <a:gd fmla="*/ 17471 w 9" name="T6"/>
                  <a:gd fmla="*/ 0 h 8" name="T7"/>
                  <a:gd fmla="*/ 0 w 9" name="T8"/>
                  <a:gd fmla="*/ 14975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6"/>
                    </a:moveTo>
                    <a:lnTo>
                      <a:pt x="3" y="8"/>
                    </a:lnTo>
                    <a:lnTo>
                      <a:pt x="9" y="1"/>
                    </a:lnTo>
                    <a:lnTo>
                      <a:pt x="7" y="0"/>
                    </a:lnTo>
                    <a:lnTo>
                      <a:pt x="0" y="6"/>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30" name="Freeform 156"/>
              <p:cNvSpPr>
                <a:spLocks noChangeArrowheads="1"/>
              </p:cNvSpPr>
              <p:nvPr/>
            </p:nvSpPr>
            <p:spPr bwMode="auto">
              <a:xfrm>
                <a:off x="47421" y="227116"/>
                <a:ext cx="27454" cy="14975"/>
              </a:xfrm>
              <a:custGeom>
                <a:gdLst>
                  <a:gd fmla="*/ 22462 w 11" name="T0"/>
                  <a:gd fmla="*/ 0 h 6" name="T1"/>
                  <a:gd fmla="*/ 0 w 11" name="T2"/>
                  <a:gd fmla="*/ 7488 h 6" name="T3"/>
                  <a:gd fmla="*/ 2496 w 11" name="T4"/>
                  <a:gd fmla="*/ 14975 h 6" name="T5"/>
                  <a:gd fmla="*/ 27454 w 11" name="T6"/>
                  <a:gd fmla="*/ 7488 h 6" name="T7"/>
                  <a:gd fmla="*/ 22462 w 11" name="T8"/>
                  <a:gd fmla="*/ 0 h 6" name="T9"/>
                  <a:gd fmla="*/ 0 60000 65536" name="T10"/>
                  <a:gd fmla="*/ 0 60000 65536" name="T11"/>
                  <a:gd fmla="*/ 0 60000 65536" name="T12"/>
                  <a:gd fmla="*/ 0 60000 65536" name="T13"/>
                  <a:gd fmla="*/ 0 60000 65536" name="T14"/>
                  <a:gd fmla="*/ 0 w 11" name="T15"/>
                  <a:gd fmla="*/ 0 h 6" name="T16"/>
                  <a:gd fmla="*/ 11 w 11" name="T17"/>
                  <a:gd fmla="*/ 6 h 6" name="T18"/>
                </a:gdLst>
                <a:cxnLst>
                  <a:cxn ang="T10">
                    <a:pos x="T0" y="T1"/>
                  </a:cxn>
                  <a:cxn ang="T11">
                    <a:pos x="T2" y="T3"/>
                  </a:cxn>
                  <a:cxn ang="T12">
                    <a:pos x="T4" y="T5"/>
                  </a:cxn>
                  <a:cxn ang="T13">
                    <a:pos x="T6" y="T7"/>
                  </a:cxn>
                  <a:cxn ang="T14">
                    <a:pos x="T8" y="T9"/>
                  </a:cxn>
                </a:cxnLst>
                <a:rect b="T18" l="T15" r="T17" t="T16"/>
                <a:pathLst>
                  <a:path h="6" w="11">
                    <a:moveTo>
                      <a:pt x="9" y="0"/>
                    </a:moveTo>
                    <a:lnTo>
                      <a:pt x="0" y="3"/>
                    </a:lnTo>
                    <a:lnTo>
                      <a:pt x="1" y="6"/>
                    </a:lnTo>
                    <a:lnTo>
                      <a:pt x="11" y="3"/>
                    </a:lnTo>
                    <a:lnTo>
                      <a:pt x="9"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31" name="Freeform 157"/>
              <p:cNvSpPr>
                <a:spLocks noChangeArrowheads="1"/>
              </p:cNvSpPr>
              <p:nvPr/>
            </p:nvSpPr>
            <p:spPr bwMode="auto">
              <a:xfrm>
                <a:off x="79865" y="74874"/>
                <a:ext cx="19966" cy="22463"/>
              </a:xfrm>
              <a:custGeom>
                <a:gdLst>
                  <a:gd fmla="*/ 0 w 8" name="T0"/>
                  <a:gd fmla="*/ 7488 h 9" name="T1"/>
                  <a:gd fmla="*/ 17470 w 8" name="T2"/>
                  <a:gd fmla="*/ 22463 h 9" name="T3"/>
                  <a:gd fmla="*/ 19966 w 8" name="T4"/>
                  <a:gd fmla="*/ 17471 h 9" name="T5"/>
                  <a:gd fmla="*/ 4992 w 8" name="T6"/>
                  <a:gd fmla="*/ 0 h 9" name="T7"/>
                  <a:gd fmla="*/ 0 w 8" name="T8"/>
                  <a:gd fmla="*/ 7488 h 9" name="T9"/>
                  <a:gd fmla="*/ 0 60000 65536" name="T10"/>
                  <a:gd fmla="*/ 0 60000 65536" name="T11"/>
                  <a:gd fmla="*/ 0 60000 65536" name="T12"/>
                  <a:gd fmla="*/ 0 60000 65536" name="T13"/>
                  <a:gd fmla="*/ 0 60000 65536" name="T14"/>
                  <a:gd fmla="*/ 0 w 8" name="T15"/>
                  <a:gd fmla="*/ 0 h 9" name="T16"/>
                  <a:gd fmla="*/ 8 w 8" name="T17"/>
                  <a:gd fmla="*/ 9 h 9" name="T18"/>
                </a:gdLst>
                <a:cxnLst>
                  <a:cxn ang="T10">
                    <a:pos x="T0" y="T1"/>
                  </a:cxn>
                  <a:cxn ang="T11">
                    <a:pos x="T2" y="T3"/>
                  </a:cxn>
                  <a:cxn ang="T12">
                    <a:pos x="T4" y="T5"/>
                  </a:cxn>
                  <a:cxn ang="T13">
                    <a:pos x="T6" y="T7"/>
                  </a:cxn>
                  <a:cxn ang="T14">
                    <a:pos x="T8" y="T9"/>
                  </a:cxn>
                </a:cxnLst>
                <a:rect b="T18" l="T15" r="T17" t="T16"/>
                <a:pathLst>
                  <a:path h="9" w="8">
                    <a:moveTo>
                      <a:pt x="0" y="3"/>
                    </a:moveTo>
                    <a:lnTo>
                      <a:pt x="7" y="9"/>
                    </a:lnTo>
                    <a:lnTo>
                      <a:pt x="8" y="7"/>
                    </a:lnTo>
                    <a:lnTo>
                      <a:pt x="2" y="0"/>
                    </a:lnTo>
                    <a:lnTo>
                      <a:pt x="0" y="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32" name="Freeform 158"/>
              <p:cNvSpPr>
                <a:spLocks noChangeArrowheads="1"/>
              </p:cNvSpPr>
              <p:nvPr/>
            </p:nvSpPr>
            <p:spPr bwMode="auto">
              <a:xfrm>
                <a:off x="49916" y="124789"/>
                <a:ext cx="27454" cy="12480"/>
              </a:xfrm>
              <a:custGeom>
                <a:gdLst>
                  <a:gd fmla="*/ 27454 w 11" name="T0"/>
                  <a:gd fmla="*/ 7488 h 5" name="T1"/>
                  <a:gd fmla="*/ 4992 w 11" name="T2"/>
                  <a:gd fmla="*/ 0 h 5" name="T3"/>
                  <a:gd fmla="*/ 0 w 11" name="T4"/>
                  <a:gd fmla="*/ 7488 h 5" name="T5"/>
                  <a:gd fmla="*/ 24958 w 11" name="T6"/>
                  <a:gd fmla="*/ 12480 h 5" name="T7"/>
                  <a:gd fmla="*/ 27454 w 11" name="T8"/>
                  <a:gd fmla="*/ 7488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1" y="3"/>
                    </a:moveTo>
                    <a:lnTo>
                      <a:pt x="2" y="0"/>
                    </a:lnTo>
                    <a:lnTo>
                      <a:pt x="0" y="3"/>
                    </a:lnTo>
                    <a:lnTo>
                      <a:pt x="10" y="5"/>
                    </a:lnTo>
                    <a:lnTo>
                      <a:pt x="11" y="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33"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sp>
            <p:nvSpPr>
              <p:cNvPr id="34" name="Freeform 160"/>
              <p:cNvSpPr>
                <a:spLocks noChangeArrowheads="1"/>
              </p:cNvSpPr>
              <p:nvPr/>
            </p:nvSpPr>
            <p:spPr bwMode="auto">
              <a:xfrm>
                <a:off x="119798" y="44924"/>
                <a:ext cx="17471" cy="22463"/>
              </a:xfrm>
              <a:custGeom>
                <a:gdLst>
                  <a:gd fmla="*/ 17471 w 7" name="T0"/>
                  <a:gd fmla="*/ 19967 h 9" name="T1"/>
                  <a:gd fmla="*/ 7488 w 7" name="T2"/>
                  <a:gd fmla="*/ 0 h 9" name="T3"/>
                  <a:gd fmla="*/ 0 w 7" name="T4"/>
                  <a:gd fmla="*/ 4992 h 9" name="T5"/>
                  <a:gd fmla="*/ 9983 w 7" name="T6"/>
                  <a:gd fmla="*/ 22463 h 9" name="T7"/>
                  <a:gd fmla="*/ 17471 w 7" name="T8"/>
                  <a:gd fmla="*/ 19967 h 9" name="T9"/>
                  <a:gd fmla="*/ 0 60000 65536" name="T10"/>
                  <a:gd fmla="*/ 0 60000 65536" name="T11"/>
                  <a:gd fmla="*/ 0 60000 65536" name="T12"/>
                  <a:gd fmla="*/ 0 60000 65536" name="T13"/>
                  <a:gd fmla="*/ 0 60000 65536" name="T14"/>
                  <a:gd fmla="*/ 0 w 7" name="T15"/>
                  <a:gd fmla="*/ 0 h 9" name="T16"/>
                  <a:gd fmla="*/ 7 w 7" name="T17"/>
                  <a:gd fmla="*/ 9 h 9" name="T18"/>
                </a:gdLst>
                <a:cxnLst>
                  <a:cxn ang="T10">
                    <a:pos x="T0" y="T1"/>
                  </a:cxn>
                  <a:cxn ang="T11">
                    <a:pos x="T2" y="T3"/>
                  </a:cxn>
                  <a:cxn ang="T12">
                    <a:pos x="T4" y="T5"/>
                  </a:cxn>
                  <a:cxn ang="T13">
                    <a:pos x="T6" y="T7"/>
                  </a:cxn>
                  <a:cxn ang="T14">
                    <a:pos x="T8" y="T9"/>
                  </a:cxn>
                </a:cxnLst>
                <a:rect b="T18" l="T15" r="T17" t="T16"/>
                <a:pathLst>
                  <a:path h="9" w="7">
                    <a:moveTo>
                      <a:pt x="7" y="8"/>
                    </a:moveTo>
                    <a:lnTo>
                      <a:pt x="3" y="0"/>
                    </a:lnTo>
                    <a:lnTo>
                      <a:pt x="0" y="2"/>
                    </a:lnTo>
                    <a:lnTo>
                      <a:pt x="4" y="9"/>
                    </a:lnTo>
                    <a:lnTo>
                      <a:pt x="7" y="8"/>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35" name="Freeform 161"/>
              <p:cNvSpPr>
                <a:spLocks noChangeArrowheads="1"/>
              </p:cNvSpPr>
              <p:nvPr/>
            </p:nvSpPr>
            <p:spPr bwMode="auto">
              <a:xfrm>
                <a:off x="234604" y="44924"/>
                <a:ext cx="12480" cy="27454"/>
              </a:xfrm>
              <a:custGeom>
                <a:gdLst>
                  <a:gd fmla="*/ 0 w 5" name="T0"/>
                  <a:gd fmla="*/ 22462 h 11" name="T1"/>
                  <a:gd fmla="*/ 4992 w 5" name="T2"/>
                  <a:gd fmla="*/ 27454 h 11" name="T3"/>
                  <a:gd fmla="*/ 12480 w 5" name="T4"/>
                  <a:gd fmla="*/ 4992 h 11" name="T5"/>
                  <a:gd fmla="*/ 4992 w 5" name="T6"/>
                  <a:gd fmla="*/ 0 h 11" name="T7"/>
                  <a:gd fmla="*/ 0 w 5" name="T8"/>
                  <a:gd fmla="*/ 22462 h 11" name="T9"/>
                  <a:gd fmla="*/ 0 60000 65536" name="T10"/>
                  <a:gd fmla="*/ 0 60000 65536" name="T11"/>
                  <a:gd fmla="*/ 0 60000 65536" name="T12"/>
                  <a:gd fmla="*/ 0 60000 65536" name="T13"/>
                  <a:gd fmla="*/ 0 60000 65536" name="T14"/>
                  <a:gd fmla="*/ 0 w 5" name="T15"/>
                  <a:gd fmla="*/ 0 h 11" name="T16"/>
                  <a:gd fmla="*/ 5 w 5" name="T17"/>
                  <a:gd fmla="*/ 11 h 11" name="T18"/>
                </a:gdLst>
                <a:cxnLst>
                  <a:cxn ang="T10">
                    <a:pos x="T0" y="T1"/>
                  </a:cxn>
                  <a:cxn ang="T11">
                    <a:pos x="T2" y="T3"/>
                  </a:cxn>
                  <a:cxn ang="T12">
                    <a:pos x="T4" y="T5"/>
                  </a:cxn>
                  <a:cxn ang="T13">
                    <a:pos x="T6" y="T7"/>
                  </a:cxn>
                  <a:cxn ang="T14">
                    <a:pos x="T8" y="T9"/>
                  </a:cxn>
                </a:cxnLst>
                <a:rect b="T18" l="T15" r="T17" t="T16"/>
                <a:pathLst>
                  <a:path h="11" w="5">
                    <a:moveTo>
                      <a:pt x="0" y="9"/>
                    </a:moveTo>
                    <a:lnTo>
                      <a:pt x="2" y="11"/>
                    </a:lnTo>
                    <a:lnTo>
                      <a:pt x="5" y="2"/>
                    </a:lnTo>
                    <a:lnTo>
                      <a:pt x="2" y="0"/>
                    </a:lnTo>
                    <a:lnTo>
                      <a:pt x="0" y="9"/>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36" name="Freeform 162"/>
              <p:cNvSpPr>
                <a:spLocks noChangeArrowheads="1"/>
              </p:cNvSpPr>
              <p:nvPr/>
            </p:nvSpPr>
            <p:spPr bwMode="auto">
              <a:xfrm>
                <a:off x="277033" y="272040"/>
                <a:ext cx="22463" cy="19966"/>
              </a:xfrm>
              <a:custGeom>
                <a:gdLst>
                  <a:gd fmla="*/ 0 w 9" name="T0"/>
                  <a:gd fmla="*/ 2496 h 8" name="T1"/>
                  <a:gd fmla="*/ 19967 w 9" name="T2"/>
                  <a:gd fmla="*/ 19966 h 8" name="T3"/>
                  <a:gd fmla="*/ 22463 w 9" name="T4"/>
                  <a:gd fmla="*/ 14975 h 8" name="T5"/>
                  <a:gd fmla="*/ 7488 w 9" name="T6"/>
                  <a:gd fmla="*/ 0 h 8" name="T7"/>
                  <a:gd fmla="*/ 0 w 9" name="T8"/>
                  <a:gd fmla="*/ 2496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1"/>
                    </a:moveTo>
                    <a:lnTo>
                      <a:pt x="8" y="8"/>
                    </a:lnTo>
                    <a:lnTo>
                      <a:pt x="9" y="6"/>
                    </a:lnTo>
                    <a:lnTo>
                      <a:pt x="3" y="0"/>
                    </a:lnTo>
                    <a:lnTo>
                      <a:pt x="0" y="1"/>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37" name="Freeform 163"/>
              <p:cNvSpPr>
                <a:spLocks noChangeArrowheads="1"/>
              </p:cNvSpPr>
              <p:nvPr/>
            </p:nvSpPr>
            <p:spPr bwMode="auto">
              <a:xfrm>
                <a:off x="304486" y="227116"/>
                <a:ext cx="24958" cy="14975"/>
              </a:xfrm>
              <a:custGeom>
                <a:gdLst>
                  <a:gd fmla="*/ 0 w 10" name="T0"/>
                  <a:gd fmla="*/ 7488 h 6" name="T1"/>
                  <a:gd fmla="*/ 22462 w 10" name="T2"/>
                  <a:gd fmla="*/ 14975 h 6" name="T3"/>
                  <a:gd fmla="*/ 24958 w 10" name="T4"/>
                  <a:gd fmla="*/ 7488 h 6" name="T5"/>
                  <a:gd fmla="*/ 2496 w 10" name="T6"/>
                  <a:gd fmla="*/ 0 h 6" name="T7"/>
                  <a:gd fmla="*/ 0 w 10" name="T8"/>
                  <a:gd fmla="*/ 7488 h 6" name="T9"/>
                  <a:gd fmla="*/ 0 60000 65536" name="T10"/>
                  <a:gd fmla="*/ 0 60000 65536" name="T11"/>
                  <a:gd fmla="*/ 0 60000 65536" name="T12"/>
                  <a:gd fmla="*/ 0 60000 65536" name="T13"/>
                  <a:gd fmla="*/ 0 60000 65536" name="T14"/>
                  <a:gd fmla="*/ 0 w 10" name="T15"/>
                  <a:gd fmla="*/ 0 h 6" name="T16"/>
                  <a:gd fmla="*/ 10 w 10" name="T17"/>
                  <a:gd fmla="*/ 6 h 6" name="T18"/>
                </a:gdLst>
                <a:cxnLst>
                  <a:cxn ang="T10">
                    <a:pos x="T0" y="T1"/>
                  </a:cxn>
                  <a:cxn ang="T11">
                    <a:pos x="T2" y="T3"/>
                  </a:cxn>
                  <a:cxn ang="T12">
                    <a:pos x="T4" y="T5"/>
                  </a:cxn>
                  <a:cxn ang="T13">
                    <a:pos x="T6" y="T7"/>
                  </a:cxn>
                  <a:cxn ang="T14">
                    <a:pos x="T8" y="T9"/>
                  </a:cxn>
                </a:cxnLst>
                <a:rect b="T18" l="T15" r="T17" t="T16"/>
                <a:pathLst>
                  <a:path h="6" w="10">
                    <a:moveTo>
                      <a:pt x="0" y="3"/>
                    </a:moveTo>
                    <a:lnTo>
                      <a:pt x="9" y="6"/>
                    </a:lnTo>
                    <a:lnTo>
                      <a:pt x="10" y="3"/>
                    </a:lnTo>
                    <a:lnTo>
                      <a:pt x="1" y="0"/>
                    </a:lnTo>
                    <a:lnTo>
                      <a:pt x="0" y="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38" name="Freeform 164"/>
              <p:cNvSpPr>
                <a:spLocks noChangeArrowheads="1"/>
              </p:cNvSpPr>
              <p:nvPr/>
            </p:nvSpPr>
            <p:spPr bwMode="auto">
              <a:xfrm>
                <a:off x="274536" y="74874"/>
                <a:ext cx="22463" cy="22463"/>
              </a:xfrm>
              <a:custGeom>
                <a:gdLst>
                  <a:gd fmla="*/ 22463 w 9" name="T0"/>
                  <a:gd fmla="*/ 7488 h 9" name="T1"/>
                  <a:gd fmla="*/ 19967 w 9" name="T2"/>
                  <a:gd fmla="*/ 0 h 9" name="T3"/>
                  <a:gd fmla="*/ 0 w 9" name="T4"/>
                  <a:gd fmla="*/ 17471 h 9" name="T5"/>
                  <a:gd fmla="*/ 4992 w 9" name="T6"/>
                  <a:gd fmla="*/ 22463 h 9" name="T7"/>
                  <a:gd fmla="*/ 22463 w 9" name="T8"/>
                  <a:gd fmla="*/ 7488 h 9" name="T9"/>
                  <a:gd fmla="*/ 0 60000 65536" name="T10"/>
                  <a:gd fmla="*/ 0 60000 65536" name="T11"/>
                  <a:gd fmla="*/ 0 60000 65536" name="T12"/>
                  <a:gd fmla="*/ 0 60000 65536" name="T13"/>
                  <a:gd fmla="*/ 0 60000 65536" name="T14"/>
                  <a:gd fmla="*/ 0 w 9" name="T15"/>
                  <a:gd fmla="*/ 0 h 9" name="T16"/>
                  <a:gd fmla="*/ 9 w 9" name="T17"/>
                  <a:gd fmla="*/ 9 h 9" name="T18"/>
                </a:gdLst>
                <a:cxnLst>
                  <a:cxn ang="T10">
                    <a:pos x="T0" y="T1"/>
                  </a:cxn>
                  <a:cxn ang="T11">
                    <a:pos x="T2" y="T3"/>
                  </a:cxn>
                  <a:cxn ang="T12">
                    <a:pos x="T4" y="T5"/>
                  </a:cxn>
                  <a:cxn ang="T13">
                    <a:pos x="T6" y="T7"/>
                  </a:cxn>
                  <a:cxn ang="T14">
                    <a:pos x="T8" y="T9"/>
                  </a:cxn>
                </a:cxnLst>
                <a:rect b="T18" l="T15" r="T17" t="T16"/>
                <a:pathLst>
                  <a:path h="9" w="9">
                    <a:moveTo>
                      <a:pt x="9" y="3"/>
                    </a:moveTo>
                    <a:lnTo>
                      <a:pt x="8" y="0"/>
                    </a:lnTo>
                    <a:lnTo>
                      <a:pt x="0" y="7"/>
                    </a:lnTo>
                    <a:lnTo>
                      <a:pt x="2" y="9"/>
                    </a:lnTo>
                    <a:lnTo>
                      <a:pt x="9" y="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39" name="Freeform 165"/>
              <p:cNvSpPr>
                <a:spLocks noChangeArrowheads="1"/>
              </p:cNvSpPr>
              <p:nvPr/>
            </p:nvSpPr>
            <p:spPr bwMode="auto">
              <a:xfrm>
                <a:off x="299494" y="124789"/>
                <a:ext cx="27454" cy="12480"/>
              </a:xfrm>
              <a:custGeom>
                <a:gdLst>
                  <a:gd fmla="*/ 24958 w 11" name="T0"/>
                  <a:gd fmla="*/ 0 h 5" name="T1"/>
                  <a:gd fmla="*/ 0 w 11" name="T2"/>
                  <a:gd fmla="*/ 7488 h 5" name="T3"/>
                  <a:gd fmla="*/ 4992 w 11" name="T4"/>
                  <a:gd fmla="*/ 12480 h 5" name="T5"/>
                  <a:gd fmla="*/ 27454 w 11" name="T6"/>
                  <a:gd fmla="*/ 7488 h 5" name="T7"/>
                  <a:gd fmla="*/ 24958 w 11" name="T8"/>
                  <a:gd fmla="*/ 0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0" y="0"/>
                    </a:moveTo>
                    <a:lnTo>
                      <a:pt x="0" y="3"/>
                    </a:lnTo>
                    <a:lnTo>
                      <a:pt x="2" y="5"/>
                    </a:lnTo>
                    <a:lnTo>
                      <a:pt x="11" y="3"/>
                    </a:lnTo>
                    <a:lnTo>
                      <a:pt x="10"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40"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sp>
            <p:nvSpPr>
              <p:cNvPr id="41"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endParaRPr altLang="zh-CN" lang="zh-CN">
                  <a:latin charset="-122" panose="020b0503020204020204" pitchFamily="34" typeface="微软雅黑"/>
                  <a:ea charset="-122" panose="020b0503020204020204" pitchFamily="34" typeface="微软雅黑"/>
                  <a:sym charset="0" pitchFamily="34" typeface="Calibri"/>
                </a:endParaRPr>
              </a:p>
            </p:txBody>
          </p:sp>
        </p:grpSp>
      </p:grpSp>
      <p:grpSp>
        <p:nvGrpSpPr>
          <p:cNvPr id="59" name="组合 58"/>
          <p:cNvGrpSpPr/>
          <p:nvPr/>
        </p:nvGrpSpPr>
        <p:grpSpPr>
          <a:xfrm>
            <a:off x="7055658" y="3926700"/>
            <a:ext cx="953933" cy="960661"/>
            <a:chOff x="5301408" y="2944341"/>
            <a:chExt cx="716756" cy="720329"/>
          </a:xfrm>
        </p:grpSpPr>
        <p:sp>
          <p:nvSpPr>
            <p:cNvPr id="6" name="Oval 14"/>
            <p:cNvSpPr>
              <a:spLocks noChangeArrowheads="1"/>
            </p:cNvSpPr>
            <p:nvPr/>
          </p:nvSpPr>
          <p:spPr bwMode="auto">
            <a:xfrm>
              <a:off x="5301408" y="2944341"/>
              <a:ext cx="716756" cy="720329"/>
            </a:xfrm>
            <a:prstGeom prst="ellipse">
              <a:avLst/>
            </a:prstGeom>
            <a:solidFill>
              <a:srgbClr val="9A2222"/>
            </a:solidFill>
            <a:ln>
              <a:noFill/>
            </a:ln>
            <a:extLst/>
          </p:spPr>
          <p:txBody>
            <a:bodyPr anchor="ctr" bIns="34290" lIns="68580" rIns="68580" tIns="34290"/>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grpSp>
          <p:nvGrpSpPr>
            <p:cNvPr id="42" name="Group 54"/>
            <p:cNvGrpSpPr/>
            <p:nvPr/>
          </p:nvGrpSpPr>
          <p:grpSpPr>
            <a:xfrm>
              <a:off x="5513338" y="3145557"/>
              <a:ext cx="300038" cy="389334"/>
              <a:chExt cx="299494" cy="389342"/>
            </a:xfrm>
          </p:grpSpPr>
          <p:sp>
            <p:nvSpPr>
              <p:cNvPr id="43" name="Freeform 170"/>
              <p:cNvSpPr>
                <a:spLocks noChangeArrowheads="1"/>
              </p:cNvSpPr>
              <p:nvPr/>
            </p:nvSpPr>
            <p:spPr bwMode="auto">
              <a:xfrm>
                <a:off x="0" y="112310"/>
                <a:ext cx="299494" cy="277032"/>
              </a:xfrm>
              <a:custGeom>
                <a:gdLst>
                  <a:gd fmla="*/ 149747 w 90" name="T0"/>
                  <a:gd fmla="*/ 277032 h 83" name="T1"/>
                  <a:gd fmla="*/ 299494 w 90" name="T2"/>
                  <a:gd fmla="*/ 0 h 83" name="T3"/>
                  <a:gd fmla="*/ 0 w 90" name="T4"/>
                  <a:gd fmla="*/ 0 h 83" name="T5"/>
                  <a:gd fmla="*/ 149747 w 90" name="T6"/>
                  <a:gd fmla="*/ 277032 h 83" name="T7"/>
                  <a:gd fmla="*/ 0 60000 65536" name="T8"/>
                  <a:gd fmla="*/ 0 60000 65536" name="T9"/>
                  <a:gd fmla="*/ 0 60000 65536" name="T10"/>
                  <a:gd fmla="*/ 0 60000 65536" name="T11"/>
                  <a:gd fmla="*/ 0 w 90" name="T12"/>
                  <a:gd fmla="*/ 0 h 83" name="T13"/>
                  <a:gd fmla="*/ 90 w 90" name="T14"/>
                  <a:gd fmla="*/ 83 h 83" name="T15"/>
                </a:gdLst>
                <a:cxnLst>
                  <a:cxn ang="T8">
                    <a:pos x="T0" y="T1"/>
                  </a:cxn>
                  <a:cxn ang="T9">
                    <a:pos x="T2" y="T3"/>
                  </a:cxn>
                  <a:cxn ang="T10">
                    <a:pos x="T4" y="T5"/>
                  </a:cxn>
                  <a:cxn ang="T11">
                    <a:pos x="T6" y="T7"/>
                  </a:cxn>
                </a:cxnLst>
                <a:rect b="T15" l="T12" r="T14" t="T13"/>
                <a:pathLst>
                  <a:path h="83" w="90">
                    <a:moveTo>
                      <a:pt x="45" y="83"/>
                    </a:moveTo>
                    <a:cubicBezTo>
                      <a:pt x="90" y="59"/>
                      <a:pt x="90" y="0"/>
                      <a:pt x="90" y="0"/>
                    </a:cubicBezTo>
                    <a:cubicBezTo>
                      <a:pt x="0" y="0"/>
                      <a:pt x="0" y="0"/>
                      <a:pt x="0" y="0"/>
                    </a:cubicBezTo>
                    <a:cubicBezTo>
                      <a:pt x="0" y="0"/>
                      <a:pt x="0" y="59"/>
                      <a:pt x="45" y="83"/>
                    </a:cubicBezTo>
                    <a:close/>
                  </a:path>
                </a:pathLst>
              </a:custGeom>
              <a:solidFill>
                <a:schemeClr val="bg1">
                  <a:lumMod val="9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sp>
            <p:nvSpPr>
              <p:cNvPr id="44" name="Freeform 171"/>
              <p:cNvSpPr>
                <a:spLocks noChangeArrowheads="1"/>
              </p:cNvSpPr>
              <p:nvPr/>
            </p:nvSpPr>
            <p:spPr bwMode="auto">
              <a:xfrm>
                <a:off x="0" y="0"/>
                <a:ext cx="299494" cy="94840"/>
              </a:xfrm>
              <a:custGeom>
                <a:gdLst>
                  <a:gd fmla="*/ 279528 w 90" name="T0"/>
                  <a:gd fmla="*/ 0 h 29" name="T1"/>
                  <a:gd fmla="*/ 226284 w 90" name="T2"/>
                  <a:gd fmla="*/ 52326 h 29" name="T3"/>
                  <a:gd fmla="*/ 173041 w 90" name="T4"/>
                  <a:gd fmla="*/ 0 h 29" name="T5"/>
                  <a:gd fmla="*/ 129781 w 90" name="T6"/>
                  <a:gd fmla="*/ 0 h 29" name="T7"/>
                  <a:gd fmla="*/ 76537 w 90" name="T8"/>
                  <a:gd fmla="*/ 52326 h 29" name="T9"/>
                  <a:gd fmla="*/ 23294 w 90" name="T10"/>
                  <a:gd fmla="*/ 0 h 29" name="T11"/>
                  <a:gd fmla="*/ 0 w 90" name="T12"/>
                  <a:gd fmla="*/ 0 h 29" name="T13"/>
                  <a:gd fmla="*/ 0 w 90" name="T14"/>
                  <a:gd fmla="*/ 94840 h 29" name="T15"/>
                  <a:gd fmla="*/ 299494 w 90" name="T16"/>
                  <a:gd fmla="*/ 94840 h 29" name="T17"/>
                  <a:gd fmla="*/ 299494 w 90" name="T18"/>
                  <a:gd fmla="*/ 0 h 29" name="T19"/>
                  <a:gd fmla="*/ 279528 w 90" name="T20"/>
                  <a:gd fmla="*/ 0 h 2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90" name="T33"/>
                  <a:gd fmla="*/ 0 h 29" name="T34"/>
                  <a:gd fmla="*/ 90 w 90" name="T35"/>
                  <a:gd fmla="*/ 29 h 2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lumMod val="9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latin charset="-122" panose="020b0503020204020204" pitchFamily="34" typeface="微软雅黑"/>
                  <a:ea charset="-122" panose="020b0503020204020204" pitchFamily="34" typeface="微软雅黑"/>
                </a:endParaRPr>
              </a:p>
            </p:txBody>
          </p:sp>
        </p:grpSp>
      </p:grpSp>
      <p:grpSp>
        <p:nvGrpSpPr>
          <p:cNvPr id="65" name="组合 64"/>
          <p:cNvGrpSpPr/>
          <p:nvPr/>
        </p:nvGrpSpPr>
        <p:grpSpPr>
          <a:xfrm>
            <a:off x="1671167" y="1795783"/>
            <a:ext cx="4188114" cy="1776279"/>
            <a:chOff x="1255664" y="1346523"/>
            <a:chExt cx="3146822" cy="1331901"/>
          </a:xfrm>
        </p:grpSpPr>
        <p:sp>
          <p:nvSpPr>
            <p:cNvPr id="45" name="矩形 104"/>
            <p:cNvSpPr>
              <a:spLocks noChangeArrowheads="1"/>
            </p:cNvSpPr>
            <p:nvPr/>
          </p:nvSpPr>
          <p:spPr bwMode="auto">
            <a:xfrm>
              <a:off x="2116613" y="1346523"/>
              <a:ext cx="980948" cy="3142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r" eaLnBrk="1" hangingPunct="1"/>
              <a:r>
                <a:rPr altLang="en-US" lang="zh-CN" sz="2300">
                  <a:latin charset="-122" panose="020b0503020204020204" pitchFamily="34" typeface="微软雅黑"/>
                  <a:ea charset="-122" panose="020b0503020204020204" pitchFamily="34" typeface="微软雅黑"/>
                  <a:sym charset="-122" pitchFamily="2" typeface="方正兰亭黑_GBK"/>
                </a:rPr>
                <a:t>添加标题</a:t>
              </a:r>
            </a:p>
          </p:txBody>
        </p:sp>
        <p:sp>
          <p:nvSpPr>
            <p:cNvPr id="46" name="矩形 47"/>
            <p:cNvSpPr>
              <a:spLocks noChangeArrowheads="1"/>
            </p:cNvSpPr>
            <p:nvPr/>
          </p:nvSpPr>
          <p:spPr bwMode="auto">
            <a:xfrm>
              <a:off x="1255664" y="1685851"/>
              <a:ext cx="3146822" cy="782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a:lnSpc>
                  <a:spcPct val="100000"/>
                </a:lnSpc>
                <a:spcBef>
                  <a:spcPct val="0"/>
                </a:spcBef>
                <a:spcAft>
                  <a:spcPct val="0"/>
                </a:spcAft>
                <a:buNone/>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grpSp>
      <p:grpSp>
        <p:nvGrpSpPr>
          <p:cNvPr id="61" name="组合 60"/>
          <p:cNvGrpSpPr/>
          <p:nvPr/>
        </p:nvGrpSpPr>
        <p:grpSpPr>
          <a:xfrm>
            <a:off x="946575" y="5001684"/>
            <a:ext cx="2658243" cy="1249180"/>
            <a:chOff x="711225" y="3750395"/>
            <a:chExt cx="1997323" cy="936668"/>
          </a:xfrm>
        </p:grpSpPr>
        <p:sp>
          <p:nvSpPr>
            <p:cNvPr id="47" name="矩形 106"/>
            <p:cNvSpPr>
              <a:spLocks noChangeArrowheads="1"/>
            </p:cNvSpPr>
            <p:nvPr/>
          </p:nvSpPr>
          <p:spPr bwMode="auto">
            <a:xfrm>
              <a:off x="1117551" y="3750395"/>
              <a:ext cx="1164431" cy="3142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2300">
                  <a:latin charset="-122" panose="020b0503020204020204" pitchFamily="34" typeface="微软雅黑"/>
                  <a:ea charset="-122" panose="020b0503020204020204" pitchFamily="34" typeface="微软雅黑"/>
                  <a:sym charset="-122" pitchFamily="2" typeface="方正兰亭黑_GBK"/>
                </a:rPr>
                <a:t>添加标题</a:t>
              </a:r>
            </a:p>
          </p:txBody>
        </p:sp>
        <p:sp>
          <p:nvSpPr>
            <p:cNvPr id="48" name="矩形 47"/>
            <p:cNvSpPr>
              <a:spLocks noChangeArrowheads="1"/>
            </p:cNvSpPr>
            <p:nvPr/>
          </p:nvSpPr>
          <p:spPr bwMode="auto">
            <a:xfrm>
              <a:off x="711225" y="4063822"/>
              <a:ext cx="1997323" cy="599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grpSp>
      <p:grpSp>
        <p:nvGrpSpPr>
          <p:cNvPr id="62" name="组合 61"/>
          <p:cNvGrpSpPr/>
          <p:nvPr/>
        </p:nvGrpSpPr>
        <p:grpSpPr>
          <a:xfrm>
            <a:off x="3688997" y="5001685"/>
            <a:ext cx="2633614" cy="1251966"/>
            <a:chOff x="2771800" y="3750395"/>
            <a:chExt cx="1978818" cy="938757"/>
          </a:xfrm>
        </p:grpSpPr>
        <p:sp>
          <p:nvSpPr>
            <p:cNvPr id="49" name="矩形 108"/>
            <p:cNvSpPr>
              <a:spLocks noChangeArrowheads="1"/>
            </p:cNvSpPr>
            <p:nvPr/>
          </p:nvSpPr>
          <p:spPr bwMode="auto">
            <a:xfrm>
              <a:off x="3097561" y="3750395"/>
              <a:ext cx="1163240" cy="3142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2300">
                  <a:latin charset="-122" panose="020b0503020204020204" pitchFamily="34" typeface="微软雅黑"/>
                  <a:ea charset="-122" panose="020b0503020204020204" pitchFamily="34" typeface="微软雅黑"/>
                  <a:sym charset="-122" pitchFamily="2" typeface="方正兰亭黑_GBK"/>
                </a:rPr>
                <a:t>添加标题</a:t>
              </a:r>
            </a:p>
          </p:txBody>
        </p:sp>
        <p:sp>
          <p:nvSpPr>
            <p:cNvPr id="50" name="矩形 47"/>
            <p:cNvSpPr>
              <a:spLocks noChangeArrowheads="1"/>
            </p:cNvSpPr>
            <p:nvPr/>
          </p:nvSpPr>
          <p:spPr bwMode="auto">
            <a:xfrm>
              <a:off x="2771801" y="4065911"/>
              <a:ext cx="1978818" cy="599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grpSp>
      <p:grpSp>
        <p:nvGrpSpPr>
          <p:cNvPr id="63" name="组合 62"/>
          <p:cNvGrpSpPr/>
          <p:nvPr/>
        </p:nvGrpSpPr>
        <p:grpSpPr>
          <a:xfrm>
            <a:off x="6372395" y="5001688"/>
            <a:ext cx="2633614" cy="1235213"/>
            <a:chOff x="4788024" y="3750395"/>
            <a:chExt cx="1978818" cy="926195"/>
          </a:xfrm>
        </p:grpSpPr>
        <p:sp>
          <p:nvSpPr>
            <p:cNvPr id="53" name="矩形 112"/>
            <p:cNvSpPr>
              <a:spLocks noChangeArrowheads="1"/>
            </p:cNvSpPr>
            <p:nvPr/>
          </p:nvSpPr>
          <p:spPr bwMode="auto">
            <a:xfrm>
              <a:off x="5077570" y="3750395"/>
              <a:ext cx="1163241" cy="3142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2300">
                  <a:latin charset="-122" panose="020b0503020204020204" pitchFamily="34" typeface="微软雅黑"/>
                  <a:ea charset="-122" panose="020b0503020204020204" pitchFamily="34" typeface="微软雅黑"/>
                  <a:sym charset="-122" pitchFamily="2" typeface="方正兰亭黑_GBK"/>
                </a:rPr>
                <a:t>添加标题</a:t>
              </a:r>
            </a:p>
          </p:txBody>
        </p:sp>
        <p:sp>
          <p:nvSpPr>
            <p:cNvPr id="55" name="矩形 47"/>
            <p:cNvSpPr>
              <a:spLocks noChangeArrowheads="1"/>
            </p:cNvSpPr>
            <p:nvPr/>
          </p:nvSpPr>
          <p:spPr bwMode="auto">
            <a:xfrm>
              <a:off x="4788024" y="4053349"/>
              <a:ext cx="1978818" cy="5999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grpSp>
      <p:grpSp>
        <p:nvGrpSpPr>
          <p:cNvPr id="64" name="组合 63"/>
          <p:cNvGrpSpPr/>
          <p:nvPr/>
        </p:nvGrpSpPr>
        <p:grpSpPr>
          <a:xfrm>
            <a:off x="9009741" y="5001688"/>
            <a:ext cx="2633614" cy="1213063"/>
            <a:chOff x="6769646" y="3750395"/>
            <a:chExt cx="1978818" cy="909587"/>
          </a:xfrm>
        </p:grpSpPr>
        <p:sp>
          <p:nvSpPr>
            <p:cNvPr id="51" name="矩形 110"/>
            <p:cNvSpPr>
              <a:spLocks noChangeArrowheads="1"/>
            </p:cNvSpPr>
            <p:nvPr/>
          </p:nvSpPr>
          <p:spPr bwMode="auto">
            <a:xfrm>
              <a:off x="7056389" y="3750395"/>
              <a:ext cx="1164431" cy="3142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2300">
                  <a:latin charset="-122" panose="020b0503020204020204" pitchFamily="34" typeface="微软雅黑"/>
                  <a:ea charset="-122" panose="020b0503020204020204" pitchFamily="34" typeface="微软雅黑"/>
                  <a:sym charset="-122" pitchFamily="2" typeface="方正兰亭黑_GBK"/>
                </a:rPr>
                <a:t>添加标题</a:t>
              </a:r>
            </a:p>
          </p:txBody>
        </p:sp>
        <p:sp>
          <p:nvSpPr>
            <p:cNvPr id="56" name="矩形 47"/>
            <p:cNvSpPr>
              <a:spLocks noChangeArrowheads="1"/>
            </p:cNvSpPr>
            <p:nvPr/>
          </p:nvSpPr>
          <p:spPr bwMode="auto">
            <a:xfrm>
              <a:off x="6769645" y="4036741"/>
              <a:ext cx="1978818" cy="599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grpSp>
      <p:sp>
        <p:nvSpPr>
          <p:cNvPr id="67" name="TextBox 66"/>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AA0A0A"/>
                </a:solidFill>
                <a:latin charset="-122" panose="020b0503020204020204" pitchFamily="34" typeface="微软雅黑"/>
                <a:ea charset="-122" panose="020b0503020204020204" pitchFamily="34" typeface="微软雅黑"/>
              </a:rPr>
              <a:t>年度工作概述</a:t>
            </a:r>
          </a:p>
        </p:txBody>
      </p:sp>
    </p:spTree>
    <p:extLst>
      <p:ext uri="{BB962C8B-B14F-4D97-AF65-F5344CB8AC3E}">
        <p14:creationId val="530804547"/>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67"/>
                                        </p:tgtEl>
                                        <p:attrNameLst>
                                          <p:attrName>style.visibility</p:attrName>
                                        </p:attrNameLst>
                                      </p:cBhvr>
                                      <p:to>
                                        <p:strVal val="visible"/>
                                      </p:to>
                                    </p:set>
                                    <p:anim by="(-#ppt_w*2)" calcmode="lin" valueType="num">
                                      <p:cBhvr rctx="PPT">
                                        <p:cTn autoRev="1" dur="250" fill="hold" id="7">
                                          <p:stCondLst>
                                            <p:cond delay="0"/>
                                          </p:stCondLst>
                                        </p:cTn>
                                        <p:tgtEl>
                                          <p:spTgt spid="67"/>
                                        </p:tgtEl>
                                        <p:attrNameLst>
                                          <p:attrName>ppt_w</p:attrName>
                                        </p:attrNameLst>
                                      </p:cBhvr>
                                    </p:anim>
                                    <p:anim by="(#ppt_w*0.50)" calcmode="lin" valueType="num">
                                      <p:cBhvr>
                                        <p:cTn autoRev="1" decel="50000" dur="250" fill="hold" id="8">
                                          <p:stCondLst>
                                            <p:cond delay="0"/>
                                          </p:stCondLst>
                                        </p:cTn>
                                        <p:tgtEl>
                                          <p:spTgt spid="67"/>
                                        </p:tgtEl>
                                        <p:attrNameLst>
                                          <p:attrName>ppt_x</p:attrName>
                                        </p:attrNameLst>
                                      </p:cBhvr>
                                    </p:anim>
                                    <p:anim calcmode="lin" from="(-#ppt_h/2)" to="(#ppt_y)" valueType="num">
                                      <p:cBhvr>
                                        <p:cTn dur="500" fill="hold" id="9">
                                          <p:stCondLst>
                                            <p:cond delay="0"/>
                                          </p:stCondLst>
                                        </p:cTn>
                                        <p:tgtEl>
                                          <p:spTgt spid="67"/>
                                        </p:tgtEl>
                                        <p:attrNameLst>
                                          <p:attrName>ppt_y</p:attrName>
                                        </p:attrNameLst>
                                      </p:cBhvr>
                                    </p:anim>
                                    <p:animRot by="21600000">
                                      <p:cBhvr>
                                        <p:cTn dur="500" fill="hold" id="10">
                                          <p:stCondLst>
                                            <p:cond delay="0"/>
                                          </p:stCondLst>
                                        </p:cTn>
                                        <p:tgtEl>
                                          <p:spTgt spid="67"/>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2" presetSubtype="8">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fill="hold" id="14"/>
                                        <p:tgtEl>
                                          <p:spTgt spid="3"/>
                                        </p:tgtEl>
                                        <p:attrNameLst>
                                          <p:attrName>ppt_x</p:attrName>
                                        </p:attrNameLst>
                                      </p:cBhvr>
                                      <p:tavLst>
                                        <p:tav tm="0">
                                          <p:val>
                                            <p:strVal val="0-#ppt_w/2"/>
                                          </p:val>
                                        </p:tav>
                                        <p:tav tm="100000">
                                          <p:val>
                                            <p:strVal val="#ppt_x"/>
                                          </p:val>
                                        </p:tav>
                                      </p:tavLst>
                                    </p:anim>
                                    <p:anim calcmode="lin" valueType="num">
                                      <p:cBhvr additive="base">
                                        <p:cTn dur="500" fill="hold" id="15"/>
                                        <p:tgtEl>
                                          <p:spTgt spid="3"/>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500" fill="hold" id="18"/>
                                        <p:tgtEl>
                                          <p:spTgt spid="2"/>
                                        </p:tgtEl>
                                        <p:attrNameLst>
                                          <p:attrName>ppt_x</p:attrName>
                                        </p:attrNameLst>
                                      </p:cBhvr>
                                      <p:tavLst>
                                        <p:tav tm="0">
                                          <p:val>
                                            <p:strVal val="1+#ppt_w/2"/>
                                          </p:val>
                                        </p:tav>
                                        <p:tav tm="100000">
                                          <p:val>
                                            <p:strVal val="#ppt_x"/>
                                          </p:val>
                                        </p:tav>
                                      </p:tavLst>
                                    </p:anim>
                                    <p:anim calcmode="lin" valueType="num">
                                      <p:cBhvr additive="base">
                                        <p:cTn dur="500" fill="hold" id="19"/>
                                        <p:tgtEl>
                                          <p:spTgt spid="2"/>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000"/>
                            </p:stCondLst>
                            <p:childTnLst>
                              <p:par>
                                <p:cTn fill="hold" id="21" nodeType="afterEffect" presetClass="entr" presetID="16" presetSubtype="21">
                                  <p:stCondLst>
                                    <p:cond delay="0"/>
                                  </p:stCondLst>
                                  <p:childTnLst>
                                    <p:set>
                                      <p:cBhvr>
                                        <p:cTn dur="1" fill="hold" id="22">
                                          <p:stCondLst>
                                            <p:cond delay="0"/>
                                          </p:stCondLst>
                                        </p:cTn>
                                        <p:tgtEl>
                                          <p:spTgt spid="65"/>
                                        </p:tgtEl>
                                        <p:attrNameLst>
                                          <p:attrName>style.visibility</p:attrName>
                                        </p:attrNameLst>
                                      </p:cBhvr>
                                      <p:to>
                                        <p:strVal val="visible"/>
                                      </p:to>
                                    </p:set>
                                    <p:animEffect filter="barn(inVertical)" transition="in">
                                      <p:cBhvr>
                                        <p:cTn dur="500" id="23"/>
                                        <p:tgtEl>
                                          <p:spTgt spid="65"/>
                                        </p:tgtEl>
                                      </p:cBhvr>
                                    </p:animEffect>
                                  </p:childTnLst>
                                </p:cTn>
                              </p:par>
                            </p:childTnLst>
                          </p:cTn>
                        </p:par>
                        <p:par>
                          <p:cTn fill="hold" id="24" nodeType="afterGroup">
                            <p:stCondLst>
                              <p:cond delay="1500"/>
                            </p:stCondLst>
                            <p:childTnLst>
                              <p:par>
                                <p:cTn fill="hold" id="25" nodeType="afterEffect" presetClass="entr" presetID="42" presetSubtype="0">
                                  <p:stCondLst>
                                    <p:cond delay="0"/>
                                  </p:stCondLst>
                                  <p:childTnLst>
                                    <p:set>
                                      <p:cBhvr>
                                        <p:cTn dur="1" fill="hold" id="26">
                                          <p:stCondLst>
                                            <p:cond delay="0"/>
                                          </p:stCondLst>
                                        </p:cTn>
                                        <p:tgtEl>
                                          <p:spTgt spid="57"/>
                                        </p:tgtEl>
                                        <p:attrNameLst>
                                          <p:attrName>style.visibility</p:attrName>
                                        </p:attrNameLst>
                                      </p:cBhvr>
                                      <p:to>
                                        <p:strVal val="visible"/>
                                      </p:to>
                                    </p:set>
                                    <p:animEffect filter="fade" transition="in">
                                      <p:cBhvr>
                                        <p:cTn dur="500" id="27"/>
                                        <p:tgtEl>
                                          <p:spTgt spid="57"/>
                                        </p:tgtEl>
                                      </p:cBhvr>
                                    </p:animEffect>
                                    <p:anim calcmode="lin" valueType="num">
                                      <p:cBhvr>
                                        <p:cTn dur="500" fill="hold" id="28"/>
                                        <p:tgtEl>
                                          <p:spTgt spid="57"/>
                                        </p:tgtEl>
                                        <p:attrNameLst>
                                          <p:attrName>ppt_x</p:attrName>
                                        </p:attrNameLst>
                                      </p:cBhvr>
                                      <p:tavLst>
                                        <p:tav tm="0">
                                          <p:val>
                                            <p:strVal val="#ppt_x"/>
                                          </p:val>
                                        </p:tav>
                                        <p:tav tm="100000">
                                          <p:val>
                                            <p:strVal val="#ppt_x"/>
                                          </p:val>
                                        </p:tav>
                                      </p:tavLst>
                                    </p:anim>
                                    <p:anim calcmode="lin" valueType="num">
                                      <p:cBhvr>
                                        <p:cTn dur="500" fill="hold" id="29"/>
                                        <p:tgtEl>
                                          <p:spTgt spid="5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000"/>
                            </p:stCondLst>
                            <p:childTnLst>
                              <p:par>
                                <p:cTn fill="hold" id="31" nodeType="afterEffect" presetClass="entr" presetID="42" presetSubtype="0">
                                  <p:stCondLst>
                                    <p:cond delay="0"/>
                                  </p:stCondLst>
                                  <p:childTnLst>
                                    <p:set>
                                      <p:cBhvr>
                                        <p:cTn dur="1" fill="hold" id="32">
                                          <p:stCondLst>
                                            <p:cond delay="0"/>
                                          </p:stCondLst>
                                        </p:cTn>
                                        <p:tgtEl>
                                          <p:spTgt spid="61"/>
                                        </p:tgtEl>
                                        <p:attrNameLst>
                                          <p:attrName>style.visibility</p:attrName>
                                        </p:attrNameLst>
                                      </p:cBhvr>
                                      <p:to>
                                        <p:strVal val="visible"/>
                                      </p:to>
                                    </p:set>
                                    <p:animEffect filter="fade" transition="in">
                                      <p:cBhvr>
                                        <p:cTn dur="500" id="33"/>
                                        <p:tgtEl>
                                          <p:spTgt spid="61"/>
                                        </p:tgtEl>
                                      </p:cBhvr>
                                    </p:animEffect>
                                    <p:anim calcmode="lin" valueType="num">
                                      <p:cBhvr>
                                        <p:cTn dur="500" fill="hold" id="34"/>
                                        <p:tgtEl>
                                          <p:spTgt spid="61"/>
                                        </p:tgtEl>
                                        <p:attrNameLst>
                                          <p:attrName>ppt_x</p:attrName>
                                        </p:attrNameLst>
                                      </p:cBhvr>
                                      <p:tavLst>
                                        <p:tav tm="0">
                                          <p:val>
                                            <p:strVal val="#ppt_x"/>
                                          </p:val>
                                        </p:tav>
                                        <p:tav tm="100000">
                                          <p:val>
                                            <p:strVal val="#ppt_x"/>
                                          </p:val>
                                        </p:tav>
                                      </p:tavLst>
                                    </p:anim>
                                    <p:anim calcmode="lin" valueType="num">
                                      <p:cBhvr>
                                        <p:cTn dur="500" fill="hold" id="35"/>
                                        <p:tgtEl>
                                          <p:spTgt spid="61"/>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500"/>
                            </p:stCondLst>
                            <p:childTnLst>
                              <p:par>
                                <p:cTn fill="hold" id="37" nodeType="afterEffect" presetClass="entr" presetID="42" presetSubtype="0">
                                  <p:stCondLst>
                                    <p:cond delay="0"/>
                                  </p:stCondLst>
                                  <p:childTnLst>
                                    <p:set>
                                      <p:cBhvr>
                                        <p:cTn dur="1" fill="hold" id="38">
                                          <p:stCondLst>
                                            <p:cond delay="0"/>
                                          </p:stCondLst>
                                        </p:cTn>
                                        <p:tgtEl>
                                          <p:spTgt spid="58"/>
                                        </p:tgtEl>
                                        <p:attrNameLst>
                                          <p:attrName>style.visibility</p:attrName>
                                        </p:attrNameLst>
                                      </p:cBhvr>
                                      <p:to>
                                        <p:strVal val="visible"/>
                                      </p:to>
                                    </p:set>
                                    <p:animEffect filter="fade" transition="in">
                                      <p:cBhvr>
                                        <p:cTn dur="500" id="39"/>
                                        <p:tgtEl>
                                          <p:spTgt spid="58"/>
                                        </p:tgtEl>
                                      </p:cBhvr>
                                    </p:animEffect>
                                    <p:anim calcmode="lin" valueType="num">
                                      <p:cBhvr>
                                        <p:cTn dur="500" fill="hold" id="40"/>
                                        <p:tgtEl>
                                          <p:spTgt spid="58"/>
                                        </p:tgtEl>
                                        <p:attrNameLst>
                                          <p:attrName>ppt_x</p:attrName>
                                        </p:attrNameLst>
                                      </p:cBhvr>
                                      <p:tavLst>
                                        <p:tav tm="0">
                                          <p:val>
                                            <p:strVal val="#ppt_x"/>
                                          </p:val>
                                        </p:tav>
                                        <p:tav tm="100000">
                                          <p:val>
                                            <p:strVal val="#ppt_x"/>
                                          </p:val>
                                        </p:tav>
                                      </p:tavLst>
                                    </p:anim>
                                    <p:anim calcmode="lin" valueType="num">
                                      <p:cBhvr>
                                        <p:cTn dur="500" fill="hold" id="41"/>
                                        <p:tgtEl>
                                          <p:spTgt spid="58"/>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000"/>
                            </p:stCondLst>
                            <p:childTnLst>
                              <p:par>
                                <p:cTn fill="hold" id="43" nodeType="afterEffect" presetClass="entr" presetID="42" presetSubtype="0">
                                  <p:stCondLst>
                                    <p:cond delay="0"/>
                                  </p:stCondLst>
                                  <p:childTnLst>
                                    <p:set>
                                      <p:cBhvr>
                                        <p:cTn dur="1" fill="hold" id="44">
                                          <p:stCondLst>
                                            <p:cond delay="0"/>
                                          </p:stCondLst>
                                        </p:cTn>
                                        <p:tgtEl>
                                          <p:spTgt spid="62"/>
                                        </p:tgtEl>
                                        <p:attrNameLst>
                                          <p:attrName>style.visibility</p:attrName>
                                        </p:attrNameLst>
                                      </p:cBhvr>
                                      <p:to>
                                        <p:strVal val="visible"/>
                                      </p:to>
                                    </p:set>
                                    <p:animEffect filter="fade" transition="in">
                                      <p:cBhvr>
                                        <p:cTn dur="500" id="45"/>
                                        <p:tgtEl>
                                          <p:spTgt spid="62"/>
                                        </p:tgtEl>
                                      </p:cBhvr>
                                    </p:animEffect>
                                    <p:anim calcmode="lin" valueType="num">
                                      <p:cBhvr>
                                        <p:cTn dur="500" fill="hold" id="46"/>
                                        <p:tgtEl>
                                          <p:spTgt spid="62"/>
                                        </p:tgtEl>
                                        <p:attrNameLst>
                                          <p:attrName>ppt_x</p:attrName>
                                        </p:attrNameLst>
                                      </p:cBhvr>
                                      <p:tavLst>
                                        <p:tav tm="0">
                                          <p:val>
                                            <p:strVal val="#ppt_x"/>
                                          </p:val>
                                        </p:tav>
                                        <p:tav tm="100000">
                                          <p:val>
                                            <p:strVal val="#ppt_x"/>
                                          </p:val>
                                        </p:tav>
                                      </p:tavLst>
                                    </p:anim>
                                    <p:anim calcmode="lin" valueType="num">
                                      <p:cBhvr>
                                        <p:cTn dur="500" fill="hold" id="47"/>
                                        <p:tgtEl>
                                          <p:spTgt spid="62"/>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3500"/>
                            </p:stCondLst>
                            <p:childTnLst>
                              <p:par>
                                <p:cTn fill="hold" id="49" nodeType="afterEffect" presetClass="entr" presetID="42" presetSubtype="0">
                                  <p:stCondLst>
                                    <p:cond delay="0"/>
                                  </p:stCondLst>
                                  <p:childTnLst>
                                    <p:set>
                                      <p:cBhvr>
                                        <p:cTn dur="1" fill="hold" id="50">
                                          <p:stCondLst>
                                            <p:cond delay="0"/>
                                          </p:stCondLst>
                                        </p:cTn>
                                        <p:tgtEl>
                                          <p:spTgt spid="59"/>
                                        </p:tgtEl>
                                        <p:attrNameLst>
                                          <p:attrName>style.visibility</p:attrName>
                                        </p:attrNameLst>
                                      </p:cBhvr>
                                      <p:to>
                                        <p:strVal val="visible"/>
                                      </p:to>
                                    </p:set>
                                    <p:animEffect filter="fade" transition="in">
                                      <p:cBhvr>
                                        <p:cTn dur="500" id="51"/>
                                        <p:tgtEl>
                                          <p:spTgt spid="59"/>
                                        </p:tgtEl>
                                      </p:cBhvr>
                                    </p:animEffect>
                                    <p:anim calcmode="lin" valueType="num">
                                      <p:cBhvr>
                                        <p:cTn dur="500" fill="hold" id="52"/>
                                        <p:tgtEl>
                                          <p:spTgt spid="59"/>
                                        </p:tgtEl>
                                        <p:attrNameLst>
                                          <p:attrName>ppt_x</p:attrName>
                                        </p:attrNameLst>
                                      </p:cBhvr>
                                      <p:tavLst>
                                        <p:tav tm="0">
                                          <p:val>
                                            <p:strVal val="#ppt_x"/>
                                          </p:val>
                                        </p:tav>
                                        <p:tav tm="100000">
                                          <p:val>
                                            <p:strVal val="#ppt_x"/>
                                          </p:val>
                                        </p:tav>
                                      </p:tavLst>
                                    </p:anim>
                                    <p:anim calcmode="lin" valueType="num">
                                      <p:cBhvr>
                                        <p:cTn dur="500" fill="hold" id="53"/>
                                        <p:tgtEl>
                                          <p:spTgt spid="59"/>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4000"/>
                            </p:stCondLst>
                            <p:childTnLst>
                              <p:par>
                                <p:cTn fill="hold" id="55" nodeType="afterEffect" presetClass="entr" presetID="42" presetSubtype="0">
                                  <p:stCondLst>
                                    <p:cond delay="0"/>
                                  </p:stCondLst>
                                  <p:childTnLst>
                                    <p:set>
                                      <p:cBhvr>
                                        <p:cTn dur="1" fill="hold" id="56">
                                          <p:stCondLst>
                                            <p:cond delay="0"/>
                                          </p:stCondLst>
                                        </p:cTn>
                                        <p:tgtEl>
                                          <p:spTgt spid="63"/>
                                        </p:tgtEl>
                                        <p:attrNameLst>
                                          <p:attrName>style.visibility</p:attrName>
                                        </p:attrNameLst>
                                      </p:cBhvr>
                                      <p:to>
                                        <p:strVal val="visible"/>
                                      </p:to>
                                    </p:set>
                                    <p:animEffect filter="fade" transition="in">
                                      <p:cBhvr>
                                        <p:cTn dur="500" id="57"/>
                                        <p:tgtEl>
                                          <p:spTgt spid="63"/>
                                        </p:tgtEl>
                                      </p:cBhvr>
                                    </p:animEffect>
                                    <p:anim calcmode="lin" valueType="num">
                                      <p:cBhvr>
                                        <p:cTn dur="500" fill="hold" id="58"/>
                                        <p:tgtEl>
                                          <p:spTgt spid="63"/>
                                        </p:tgtEl>
                                        <p:attrNameLst>
                                          <p:attrName>ppt_x</p:attrName>
                                        </p:attrNameLst>
                                      </p:cBhvr>
                                      <p:tavLst>
                                        <p:tav tm="0">
                                          <p:val>
                                            <p:strVal val="#ppt_x"/>
                                          </p:val>
                                        </p:tav>
                                        <p:tav tm="100000">
                                          <p:val>
                                            <p:strVal val="#ppt_x"/>
                                          </p:val>
                                        </p:tav>
                                      </p:tavLst>
                                    </p:anim>
                                    <p:anim calcmode="lin" valueType="num">
                                      <p:cBhvr>
                                        <p:cTn dur="500" fill="hold" id="59"/>
                                        <p:tgtEl>
                                          <p:spTgt spid="63"/>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4500"/>
                            </p:stCondLst>
                            <p:childTnLst>
                              <p:par>
                                <p:cTn fill="hold" id="61" nodeType="afterEffect" presetClass="entr" presetID="42" presetSubtype="0">
                                  <p:stCondLst>
                                    <p:cond delay="0"/>
                                  </p:stCondLst>
                                  <p:childTnLst>
                                    <p:set>
                                      <p:cBhvr>
                                        <p:cTn dur="1" fill="hold" id="62">
                                          <p:stCondLst>
                                            <p:cond delay="0"/>
                                          </p:stCondLst>
                                        </p:cTn>
                                        <p:tgtEl>
                                          <p:spTgt spid="60"/>
                                        </p:tgtEl>
                                        <p:attrNameLst>
                                          <p:attrName>style.visibility</p:attrName>
                                        </p:attrNameLst>
                                      </p:cBhvr>
                                      <p:to>
                                        <p:strVal val="visible"/>
                                      </p:to>
                                    </p:set>
                                    <p:animEffect filter="fade" transition="in">
                                      <p:cBhvr>
                                        <p:cTn dur="500" id="63"/>
                                        <p:tgtEl>
                                          <p:spTgt spid="60"/>
                                        </p:tgtEl>
                                      </p:cBhvr>
                                    </p:animEffect>
                                    <p:anim calcmode="lin" valueType="num">
                                      <p:cBhvr>
                                        <p:cTn dur="500" fill="hold" id="64"/>
                                        <p:tgtEl>
                                          <p:spTgt spid="60"/>
                                        </p:tgtEl>
                                        <p:attrNameLst>
                                          <p:attrName>ppt_x</p:attrName>
                                        </p:attrNameLst>
                                      </p:cBhvr>
                                      <p:tavLst>
                                        <p:tav tm="0">
                                          <p:val>
                                            <p:strVal val="#ppt_x"/>
                                          </p:val>
                                        </p:tav>
                                        <p:tav tm="100000">
                                          <p:val>
                                            <p:strVal val="#ppt_x"/>
                                          </p:val>
                                        </p:tav>
                                      </p:tavLst>
                                    </p:anim>
                                    <p:anim calcmode="lin" valueType="num">
                                      <p:cBhvr>
                                        <p:cTn dur="500" fill="hold" id="65"/>
                                        <p:tgtEl>
                                          <p:spTgt spid="60"/>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5000"/>
                            </p:stCondLst>
                            <p:childTnLst>
                              <p:par>
                                <p:cTn fill="hold" id="67" nodeType="afterEffect" presetClass="entr" presetID="42" presetSubtype="0">
                                  <p:stCondLst>
                                    <p:cond delay="0"/>
                                  </p:stCondLst>
                                  <p:childTnLst>
                                    <p:set>
                                      <p:cBhvr>
                                        <p:cTn dur="1" fill="hold" id="68">
                                          <p:stCondLst>
                                            <p:cond delay="0"/>
                                          </p:stCondLst>
                                        </p:cTn>
                                        <p:tgtEl>
                                          <p:spTgt spid="64"/>
                                        </p:tgtEl>
                                        <p:attrNameLst>
                                          <p:attrName>style.visibility</p:attrName>
                                        </p:attrNameLst>
                                      </p:cBhvr>
                                      <p:to>
                                        <p:strVal val="visible"/>
                                      </p:to>
                                    </p:set>
                                    <p:animEffect filter="fade" transition="in">
                                      <p:cBhvr>
                                        <p:cTn dur="500" id="69"/>
                                        <p:tgtEl>
                                          <p:spTgt spid="64"/>
                                        </p:tgtEl>
                                      </p:cBhvr>
                                    </p:animEffect>
                                    <p:anim calcmode="lin" valueType="num">
                                      <p:cBhvr>
                                        <p:cTn dur="500" fill="hold" id="70"/>
                                        <p:tgtEl>
                                          <p:spTgt spid="64"/>
                                        </p:tgtEl>
                                        <p:attrNameLst>
                                          <p:attrName>ppt_x</p:attrName>
                                        </p:attrNameLst>
                                      </p:cBhvr>
                                      <p:tavLst>
                                        <p:tav tm="0">
                                          <p:val>
                                            <p:strVal val="#ppt_x"/>
                                          </p:val>
                                        </p:tav>
                                        <p:tav tm="100000">
                                          <p:val>
                                            <p:strVal val="#ppt_x"/>
                                          </p:val>
                                        </p:tav>
                                      </p:tavLst>
                                    </p:anim>
                                    <p:anim calcmode="lin" valueType="num">
                                      <p:cBhvr>
                                        <p:cTn dur="500" fill="hold" id="71"/>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黑色背景" id="12" name="Picture 2"/>
          <p:cNvPicPr>
            <a:picLocks noChangeArrowheads="1" noChangeAspect="1"/>
          </p:cNvPicPr>
          <p:nvPr/>
        </p:nvPicPr>
        <p:blipFill>
          <a:blip r:embed="rId3">
            <a:extLst>
              <a:ext uri="{28A0092B-C50C-407E-A947-70E740481C1C}">
                <a14:useLocalDpi val="0"/>
              </a:ext>
            </a:extLst>
          </a:blip>
          <a:srcRect l="704"/>
          <a:stretch>
            <a:fillRect/>
          </a:stretch>
        </p:blipFill>
        <p:spPr bwMode="auto">
          <a:xfrm>
            <a:off x="-7151" y="0"/>
            <a:ext cx="12181916" cy="6859588"/>
          </a:xfrm>
          <a:prstGeom prst="rect">
            <a:avLst/>
          </a:prstGeom>
          <a:noFill/>
          <a:extLst>
            <a:ext uri="{909E8E84-426E-40DD-AFC4-6F175D3DCCD1}">
              <a14:hiddenFill>
                <a:solidFill>
                  <a:srgbClr val="FFFFFF"/>
                </a:solidFill>
              </a14:hiddenFill>
            </a:ext>
          </a:extLst>
        </p:spPr>
      </p:pic>
      <p:sp>
        <p:nvSpPr>
          <p:cNvPr id="16" name="五边形 1"/>
          <p:cNvSpPr/>
          <p:nvPr/>
        </p:nvSpPr>
        <p:spPr>
          <a:xfrm rot="16200000">
            <a:off x="4243754" y="4561503"/>
            <a:ext cx="3760576" cy="777078"/>
          </a:xfrm>
          <a:custGeom>
            <a:gdLst>
              <a:gd fmla="*/ 0 w 7392815" name="connsiteX0"/>
              <a:gd fmla="*/ 7993 h 6867581" name="connsiteY0"/>
              <a:gd fmla="*/ 4764712 w 7392815" name="connsiteX1"/>
              <a:gd fmla="*/ 0 h 6867581" name="connsiteY1"/>
              <a:gd fmla="*/ 7392816 w 7392815" name="connsiteX2"/>
              <a:gd fmla="*/ 3411701 h 6867581" name="connsiteY2"/>
              <a:gd fmla="*/ 4578667 w 7392815" name="connsiteX3"/>
              <a:gd fmla="*/ 6856007 h 6867581" name="connsiteY3"/>
              <a:gd fmla="*/ 0 w 7392815" name="connsiteX4"/>
              <a:gd fmla="*/ 6867581 h 6867581" name="connsiteY4"/>
              <a:gd fmla="*/ 0 w 7392815" name="connsiteX5"/>
              <a:gd fmla="*/ 7993 h 6867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67581" w="7392815">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r="16200000" dist="38100" rotWithShape="0">
              <a:prstClr val="black">
                <a:alpha val="40000"/>
              </a:prstClr>
            </a:outerShdw>
          </a:effectLst>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70000"/>
              </a:lnSpc>
              <a:spcBef>
                <a:spcPct val="0"/>
              </a:spcBef>
              <a:spcAft>
                <a:spcPct val="0"/>
              </a:spcAft>
            </a:pPr>
            <a:r>
              <a:rPr altLang="en-US" b="1" lang="zh-CN" smtClean="0" sz="4300">
                <a:solidFill>
                  <a:schemeClr val="bg1"/>
                </a:solidFill>
                <a:effectLst>
                  <a:outerShdw algn="tl" blurRad="38100" dir="2700000" dist="38100">
                    <a:srgbClr val="000000">
                      <a:alpha val="43137"/>
                    </a:srgbClr>
                  </a:outerShdw>
                </a:effectLst>
                <a:latin typeface="微软雅黑"/>
                <a:ea typeface="微软雅黑"/>
                <a:cs charset="0" typeface="Bebas Neue"/>
                <a:sym charset="0" typeface="Bebas Neue"/>
              </a:rPr>
              <a:t>工作完成情况</a:t>
            </a:r>
          </a:p>
        </p:txBody>
      </p:sp>
      <p:sp>
        <p:nvSpPr>
          <p:cNvPr id="8" name="Rectangle 2"/>
          <p:cNvSpPr/>
          <p:nvPr/>
        </p:nvSpPr>
        <p:spPr bwMode="auto">
          <a:xfrm>
            <a:off x="1685376" y="4493415"/>
            <a:ext cx="9145016" cy="4394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sz="1300">
                <a:solidFill>
                  <a:schemeClr val="bg1"/>
                </a:solidFill>
                <a:effectLst>
                  <a:outerShdw algn="tl" blurRad="38100" dir="2700000" dist="38100">
                    <a:srgbClr val="000000">
                      <a:alpha val="43137"/>
                    </a:srgbClr>
                  </a:outerShdw>
                </a:effectLst>
                <a:latin typeface="微软雅黑"/>
                <a:ea typeface="微软雅黑"/>
                <a:sym charset="0" typeface="Gill Sans"/>
              </a:rPr>
              <a:t>此处添加详细文本描述，建议与标题相关并符合整体语言风格，语言描述尽量简洁生动。尽量将每页幻灯片的字数控制在200字以内，据统计每页幻灯片的最好控制在5分钟之内。 此处添加详细文本描述，建议与标题相关并符合整体语言风格</a:t>
            </a:r>
          </a:p>
        </p:txBody>
      </p:sp>
      <p:pic>
        <p:nvPicPr>
          <p:cNvPr id="13" name="Picture 5"/>
          <p:cNvPicPr>
            <a:picLocks noChangeAspect="1"/>
          </p:cNvPicPr>
          <p:nvPr/>
        </p:nvPicPr>
        <p:blipFill>
          <a:blip r:embed="rId4">
            <a:extLst>
              <a:ext uri="{28A0092B-C50C-407E-A947-70E740481C1C}">
                <a14:useLocalDpi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algn="ctr" cap="flat" cmpd="sng" w="12700">
            <a:gradFill flip="none" rotWithShape="1">
              <a:gsLst>
                <a:gs pos="0">
                  <a:sysClr lastClr="FFFFFF" val="window"/>
                </a:gs>
                <a:gs pos="100000">
                  <a:sysClr lastClr="FFFFFF" val="window">
                    <a:lumMod val="75000"/>
                  </a:sysClr>
                </a:gs>
              </a:gsLst>
              <a:lin ang="2700000" scaled="1"/>
            </a:gradFill>
            <a:prstDash val="solid"/>
          </a:ln>
          <a:effectLst>
            <a:outerShdw algn="tl" blurRad="152400" dir="2700000" dist="508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28" name="Freeform 41"/>
          <p:cNvSpPr>
            <a:spLocks noChangeArrowheads="1" noEditPoints="1"/>
          </p:cNvSpPr>
          <p:nvPr/>
        </p:nvSpPr>
        <p:spPr bwMode="auto">
          <a:xfrm>
            <a:off x="5595315" y="2493690"/>
            <a:ext cx="897424" cy="720080"/>
          </a:xfrm>
          <a:custGeom>
            <a:gdLst>
              <a:gd fmla="*/ 2147483647 w 72" name="T0"/>
              <a:gd fmla="*/ 2147483647 h 58" name="T1"/>
              <a:gd fmla="*/ 2147483647 w 72" name="T2"/>
              <a:gd fmla="*/ 2147483647 h 58" name="T3"/>
              <a:gd fmla="*/ 2147483647 w 72" name="T4"/>
              <a:gd fmla="*/ 2147483647 h 58" name="T5"/>
              <a:gd fmla="*/ 2147483647 w 72" name="T6"/>
              <a:gd fmla="*/ 2147483647 h 58" name="T7"/>
              <a:gd fmla="*/ 2147483647 w 72" name="T8"/>
              <a:gd fmla="*/ 2147483647 h 58" name="T9"/>
              <a:gd fmla="*/ 2147483647 w 72" name="T10"/>
              <a:gd fmla="*/ 0 h 58" name="T11"/>
              <a:gd fmla="*/ 2147483647 w 72" name="T12"/>
              <a:gd fmla="*/ 0 h 58" name="T13"/>
              <a:gd fmla="*/ 2147483647 w 72" name="T14"/>
              <a:gd fmla="*/ 2147483647 h 58" name="T15"/>
              <a:gd fmla="*/ 2147483647 w 72" name="T16"/>
              <a:gd fmla="*/ 2147483647 h 58" name="T17"/>
              <a:gd fmla="*/ 2147483647 w 72" name="T18"/>
              <a:gd fmla="*/ 2147483647 h 58" name="T19"/>
              <a:gd fmla="*/ 2147483647 w 72" name="T20"/>
              <a:gd fmla="*/ 2147483647 h 58" name="T21"/>
              <a:gd fmla="*/ 0 w 72" name="T22"/>
              <a:gd fmla="*/ 2147483647 h 58" name="T23"/>
              <a:gd fmla="*/ 0 w 72" name="T24"/>
              <a:gd fmla="*/ 2147483647 h 58" name="T25"/>
              <a:gd fmla="*/ 2147483647 w 72" name="T26"/>
              <a:gd fmla="*/ 2147483647 h 58" name="T27"/>
              <a:gd fmla="*/ 2147483647 w 72" name="T28"/>
              <a:gd fmla="*/ 2147483647 h 58" name="T29"/>
              <a:gd fmla="*/ 2147483647 w 72" name="T30"/>
              <a:gd fmla="*/ 2147483647 h 58" name="T31"/>
              <a:gd fmla="*/ 2147483647 w 72" name="T32"/>
              <a:gd fmla="*/ 2147483647 h 58" name="T33"/>
              <a:gd fmla="*/ 0 w 72" name="T34"/>
              <a:gd fmla="*/ 2147483647 h 58" name="T35"/>
              <a:gd fmla="*/ 2147483647 w 72" name="T36"/>
              <a:gd fmla="*/ 2147483647 h 58" name="T37"/>
              <a:gd fmla="*/ 2147483647 w 72" name="T38"/>
              <a:gd fmla="*/ 2147483647 h 58" name="T39"/>
              <a:gd fmla="*/ 2147483647 w 72" name="T40"/>
              <a:gd fmla="*/ 2147483647 h 58" name="T41"/>
              <a:gd fmla="*/ 2147483647 w 72" name="T42"/>
              <a:gd fmla="*/ 2147483647 h 58" name="T43"/>
              <a:gd fmla="*/ 2147483647 w 72" name="T44"/>
              <a:gd fmla="*/ 2147483647 h 58" name="T45"/>
              <a:gd fmla="*/ 2147483647 w 72" name="T46"/>
              <a:gd fmla="*/ 2147483647 h 58" name="T47"/>
              <a:gd fmla="*/ 2147483647 w 72" name="T48"/>
              <a:gd fmla="*/ 2147483647 h 58" name="T49"/>
              <a:gd fmla="*/ 2147483647 w 72" name="T50"/>
              <a:gd fmla="*/ 2147483647 h 58" name="T51"/>
              <a:gd fmla="*/ 2147483647 w 72" name="T52"/>
              <a:gd fmla="*/ 2147483647 h 58" name="T53"/>
              <a:gd fmla="*/ 2147483647 w 72" name="T54"/>
              <a:gd fmla="*/ 2147483647 h 58" name="T55"/>
              <a:gd fmla="*/ 2147483647 w 72" name="T56"/>
              <a:gd fmla="*/ 2147483647 h 58" name="T57"/>
              <a:gd fmla="*/ 2147483647 w 72" name="T58"/>
              <a:gd fmla="*/ 2147483647 h 5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2" name="T90"/>
              <a:gd fmla="*/ 0 h 58" name="T91"/>
              <a:gd fmla="*/ 72 w 72" name="T92"/>
              <a:gd fmla="*/ 58 h 5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7" w="72">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7B1B1B"/>
          </a:solidFill>
          <a:ln>
            <a:noFill/>
          </a:ln>
          <a:effectLst>
            <a:outerShdw algn="ctr" blurRad="63500" rotWithShape="0" sx="102000" sy="102000">
              <a:prstClr val="black">
                <a:alpha val="40000"/>
              </a:prstClr>
            </a:outerShdw>
          </a:effectLst>
          <a:extLst/>
        </p:spPr>
        <p:txBody>
          <a:bodyPr/>
          <a:lstStyle/>
          <a:p>
            <a:endParaRPr altLang="en-US" lang="zh-CN"/>
          </a:p>
        </p:txBody>
      </p:sp>
    </p:spTree>
    <p:extLst>
      <p:ext uri="{BB962C8B-B14F-4D97-AF65-F5344CB8AC3E}">
        <p14:creationId val="2618660680"/>
      </p:ext>
    </p:extLst>
  </p:cSld>
  <p:clrMapOvr>
    <a:masterClrMapping/>
  </p:clrMapOvr>
  <mc:AlternateContent>
    <mc:Choice Requires="p14">
      <p:transition advTm="4000" p14:dur="2000" spd="slow">
        <p14:vortex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ppt_x"/>
                                          </p:val>
                                        </p:tav>
                                        <p:tav tm="100000">
                                          <p:val>
                                            <p:strVal val="#ppt_x"/>
                                          </p:val>
                                        </p:tav>
                                      </p:tavLst>
                                    </p:anim>
                                    <p:anim calcmode="lin" valueType="num">
                                      <p:cBhvr additive="base">
                                        <p:cTn dur="500" fill="hold" id="13"/>
                                        <p:tgtEl>
                                          <p:spTgt spid="1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anim calcmode="lin" valueType="num">
                                      <p:cBhvr>
                                        <p:cTn dur="500" fill="hold" id="18"/>
                                        <p:tgtEl>
                                          <p:spTgt spid="7"/>
                                        </p:tgtEl>
                                        <p:attrNameLst>
                                          <p:attrName>ppt_x</p:attrName>
                                        </p:attrNameLst>
                                      </p:cBhvr>
                                      <p:tavLst>
                                        <p:tav tm="0">
                                          <p:val>
                                            <p:strVal val="#ppt_x"/>
                                          </p:val>
                                        </p:tav>
                                        <p:tav tm="100000">
                                          <p:val>
                                            <p:strVal val="#ppt_x"/>
                                          </p:val>
                                        </p:tav>
                                      </p:tavLst>
                                    </p:anim>
                                    <p:anim calcmode="lin" valueType="num">
                                      <p:cBhvr>
                                        <p:cTn dur="5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anim calcmode="lin" valueType="num">
                                      <p:cBhvr>
                                        <p:cTn dur="500" fill="hold" id="23"/>
                                        <p:tgtEl>
                                          <p:spTgt spid="8"/>
                                        </p:tgtEl>
                                        <p:attrNameLst>
                                          <p:attrName>ppt_x</p:attrName>
                                        </p:attrNameLst>
                                      </p:cBhvr>
                                      <p:tavLst>
                                        <p:tav tm="0">
                                          <p:val>
                                            <p:strVal val="#ppt_x"/>
                                          </p:val>
                                        </p:tav>
                                        <p:tav tm="100000">
                                          <p:val>
                                            <p:strVal val="#ppt_x"/>
                                          </p:val>
                                        </p:tav>
                                      </p:tavLst>
                                    </p:anim>
                                    <p:anim calcmode="lin" valueType="num">
                                      <p:cBhvr>
                                        <p:cTn dur="5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250" id="28"/>
                                        <p:tgtEl>
                                          <p:spTgt spid="18"/>
                                        </p:tgtEl>
                                      </p:cBhvr>
                                    </p:animEffect>
                                    <p:anim calcmode="lin" valueType="num">
                                      <p:cBhvr>
                                        <p:cTn dur="250" fill="hold" id="29"/>
                                        <p:tgtEl>
                                          <p:spTgt spid="18"/>
                                        </p:tgtEl>
                                        <p:attrNameLst>
                                          <p:attrName>ppt_x</p:attrName>
                                        </p:attrNameLst>
                                      </p:cBhvr>
                                      <p:tavLst>
                                        <p:tav tm="0">
                                          <p:val>
                                            <p:strVal val="#ppt_x"/>
                                          </p:val>
                                        </p:tav>
                                        <p:tav tm="100000">
                                          <p:val>
                                            <p:strVal val="#ppt_x"/>
                                          </p:val>
                                        </p:tav>
                                      </p:tavLst>
                                    </p:anim>
                                    <p:anim calcmode="lin" valueType="num">
                                      <p:cBhvr>
                                        <p:cTn dur="250" fill="hold" id="30"/>
                                        <p:tgtEl>
                                          <p:spTgt spid="18"/>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750"/>
                            </p:stCondLst>
                            <p:childTnLst>
                              <p:par>
                                <p:cTn fill="hold" id="32" nodeType="afterEffect" presetClass="exit" presetID="10" presetSubtype="0">
                                  <p:stCondLst>
                                    <p:cond delay="0"/>
                                  </p:stCondLst>
                                  <p:childTnLst>
                                    <p:animEffect filter="fade" transition="out">
                                      <p:cBhvr>
                                        <p:cTn dur="500" id="33"/>
                                        <p:tgtEl>
                                          <p:spTgt spid="13"/>
                                        </p:tgtEl>
                                      </p:cBhvr>
                                    </p:animEffect>
                                    <p:set>
                                      <p:cBhvr>
                                        <p:cTn dur="1" fill="hold" id="34">
                                          <p:stCondLst>
                                            <p:cond delay="499"/>
                                          </p:stCondLst>
                                        </p:cTn>
                                        <p:tgtEl>
                                          <p:spTgt spid="13"/>
                                        </p:tgtEl>
                                        <p:attrNameLst>
                                          <p:attrName>style.visibility</p:attrName>
                                        </p:attrNameLst>
                                      </p:cBhvr>
                                      <p:to>
                                        <p:strVal val="hidden"/>
                                      </p:to>
                                    </p:set>
                                  </p:childTnLst>
                                </p:cTn>
                              </p:par>
                              <p:par>
                                <p:cTn fill="hold" grpId="0" id="35" nodeType="withEffect" presetClass="entr" presetID="22" presetSubtype="4">
                                  <p:stCondLst>
                                    <p:cond delay="0"/>
                                  </p:stCondLst>
                                  <p:childTnLst>
                                    <p:set>
                                      <p:cBhvr>
                                        <p:cTn dur="1" fill="hold" id="36">
                                          <p:stCondLst>
                                            <p:cond delay="0"/>
                                          </p:stCondLst>
                                        </p:cTn>
                                        <p:tgtEl>
                                          <p:spTgt spid="28"/>
                                        </p:tgtEl>
                                        <p:attrNameLst>
                                          <p:attrName>style.visibility</p:attrName>
                                        </p:attrNameLst>
                                      </p:cBhvr>
                                      <p:to>
                                        <p:strVal val="visible"/>
                                      </p:to>
                                    </p:set>
                                    <p:animEffect filter="wipe(down)" transition="in">
                                      <p:cBhvr>
                                        <p:cTn dur="500" id="3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7"/>
      <p:bldP grpId="0" spid="8"/>
      <p:bldP grpId="0" spid="18"/>
      <p:bldP grpId="0" spid="28"/>
    </p:bldLst>
  </p:timing>
  <p:extLst mod="1"/>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666039" y="1922907"/>
            <a:ext cx="2585983" cy="1728400"/>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666036" y="4432017"/>
            <a:ext cx="2585981" cy="1728400"/>
          </a:xfrm>
          <a:prstGeom prst="rect">
            <a:avLst/>
          </a:prstGeom>
          <a:solidFill>
            <a:schemeClr val="accent1">
              <a:lumMod val="75000"/>
            </a:schemeClr>
          </a:solidFill>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6416465" y="1922907"/>
            <a:ext cx="2585983" cy="1728400"/>
          </a:xfrm>
          <a:prstGeom prst="rect">
            <a:avLst/>
          </a:prstGeom>
        </p:spPr>
      </p:pic>
      <p:pic>
        <p:nvPicPr>
          <p:cNvPr id="5" name="图片 4"/>
          <p:cNvPicPr/>
          <p:nvPr/>
        </p:nvPicPr>
        <p:blipFill>
          <a:blip r:embed="rId6">
            <a:extLst>
              <a:ext uri="{28A0092B-C50C-407E-A947-70E740481C1C}">
                <a14:useLocalDpi val="0"/>
              </a:ext>
            </a:extLst>
          </a:blip>
          <a:stretch>
            <a:fillRect/>
          </a:stretch>
        </p:blipFill>
        <p:spPr>
          <a:xfrm>
            <a:off x="6416462" y="4432017"/>
            <a:ext cx="2587275" cy="1728400"/>
          </a:xfrm>
          <a:prstGeom prst="rect">
            <a:avLst/>
          </a:prstGeom>
        </p:spPr>
      </p:pic>
      <p:sp>
        <p:nvSpPr>
          <p:cNvPr id="6" name="矩形 5"/>
          <p:cNvSpPr/>
          <p:nvPr/>
        </p:nvSpPr>
        <p:spPr>
          <a:xfrm>
            <a:off x="666037" y="192281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7" name="矩形 6"/>
          <p:cNvSpPr/>
          <p:nvPr/>
        </p:nvSpPr>
        <p:spPr>
          <a:xfrm>
            <a:off x="666037" y="4431921"/>
            <a:ext cx="287507" cy="1728592"/>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8" name="矩形 7"/>
          <p:cNvSpPr/>
          <p:nvPr/>
        </p:nvSpPr>
        <p:spPr>
          <a:xfrm>
            <a:off x="6416462" y="192281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9" name="矩形 8"/>
          <p:cNvSpPr/>
          <p:nvPr/>
        </p:nvSpPr>
        <p:spPr>
          <a:xfrm>
            <a:off x="6416462" y="4431921"/>
            <a:ext cx="287507" cy="172859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10" name="文本框 7"/>
          <p:cNvSpPr txBox="1">
            <a:spLocks noChangeArrowheads="1"/>
          </p:cNvSpPr>
          <p:nvPr/>
        </p:nvSpPr>
        <p:spPr bwMode="auto">
          <a:xfrm>
            <a:off x="3393217" y="1984917"/>
            <a:ext cx="2639618" cy="1390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79" lIns="121758" rIns="121758" tIns="6087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z="1900">
                <a:solidFill>
                  <a:schemeClr val="tx1">
                    <a:lumMod val="85000"/>
                    <a:lumOff val="15000"/>
                  </a:schemeClr>
                </a:solidFill>
                <a:latin charset="-122" panose="020b0503020204020204" pitchFamily="34" typeface="微软雅黑"/>
              </a:rPr>
              <a:t>添加文本信息</a:t>
            </a:r>
          </a:p>
          <a:p>
            <a:pPr eaLnBrk="1" hangingPunct="1"/>
            <a:r>
              <a:rPr altLang="en-US" b="1" lang="zh-CN" sz="1900">
                <a:solidFill>
                  <a:schemeClr val="tx1">
                    <a:lumMod val="85000"/>
                    <a:lumOff val="15000"/>
                  </a:schemeClr>
                </a:solidFill>
                <a:latin charset="-122" panose="020b0503020204020204" pitchFamily="34" typeface="微软雅黑"/>
              </a:rPr>
              <a:t>单击此处添加文字阐述，添加简短问题说明文字，具体说明文字在此处添加此处。</a:t>
            </a:r>
          </a:p>
        </p:txBody>
      </p:sp>
      <p:sp>
        <p:nvSpPr>
          <p:cNvPr id="11" name="文本框 7"/>
          <p:cNvSpPr txBox="1">
            <a:spLocks noChangeArrowheads="1"/>
          </p:cNvSpPr>
          <p:nvPr/>
        </p:nvSpPr>
        <p:spPr bwMode="auto">
          <a:xfrm>
            <a:off x="3393217" y="4577805"/>
            <a:ext cx="2639618" cy="1390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79" lIns="121758" rIns="121758" tIns="6087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z="1900">
                <a:solidFill>
                  <a:schemeClr val="tx1">
                    <a:lumMod val="85000"/>
                    <a:lumOff val="15000"/>
                  </a:schemeClr>
                </a:solidFill>
                <a:latin charset="-122" panose="020b0503020204020204" pitchFamily="34" typeface="微软雅黑"/>
              </a:rPr>
              <a:t>添加文本信息</a:t>
            </a:r>
          </a:p>
          <a:p>
            <a:pPr eaLnBrk="1" hangingPunct="1"/>
            <a:r>
              <a:rPr altLang="en-US" b="1" lang="zh-CN" sz="1900">
                <a:solidFill>
                  <a:schemeClr val="tx1">
                    <a:lumMod val="85000"/>
                    <a:lumOff val="15000"/>
                  </a:schemeClr>
                </a:solidFill>
                <a:latin charset="-122" panose="020b0503020204020204" pitchFamily="34" typeface="微软雅黑"/>
              </a:rPr>
              <a:t>单击此处添加文字阐述，添加简短问题说明文字，具体说明文字在此处添加此处。</a:t>
            </a:r>
          </a:p>
        </p:txBody>
      </p:sp>
      <p:sp>
        <p:nvSpPr>
          <p:cNvPr id="12" name="文本框 7"/>
          <p:cNvSpPr txBox="1">
            <a:spLocks noChangeArrowheads="1"/>
          </p:cNvSpPr>
          <p:nvPr/>
        </p:nvSpPr>
        <p:spPr bwMode="auto">
          <a:xfrm>
            <a:off x="9195410" y="1984917"/>
            <a:ext cx="2639618" cy="1390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79" lIns="121758" rIns="121758" tIns="6087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z="1900">
                <a:solidFill>
                  <a:schemeClr val="tx1">
                    <a:lumMod val="85000"/>
                    <a:lumOff val="15000"/>
                  </a:schemeClr>
                </a:solidFill>
                <a:latin charset="-122" panose="020b0503020204020204" pitchFamily="34" typeface="微软雅黑"/>
              </a:rPr>
              <a:t>添加文本信息</a:t>
            </a:r>
          </a:p>
          <a:p>
            <a:pPr eaLnBrk="1" hangingPunct="1"/>
            <a:r>
              <a:rPr altLang="en-US" b="1" lang="zh-CN" sz="1900">
                <a:solidFill>
                  <a:schemeClr val="tx1">
                    <a:lumMod val="85000"/>
                    <a:lumOff val="15000"/>
                  </a:schemeClr>
                </a:solidFill>
                <a:latin charset="-122" panose="020b0503020204020204" pitchFamily="34" typeface="微软雅黑"/>
              </a:rPr>
              <a:t>单击此处添加文字阐述，添加简短问题说明文字，具体说明文字在此处添加此处。</a:t>
            </a:r>
          </a:p>
        </p:txBody>
      </p:sp>
      <p:sp>
        <p:nvSpPr>
          <p:cNvPr id="13" name="文本框 7"/>
          <p:cNvSpPr txBox="1">
            <a:spLocks noChangeArrowheads="1"/>
          </p:cNvSpPr>
          <p:nvPr/>
        </p:nvSpPr>
        <p:spPr bwMode="auto">
          <a:xfrm>
            <a:off x="9195410" y="4577805"/>
            <a:ext cx="2639618" cy="1390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879" lIns="121758" rIns="121758" tIns="60879"/>
          <a:lstStyle>
            <a:lvl1pPr>
              <a:defRPr sz="3200">
                <a:solidFill>
                  <a:schemeClr val="tx1"/>
                </a:solidFill>
                <a:latin charset="0" pitchFamily="34" typeface="Arial Narrow"/>
                <a:ea charset="-122" panose="020b0503020204020204" pitchFamily="34" typeface="微软雅黑"/>
              </a:defRPr>
            </a:lvl1pPr>
            <a:lvl2pPr>
              <a:defRPr sz="2800">
                <a:solidFill>
                  <a:schemeClr val="tx1"/>
                </a:solidFill>
                <a:latin charset="0" pitchFamily="34" typeface="Arial Narrow"/>
                <a:ea charset="-122" panose="020b0503020204020204" pitchFamily="34" typeface="微软雅黑"/>
              </a:defRPr>
            </a:lvl2pPr>
            <a:lvl3pPr>
              <a:defRPr sz="2400">
                <a:solidFill>
                  <a:schemeClr val="tx1"/>
                </a:solidFill>
                <a:latin charset="0" pitchFamily="34" typeface="Arial Narrow"/>
                <a:ea charset="-122" panose="020b0503020204020204" pitchFamily="34" typeface="微软雅黑"/>
              </a:defRPr>
            </a:lvl3pPr>
            <a:lvl4pPr>
              <a:defRPr sz="2000">
                <a:solidFill>
                  <a:schemeClr val="tx1"/>
                </a:solidFill>
                <a:latin charset="0" pitchFamily="34" typeface="Arial Narrow"/>
                <a:ea charset="-122" panose="020b0503020204020204" pitchFamily="34" typeface="微软雅黑"/>
              </a:defRPr>
            </a:lvl4pPr>
            <a:lvl5pPr>
              <a:defRPr sz="2000">
                <a:solidFill>
                  <a:schemeClr val="tx1"/>
                </a:solidFill>
                <a:latin charset="0" pitchFamily="34" typeface="Arial Narrow"/>
                <a:ea charset="-122" panose="020b0503020204020204"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anose="020b0503020204020204" pitchFamily="34" typeface="微软雅黑"/>
              </a:defRPr>
            </a:lvl9pPr>
          </a:lstStyle>
          <a:p>
            <a:pPr eaLnBrk="1" hangingPunct="1"/>
            <a:r>
              <a:rPr altLang="en-US" b="1" lang="zh-CN" sz="1900">
                <a:solidFill>
                  <a:schemeClr val="tx1">
                    <a:lumMod val="85000"/>
                    <a:lumOff val="15000"/>
                  </a:schemeClr>
                </a:solidFill>
                <a:latin charset="-122" panose="020b0503020204020204" pitchFamily="34" typeface="微软雅黑"/>
              </a:rPr>
              <a:t>添加文本信息</a:t>
            </a:r>
          </a:p>
          <a:p>
            <a:pPr eaLnBrk="1" hangingPunct="1"/>
            <a:r>
              <a:rPr altLang="en-US" b="1" lang="zh-CN" sz="1900">
                <a:solidFill>
                  <a:schemeClr val="tx1">
                    <a:lumMod val="85000"/>
                    <a:lumOff val="15000"/>
                  </a:schemeClr>
                </a:solidFill>
                <a:latin charset="-122" panose="020b0503020204020204" pitchFamily="34" typeface="微软雅黑"/>
              </a:rPr>
              <a:t>单击此处添加文字阐述，添加简短问题说明文字，具体说明文字在此处添加此处。</a:t>
            </a:r>
          </a:p>
        </p:txBody>
      </p:sp>
      <p:sp>
        <p:nvSpPr>
          <p:cNvPr id="14" name="TextBox 13"/>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工作完成情况</a:t>
            </a:r>
          </a:p>
        </p:txBody>
      </p:sp>
    </p:spTree>
    <p:extLst>
      <p:ext uri="{BB962C8B-B14F-4D97-AF65-F5344CB8AC3E}">
        <p14:creationId val="876441038"/>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 by="(-#ppt_w*2)" calcmode="lin" valueType="num">
                                      <p:cBhvr rctx="PPT">
                                        <p:cTn autoRev="1" dur="250" fill="hold" id="7">
                                          <p:stCondLst>
                                            <p:cond delay="0"/>
                                          </p:stCondLst>
                                        </p:cTn>
                                        <p:tgtEl>
                                          <p:spTgt spid="14"/>
                                        </p:tgtEl>
                                        <p:attrNameLst>
                                          <p:attrName>ppt_w</p:attrName>
                                        </p:attrNameLst>
                                      </p:cBhvr>
                                    </p:anim>
                                    <p:anim by="(#ppt_w*0.50)" calcmode="lin" valueType="num">
                                      <p:cBhvr>
                                        <p:cTn autoRev="1" decel="50000" dur="250" fill="hold" id="8">
                                          <p:stCondLst>
                                            <p:cond delay="0"/>
                                          </p:stCondLst>
                                        </p:cTn>
                                        <p:tgtEl>
                                          <p:spTgt spid="14"/>
                                        </p:tgtEl>
                                        <p:attrNameLst>
                                          <p:attrName>ppt_x</p:attrName>
                                        </p:attrNameLst>
                                      </p:cBhvr>
                                    </p:anim>
                                    <p:anim calcmode="lin" from="(-#ppt_h/2)" to="(#ppt_y)" valueType="num">
                                      <p:cBhvr>
                                        <p:cTn dur="500" fill="hold" id="9">
                                          <p:stCondLst>
                                            <p:cond delay="0"/>
                                          </p:stCondLst>
                                        </p:cTn>
                                        <p:tgtEl>
                                          <p:spTgt spid="14"/>
                                        </p:tgtEl>
                                        <p:attrNameLst>
                                          <p:attrName>ppt_y</p:attrName>
                                        </p:attrNameLst>
                                      </p:cBhvr>
                                    </p:anim>
                                    <p:animRot by="21600000">
                                      <p:cBhvr>
                                        <p:cTn dur="500" fill="hold" id="10">
                                          <p:stCondLst>
                                            <p:cond delay="0"/>
                                          </p:stCondLst>
                                        </p:cTn>
                                        <p:tgtEl>
                                          <p:spTgt spid="14"/>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2" presetSubtype="2">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additive="base">
                                        <p:cTn dur="500" fill="hold" id="14"/>
                                        <p:tgtEl>
                                          <p:spTgt spid="6"/>
                                        </p:tgtEl>
                                        <p:attrNameLst>
                                          <p:attrName>ppt_x</p:attrName>
                                        </p:attrNameLst>
                                      </p:cBhvr>
                                      <p:tavLst>
                                        <p:tav tm="0">
                                          <p:val>
                                            <p:strVal val="1+#ppt_w/2"/>
                                          </p:val>
                                        </p:tav>
                                        <p:tav tm="100000">
                                          <p:val>
                                            <p:strVal val="#ppt_x"/>
                                          </p:val>
                                        </p:tav>
                                      </p:tavLst>
                                    </p:anim>
                                    <p:anim calcmode="lin" valueType="num">
                                      <p:cBhvr additive="base">
                                        <p:cTn dur="500" fill="hold" id="15"/>
                                        <p:tgtEl>
                                          <p:spTgt spid="6"/>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500" id="19"/>
                                        <p:tgtEl>
                                          <p:spTgt spid="2"/>
                                        </p:tgtEl>
                                      </p:cBhvr>
                                    </p:animEffect>
                                  </p:childTnLst>
                                </p:cTn>
                              </p:par>
                            </p:childTnLst>
                          </p:cTn>
                        </p:par>
                        <p:par>
                          <p:cTn fill="hold" id="20" nodeType="afterGroup">
                            <p:stCondLst>
                              <p:cond delay="1500"/>
                            </p:stCondLst>
                            <p:childTnLst>
                              <p:par>
                                <p:cTn fill="hold" grpId="0" id="21" nodeType="afterEffect" presetClass="entr" presetID="22" presetSubtype="4">
                                  <p:stCondLst>
                                    <p:cond delay="0"/>
                                  </p:stCondLst>
                                  <p:childTnLst>
                                    <p:set>
                                      <p:cBhvr>
                                        <p:cTn dur="1" fill="hold" id="22">
                                          <p:stCondLst>
                                            <p:cond delay="0"/>
                                          </p:stCondLst>
                                        </p:cTn>
                                        <p:tgtEl>
                                          <p:spTgt spid="10"/>
                                        </p:tgtEl>
                                        <p:attrNameLst>
                                          <p:attrName>style.visibility</p:attrName>
                                        </p:attrNameLst>
                                      </p:cBhvr>
                                      <p:to>
                                        <p:strVal val="visible"/>
                                      </p:to>
                                    </p:set>
                                    <p:animEffect filter="wipe(down)" transition="in">
                                      <p:cBhvr>
                                        <p:cTn dur="500" id="23"/>
                                        <p:tgtEl>
                                          <p:spTgt spid="10"/>
                                        </p:tgtEl>
                                      </p:cBhvr>
                                    </p:animEffect>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fill="hold" id="27"/>
                                        <p:tgtEl>
                                          <p:spTgt spid="8"/>
                                        </p:tgtEl>
                                        <p:attrNameLst>
                                          <p:attrName>ppt_x</p:attrName>
                                        </p:attrNameLst>
                                      </p:cBhvr>
                                      <p:tavLst>
                                        <p:tav tm="0">
                                          <p:val>
                                            <p:strVal val="1+#ppt_w/2"/>
                                          </p:val>
                                        </p:tav>
                                        <p:tav tm="100000">
                                          <p:val>
                                            <p:strVal val="#ppt_x"/>
                                          </p:val>
                                        </p:tav>
                                      </p:tavLst>
                                    </p:anim>
                                    <p:anim calcmode="lin" valueType="num">
                                      <p:cBhvr additive="base">
                                        <p:cTn dur="500" fill="hold" id="28"/>
                                        <p:tgtEl>
                                          <p:spTgt spid="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2" presetSubtype="8">
                                  <p:stCondLst>
                                    <p:cond delay="0"/>
                                  </p:stCondLst>
                                  <p:childTnLst>
                                    <p:set>
                                      <p:cBhvr>
                                        <p:cTn dur="1" fill="hold" id="31">
                                          <p:stCondLst>
                                            <p:cond delay="0"/>
                                          </p:stCondLst>
                                        </p:cTn>
                                        <p:tgtEl>
                                          <p:spTgt spid="4"/>
                                        </p:tgtEl>
                                        <p:attrNameLst>
                                          <p:attrName>style.visibility</p:attrName>
                                        </p:attrNameLst>
                                      </p:cBhvr>
                                      <p:to>
                                        <p:strVal val="visible"/>
                                      </p:to>
                                    </p:set>
                                    <p:animEffect filter="wipe(left)" transition="in">
                                      <p:cBhvr>
                                        <p:cTn dur="500" id="32"/>
                                        <p:tgtEl>
                                          <p:spTgt spid="4"/>
                                        </p:tgtEl>
                                      </p:cBhvr>
                                    </p:animEffect>
                                  </p:childTnLst>
                                </p:cTn>
                              </p:par>
                            </p:childTnLst>
                          </p:cTn>
                        </p:par>
                        <p:par>
                          <p:cTn fill="hold" id="33" nodeType="afterGroup">
                            <p:stCondLst>
                              <p:cond delay="3000"/>
                            </p:stCondLst>
                            <p:childTnLst>
                              <p:par>
                                <p:cTn fill="hold" grpId="0" id="34" nodeType="afterEffect" presetClass="entr" presetID="22" presetSubtype="4">
                                  <p:stCondLst>
                                    <p:cond delay="0"/>
                                  </p:stCondLst>
                                  <p:childTnLst>
                                    <p:set>
                                      <p:cBhvr>
                                        <p:cTn dur="1" fill="hold" id="35">
                                          <p:stCondLst>
                                            <p:cond delay="0"/>
                                          </p:stCondLst>
                                        </p:cTn>
                                        <p:tgtEl>
                                          <p:spTgt spid="12"/>
                                        </p:tgtEl>
                                        <p:attrNameLst>
                                          <p:attrName>style.visibility</p:attrName>
                                        </p:attrNameLst>
                                      </p:cBhvr>
                                      <p:to>
                                        <p:strVal val="visible"/>
                                      </p:to>
                                    </p:set>
                                    <p:animEffect filter="wipe(down)" transition="in">
                                      <p:cBhvr>
                                        <p:cTn dur="500" id="36"/>
                                        <p:tgtEl>
                                          <p:spTgt spid="12"/>
                                        </p:tgtEl>
                                      </p:cBhvr>
                                    </p:animEffect>
                                  </p:childTnLst>
                                </p:cTn>
                              </p:par>
                            </p:childTnLst>
                          </p:cTn>
                        </p:par>
                        <p:par>
                          <p:cTn fill="hold" id="37" nodeType="afterGroup">
                            <p:stCondLst>
                              <p:cond delay="3500"/>
                            </p:stCondLst>
                            <p:childTnLst>
                              <p:par>
                                <p:cTn fill="hold" grpId="0" id="38" nodeType="afterEffect" presetClass="entr" presetID="2" presetSubtype="2">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additive="base">
                                        <p:cTn dur="500" fill="hold" id="40"/>
                                        <p:tgtEl>
                                          <p:spTgt spid="7"/>
                                        </p:tgtEl>
                                        <p:attrNameLst>
                                          <p:attrName>ppt_x</p:attrName>
                                        </p:attrNameLst>
                                      </p:cBhvr>
                                      <p:tavLst>
                                        <p:tav tm="0">
                                          <p:val>
                                            <p:strVal val="1+#ppt_w/2"/>
                                          </p:val>
                                        </p:tav>
                                        <p:tav tm="100000">
                                          <p:val>
                                            <p:strVal val="#ppt_x"/>
                                          </p:val>
                                        </p:tav>
                                      </p:tavLst>
                                    </p:anim>
                                    <p:anim calcmode="lin" valueType="num">
                                      <p:cBhvr additive="base">
                                        <p:cTn dur="500" fill="hold" id="41"/>
                                        <p:tgtEl>
                                          <p:spTgt spid="7"/>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000"/>
                            </p:stCondLst>
                            <p:childTnLst>
                              <p:par>
                                <p:cTn fill="hold" id="43" nodeType="afterEffect" presetClass="entr" presetID="22" presetSubtype="8">
                                  <p:stCondLst>
                                    <p:cond delay="0"/>
                                  </p:stCondLst>
                                  <p:childTnLst>
                                    <p:set>
                                      <p:cBhvr>
                                        <p:cTn dur="1" fill="hold" id="44">
                                          <p:stCondLst>
                                            <p:cond delay="0"/>
                                          </p:stCondLst>
                                        </p:cTn>
                                        <p:tgtEl>
                                          <p:spTgt spid="3"/>
                                        </p:tgtEl>
                                        <p:attrNameLst>
                                          <p:attrName>style.visibility</p:attrName>
                                        </p:attrNameLst>
                                      </p:cBhvr>
                                      <p:to>
                                        <p:strVal val="visible"/>
                                      </p:to>
                                    </p:set>
                                    <p:animEffect filter="wipe(left)" transition="in">
                                      <p:cBhvr>
                                        <p:cTn dur="500" id="45"/>
                                        <p:tgtEl>
                                          <p:spTgt spid="3"/>
                                        </p:tgtEl>
                                      </p:cBhvr>
                                    </p:animEffect>
                                  </p:childTnLst>
                                </p:cTn>
                              </p:par>
                            </p:childTnLst>
                          </p:cTn>
                        </p:par>
                        <p:par>
                          <p:cTn fill="hold" id="46" nodeType="afterGroup">
                            <p:stCondLst>
                              <p:cond delay="4500"/>
                            </p:stCondLst>
                            <p:childTnLst>
                              <p:par>
                                <p:cTn fill="hold" grpId="0" id="47" nodeType="afterEffect" presetClass="entr" presetID="22" presetSubtype="4">
                                  <p:stCondLst>
                                    <p:cond delay="0"/>
                                  </p:stCondLst>
                                  <p:childTnLst>
                                    <p:set>
                                      <p:cBhvr>
                                        <p:cTn dur="1" fill="hold" id="48">
                                          <p:stCondLst>
                                            <p:cond delay="0"/>
                                          </p:stCondLst>
                                        </p:cTn>
                                        <p:tgtEl>
                                          <p:spTgt spid="11"/>
                                        </p:tgtEl>
                                        <p:attrNameLst>
                                          <p:attrName>style.visibility</p:attrName>
                                        </p:attrNameLst>
                                      </p:cBhvr>
                                      <p:to>
                                        <p:strVal val="visible"/>
                                      </p:to>
                                    </p:set>
                                    <p:animEffect filter="wipe(down)" transition="in">
                                      <p:cBhvr>
                                        <p:cTn dur="500" id="49"/>
                                        <p:tgtEl>
                                          <p:spTgt spid="11"/>
                                        </p:tgtEl>
                                      </p:cBhvr>
                                    </p:animEffect>
                                  </p:childTnLst>
                                </p:cTn>
                              </p:par>
                            </p:childTnLst>
                          </p:cTn>
                        </p:par>
                        <p:par>
                          <p:cTn fill="hold" id="50" nodeType="afterGroup">
                            <p:stCondLst>
                              <p:cond delay="5000"/>
                            </p:stCondLst>
                            <p:childTnLst>
                              <p:par>
                                <p:cTn fill="hold" grpId="0" id="51" nodeType="afterEffect" presetClass="entr" presetID="2" presetSubtype="2">
                                  <p:stCondLst>
                                    <p:cond delay="0"/>
                                  </p:stCondLst>
                                  <p:childTnLst>
                                    <p:set>
                                      <p:cBhvr>
                                        <p:cTn dur="1" fill="hold" id="52">
                                          <p:stCondLst>
                                            <p:cond delay="0"/>
                                          </p:stCondLst>
                                        </p:cTn>
                                        <p:tgtEl>
                                          <p:spTgt spid="9"/>
                                        </p:tgtEl>
                                        <p:attrNameLst>
                                          <p:attrName>style.visibility</p:attrName>
                                        </p:attrNameLst>
                                      </p:cBhvr>
                                      <p:to>
                                        <p:strVal val="visible"/>
                                      </p:to>
                                    </p:set>
                                    <p:anim calcmode="lin" valueType="num">
                                      <p:cBhvr additive="base">
                                        <p:cTn dur="500" fill="hold" id="53"/>
                                        <p:tgtEl>
                                          <p:spTgt spid="9"/>
                                        </p:tgtEl>
                                        <p:attrNameLst>
                                          <p:attrName>ppt_x</p:attrName>
                                        </p:attrNameLst>
                                      </p:cBhvr>
                                      <p:tavLst>
                                        <p:tav tm="0">
                                          <p:val>
                                            <p:strVal val="1+#ppt_w/2"/>
                                          </p:val>
                                        </p:tav>
                                        <p:tav tm="100000">
                                          <p:val>
                                            <p:strVal val="#ppt_x"/>
                                          </p:val>
                                        </p:tav>
                                      </p:tavLst>
                                    </p:anim>
                                    <p:anim calcmode="lin" valueType="num">
                                      <p:cBhvr additive="base">
                                        <p:cTn dur="500" fill="hold" id="54"/>
                                        <p:tgtEl>
                                          <p:spTgt spid="9"/>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5500"/>
                            </p:stCondLst>
                            <p:childTnLst>
                              <p:par>
                                <p:cTn fill="hold" id="56" nodeType="afterEffect" presetClass="entr" presetID="22" presetSubtype="8">
                                  <p:stCondLst>
                                    <p:cond delay="0"/>
                                  </p:stCondLst>
                                  <p:childTnLst>
                                    <p:set>
                                      <p:cBhvr>
                                        <p:cTn dur="1" fill="hold" id="57">
                                          <p:stCondLst>
                                            <p:cond delay="0"/>
                                          </p:stCondLst>
                                        </p:cTn>
                                        <p:tgtEl>
                                          <p:spTgt spid="5"/>
                                        </p:tgtEl>
                                        <p:attrNameLst>
                                          <p:attrName>style.visibility</p:attrName>
                                        </p:attrNameLst>
                                      </p:cBhvr>
                                      <p:to>
                                        <p:strVal val="visible"/>
                                      </p:to>
                                    </p:set>
                                    <p:animEffect filter="wipe(left)" transition="in">
                                      <p:cBhvr>
                                        <p:cTn dur="500" id="58"/>
                                        <p:tgtEl>
                                          <p:spTgt spid="5"/>
                                        </p:tgtEl>
                                      </p:cBhvr>
                                    </p:animEffect>
                                  </p:childTnLst>
                                </p:cTn>
                              </p:par>
                            </p:childTnLst>
                          </p:cTn>
                        </p:par>
                        <p:par>
                          <p:cTn fill="hold" id="59" nodeType="afterGroup">
                            <p:stCondLst>
                              <p:cond delay="6000"/>
                            </p:stCondLst>
                            <p:childTnLst>
                              <p:par>
                                <p:cTn fill="hold" grpId="0" id="60" nodeType="afterEffect" presetClass="entr" presetID="22" presetSubtype="4">
                                  <p:stCondLst>
                                    <p:cond delay="0"/>
                                  </p:stCondLst>
                                  <p:childTnLst>
                                    <p:set>
                                      <p:cBhvr>
                                        <p:cTn dur="1" fill="hold" id="61">
                                          <p:stCondLst>
                                            <p:cond delay="0"/>
                                          </p:stCondLst>
                                        </p:cTn>
                                        <p:tgtEl>
                                          <p:spTgt spid="13"/>
                                        </p:tgtEl>
                                        <p:attrNameLst>
                                          <p:attrName>style.visibility</p:attrName>
                                        </p:attrNameLst>
                                      </p:cBhvr>
                                      <p:to>
                                        <p:strVal val="visible"/>
                                      </p:to>
                                    </p:set>
                                    <p:animEffect filter="wipe(down)" transition="in">
                                      <p:cBhvr>
                                        <p:cTn dur="500" id="6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10"/>
          <p:cNvSpPr>
            <a:spLocks noChangeArrowheads="1"/>
          </p:cNvSpPr>
          <p:nvPr/>
        </p:nvSpPr>
        <p:spPr bwMode="auto">
          <a:xfrm rot="-5400000">
            <a:off x="5295294" y="-1296824"/>
            <a:ext cx="1680600" cy="10215428"/>
          </a:xfrm>
          <a:prstGeom prst="downArrow">
            <a:avLst>
              <a:gd fmla="val 49065" name="adj1"/>
              <a:gd fmla="val 44769" name="adj2"/>
            </a:avLst>
          </a:prstGeom>
          <a:solidFill>
            <a:srgbClr val="AA0A0A"/>
          </a:solidFill>
          <a:ln w="9525">
            <a:noFill/>
            <a:miter lim="800000"/>
          </a:ln>
        </p:spPr>
        <p:txBody>
          <a:bodyPr bIns="60857" lIns="121711" rIns="121711" tIns="60857" vert="eaVert"/>
          <a:lstStyle/>
          <a:p>
            <a:endParaRPr altLang="en-US" lang="zh-CN" sz="2700">
              <a:latin charset="-122" panose="020b0503020204020204" pitchFamily="34" typeface="微软雅黑"/>
              <a:ea charset="-122" panose="020b0503020204020204" pitchFamily="34" typeface="微软雅黑"/>
            </a:endParaRPr>
          </a:p>
        </p:txBody>
      </p:sp>
      <p:grpSp>
        <p:nvGrpSpPr>
          <p:cNvPr id="3" name="组合 41"/>
          <p:cNvGrpSpPr/>
          <p:nvPr/>
        </p:nvGrpSpPr>
        <p:grpSpPr>
          <a:xfrm>
            <a:off x="3468174" y="2928671"/>
            <a:ext cx="2264930" cy="1848279"/>
            <a:chOff x="1214414" y="2786058"/>
            <a:chExt cx="1935848" cy="1751017"/>
          </a:xfrm>
        </p:grpSpPr>
        <p:grpSp>
          <p:nvGrpSpPr>
            <p:cNvPr id="4" name="Group 6"/>
            <p:cNvGrpSpPr/>
            <p:nvPr/>
          </p:nvGrpSpPr>
          <p:grpSpPr>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ln>
            </p:spPr>
            <p:txBody>
              <a:bodyPr/>
              <a:lstStyle/>
              <a:p>
                <a:endParaRPr altLang="en-US" lang="zh-CN" sz="2700">
                  <a:solidFill>
                    <a:srgbClr val="0070C0"/>
                  </a:solidFill>
                  <a:latin charset="-122" panose="020b0503020204020204" pitchFamily="34" typeface="微软雅黑"/>
                  <a:ea charset="-122" panose="020b0503020204020204" pitchFamily="34" typeface="微软雅黑"/>
                </a:endParaRPr>
              </a:p>
            </p:txBody>
          </p:sp>
          <p:sp>
            <p:nvSpPr>
              <p:cNvPr id="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ln>
            </p:spPr>
            <p:txBody>
              <a:bodyPr/>
              <a:lstStyle/>
              <a:p>
                <a:pPr>
                  <a:defRPr/>
                </a:pPr>
                <a:endParaRPr altLang="en-US" lang="zh-CN" sz="2700">
                  <a:solidFill>
                    <a:srgbClr val="0070C0"/>
                  </a:solidFill>
                  <a:latin charset="-122" panose="020b0503020204020204" pitchFamily="34" typeface="微软雅黑"/>
                  <a:ea charset="-122" panose="020b0503020204020204" pitchFamily="34" typeface="微软雅黑"/>
                </a:endParaRPr>
              </a:p>
            </p:txBody>
          </p:sp>
        </p:grpSp>
        <p:sp>
          <p:nvSpPr>
            <p:cNvPr id="5" name="Text Box 9"/>
            <p:cNvSpPr txBox="1">
              <a:spLocks noChangeArrowheads="1"/>
            </p:cNvSpPr>
            <p:nvPr/>
          </p:nvSpPr>
          <p:spPr bwMode="auto">
            <a:xfrm>
              <a:off x="1214414" y="3413118"/>
              <a:ext cx="1935848" cy="620153"/>
            </a:xfrm>
            <a:prstGeom prst="rect">
              <a:avLst/>
            </a:prstGeom>
            <a:noFill/>
            <a:ln w="9525">
              <a:noFill/>
              <a:miter lim="800000"/>
            </a:ln>
          </p:spPr>
          <p:txBody>
            <a:bodyPr/>
            <a:lstStyle/>
            <a:p>
              <a:pPr algn="ctr"/>
              <a:r>
                <a:rPr altLang="en-US" b="1" lang="zh-CN" sz="2700">
                  <a:solidFill>
                    <a:schemeClr val="bg1"/>
                  </a:solidFill>
                  <a:latin charset="-122" panose="020b0503020204020204" pitchFamily="34" typeface="微软雅黑"/>
                  <a:ea charset="-122" panose="020b0503020204020204" pitchFamily="34" typeface="微软雅黑"/>
                </a:rPr>
                <a:t>添加文本</a:t>
              </a:r>
            </a:p>
          </p:txBody>
        </p:sp>
      </p:grpSp>
      <p:grpSp>
        <p:nvGrpSpPr>
          <p:cNvPr id="8" name="组合 46"/>
          <p:cNvGrpSpPr/>
          <p:nvPr/>
        </p:nvGrpSpPr>
        <p:grpSpPr>
          <a:xfrm>
            <a:off x="5733103" y="2928671"/>
            <a:ext cx="2264930" cy="1848279"/>
            <a:chOff x="1214414" y="2786058"/>
            <a:chExt cx="1935848" cy="1751017"/>
          </a:xfrm>
        </p:grpSpPr>
        <p:grpSp>
          <p:nvGrpSpPr>
            <p:cNvPr id="9" name="Group 6"/>
            <p:cNvGrpSpPr/>
            <p:nvPr/>
          </p:nvGrpSpPr>
          <p:grpSpPr>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9A2222">
                  <a:alpha val="47842"/>
                </a:srgbClr>
              </a:solidFill>
              <a:ln w="9525">
                <a:noFill/>
                <a:round/>
              </a:ln>
            </p:spPr>
            <p:txBody>
              <a:bodyPr/>
              <a:lstStyle/>
              <a:p>
                <a:endParaRPr altLang="en-US" lang="zh-CN" sz="2700">
                  <a:solidFill>
                    <a:srgbClr val="0070C0"/>
                  </a:solidFill>
                  <a:latin charset="-122" panose="020b0503020204020204" pitchFamily="34" typeface="微软雅黑"/>
                  <a:ea charset="-122" panose="020b0503020204020204" pitchFamily="34" typeface="微软雅黑"/>
                </a:endParaRPr>
              </a:p>
            </p:txBody>
          </p:sp>
          <p:sp>
            <p:nvSpPr>
              <p:cNvPr id="12" name="Oval 8"/>
              <p:cNvSpPr>
                <a:spLocks noChangeArrowheads="1"/>
              </p:cNvSpPr>
              <p:nvPr/>
            </p:nvSpPr>
            <p:spPr bwMode="auto">
              <a:xfrm>
                <a:off x="1946" y="2494"/>
                <a:ext cx="1556" cy="1556"/>
              </a:xfrm>
              <a:prstGeom prst="ellipse">
                <a:avLst/>
              </a:prstGeom>
              <a:solidFill>
                <a:srgbClr val="7B1B1B"/>
              </a:solidFill>
              <a:ln w="38100">
                <a:solidFill>
                  <a:srgbClr val="FFFFFF"/>
                </a:solidFill>
                <a:round/>
              </a:ln>
            </p:spPr>
            <p:txBody>
              <a:bodyPr/>
              <a:lstStyle/>
              <a:p>
                <a:pPr>
                  <a:defRPr/>
                </a:pPr>
                <a:endParaRPr altLang="en-US" lang="zh-CN" sz="2700">
                  <a:solidFill>
                    <a:srgbClr val="0070C0"/>
                  </a:solidFill>
                  <a:latin charset="-122" panose="020b0503020204020204" pitchFamily="34" typeface="微软雅黑"/>
                  <a:ea charset="-122" panose="020b0503020204020204" pitchFamily="34" typeface="微软雅黑"/>
                </a:endParaRPr>
              </a:p>
            </p:txBody>
          </p:sp>
        </p:grpSp>
        <p:sp>
          <p:nvSpPr>
            <p:cNvPr id="10"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altLang="en-US" b="1" lang="zh-CN" sz="2700">
                  <a:solidFill>
                    <a:schemeClr val="bg1">
                      <a:lumMod val="95000"/>
                    </a:schemeClr>
                  </a:solidFill>
                  <a:latin charset="-122" panose="020b0503020204020204" pitchFamily="34" typeface="微软雅黑"/>
                  <a:ea charset="-122" panose="020b0503020204020204" pitchFamily="34" typeface="微软雅黑"/>
                </a:rPr>
                <a:t>添加文本</a:t>
              </a:r>
            </a:p>
          </p:txBody>
        </p:sp>
      </p:grpSp>
      <p:grpSp>
        <p:nvGrpSpPr>
          <p:cNvPr id="13" name="组合 51"/>
          <p:cNvGrpSpPr/>
          <p:nvPr/>
        </p:nvGrpSpPr>
        <p:grpSpPr>
          <a:xfrm>
            <a:off x="8021274" y="2928671"/>
            <a:ext cx="2264930" cy="1848279"/>
            <a:chOff x="1214414" y="2786058"/>
            <a:chExt cx="1935848" cy="1751017"/>
          </a:xfrm>
        </p:grpSpPr>
        <p:grpSp>
          <p:nvGrpSpPr>
            <p:cNvPr id="14" name="Group 6"/>
            <p:cNvGrpSpPr/>
            <p:nvPr/>
          </p:nvGrpSpPr>
          <p:grpSpPr>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ln>
            </p:spPr>
            <p:txBody>
              <a:bodyPr/>
              <a:lstStyle/>
              <a:p>
                <a:endParaRPr altLang="en-US" lang="zh-CN" sz="2700">
                  <a:solidFill>
                    <a:srgbClr val="0070C0"/>
                  </a:solidFill>
                  <a:latin charset="-122" panose="020b0503020204020204" pitchFamily="34" typeface="微软雅黑"/>
                  <a:ea charset="-122" panose="020b0503020204020204" pitchFamily="34" typeface="微软雅黑"/>
                </a:endParaRPr>
              </a:p>
            </p:txBody>
          </p:sp>
          <p:sp>
            <p:nvSpPr>
              <p:cNvPr id="17"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ln>
            </p:spPr>
            <p:txBody>
              <a:bodyPr/>
              <a:lstStyle/>
              <a:p>
                <a:pPr>
                  <a:defRPr/>
                </a:pPr>
                <a:endParaRPr altLang="en-US" lang="zh-CN" sz="2700">
                  <a:solidFill>
                    <a:srgbClr val="0070C0"/>
                  </a:solidFill>
                  <a:latin charset="-122" panose="020b0503020204020204" pitchFamily="34" typeface="微软雅黑"/>
                  <a:ea charset="-122" panose="020b0503020204020204" pitchFamily="34" typeface="微软雅黑"/>
                </a:endParaRPr>
              </a:p>
            </p:txBody>
          </p:sp>
        </p:grpSp>
        <p:sp>
          <p:nvSpPr>
            <p:cNvPr id="15"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altLang="en-US" b="1" lang="zh-CN" sz="2700">
                  <a:solidFill>
                    <a:schemeClr val="bg1"/>
                  </a:solidFill>
                  <a:latin charset="-122" panose="020b0503020204020204" pitchFamily="34" typeface="微软雅黑"/>
                  <a:ea charset="-122" panose="020b0503020204020204" pitchFamily="34" typeface="微软雅黑"/>
                </a:rPr>
                <a:t>添加文本</a:t>
              </a:r>
            </a:p>
          </p:txBody>
        </p:sp>
      </p:grpSp>
      <p:grpSp>
        <p:nvGrpSpPr>
          <p:cNvPr id="18" name="组合 40"/>
          <p:cNvGrpSpPr/>
          <p:nvPr/>
        </p:nvGrpSpPr>
        <p:grpSpPr>
          <a:xfrm>
            <a:off x="1253950" y="2928671"/>
            <a:ext cx="2264930" cy="1848279"/>
            <a:chOff x="1214414" y="2786058"/>
            <a:chExt cx="1935848" cy="1751017"/>
          </a:xfrm>
        </p:grpSpPr>
        <p:grpSp>
          <p:nvGrpSpPr>
            <p:cNvPr id="19" name="Group 6"/>
            <p:cNvGrpSpPr/>
            <p:nvPr/>
          </p:nvGrpSpPr>
          <p:grpSpPr>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9A2222">
                  <a:alpha val="47842"/>
                </a:srgbClr>
              </a:solidFill>
              <a:ln w="9525">
                <a:noFill/>
                <a:round/>
              </a:ln>
            </p:spPr>
            <p:txBody>
              <a:bodyPr/>
              <a:lstStyle/>
              <a:p>
                <a:endParaRPr altLang="en-US" lang="zh-CN" sz="2700">
                  <a:latin charset="-122" panose="020b0503020204020204" pitchFamily="34" typeface="微软雅黑"/>
                  <a:ea charset="-122" panose="020b0503020204020204" pitchFamily="34" typeface="微软雅黑"/>
                </a:endParaRPr>
              </a:p>
            </p:txBody>
          </p:sp>
          <p:sp>
            <p:nvSpPr>
              <p:cNvPr id="22" name="Oval 8"/>
              <p:cNvSpPr>
                <a:spLocks noChangeArrowheads="1"/>
              </p:cNvSpPr>
              <p:nvPr/>
            </p:nvSpPr>
            <p:spPr bwMode="auto">
              <a:xfrm>
                <a:off x="1946" y="2493"/>
                <a:ext cx="1556" cy="1556"/>
              </a:xfrm>
              <a:prstGeom prst="ellipse">
                <a:avLst/>
              </a:prstGeom>
              <a:solidFill>
                <a:srgbClr val="7B1B1B"/>
              </a:solidFill>
              <a:ln w="38100">
                <a:solidFill>
                  <a:srgbClr val="FFFFFF"/>
                </a:solidFill>
                <a:round/>
              </a:ln>
            </p:spPr>
            <p:txBody>
              <a:bodyPr/>
              <a:lstStyle/>
              <a:p>
                <a:endParaRPr altLang="en-US" lang="zh-CN" sz="2700">
                  <a:latin charset="-122" panose="020b0503020204020204" pitchFamily="34" typeface="微软雅黑"/>
                  <a:ea charset="-122" panose="020b0503020204020204" pitchFamily="34" typeface="微软雅黑"/>
                </a:endParaRPr>
              </a:p>
            </p:txBody>
          </p:sp>
        </p:grpSp>
        <p:sp>
          <p:nvSpPr>
            <p:cNvPr id="20"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altLang="en-US" b="1" lang="zh-CN" sz="2700">
                  <a:solidFill>
                    <a:schemeClr val="bg1">
                      <a:lumMod val="95000"/>
                    </a:schemeClr>
                  </a:solidFill>
                  <a:latin charset="-122" panose="020b0503020204020204" pitchFamily="34" typeface="微软雅黑"/>
                  <a:ea charset="-122" panose="020b0503020204020204" pitchFamily="34" typeface="微软雅黑"/>
                </a:rPr>
                <a:t>添加文本</a:t>
              </a:r>
            </a:p>
          </p:txBody>
        </p:sp>
      </p:grpSp>
      <p:sp>
        <p:nvSpPr>
          <p:cNvPr id="23" name="矩形标注 22"/>
          <p:cNvSpPr/>
          <p:nvPr/>
        </p:nvSpPr>
        <p:spPr>
          <a:xfrm>
            <a:off x="3909759" y="5112307"/>
            <a:ext cx="1967025" cy="53352"/>
          </a:xfrm>
          <a:prstGeom prst="wedgeRectCallout">
            <a:avLst>
              <a:gd fmla="val -17526" name="adj1"/>
              <a:gd fmla="val -509465" name="adj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57" lIns="121711" rIns="121711" tIns="60857"/>
          <a:lstStyle/>
          <a:p>
            <a:pPr algn="ctr">
              <a:defRPr/>
            </a:pPr>
            <a:endParaRPr altLang="en-US" lang="zh-CN">
              <a:solidFill>
                <a:srgbClr val="C00000"/>
              </a:solidFill>
              <a:ea charset="-122" panose="020b0503020204020204" pitchFamily="34" typeface="微软雅黑"/>
            </a:endParaRPr>
          </a:p>
        </p:txBody>
      </p:sp>
      <p:sp>
        <p:nvSpPr>
          <p:cNvPr id="24" name="矩形标注 23"/>
          <p:cNvSpPr/>
          <p:nvPr/>
        </p:nvSpPr>
        <p:spPr>
          <a:xfrm>
            <a:off x="1659615" y="2513283"/>
            <a:ext cx="2108583" cy="78122"/>
          </a:xfrm>
          <a:prstGeom prst="wedgeRectCallout">
            <a:avLst>
              <a:gd fmla="val -23398" name="adj1"/>
              <a:gd fmla="val 403291"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57" lIns="121711" rIns="121711" tIns="60857"/>
          <a:lstStyle/>
          <a:p>
            <a:pPr algn="ctr">
              <a:defRPr/>
            </a:pPr>
            <a:endParaRPr altLang="en-US" lang="zh-CN">
              <a:solidFill>
                <a:srgbClr val="C00000"/>
              </a:solidFill>
              <a:ea charset="-122" panose="020b0503020204020204" pitchFamily="34" typeface="微软雅黑"/>
            </a:endParaRPr>
          </a:p>
        </p:txBody>
      </p:sp>
      <p:sp>
        <p:nvSpPr>
          <p:cNvPr id="25" name="Rectangle 28"/>
          <p:cNvSpPr>
            <a:spLocks noChangeArrowheads="1"/>
          </p:cNvSpPr>
          <p:nvPr/>
        </p:nvSpPr>
        <p:spPr bwMode="auto">
          <a:xfrm>
            <a:off x="3209818" y="5144220"/>
            <a:ext cx="3212392" cy="999538"/>
          </a:xfrm>
          <a:prstGeom prst="rect">
            <a:avLst/>
          </a:prstGeom>
          <a:noFill/>
          <a:ln>
            <a:noFill/>
          </a:ln>
          <a:extLst/>
        </p:spPr>
        <p:txBody>
          <a:bodyPr bIns="60857" lIns="121711" rIns="121711" tIns="60857" wrap="square">
            <a:spAutoFit/>
          </a:bodyPr>
          <a:lstStyle/>
          <a:p>
            <a:pPr>
              <a:lnSpc>
                <a:spcPct val="120000"/>
              </a:lnSpc>
              <a:defRPr/>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26" name="Rectangle 28"/>
          <p:cNvSpPr>
            <a:spLocks noChangeArrowheads="1"/>
          </p:cNvSpPr>
          <p:nvPr/>
        </p:nvSpPr>
        <p:spPr bwMode="auto">
          <a:xfrm>
            <a:off x="1303238" y="1651355"/>
            <a:ext cx="3008079" cy="853234"/>
          </a:xfrm>
          <a:prstGeom prst="rect">
            <a:avLst/>
          </a:prstGeom>
          <a:noFill/>
          <a:ln>
            <a:noFill/>
          </a:ln>
          <a:extLst/>
        </p:spPr>
        <p:txBody>
          <a:bodyPr bIns="60857" lIns="121711" rIns="121711" tIns="60857"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27" name="矩形标注 26"/>
          <p:cNvSpPr/>
          <p:nvPr/>
        </p:nvSpPr>
        <p:spPr>
          <a:xfrm>
            <a:off x="6069046" y="2513283"/>
            <a:ext cx="2108583" cy="78122"/>
          </a:xfrm>
          <a:prstGeom prst="wedgeRectCallout">
            <a:avLst>
              <a:gd fmla="val -23398" name="adj1"/>
              <a:gd fmla="val 403291"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57" lIns="121711" rIns="121711" tIns="60857"/>
          <a:lstStyle/>
          <a:p>
            <a:pPr algn="ctr">
              <a:defRPr/>
            </a:pPr>
            <a:endParaRPr altLang="en-US" lang="zh-CN">
              <a:solidFill>
                <a:srgbClr val="C00000"/>
              </a:solidFill>
              <a:ea charset="-122" panose="020b0503020204020204" pitchFamily="34" typeface="微软雅黑"/>
            </a:endParaRPr>
          </a:p>
        </p:txBody>
      </p:sp>
      <p:sp>
        <p:nvSpPr>
          <p:cNvPr id="28" name="Rectangle 28"/>
          <p:cNvSpPr>
            <a:spLocks noChangeArrowheads="1"/>
          </p:cNvSpPr>
          <p:nvPr/>
        </p:nvSpPr>
        <p:spPr bwMode="auto">
          <a:xfrm>
            <a:off x="5585858" y="1511986"/>
            <a:ext cx="3057995" cy="999538"/>
          </a:xfrm>
          <a:prstGeom prst="rect">
            <a:avLst/>
          </a:prstGeom>
          <a:noFill/>
          <a:ln>
            <a:noFill/>
          </a:ln>
          <a:extLst/>
        </p:spPr>
        <p:txBody>
          <a:bodyPr bIns="60857" lIns="121711" rIns="121711" tIns="60857" wrap="square">
            <a:spAutoFit/>
          </a:bodyPr>
          <a:lstStyle/>
          <a:p>
            <a:pPr>
              <a:lnSpc>
                <a:spcPct val="120000"/>
              </a:lnSpc>
              <a:defRPr/>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29" name="矩形标注 28"/>
          <p:cNvSpPr/>
          <p:nvPr/>
        </p:nvSpPr>
        <p:spPr>
          <a:xfrm>
            <a:off x="8511451" y="5112307"/>
            <a:ext cx="1964912" cy="53352"/>
          </a:xfrm>
          <a:prstGeom prst="wedgeRectCallout">
            <a:avLst>
              <a:gd fmla="val -17526" name="adj1"/>
              <a:gd fmla="val -509465" name="adj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57" lIns="121711" rIns="121711" tIns="60857"/>
          <a:lstStyle/>
          <a:p>
            <a:pPr algn="ctr">
              <a:defRPr/>
            </a:pPr>
            <a:endParaRPr altLang="en-US" lang="zh-CN">
              <a:solidFill>
                <a:srgbClr val="C00000"/>
              </a:solidFill>
              <a:ea charset="-122" panose="020b0503020204020204" pitchFamily="34" typeface="微软雅黑"/>
            </a:endParaRPr>
          </a:p>
        </p:txBody>
      </p:sp>
      <p:sp>
        <p:nvSpPr>
          <p:cNvPr id="30" name="Rectangle 28"/>
          <p:cNvSpPr>
            <a:spLocks noChangeArrowheads="1"/>
          </p:cNvSpPr>
          <p:nvPr/>
        </p:nvSpPr>
        <p:spPr bwMode="auto">
          <a:xfrm>
            <a:off x="7841461" y="5165658"/>
            <a:ext cx="2924362" cy="999538"/>
          </a:xfrm>
          <a:prstGeom prst="rect">
            <a:avLst/>
          </a:prstGeom>
          <a:noFill/>
          <a:ln>
            <a:noFill/>
          </a:ln>
          <a:extLst/>
        </p:spPr>
        <p:txBody>
          <a:bodyPr bIns="60857" lIns="121711" rIns="121711" tIns="60857" wrap="square">
            <a:spAutoFit/>
          </a:bodyPr>
          <a:lstStyle/>
          <a:p>
            <a:pPr>
              <a:lnSpc>
                <a:spcPct val="120000"/>
              </a:lnSpc>
              <a:defRPr/>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2" name="TextBox 31"/>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工作完成情况</a:t>
            </a:r>
          </a:p>
        </p:txBody>
      </p:sp>
    </p:spTree>
    <p:extLst>
      <p:ext uri="{BB962C8B-B14F-4D97-AF65-F5344CB8AC3E}">
        <p14:creationId val="4077286114"/>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32"/>
                                        </p:tgtEl>
                                        <p:attrNameLst>
                                          <p:attrName>style.visibility</p:attrName>
                                        </p:attrNameLst>
                                      </p:cBhvr>
                                      <p:to>
                                        <p:strVal val="visible"/>
                                      </p:to>
                                    </p:set>
                                    <p:anim by="(-#ppt_w*2)" calcmode="lin" valueType="num">
                                      <p:cBhvr rctx="PPT">
                                        <p:cTn autoRev="1" dur="250" fill="hold" id="7">
                                          <p:stCondLst>
                                            <p:cond delay="0"/>
                                          </p:stCondLst>
                                        </p:cTn>
                                        <p:tgtEl>
                                          <p:spTgt spid="32"/>
                                        </p:tgtEl>
                                        <p:attrNameLst>
                                          <p:attrName>ppt_w</p:attrName>
                                        </p:attrNameLst>
                                      </p:cBhvr>
                                    </p:anim>
                                    <p:anim by="(#ppt_w*0.50)" calcmode="lin" valueType="num">
                                      <p:cBhvr>
                                        <p:cTn autoRev="1" decel="50000" dur="250" fill="hold" id="8">
                                          <p:stCondLst>
                                            <p:cond delay="0"/>
                                          </p:stCondLst>
                                        </p:cTn>
                                        <p:tgtEl>
                                          <p:spTgt spid="32"/>
                                        </p:tgtEl>
                                        <p:attrNameLst>
                                          <p:attrName>ppt_x</p:attrName>
                                        </p:attrNameLst>
                                      </p:cBhvr>
                                    </p:anim>
                                    <p:anim calcmode="lin" from="(-#ppt_h/2)" to="(#ppt_y)" valueType="num">
                                      <p:cBhvr>
                                        <p:cTn dur="500" fill="hold" id="9">
                                          <p:stCondLst>
                                            <p:cond delay="0"/>
                                          </p:stCondLst>
                                        </p:cTn>
                                        <p:tgtEl>
                                          <p:spTgt spid="32"/>
                                        </p:tgtEl>
                                        <p:attrNameLst>
                                          <p:attrName>ppt_y</p:attrName>
                                        </p:attrNameLst>
                                      </p:cBhvr>
                                    </p:anim>
                                    <p:animRot by="21600000">
                                      <p:cBhvr>
                                        <p:cTn dur="500" fill="hold" id="10">
                                          <p:stCondLst>
                                            <p:cond delay="0"/>
                                          </p:stCondLst>
                                        </p:cTn>
                                        <p:tgtEl>
                                          <p:spTgt spid="32"/>
                                        </p:tgtEl>
                                        <p:attrNameLst>
                                          <p:attrName>r</p:attrName>
                                        </p:attrNameLst>
                                      </p:cBhvr>
                                    </p:animRot>
                                  </p:childTnLst>
                                </p:cTn>
                              </p:par>
                              <p:par>
                                <p:cTn fill="hold" grpId="0" id="11" nodeType="withEffect" presetClass="entr" presetID="22" presetSubtype="8">
                                  <p:stCondLst>
                                    <p:cond delay="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500" id="13"/>
                                        <p:tgtEl>
                                          <p:spTgt spid="2"/>
                                        </p:tgtEl>
                                      </p:cBhvr>
                                    </p:animEffect>
                                  </p:childTnLst>
                                </p:cTn>
                              </p:par>
                            </p:childTnLst>
                          </p:cTn>
                        </p:par>
                        <p:par>
                          <p:cTn fill="hold" id="14" nodeType="afterGroup">
                            <p:stCondLst>
                              <p:cond delay="500"/>
                            </p:stCondLst>
                            <p:childTnLst>
                              <p:par>
                                <p:cTn fill="hold" id="15" nodeType="afterEffect" presetClass="entr" presetID="15"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1000" fill="hold" id="17"/>
                                        <p:tgtEl>
                                          <p:spTgt spid="18"/>
                                        </p:tgtEl>
                                        <p:attrNameLst>
                                          <p:attrName>ppt_w</p:attrName>
                                        </p:attrNameLst>
                                      </p:cBhvr>
                                      <p:tavLst>
                                        <p:tav tm="0">
                                          <p:val>
                                            <p:fltVal val="0"/>
                                          </p:val>
                                        </p:tav>
                                        <p:tav tm="100000">
                                          <p:val>
                                            <p:strVal val="#ppt_w"/>
                                          </p:val>
                                        </p:tav>
                                      </p:tavLst>
                                    </p:anim>
                                    <p:anim calcmode="lin" valueType="num">
                                      <p:cBhvr>
                                        <p:cTn dur="1000" fill="hold" id="18"/>
                                        <p:tgtEl>
                                          <p:spTgt spid="18"/>
                                        </p:tgtEl>
                                        <p:attrNameLst>
                                          <p:attrName>ppt_h</p:attrName>
                                        </p:attrNameLst>
                                      </p:cBhvr>
                                      <p:tavLst>
                                        <p:tav tm="0">
                                          <p:val>
                                            <p:fltVal val="0"/>
                                          </p:val>
                                        </p:tav>
                                        <p:tav tm="100000">
                                          <p:val>
                                            <p:strVal val="#ppt_h"/>
                                          </p:val>
                                        </p:tav>
                                      </p:tavLst>
                                    </p:anim>
                                    <p:anim calcmode="lin" valueType="num">
                                      <p:cBhvr>
                                        <p:cTn dur="1000" fill="hold" id="19"/>
                                        <p:tgtEl>
                                          <p:spTgt spid="18"/>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18"/>
                                        </p:tgtEl>
                                        <p:attrNameLst>
                                          <p:attrName>ppt_y</p:attrName>
                                        </p:attrNameLst>
                                      </p:cBhvr>
                                      <p:tavLst>
                                        <p:tav fmla="#ppt_y+(sin(-2*pi*(1-$))*-#ppt_x+cos(-2*pi*(1-$))*(1-#ppt_y))*(1-$)" tm="0">
                                          <p:val>
                                            <p:fltVal val="0"/>
                                          </p:val>
                                        </p:tav>
                                        <p:tav tm="100000">
                                          <p:val>
                                            <p:fltVal val="1"/>
                                          </p:val>
                                        </p:tav>
                                      </p:tavLst>
                                    </p:anim>
                                  </p:childTnLst>
                                </p:cTn>
                              </p:par>
                              <p:par>
                                <p:cTn fill="hold" id="21" nodeType="withEffect" presetClass="entr" presetID="15" presetSubtype="0">
                                  <p:stCondLst>
                                    <p:cond delay="250"/>
                                  </p:stCondLst>
                                  <p:childTnLst>
                                    <p:set>
                                      <p:cBhvr>
                                        <p:cTn dur="1" fill="hold" id="22">
                                          <p:stCondLst>
                                            <p:cond delay="0"/>
                                          </p:stCondLst>
                                        </p:cTn>
                                        <p:tgtEl>
                                          <p:spTgt spid="3"/>
                                        </p:tgtEl>
                                        <p:attrNameLst>
                                          <p:attrName>style.visibility</p:attrName>
                                        </p:attrNameLst>
                                      </p:cBhvr>
                                      <p:to>
                                        <p:strVal val="visible"/>
                                      </p:to>
                                    </p:set>
                                    <p:anim calcmode="lin" valueType="num">
                                      <p:cBhvr>
                                        <p:cTn dur="1000" fill="hold" id="23"/>
                                        <p:tgtEl>
                                          <p:spTgt spid="3"/>
                                        </p:tgtEl>
                                        <p:attrNameLst>
                                          <p:attrName>ppt_w</p:attrName>
                                        </p:attrNameLst>
                                      </p:cBhvr>
                                      <p:tavLst>
                                        <p:tav tm="0">
                                          <p:val>
                                            <p:fltVal val="0"/>
                                          </p:val>
                                        </p:tav>
                                        <p:tav tm="100000">
                                          <p:val>
                                            <p:strVal val="#ppt_w"/>
                                          </p:val>
                                        </p:tav>
                                      </p:tavLst>
                                    </p:anim>
                                    <p:anim calcmode="lin" valueType="num">
                                      <p:cBhvr>
                                        <p:cTn dur="1000" fill="hold" id="24"/>
                                        <p:tgtEl>
                                          <p:spTgt spid="3"/>
                                        </p:tgtEl>
                                        <p:attrNameLst>
                                          <p:attrName>ppt_h</p:attrName>
                                        </p:attrNameLst>
                                      </p:cBhvr>
                                      <p:tavLst>
                                        <p:tav tm="0">
                                          <p:val>
                                            <p:fltVal val="0"/>
                                          </p:val>
                                        </p:tav>
                                        <p:tav tm="100000">
                                          <p:val>
                                            <p:strVal val="#ppt_h"/>
                                          </p:val>
                                        </p:tav>
                                      </p:tavLst>
                                    </p:anim>
                                    <p:anim calcmode="lin" valueType="num">
                                      <p:cBhvr>
                                        <p:cTn dur="1000" fill="hold" id="25"/>
                                        <p:tgtEl>
                                          <p:spTgt spid="3"/>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3"/>
                                        </p:tgtEl>
                                        <p:attrNameLst>
                                          <p:attrName>ppt_y</p:attrName>
                                        </p:attrNameLst>
                                      </p:cBhvr>
                                      <p:tavLst>
                                        <p:tav fmla="#ppt_y+(sin(-2*pi*(1-$))*-#ppt_x+cos(-2*pi*(1-$))*(1-#ppt_y))*(1-$)" tm="0">
                                          <p:val>
                                            <p:fltVal val="0"/>
                                          </p:val>
                                        </p:tav>
                                        <p:tav tm="100000">
                                          <p:val>
                                            <p:fltVal val="1"/>
                                          </p:val>
                                        </p:tav>
                                      </p:tavLst>
                                    </p:anim>
                                  </p:childTnLst>
                                </p:cTn>
                              </p:par>
                              <p:par>
                                <p:cTn fill="hold" id="27" nodeType="withEffect" presetClass="entr" presetID="15" presetSubtype="0">
                                  <p:stCondLst>
                                    <p:cond delay="500"/>
                                  </p:stCondLst>
                                  <p:childTnLst>
                                    <p:set>
                                      <p:cBhvr>
                                        <p:cTn dur="1" fill="hold" id="28">
                                          <p:stCondLst>
                                            <p:cond delay="0"/>
                                          </p:stCondLst>
                                        </p:cTn>
                                        <p:tgtEl>
                                          <p:spTgt spid="8"/>
                                        </p:tgtEl>
                                        <p:attrNameLst>
                                          <p:attrName>style.visibility</p:attrName>
                                        </p:attrNameLst>
                                      </p:cBhvr>
                                      <p:to>
                                        <p:strVal val="visible"/>
                                      </p:to>
                                    </p:set>
                                    <p:anim calcmode="lin" valueType="num">
                                      <p:cBhvr>
                                        <p:cTn dur="1000" fill="hold" id="29"/>
                                        <p:tgtEl>
                                          <p:spTgt spid="8"/>
                                        </p:tgtEl>
                                        <p:attrNameLst>
                                          <p:attrName>ppt_w</p:attrName>
                                        </p:attrNameLst>
                                      </p:cBhvr>
                                      <p:tavLst>
                                        <p:tav tm="0">
                                          <p:val>
                                            <p:fltVal val="0"/>
                                          </p:val>
                                        </p:tav>
                                        <p:tav tm="100000">
                                          <p:val>
                                            <p:strVal val="#ppt_w"/>
                                          </p:val>
                                        </p:tav>
                                      </p:tavLst>
                                    </p:anim>
                                    <p:anim calcmode="lin" valueType="num">
                                      <p:cBhvr>
                                        <p:cTn dur="1000" fill="hold" id="30"/>
                                        <p:tgtEl>
                                          <p:spTgt spid="8"/>
                                        </p:tgtEl>
                                        <p:attrNameLst>
                                          <p:attrName>ppt_h</p:attrName>
                                        </p:attrNameLst>
                                      </p:cBhvr>
                                      <p:tavLst>
                                        <p:tav tm="0">
                                          <p:val>
                                            <p:fltVal val="0"/>
                                          </p:val>
                                        </p:tav>
                                        <p:tav tm="100000">
                                          <p:val>
                                            <p:strVal val="#ppt_h"/>
                                          </p:val>
                                        </p:tav>
                                      </p:tavLst>
                                    </p:anim>
                                    <p:anim calcmode="lin" valueType="num">
                                      <p:cBhvr>
                                        <p:cTn dur="1000" fill="hold" id="31"/>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32"/>
                                        <p:tgtEl>
                                          <p:spTgt spid="8"/>
                                        </p:tgtEl>
                                        <p:attrNameLst>
                                          <p:attrName>ppt_y</p:attrName>
                                        </p:attrNameLst>
                                      </p:cBhvr>
                                      <p:tavLst>
                                        <p:tav fmla="#ppt_y+(sin(-2*pi*(1-$))*-#ppt_x+cos(-2*pi*(1-$))*(1-#ppt_y))*(1-$)" tm="0">
                                          <p:val>
                                            <p:fltVal val="0"/>
                                          </p:val>
                                        </p:tav>
                                        <p:tav tm="100000">
                                          <p:val>
                                            <p:fltVal val="1"/>
                                          </p:val>
                                        </p:tav>
                                      </p:tavLst>
                                    </p:anim>
                                  </p:childTnLst>
                                </p:cTn>
                              </p:par>
                              <p:par>
                                <p:cTn fill="hold" id="33" nodeType="withEffect" presetClass="entr" presetID="15" presetSubtype="0">
                                  <p:stCondLst>
                                    <p:cond delay="750"/>
                                  </p:stCondLst>
                                  <p:childTnLst>
                                    <p:set>
                                      <p:cBhvr>
                                        <p:cTn dur="1" fill="hold" id="34">
                                          <p:stCondLst>
                                            <p:cond delay="0"/>
                                          </p:stCondLst>
                                        </p:cTn>
                                        <p:tgtEl>
                                          <p:spTgt spid="13"/>
                                        </p:tgtEl>
                                        <p:attrNameLst>
                                          <p:attrName>style.visibility</p:attrName>
                                        </p:attrNameLst>
                                      </p:cBhvr>
                                      <p:to>
                                        <p:strVal val="visible"/>
                                      </p:to>
                                    </p:set>
                                    <p:anim calcmode="lin" valueType="num">
                                      <p:cBhvr>
                                        <p:cTn dur="1000" fill="hold" id="35"/>
                                        <p:tgtEl>
                                          <p:spTgt spid="13"/>
                                        </p:tgtEl>
                                        <p:attrNameLst>
                                          <p:attrName>ppt_w</p:attrName>
                                        </p:attrNameLst>
                                      </p:cBhvr>
                                      <p:tavLst>
                                        <p:tav tm="0">
                                          <p:val>
                                            <p:fltVal val="0"/>
                                          </p:val>
                                        </p:tav>
                                        <p:tav tm="100000">
                                          <p:val>
                                            <p:strVal val="#ppt_w"/>
                                          </p:val>
                                        </p:tav>
                                      </p:tavLst>
                                    </p:anim>
                                    <p:anim calcmode="lin" valueType="num">
                                      <p:cBhvr>
                                        <p:cTn dur="1000" fill="hold" id="36"/>
                                        <p:tgtEl>
                                          <p:spTgt spid="13"/>
                                        </p:tgtEl>
                                        <p:attrNameLst>
                                          <p:attrName>ppt_h</p:attrName>
                                        </p:attrNameLst>
                                      </p:cBhvr>
                                      <p:tavLst>
                                        <p:tav tm="0">
                                          <p:val>
                                            <p:fltVal val="0"/>
                                          </p:val>
                                        </p:tav>
                                        <p:tav tm="100000">
                                          <p:val>
                                            <p:strVal val="#ppt_h"/>
                                          </p:val>
                                        </p:tav>
                                      </p:tavLst>
                                    </p:anim>
                                    <p:anim calcmode="lin" valueType="num">
                                      <p:cBhvr>
                                        <p:cTn dur="1000" fill="hold" id="37"/>
                                        <p:tgtEl>
                                          <p:spTgt spid="13"/>
                                        </p:tgtEl>
                                        <p:attrNameLst>
                                          <p:attrName>ppt_x</p:attrName>
                                        </p:attrNameLst>
                                      </p:cBhvr>
                                      <p:tavLst>
                                        <p:tav fmla="#ppt_x+(cos(-2*pi*(1-$))*-#ppt_x-sin(-2*pi*(1-$))*(1-#ppt_y))*(1-$)" tm="0">
                                          <p:val>
                                            <p:fltVal val="0"/>
                                          </p:val>
                                        </p:tav>
                                        <p:tav tm="100000">
                                          <p:val>
                                            <p:fltVal val="1"/>
                                          </p:val>
                                        </p:tav>
                                      </p:tavLst>
                                    </p:anim>
                                    <p:anim calcmode="lin" valueType="num">
                                      <p:cBhvr>
                                        <p:cTn dur="1000" fill="hold" id="38"/>
                                        <p:tgtEl>
                                          <p:spTgt spid="13"/>
                                        </p:tgtEl>
                                        <p:attrNameLst>
                                          <p:attrName>ppt_y</p:attrName>
                                        </p:attrNameLst>
                                      </p:cBhvr>
                                      <p:tavLst>
                                        <p:tav fmla="#ppt_y+(sin(-2*pi*(1-$))*-#ppt_x+cos(-2*pi*(1-$))*(1-#ppt_y))*(1-$)" tm="0">
                                          <p:val>
                                            <p:fltVal val="0"/>
                                          </p:val>
                                        </p:tav>
                                        <p:tav tm="100000">
                                          <p:val>
                                            <p:fltVal val="1"/>
                                          </p:val>
                                        </p:tav>
                                      </p:tavLst>
                                    </p:anim>
                                  </p:childTnLst>
                                </p:cTn>
                              </p:par>
                            </p:childTnLst>
                          </p:cTn>
                        </p:par>
                        <p:par>
                          <p:cTn fill="hold" id="39" nodeType="afterGroup">
                            <p:stCondLst>
                              <p:cond delay="2250"/>
                            </p:stCondLst>
                            <p:childTnLst>
                              <p:par>
                                <p:cTn fill="hold" grpId="0" id="40" nodeType="afterEffect" presetClass="entr" presetID="2" presetSubtype="1">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500" fill="hold" id="42"/>
                                        <p:tgtEl>
                                          <p:spTgt spid="24"/>
                                        </p:tgtEl>
                                        <p:attrNameLst>
                                          <p:attrName>ppt_x</p:attrName>
                                        </p:attrNameLst>
                                      </p:cBhvr>
                                      <p:tavLst>
                                        <p:tav tm="0">
                                          <p:val>
                                            <p:strVal val="#ppt_x"/>
                                          </p:val>
                                        </p:tav>
                                        <p:tav tm="100000">
                                          <p:val>
                                            <p:strVal val="#ppt_x"/>
                                          </p:val>
                                        </p:tav>
                                      </p:tavLst>
                                    </p:anim>
                                    <p:anim calcmode="lin" valueType="num">
                                      <p:cBhvr additive="base">
                                        <p:cTn dur="500" fill="hold" id="43"/>
                                        <p:tgtEl>
                                          <p:spTgt spid="24"/>
                                        </p:tgtEl>
                                        <p:attrNameLst>
                                          <p:attrName>ppt_y</p:attrName>
                                        </p:attrNameLst>
                                      </p:cBhvr>
                                      <p:tavLst>
                                        <p:tav tm="0">
                                          <p:val>
                                            <p:strVal val="0-#ppt_h/2"/>
                                          </p:val>
                                        </p:tav>
                                        <p:tav tm="100000">
                                          <p:val>
                                            <p:strVal val="#ppt_y"/>
                                          </p:val>
                                        </p:tav>
                                      </p:tavLst>
                                    </p:anim>
                                  </p:childTnLst>
                                </p:cTn>
                              </p:par>
                            </p:childTnLst>
                          </p:cTn>
                        </p:par>
                        <p:par>
                          <p:cTn fill="hold" id="44" nodeType="afterGroup">
                            <p:stCondLst>
                              <p:cond delay="2750"/>
                            </p:stCondLst>
                            <p:childTnLst>
                              <p:par>
                                <p:cTn fill="hold" grpId="1" id="45" nodeType="afterEffect" presetClass="emph" presetID="32" presetSubtype="0">
                                  <p:stCondLst>
                                    <p:cond delay="0"/>
                                  </p:stCondLst>
                                  <p:childTnLst>
                                    <p:animRot by="120000">
                                      <p:cBhvr>
                                        <p:cTn dur="50" fill="hold" id="46">
                                          <p:stCondLst>
                                            <p:cond delay="0"/>
                                          </p:stCondLst>
                                        </p:cTn>
                                        <p:tgtEl>
                                          <p:spTgt spid="24"/>
                                        </p:tgtEl>
                                        <p:attrNameLst>
                                          <p:attrName>r</p:attrName>
                                        </p:attrNameLst>
                                      </p:cBhvr>
                                    </p:animRot>
                                    <p:animRot by="-240000">
                                      <p:cBhvr>
                                        <p:cTn dur="100" fill="hold" id="47">
                                          <p:stCondLst>
                                            <p:cond delay="100"/>
                                          </p:stCondLst>
                                        </p:cTn>
                                        <p:tgtEl>
                                          <p:spTgt spid="24"/>
                                        </p:tgtEl>
                                        <p:attrNameLst>
                                          <p:attrName>r</p:attrName>
                                        </p:attrNameLst>
                                      </p:cBhvr>
                                    </p:animRot>
                                    <p:animRot by="240000">
                                      <p:cBhvr>
                                        <p:cTn dur="100" fill="hold" id="48">
                                          <p:stCondLst>
                                            <p:cond delay="200"/>
                                          </p:stCondLst>
                                        </p:cTn>
                                        <p:tgtEl>
                                          <p:spTgt spid="24"/>
                                        </p:tgtEl>
                                        <p:attrNameLst>
                                          <p:attrName>r</p:attrName>
                                        </p:attrNameLst>
                                      </p:cBhvr>
                                    </p:animRot>
                                    <p:animRot by="-240000">
                                      <p:cBhvr>
                                        <p:cTn dur="100" fill="hold" id="49">
                                          <p:stCondLst>
                                            <p:cond delay="300"/>
                                          </p:stCondLst>
                                        </p:cTn>
                                        <p:tgtEl>
                                          <p:spTgt spid="24"/>
                                        </p:tgtEl>
                                        <p:attrNameLst>
                                          <p:attrName>r</p:attrName>
                                        </p:attrNameLst>
                                      </p:cBhvr>
                                    </p:animRot>
                                    <p:animRot by="120000">
                                      <p:cBhvr>
                                        <p:cTn dur="100" fill="hold" id="50">
                                          <p:stCondLst>
                                            <p:cond delay="400"/>
                                          </p:stCondLst>
                                        </p:cTn>
                                        <p:tgtEl>
                                          <p:spTgt spid="24"/>
                                        </p:tgtEl>
                                        <p:attrNameLst>
                                          <p:attrName>r</p:attrName>
                                        </p:attrNameLst>
                                      </p:cBhvr>
                                    </p:animRot>
                                  </p:childTnLst>
                                </p:cTn>
                              </p:par>
                            </p:childTnLst>
                          </p:cTn>
                        </p:par>
                        <p:par>
                          <p:cTn fill="hold" id="51" nodeType="afterGroup">
                            <p:stCondLst>
                              <p:cond delay="3250"/>
                            </p:stCondLst>
                            <p:childTnLst>
                              <p:par>
                                <p:cTn fill="hold" grpId="0" id="52" nodeType="afterEffect" presetClass="entr" presetID="18" presetSubtype="9">
                                  <p:stCondLst>
                                    <p:cond delay="0"/>
                                  </p:stCondLst>
                                  <p:childTnLst>
                                    <p:set>
                                      <p:cBhvr>
                                        <p:cTn dur="1" fill="hold" id="53">
                                          <p:stCondLst>
                                            <p:cond delay="0"/>
                                          </p:stCondLst>
                                        </p:cTn>
                                        <p:tgtEl>
                                          <p:spTgt spid="26"/>
                                        </p:tgtEl>
                                        <p:attrNameLst>
                                          <p:attrName>style.visibility</p:attrName>
                                        </p:attrNameLst>
                                      </p:cBhvr>
                                      <p:to>
                                        <p:strVal val="visible"/>
                                      </p:to>
                                    </p:set>
                                    <p:animEffect filter="strips(upLeft)" transition="in">
                                      <p:cBhvr>
                                        <p:cTn dur="500" id="54"/>
                                        <p:tgtEl>
                                          <p:spTgt spid="26"/>
                                        </p:tgtEl>
                                      </p:cBhvr>
                                    </p:animEffect>
                                  </p:childTnLst>
                                </p:cTn>
                              </p:par>
                            </p:childTnLst>
                          </p:cTn>
                        </p:par>
                        <p:par>
                          <p:cTn fill="hold" id="55" nodeType="afterGroup">
                            <p:stCondLst>
                              <p:cond delay="3750"/>
                            </p:stCondLst>
                            <p:childTnLst>
                              <p:par>
                                <p:cTn fill="hold" grpId="0" id="56" nodeType="afterEffect" presetClass="entr" presetID="2" presetSubtype="4">
                                  <p:stCondLst>
                                    <p:cond delay="0"/>
                                  </p:stCondLst>
                                  <p:childTnLst>
                                    <p:set>
                                      <p:cBhvr>
                                        <p:cTn dur="1" fill="hold" id="57">
                                          <p:stCondLst>
                                            <p:cond delay="0"/>
                                          </p:stCondLst>
                                        </p:cTn>
                                        <p:tgtEl>
                                          <p:spTgt spid="23"/>
                                        </p:tgtEl>
                                        <p:attrNameLst>
                                          <p:attrName>style.visibility</p:attrName>
                                        </p:attrNameLst>
                                      </p:cBhvr>
                                      <p:to>
                                        <p:strVal val="visible"/>
                                      </p:to>
                                    </p:set>
                                    <p:anim calcmode="lin" valueType="num">
                                      <p:cBhvr additive="base">
                                        <p:cTn dur="500" fill="hold" id="58"/>
                                        <p:tgtEl>
                                          <p:spTgt spid="23"/>
                                        </p:tgtEl>
                                        <p:attrNameLst>
                                          <p:attrName>ppt_x</p:attrName>
                                        </p:attrNameLst>
                                      </p:cBhvr>
                                      <p:tavLst>
                                        <p:tav tm="0">
                                          <p:val>
                                            <p:strVal val="#ppt_x"/>
                                          </p:val>
                                        </p:tav>
                                        <p:tav tm="100000">
                                          <p:val>
                                            <p:strVal val="#ppt_x"/>
                                          </p:val>
                                        </p:tav>
                                      </p:tavLst>
                                    </p:anim>
                                    <p:anim calcmode="lin" valueType="num">
                                      <p:cBhvr additive="base">
                                        <p:cTn dur="500" fill="hold" id="59"/>
                                        <p:tgtEl>
                                          <p:spTgt spid="23"/>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4250"/>
                            </p:stCondLst>
                            <p:childTnLst>
                              <p:par>
                                <p:cTn fill="hold" grpId="1" id="61" nodeType="afterEffect" presetClass="emph" presetID="32" presetSubtype="0">
                                  <p:stCondLst>
                                    <p:cond delay="0"/>
                                  </p:stCondLst>
                                  <p:childTnLst>
                                    <p:animRot by="120000">
                                      <p:cBhvr>
                                        <p:cTn dur="50" fill="hold" id="62">
                                          <p:stCondLst>
                                            <p:cond delay="0"/>
                                          </p:stCondLst>
                                        </p:cTn>
                                        <p:tgtEl>
                                          <p:spTgt spid="23"/>
                                        </p:tgtEl>
                                        <p:attrNameLst>
                                          <p:attrName>r</p:attrName>
                                        </p:attrNameLst>
                                      </p:cBhvr>
                                    </p:animRot>
                                    <p:animRot by="-240000">
                                      <p:cBhvr>
                                        <p:cTn dur="100" fill="hold" id="63">
                                          <p:stCondLst>
                                            <p:cond delay="100"/>
                                          </p:stCondLst>
                                        </p:cTn>
                                        <p:tgtEl>
                                          <p:spTgt spid="23"/>
                                        </p:tgtEl>
                                        <p:attrNameLst>
                                          <p:attrName>r</p:attrName>
                                        </p:attrNameLst>
                                      </p:cBhvr>
                                    </p:animRot>
                                    <p:animRot by="240000">
                                      <p:cBhvr>
                                        <p:cTn dur="100" fill="hold" id="64">
                                          <p:stCondLst>
                                            <p:cond delay="200"/>
                                          </p:stCondLst>
                                        </p:cTn>
                                        <p:tgtEl>
                                          <p:spTgt spid="23"/>
                                        </p:tgtEl>
                                        <p:attrNameLst>
                                          <p:attrName>r</p:attrName>
                                        </p:attrNameLst>
                                      </p:cBhvr>
                                    </p:animRot>
                                    <p:animRot by="-240000">
                                      <p:cBhvr>
                                        <p:cTn dur="100" fill="hold" id="65">
                                          <p:stCondLst>
                                            <p:cond delay="300"/>
                                          </p:stCondLst>
                                        </p:cTn>
                                        <p:tgtEl>
                                          <p:spTgt spid="23"/>
                                        </p:tgtEl>
                                        <p:attrNameLst>
                                          <p:attrName>r</p:attrName>
                                        </p:attrNameLst>
                                      </p:cBhvr>
                                    </p:animRot>
                                    <p:animRot by="120000">
                                      <p:cBhvr>
                                        <p:cTn dur="100" fill="hold" id="66">
                                          <p:stCondLst>
                                            <p:cond delay="400"/>
                                          </p:stCondLst>
                                        </p:cTn>
                                        <p:tgtEl>
                                          <p:spTgt spid="23"/>
                                        </p:tgtEl>
                                        <p:attrNameLst>
                                          <p:attrName>r</p:attrName>
                                        </p:attrNameLst>
                                      </p:cBhvr>
                                    </p:animRot>
                                  </p:childTnLst>
                                </p:cTn>
                              </p:par>
                            </p:childTnLst>
                          </p:cTn>
                        </p:par>
                        <p:par>
                          <p:cTn fill="hold" id="67" nodeType="afterGroup">
                            <p:stCondLst>
                              <p:cond delay="4750"/>
                            </p:stCondLst>
                            <p:childTnLst>
                              <p:par>
                                <p:cTn fill="hold" grpId="0" id="68" nodeType="afterEffect" presetClass="entr" presetID="18" presetSubtype="9">
                                  <p:stCondLst>
                                    <p:cond delay="0"/>
                                  </p:stCondLst>
                                  <p:childTnLst>
                                    <p:set>
                                      <p:cBhvr>
                                        <p:cTn dur="1" fill="hold" id="69">
                                          <p:stCondLst>
                                            <p:cond delay="0"/>
                                          </p:stCondLst>
                                        </p:cTn>
                                        <p:tgtEl>
                                          <p:spTgt spid="25"/>
                                        </p:tgtEl>
                                        <p:attrNameLst>
                                          <p:attrName>style.visibility</p:attrName>
                                        </p:attrNameLst>
                                      </p:cBhvr>
                                      <p:to>
                                        <p:strVal val="visible"/>
                                      </p:to>
                                    </p:set>
                                    <p:animEffect filter="strips(upLeft)" transition="in">
                                      <p:cBhvr>
                                        <p:cTn dur="500" id="70"/>
                                        <p:tgtEl>
                                          <p:spTgt spid="25"/>
                                        </p:tgtEl>
                                      </p:cBhvr>
                                    </p:animEffect>
                                  </p:childTnLst>
                                </p:cTn>
                              </p:par>
                            </p:childTnLst>
                          </p:cTn>
                        </p:par>
                        <p:par>
                          <p:cTn fill="hold" id="71" nodeType="afterGroup">
                            <p:stCondLst>
                              <p:cond delay="5250"/>
                            </p:stCondLst>
                            <p:childTnLst>
                              <p:par>
                                <p:cTn fill="hold" grpId="0" id="72" nodeType="afterEffect" presetClass="entr" presetID="2" presetSubtype="1">
                                  <p:stCondLst>
                                    <p:cond delay="0"/>
                                  </p:stCondLst>
                                  <p:childTnLst>
                                    <p:set>
                                      <p:cBhvr>
                                        <p:cTn dur="1" fill="hold" id="73">
                                          <p:stCondLst>
                                            <p:cond delay="0"/>
                                          </p:stCondLst>
                                        </p:cTn>
                                        <p:tgtEl>
                                          <p:spTgt spid="27"/>
                                        </p:tgtEl>
                                        <p:attrNameLst>
                                          <p:attrName>style.visibility</p:attrName>
                                        </p:attrNameLst>
                                      </p:cBhvr>
                                      <p:to>
                                        <p:strVal val="visible"/>
                                      </p:to>
                                    </p:set>
                                    <p:anim calcmode="lin" valueType="num">
                                      <p:cBhvr additive="base">
                                        <p:cTn dur="500" fill="hold" id="74"/>
                                        <p:tgtEl>
                                          <p:spTgt spid="27"/>
                                        </p:tgtEl>
                                        <p:attrNameLst>
                                          <p:attrName>ppt_x</p:attrName>
                                        </p:attrNameLst>
                                      </p:cBhvr>
                                      <p:tavLst>
                                        <p:tav tm="0">
                                          <p:val>
                                            <p:strVal val="#ppt_x"/>
                                          </p:val>
                                        </p:tav>
                                        <p:tav tm="100000">
                                          <p:val>
                                            <p:strVal val="#ppt_x"/>
                                          </p:val>
                                        </p:tav>
                                      </p:tavLst>
                                    </p:anim>
                                    <p:anim calcmode="lin" valueType="num">
                                      <p:cBhvr additive="base">
                                        <p:cTn dur="500" fill="hold" id="75"/>
                                        <p:tgtEl>
                                          <p:spTgt spid="27"/>
                                        </p:tgtEl>
                                        <p:attrNameLst>
                                          <p:attrName>ppt_y</p:attrName>
                                        </p:attrNameLst>
                                      </p:cBhvr>
                                      <p:tavLst>
                                        <p:tav tm="0">
                                          <p:val>
                                            <p:strVal val="0-#ppt_h/2"/>
                                          </p:val>
                                        </p:tav>
                                        <p:tav tm="100000">
                                          <p:val>
                                            <p:strVal val="#ppt_y"/>
                                          </p:val>
                                        </p:tav>
                                      </p:tavLst>
                                    </p:anim>
                                  </p:childTnLst>
                                </p:cTn>
                              </p:par>
                            </p:childTnLst>
                          </p:cTn>
                        </p:par>
                        <p:par>
                          <p:cTn fill="hold" id="76" nodeType="afterGroup">
                            <p:stCondLst>
                              <p:cond delay="5750"/>
                            </p:stCondLst>
                            <p:childTnLst>
                              <p:par>
                                <p:cTn fill="hold" grpId="1" id="77" nodeType="afterEffect" presetClass="emph" presetID="32" presetSubtype="0">
                                  <p:stCondLst>
                                    <p:cond delay="0"/>
                                  </p:stCondLst>
                                  <p:childTnLst>
                                    <p:animRot by="120000">
                                      <p:cBhvr>
                                        <p:cTn dur="50" fill="hold" id="78">
                                          <p:stCondLst>
                                            <p:cond delay="0"/>
                                          </p:stCondLst>
                                        </p:cTn>
                                        <p:tgtEl>
                                          <p:spTgt spid="27"/>
                                        </p:tgtEl>
                                        <p:attrNameLst>
                                          <p:attrName>r</p:attrName>
                                        </p:attrNameLst>
                                      </p:cBhvr>
                                    </p:animRot>
                                    <p:animRot by="-240000">
                                      <p:cBhvr>
                                        <p:cTn dur="100" fill="hold" id="79">
                                          <p:stCondLst>
                                            <p:cond delay="100"/>
                                          </p:stCondLst>
                                        </p:cTn>
                                        <p:tgtEl>
                                          <p:spTgt spid="27"/>
                                        </p:tgtEl>
                                        <p:attrNameLst>
                                          <p:attrName>r</p:attrName>
                                        </p:attrNameLst>
                                      </p:cBhvr>
                                    </p:animRot>
                                    <p:animRot by="240000">
                                      <p:cBhvr>
                                        <p:cTn dur="100" fill="hold" id="80">
                                          <p:stCondLst>
                                            <p:cond delay="200"/>
                                          </p:stCondLst>
                                        </p:cTn>
                                        <p:tgtEl>
                                          <p:spTgt spid="27"/>
                                        </p:tgtEl>
                                        <p:attrNameLst>
                                          <p:attrName>r</p:attrName>
                                        </p:attrNameLst>
                                      </p:cBhvr>
                                    </p:animRot>
                                    <p:animRot by="-240000">
                                      <p:cBhvr>
                                        <p:cTn dur="100" fill="hold" id="81">
                                          <p:stCondLst>
                                            <p:cond delay="300"/>
                                          </p:stCondLst>
                                        </p:cTn>
                                        <p:tgtEl>
                                          <p:spTgt spid="27"/>
                                        </p:tgtEl>
                                        <p:attrNameLst>
                                          <p:attrName>r</p:attrName>
                                        </p:attrNameLst>
                                      </p:cBhvr>
                                    </p:animRot>
                                    <p:animRot by="120000">
                                      <p:cBhvr>
                                        <p:cTn dur="100" fill="hold" id="82">
                                          <p:stCondLst>
                                            <p:cond delay="400"/>
                                          </p:stCondLst>
                                        </p:cTn>
                                        <p:tgtEl>
                                          <p:spTgt spid="27"/>
                                        </p:tgtEl>
                                        <p:attrNameLst>
                                          <p:attrName>r</p:attrName>
                                        </p:attrNameLst>
                                      </p:cBhvr>
                                    </p:animRot>
                                  </p:childTnLst>
                                </p:cTn>
                              </p:par>
                            </p:childTnLst>
                          </p:cTn>
                        </p:par>
                        <p:par>
                          <p:cTn fill="hold" id="83" nodeType="afterGroup">
                            <p:stCondLst>
                              <p:cond delay="6250"/>
                            </p:stCondLst>
                            <p:childTnLst>
                              <p:par>
                                <p:cTn fill="hold" grpId="0" id="84" nodeType="afterEffect" presetClass="entr" presetID="18" presetSubtype="9">
                                  <p:stCondLst>
                                    <p:cond delay="0"/>
                                  </p:stCondLst>
                                  <p:childTnLst>
                                    <p:set>
                                      <p:cBhvr>
                                        <p:cTn dur="1" fill="hold" id="85">
                                          <p:stCondLst>
                                            <p:cond delay="0"/>
                                          </p:stCondLst>
                                        </p:cTn>
                                        <p:tgtEl>
                                          <p:spTgt spid="28"/>
                                        </p:tgtEl>
                                        <p:attrNameLst>
                                          <p:attrName>style.visibility</p:attrName>
                                        </p:attrNameLst>
                                      </p:cBhvr>
                                      <p:to>
                                        <p:strVal val="visible"/>
                                      </p:to>
                                    </p:set>
                                    <p:animEffect filter="strips(upLeft)" transition="in">
                                      <p:cBhvr>
                                        <p:cTn dur="500" id="86"/>
                                        <p:tgtEl>
                                          <p:spTgt spid="28"/>
                                        </p:tgtEl>
                                      </p:cBhvr>
                                    </p:animEffect>
                                  </p:childTnLst>
                                </p:cTn>
                              </p:par>
                            </p:childTnLst>
                          </p:cTn>
                        </p:par>
                        <p:par>
                          <p:cTn fill="hold" id="87" nodeType="afterGroup">
                            <p:stCondLst>
                              <p:cond delay="6750"/>
                            </p:stCondLst>
                            <p:childTnLst>
                              <p:par>
                                <p:cTn fill="hold" grpId="0" id="88" nodeType="afterEffect" presetClass="entr" presetID="2" presetSubtype="4">
                                  <p:stCondLst>
                                    <p:cond delay="0"/>
                                  </p:stCondLst>
                                  <p:childTnLst>
                                    <p:set>
                                      <p:cBhvr>
                                        <p:cTn dur="1" fill="hold" id="89">
                                          <p:stCondLst>
                                            <p:cond delay="0"/>
                                          </p:stCondLst>
                                        </p:cTn>
                                        <p:tgtEl>
                                          <p:spTgt spid="29"/>
                                        </p:tgtEl>
                                        <p:attrNameLst>
                                          <p:attrName>style.visibility</p:attrName>
                                        </p:attrNameLst>
                                      </p:cBhvr>
                                      <p:to>
                                        <p:strVal val="visible"/>
                                      </p:to>
                                    </p:set>
                                    <p:anim calcmode="lin" valueType="num">
                                      <p:cBhvr additive="base">
                                        <p:cTn dur="500" fill="hold" id="90"/>
                                        <p:tgtEl>
                                          <p:spTgt spid="29"/>
                                        </p:tgtEl>
                                        <p:attrNameLst>
                                          <p:attrName>ppt_x</p:attrName>
                                        </p:attrNameLst>
                                      </p:cBhvr>
                                      <p:tavLst>
                                        <p:tav tm="0">
                                          <p:val>
                                            <p:strVal val="#ppt_x"/>
                                          </p:val>
                                        </p:tav>
                                        <p:tav tm="100000">
                                          <p:val>
                                            <p:strVal val="#ppt_x"/>
                                          </p:val>
                                        </p:tav>
                                      </p:tavLst>
                                    </p:anim>
                                    <p:anim calcmode="lin" valueType="num">
                                      <p:cBhvr additive="base">
                                        <p:cTn dur="500" fill="hold" id="91"/>
                                        <p:tgtEl>
                                          <p:spTgt spid="29"/>
                                        </p:tgtEl>
                                        <p:attrNameLst>
                                          <p:attrName>ppt_y</p:attrName>
                                        </p:attrNameLst>
                                      </p:cBhvr>
                                      <p:tavLst>
                                        <p:tav tm="0">
                                          <p:val>
                                            <p:strVal val="1+#ppt_h/2"/>
                                          </p:val>
                                        </p:tav>
                                        <p:tav tm="100000">
                                          <p:val>
                                            <p:strVal val="#ppt_y"/>
                                          </p:val>
                                        </p:tav>
                                      </p:tavLst>
                                    </p:anim>
                                  </p:childTnLst>
                                </p:cTn>
                              </p:par>
                            </p:childTnLst>
                          </p:cTn>
                        </p:par>
                        <p:par>
                          <p:cTn fill="hold" id="92" nodeType="afterGroup">
                            <p:stCondLst>
                              <p:cond delay="7250"/>
                            </p:stCondLst>
                            <p:childTnLst>
                              <p:par>
                                <p:cTn fill="hold" grpId="1" id="93" nodeType="afterEffect" presetClass="emph" presetID="32" presetSubtype="0">
                                  <p:stCondLst>
                                    <p:cond delay="0"/>
                                  </p:stCondLst>
                                  <p:childTnLst>
                                    <p:animRot by="120000">
                                      <p:cBhvr>
                                        <p:cTn dur="50" fill="hold" id="94">
                                          <p:stCondLst>
                                            <p:cond delay="0"/>
                                          </p:stCondLst>
                                        </p:cTn>
                                        <p:tgtEl>
                                          <p:spTgt spid="29"/>
                                        </p:tgtEl>
                                        <p:attrNameLst>
                                          <p:attrName>r</p:attrName>
                                        </p:attrNameLst>
                                      </p:cBhvr>
                                    </p:animRot>
                                    <p:animRot by="-240000">
                                      <p:cBhvr>
                                        <p:cTn dur="100" fill="hold" id="95">
                                          <p:stCondLst>
                                            <p:cond delay="100"/>
                                          </p:stCondLst>
                                        </p:cTn>
                                        <p:tgtEl>
                                          <p:spTgt spid="29"/>
                                        </p:tgtEl>
                                        <p:attrNameLst>
                                          <p:attrName>r</p:attrName>
                                        </p:attrNameLst>
                                      </p:cBhvr>
                                    </p:animRot>
                                    <p:animRot by="240000">
                                      <p:cBhvr>
                                        <p:cTn dur="100" fill="hold" id="96">
                                          <p:stCondLst>
                                            <p:cond delay="200"/>
                                          </p:stCondLst>
                                        </p:cTn>
                                        <p:tgtEl>
                                          <p:spTgt spid="29"/>
                                        </p:tgtEl>
                                        <p:attrNameLst>
                                          <p:attrName>r</p:attrName>
                                        </p:attrNameLst>
                                      </p:cBhvr>
                                    </p:animRot>
                                    <p:animRot by="-240000">
                                      <p:cBhvr>
                                        <p:cTn dur="100" fill="hold" id="97">
                                          <p:stCondLst>
                                            <p:cond delay="300"/>
                                          </p:stCondLst>
                                        </p:cTn>
                                        <p:tgtEl>
                                          <p:spTgt spid="29"/>
                                        </p:tgtEl>
                                        <p:attrNameLst>
                                          <p:attrName>r</p:attrName>
                                        </p:attrNameLst>
                                      </p:cBhvr>
                                    </p:animRot>
                                    <p:animRot by="120000">
                                      <p:cBhvr>
                                        <p:cTn dur="100" fill="hold" id="98">
                                          <p:stCondLst>
                                            <p:cond delay="400"/>
                                          </p:stCondLst>
                                        </p:cTn>
                                        <p:tgtEl>
                                          <p:spTgt spid="29"/>
                                        </p:tgtEl>
                                        <p:attrNameLst>
                                          <p:attrName>r</p:attrName>
                                        </p:attrNameLst>
                                      </p:cBhvr>
                                    </p:animRot>
                                  </p:childTnLst>
                                </p:cTn>
                              </p:par>
                            </p:childTnLst>
                          </p:cTn>
                        </p:par>
                        <p:par>
                          <p:cTn fill="hold" id="99" nodeType="afterGroup">
                            <p:stCondLst>
                              <p:cond delay="7750"/>
                            </p:stCondLst>
                            <p:childTnLst>
                              <p:par>
                                <p:cTn fill="hold" grpId="0" id="100" nodeType="afterEffect" presetClass="entr" presetID="18" presetSubtype="9">
                                  <p:stCondLst>
                                    <p:cond delay="0"/>
                                  </p:stCondLst>
                                  <p:childTnLst>
                                    <p:set>
                                      <p:cBhvr>
                                        <p:cTn dur="1" fill="hold" id="101">
                                          <p:stCondLst>
                                            <p:cond delay="0"/>
                                          </p:stCondLst>
                                        </p:cTn>
                                        <p:tgtEl>
                                          <p:spTgt spid="30"/>
                                        </p:tgtEl>
                                        <p:attrNameLst>
                                          <p:attrName>style.visibility</p:attrName>
                                        </p:attrNameLst>
                                      </p:cBhvr>
                                      <p:to>
                                        <p:strVal val="visible"/>
                                      </p:to>
                                    </p:set>
                                    <p:animEffect filter="strips(upLeft)" transition="in">
                                      <p:cBhvr>
                                        <p:cTn dur="500" id="10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3"/>
      <p:bldP grpId="1" spid="23"/>
      <p:bldP grpId="0" spid="24"/>
      <p:bldP grpId="1" spid="24"/>
      <p:bldP grpId="0" spid="25"/>
      <p:bldP grpId="0" spid="26"/>
      <p:bldP grpId="0" spid="27"/>
      <p:bldP grpId="1" spid="27"/>
      <p:bldP grpId="0" spid="28"/>
      <p:bldP grpId="0" spid="29"/>
      <p:bldP grpId="1" spid="29"/>
      <p:bldP grpId="0" spid="30"/>
      <p:bldP grpId="0"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5406479" y="3228410"/>
            <a:ext cx="1102110" cy="975360"/>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pPr algn="ctr"/>
            <a:r>
              <a:rPr altLang="en-US" b="1" lang="zh-CN" sz="3200">
                <a:solidFill>
                  <a:schemeClr val="tx1">
                    <a:lumMod val="65000"/>
                    <a:lumOff val="35000"/>
                  </a:schemeClr>
                </a:solidFill>
              </a:rPr>
              <a:t>完成情况</a:t>
            </a:r>
          </a:p>
        </p:txBody>
      </p:sp>
      <p:grpSp>
        <p:nvGrpSpPr>
          <p:cNvPr id="28" name="组合 27"/>
          <p:cNvGrpSpPr/>
          <p:nvPr/>
        </p:nvGrpSpPr>
        <p:grpSpPr>
          <a:xfrm>
            <a:off x="4368702" y="2126446"/>
            <a:ext cx="1588832" cy="1596336"/>
            <a:chOff x="3325813" y="1949271"/>
            <a:chExt cx="1193800" cy="1196975"/>
          </a:xfrm>
          <a:solidFill>
            <a:srgbClr val="7B1B1B"/>
          </a:solidFill>
        </p:grpSpPr>
        <p:sp>
          <p:nvSpPr>
            <p:cNvPr id="9" name="Freeform 6"/>
            <p:cNvSpPr/>
            <p:nvPr/>
          </p:nvSpPr>
          <p:spPr bwMode="auto">
            <a:xfrm>
              <a:off x="3325813" y="1949271"/>
              <a:ext cx="1193800" cy="1196975"/>
            </a:xfrm>
            <a:custGeom>
              <a:gdLst>
                <a:gd fmla="*/ 986 w 4497" name="T0"/>
                <a:gd fmla="*/ 1809 h 4497" name="T1"/>
                <a:gd fmla="*/ 986 w 4497" name="T2"/>
                <a:gd fmla="*/ 986 h 4497" name="T3"/>
                <a:gd fmla="*/ 1809 w 4497" name="T4"/>
                <a:gd fmla="*/ 986 h 4497" name="T5"/>
                <a:gd fmla="*/ 4497 w 4497" name="T6"/>
                <a:gd fmla="*/ 0 h 4497" name="T7"/>
                <a:gd fmla="*/ 4497 w 4497" name="T8"/>
                <a:gd fmla="*/ 1861 h 4497" name="T9"/>
                <a:gd fmla="*/ 2659 w 4497" name="T10"/>
                <a:gd fmla="*/ 2659 h 4497" name="T11"/>
                <a:gd fmla="*/ 1861 w 4497" name="T12"/>
                <a:gd fmla="*/ 4497 h 4497" name="T13"/>
                <a:gd fmla="*/ 0 w 4497" name="T14"/>
                <a:gd fmla="*/ 4497 h 4497" name="T15"/>
                <a:gd fmla="*/ 986 w 4497" name="T16"/>
                <a:gd fmla="*/ 1809 h 44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97" w="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2" name="组合 11"/>
            <p:cNvGrpSpPr/>
            <p:nvPr/>
          </p:nvGrpSpPr>
          <p:grpSpPr>
            <a:xfrm>
              <a:off x="3683368" y="2318392"/>
              <a:ext cx="351046" cy="351046"/>
              <a:chOff x="3683368" y="2342383"/>
              <a:chExt cx="351046" cy="351046"/>
            </a:xfrm>
            <a:grpFill/>
          </p:grpSpPr>
          <p:sp>
            <p:nvSpPr>
              <p:cNvPr id="22" name="椭圆 21"/>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TextBox 22"/>
              <p:cNvSpPr txBox="1"/>
              <p:nvPr/>
            </p:nvSpPr>
            <p:spPr>
              <a:xfrm>
                <a:off x="3786883" y="2348629"/>
                <a:ext cx="144016" cy="331393"/>
              </a:xfrm>
              <a:prstGeom prst="rect">
                <a:avLst/>
              </a:prstGeom>
              <a:grpFill/>
            </p:spPr>
            <p:txBody>
              <a:bodyPr bIns="0" lIns="0" rIns="0" rtlCol="0" tIns="0" wrap="square">
                <a:spAutoFit/>
              </a:bodyPr>
              <a:lstStyle/>
              <a:p>
                <a:pPr algn="ctr"/>
                <a:r>
                  <a:rPr altLang="zh-CN" b="1" lang="en-US" sz="2900">
                    <a:solidFill>
                      <a:schemeClr val="bg1"/>
                    </a:solidFill>
                    <a:latin charset="-122" panose="020b0503020204020204" pitchFamily="34" typeface="微软雅黑"/>
                    <a:ea charset="-122" panose="020b0503020204020204" pitchFamily="34" typeface="微软雅黑"/>
                  </a:rPr>
                  <a:t>1</a:t>
                </a:r>
              </a:p>
            </p:txBody>
          </p:sp>
        </p:grpSp>
      </p:grpSp>
      <p:grpSp>
        <p:nvGrpSpPr>
          <p:cNvPr id="29" name="组合 28"/>
          <p:cNvGrpSpPr/>
          <p:nvPr/>
        </p:nvGrpSpPr>
        <p:grpSpPr>
          <a:xfrm>
            <a:off x="6096979" y="2126446"/>
            <a:ext cx="1588832" cy="1596336"/>
            <a:chOff x="4624388" y="1949271"/>
            <a:chExt cx="1193800" cy="1196975"/>
          </a:xfrm>
          <a:solidFill>
            <a:schemeClr val="tx1">
              <a:lumMod val="75000"/>
              <a:lumOff val="25000"/>
            </a:schemeClr>
          </a:solidFill>
        </p:grpSpPr>
        <p:sp>
          <p:nvSpPr>
            <p:cNvPr id="11" name="Freeform 8"/>
            <p:cNvSpPr/>
            <p:nvPr/>
          </p:nvSpPr>
          <p:spPr bwMode="auto">
            <a:xfrm>
              <a:off x="4624388" y="1949271"/>
              <a:ext cx="1193800" cy="1196975"/>
            </a:xfrm>
            <a:custGeom>
              <a:gdLst>
                <a:gd fmla="*/ 3511 w 4497" name="T0"/>
                <a:gd fmla="*/ 1809 h 4497" name="T1"/>
                <a:gd fmla="*/ 4497 w 4497" name="T2"/>
                <a:gd fmla="*/ 4497 h 4497" name="T3"/>
                <a:gd fmla="*/ 2624 w 4497" name="T4"/>
                <a:gd fmla="*/ 4497 h 4497" name="T5"/>
                <a:gd fmla="*/ 1776 w 4497" name="T6"/>
                <a:gd fmla="*/ 2721 h 4497" name="T7"/>
                <a:gd fmla="*/ 0 w 4497" name="T8"/>
                <a:gd fmla="*/ 1873 h 4497" name="T9"/>
                <a:gd fmla="*/ 0 w 4497" name="T10"/>
                <a:gd fmla="*/ 0 h 4497" name="T11"/>
                <a:gd fmla="*/ 2687 w 4497" name="T12"/>
                <a:gd fmla="*/ 986 h 4497" name="T13"/>
                <a:gd fmla="*/ 3511 w 4497" name="T14"/>
                <a:gd fmla="*/ 986 h 4497" name="T15"/>
                <a:gd fmla="*/ 3511 w 4497" name="T16"/>
                <a:gd fmla="*/ 1809 h 44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97" w="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3" name="组合 12"/>
            <p:cNvGrpSpPr/>
            <p:nvPr/>
          </p:nvGrpSpPr>
          <p:grpSpPr>
            <a:xfrm>
              <a:off x="5148064" y="2318392"/>
              <a:ext cx="351046" cy="351046"/>
              <a:chOff x="3683368" y="2342383"/>
              <a:chExt cx="351046" cy="351046"/>
            </a:xfrm>
            <a:grpFill/>
          </p:grpSpPr>
          <p:sp>
            <p:nvSpPr>
              <p:cNvPr id="20" name="椭圆 19"/>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TextBox 20"/>
              <p:cNvSpPr txBox="1"/>
              <p:nvPr/>
            </p:nvSpPr>
            <p:spPr>
              <a:xfrm>
                <a:off x="3786883" y="2348629"/>
                <a:ext cx="144016" cy="331393"/>
              </a:xfrm>
              <a:prstGeom prst="rect">
                <a:avLst/>
              </a:prstGeom>
              <a:grpFill/>
            </p:spPr>
            <p:txBody>
              <a:bodyPr bIns="0" lIns="0" rIns="0" rtlCol="0" tIns="0" wrap="square">
                <a:spAutoFit/>
              </a:bodyPr>
              <a:lstStyle/>
              <a:p>
                <a:pPr algn="ctr"/>
                <a:r>
                  <a:rPr altLang="zh-CN" b="1" lang="en-US" sz="2900">
                    <a:solidFill>
                      <a:schemeClr val="bg1"/>
                    </a:solidFill>
                    <a:latin charset="-122" panose="020b0503020204020204" pitchFamily="34" typeface="微软雅黑"/>
                    <a:ea charset="-122" panose="020b0503020204020204" pitchFamily="34" typeface="微软雅黑"/>
                  </a:rPr>
                  <a:t>2</a:t>
                </a:r>
              </a:p>
            </p:txBody>
          </p:sp>
        </p:grpSp>
      </p:grpSp>
      <p:grpSp>
        <p:nvGrpSpPr>
          <p:cNvPr id="31" name="组合 30"/>
          <p:cNvGrpSpPr/>
          <p:nvPr/>
        </p:nvGrpSpPr>
        <p:grpSpPr>
          <a:xfrm>
            <a:off x="4368702" y="3864631"/>
            <a:ext cx="1588832" cy="1598454"/>
            <a:chOff x="3325813" y="3252609"/>
            <a:chExt cx="1193800" cy="1198563"/>
          </a:xfrm>
          <a:solidFill>
            <a:schemeClr val="tx1">
              <a:lumMod val="75000"/>
              <a:lumOff val="25000"/>
            </a:schemeClr>
          </a:solidFill>
        </p:grpSpPr>
        <p:sp>
          <p:nvSpPr>
            <p:cNvPr id="8" name="Freeform 5"/>
            <p:cNvSpPr/>
            <p:nvPr/>
          </p:nvSpPr>
          <p:spPr bwMode="auto">
            <a:xfrm>
              <a:off x="3325813" y="3252609"/>
              <a:ext cx="1193800" cy="1198563"/>
            </a:xfrm>
            <a:custGeom>
              <a:gdLst>
                <a:gd fmla="*/ 1809 w 4497" name="T0"/>
                <a:gd fmla="*/ 3511 h 4497" name="T1"/>
                <a:gd fmla="*/ 986 w 4497" name="T2"/>
                <a:gd fmla="*/ 3511 h 4497" name="T3"/>
                <a:gd fmla="*/ 986 w 4497" name="T4"/>
                <a:gd fmla="*/ 2687 h 4497" name="T5"/>
                <a:gd fmla="*/ 0 w 4497" name="T6"/>
                <a:gd fmla="*/ 0 h 4497" name="T7"/>
                <a:gd fmla="*/ 1873 w 4497" name="T8"/>
                <a:gd fmla="*/ 0 h 4497" name="T9"/>
                <a:gd fmla="*/ 2721 w 4497" name="T10"/>
                <a:gd fmla="*/ 1776 h 4497" name="T11"/>
                <a:gd fmla="*/ 4497 w 4497" name="T12"/>
                <a:gd fmla="*/ 2624 h 4497" name="T13"/>
                <a:gd fmla="*/ 4497 w 4497" name="T14"/>
                <a:gd fmla="*/ 4497 h 4497" name="T15"/>
                <a:gd fmla="*/ 1809 w 4497" name="T16"/>
                <a:gd fmla="*/ 3511 h 44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97" w="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4" name="组合 13"/>
            <p:cNvGrpSpPr/>
            <p:nvPr/>
          </p:nvGrpSpPr>
          <p:grpSpPr>
            <a:xfrm>
              <a:off x="3683368" y="3737557"/>
              <a:ext cx="351046" cy="351046"/>
              <a:chOff x="3683368" y="2342383"/>
              <a:chExt cx="351046" cy="351046"/>
            </a:xfrm>
            <a:grpFill/>
          </p:grpSpPr>
          <p:sp>
            <p:nvSpPr>
              <p:cNvPr id="18" name="椭圆 17"/>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TextBox 18"/>
              <p:cNvSpPr txBox="1"/>
              <p:nvPr/>
            </p:nvSpPr>
            <p:spPr>
              <a:xfrm>
                <a:off x="3786883" y="2348629"/>
                <a:ext cx="144016" cy="331393"/>
              </a:xfrm>
              <a:prstGeom prst="rect">
                <a:avLst/>
              </a:prstGeom>
              <a:grpFill/>
            </p:spPr>
            <p:txBody>
              <a:bodyPr bIns="0" lIns="0" rIns="0" rtlCol="0" tIns="0" wrap="square">
                <a:spAutoFit/>
              </a:bodyPr>
              <a:lstStyle/>
              <a:p>
                <a:pPr algn="ctr"/>
                <a:r>
                  <a:rPr altLang="zh-CN" b="1" lang="en-US" sz="2900">
                    <a:solidFill>
                      <a:schemeClr val="bg1"/>
                    </a:solidFill>
                    <a:latin charset="-122" panose="020b0503020204020204" pitchFamily="34" typeface="微软雅黑"/>
                    <a:ea charset="-122" panose="020b0503020204020204" pitchFamily="34" typeface="微软雅黑"/>
                  </a:rPr>
                  <a:t>4</a:t>
                </a:r>
              </a:p>
            </p:txBody>
          </p:sp>
        </p:grpSp>
      </p:grpSp>
      <p:grpSp>
        <p:nvGrpSpPr>
          <p:cNvPr id="30" name="组合 29"/>
          <p:cNvGrpSpPr/>
          <p:nvPr/>
        </p:nvGrpSpPr>
        <p:grpSpPr>
          <a:xfrm>
            <a:off x="6096979" y="3864631"/>
            <a:ext cx="1588832" cy="1598454"/>
            <a:chOff x="4624388" y="3252609"/>
            <a:chExt cx="1193800" cy="1198563"/>
          </a:xfrm>
          <a:solidFill>
            <a:srgbClr val="7B1B1B"/>
          </a:solidFill>
        </p:grpSpPr>
        <p:sp>
          <p:nvSpPr>
            <p:cNvPr id="10" name="Freeform 7"/>
            <p:cNvSpPr/>
            <p:nvPr/>
          </p:nvSpPr>
          <p:spPr bwMode="auto">
            <a:xfrm>
              <a:off x="4624388" y="3252609"/>
              <a:ext cx="1193800" cy="1198563"/>
            </a:xfrm>
            <a:custGeom>
              <a:gdLst>
                <a:gd fmla="*/ 3511 w 4497" name="T0"/>
                <a:gd fmla="*/ 3511 h 4497" name="T1"/>
                <a:gd fmla="*/ 2687 w 4497" name="T2"/>
                <a:gd fmla="*/ 3511 h 4497" name="T3"/>
                <a:gd fmla="*/ 0 w 4497" name="T4"/>
                <a:gd fmla="*/ 4497 h 4497" name="T5"/>
                <a:gd fmla="*/ 0 w 4497" name="T6"/>
                <a:gd fmla="*/ 2636 h 4497" name="T7"/>
                <a:gd fmla="*/ 1838 w 4497" name="T8"/>
                <a:gd fmla="*/ 1838 h 4497" name="T9"/>
                <a:gd fmla="*/ 2636 w 4497" name="T10"/>
                <a:gd fmla="*/ 0 h 4497" name="T11"/>
                <a:gd fmla="*/ 4497 w 4497" name="T12"/>
                <a:gd fmla="*/ 0 h 4497" name="T13"/>
                <a:gd fmla="*/ 3511 w 4497" name="T14"/>
                <a:gd fmla="*/ 2687 h 4497" name="T15"/>
                <a:gd fmla="*/ 3511 w 4497" name="T16"/>
                <a:gd fmla="*/ 3511 h 44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97" w="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5" name="组合 14"/>
            <p:cNvGrpSpPr/>
            <p:nvPr/>
          </p:nvGrpSpPr>
          <p:grpSpPr>
            <a:xfrm>
              <a:off x="5148064" y="3737557"/>
              <a:ext cx="351046" cy="351046"/>
              <a:chOff x="3683368" y="2342383"/>
              <a:chExt cx="351046" cy="351046"/>
            </a:xfrm>
            <a:grpFill/>
          </p:grpSpPr>
          <p:sp>
            <p:nvSpPr>
              <p:cNvPr id="16" name="椭圆 15"/>
              <p:cNvSpPr/>
              <p:nvPr/>
            </p:nvSpPr>
            <p:spPr>
              <a:xfrm>
                <a:off x="3683368" y="2342383"/>
                <a:ext cx="351046" cy="3510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TextBox 16"/>
              <p:cNvSpPr txBox="1"/>
              <p:nvPr/>
            </p:nvSpPr>
            <p:spPr>
              <a:xfrm>
                <a:off x="3786883" y="2348629"/>
                <a:ext cx="144016" cy="331393"/>
              </a:xfrm>
              <a:prstGeom prst="rect">
                <a:avLst/>
              </a:prstGeom>
              <a:grpFill/>
            </p:spPr>
            <p:txBody>
              <a:bodyPr bIns="0" lIns="0" rIns="0" rtlCol="0" tIns="0" wrap="square">
                <a:spAutoFit/>
              </a:bodyPr>
              <a:lstStyle/>
              <a:p>
                <a:pPr algn="ctr"/>
                <a:r>
                  <a:rPr altLang="zh-CN" b="1" lang="en-US" sz="2900">
                    <a:solidFill>
                      <a:schemeClr val="bg1"/>
                    </a:solidFill>
                    <a:latin charset="-122" panose="020b0503020204020204" pitchFamily="34" typeface="微软雅黑"/>
                    <a:ea charset="-122" panose="020b0503020204020204" pitchFamily="34" typeface="微软雅黑"/>
                  </a:rPr>
                  <a:t>3</a:t>
                </a:r>
              </a:p>
            </p:txBody>
          </p:sp>
        </p:grpSp>
      </p:grpSp>
      <p:grpSp>
        <p:nvGrpSpPr>
          <p:cNvPr id="32" name="组合 31"/>
          <p:cNvGrpSpPr/>
          <p:nvPr/>
        </p:nvGrpSpPr>
        <p:grpSpPr>
          <a:xfrm>
            <a:off x="756295" y="1477655"/>
            <a:ext cx="3218038" cy="1865221"/>
            <a:chOff x="611560" y="1462793"/>
            <a:chExt cx="2417936" cy="1398592"/>
          </a:xfrm>
        </p:grpSpPr>
        <p:sp>
          <p:nvSpPr>
            <p:cNvPr id="3" name="TextBox 2"/>
            <p:cNvSpPr txBox="1"/>
            <p:nvPr/>
          </p:nvSpPr>
          <p:spPr>
            <a:xfrm>
              <a:off x="611560" y="1753389"/>
              <a:ext cx="2417936" cy="914188"/>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fontAlgn="base">
                <a:lnSpc>
                  <a:spcPct val="100000"/>
                </a:lnSpc>
                <a:spcBef>
                  <a:spcPct val="0"/>
                </a:spcBef>
                <a:spcAft>
                  <a:spcPct val="0"/>
                </a:spcAft>
              </a:pPr>
              <a:r>
                <a:rPr altLang="en-US" lang="zh-CN" sz="160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4" name="TextBox 23"/>
            <p:cNvSpPr txBox="1"/>
            <p:nvPr/>
          </p:nvSpPr>
          <p:spPr>
            <a:xfrm>
              <a:off x="1475656" y="1462793"/>
              <a:ext cx="1553840" cy="217120"/>
            </a:xfrm>
            <a:prstGeom prst="rect">
              <a:avLst/>
            </a:prstGeom>
            <a:noFill/>
          </p:spPr>
          <p:txBody>
            <a:bodyPr bIns="0" lIns="0" rIns="0" rtlCol="0" tIns="0" wrap="square">
              <a:spAutoFit/>
            </a:bodyPr>
            <a:lstStyle/>
            <a:p>
              <a:pPr algn="r"/>
              <a:r>
                <a:rPr altLang="en-US" b="1" lang="zh-CN" sz="1900">
                  <a:latin charset="-122" panose="020b0503020204020204" pitchFamily="34" typeface="微软雅黑"/>
                  <a:ea charset="-122" panose="020b0503020204020204" pitchFamily="34" typeface="微软雅黑"/>
                </a:rPr>
                <a:t>此处添加文本标题</a:t>
              </a:r>
            </a:p>
          </p:txBody>
        </p:sp>
      </p:grpSp>
      <p:grpSp>
        <p:nvGrpSpPr>
          <p:cNvPr id="35" name="组合 34"/>
          <p:cNvGrpSpPr/>
          <p:nvPr/>
        </p:nvGrpSpPr>
        <p:grpSpPr>
          <a:xfrm>
            <a:off x="756295" y="4069864"/>
            <a:ext cx="3218038" cy="1859314"/>
            <a:chOff x="611560" y="3406497"/>
            <a:chExt cx="2417936" cy="1394163"/>
          </a:xfrm>
        </p:grpSpPr>
        <p:sp>
          <p:nvSpPr>
            <p:cNvPr id="5" name="TextBox 4"/>
            <p:cNvSpPr txBox="1"/>
            <p:nvPr/>
          </p:nvSpPr>
          <p:spPr>
            <a:xfrm>
              <a:off x="611560" y="3692664"/>
              <a:ext cx="2417936" cy="914188"/>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fontAlgn="base">
                <a:lnSpc>
                  <a:spcPct val="100000"/>
                </a:lnSpc>
                <a:spcBef>
                  <a:spcPct val="0"/>
                </a:spcBef>
                <a:spcAft>
                  <a:spcPct val="0"/>
                </a:spcAft>
              </a:pPr>
              <a:r>
                <a:rPr altLang="en-US" lang="zh-CN" sz="160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5" name="TextBox 24"/>
            <p:cNvSpPr txBox="1"/>
            <p:nvPr/>
          </p:nvSpPr>
          <p:spPr>
            <a:xfrm>
              <a:off x="1187624" y="3406497"/>
              <a:ext cx="1819992" cy="217120"/>
            </a:xfrm>
            <a:prstGeom prst="rect">
              <a:avLst/>
            </a:prstGeom>
            <a:noFill/>
          </p:spPr>
          <p:txBody>
            <a:bodyPr bIns="0" lIns="0" rIns="0" rtlCol="0" tIns="0" wrap="square">
              <a:spAutoFit/>
            </a:bodyPr>
            <a:lstStyle/>
            <a:p>
              <a:pPr algn="r"/>
              <a:r>
                <a:rPr altLang="en-US" b="1" lang="zh-CN" sz="1900">
                  <a:latin charset="-122" panose="020b0503020204020204" pitchFamily="34" typeface="微软雅黑"/>
                  <a:ea charset="-122" panose="020b0503020204020204" pitchFamily="34" typeface="微软雅黑"/>
                </a:rPr>
                <a:t>此处添加文本标题</a:t>
              </a:r>
            </a:p>
          </p:txBody>
        </p:sp>
      </p:grpSp>
      <p:grpSp>
        <p:nvGrpSpPr>
          <p:cNvPr id="33" name="组合 32"/>
          <p:cNvGrpSpPr/>
          <p:nvPr/>
        </p:nvGrpSpPr>
        <p:grpSpPr>
          <a:xfrm>
            <a:off x="8039804" y="1477655"/>
            <a:ext cx="3162576" cy="1865221"/>
            <a:chOff x="6084168" y="1462793"/>
            <a:chExt cx="2376264" cy="1398592"/>
          </a:xfrm>
        </p:grpSpPr>
        <p:sp>
          <p:nvSpPr>
            <p:cNvPr id="4" name="TextBox 3"/>
            <p:cNvSpPr txBox="1"/>
            <p:nvPr/>
          </p:nvSpPr>
          <p:spPr>
            <a:xfrm>
              <a:off x="6084168" y="1753389"/>
              <a:ext cx="2376264" cy="914188"/>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fontAlgn="base">
                <a:lnSpc>
                  <a:spcPct val="100000"/>
                </a:lnSpc>
                <a:spcBef>
                  <a:spcPct val="0"/>
                </a:spcBef>
                <a:spcAft>
                  <a:spcPct val="0"/>
                </a:spcAft>
              </a:pPr>
              <a:r>
                <a:rPr altLang="en-US" lang="zh-CN" sz="160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6" name="TextBox 25"/>
            <p:cNvSpPr txBox="1"/>
            <p:nvPr/>
          </p:nvSpPr>
          <p:spPr>
            <a:xfrm>
              <a:off x="6084167" y="1462793"/>
              <a:ext cx="1728192" cy="217120"/>
            </a:xfrm>
            <a:prstGeom prst="rect">
              <a:avLst/>
            </a:prstGeom>
            <a:noFill/>
          </p:spPr>
          <p:txBody>
            <a:bodyPr bIns="0" lIns="0" rIns="0" rtlCol="0" tIns="0" wrap="square">
              <a:spAutoFit/>
            </a:bodyPr>
            <a:lstStyle/>
            <a:p>
              <a:r>
                <a:rPr altLang="en-US" b="1" lang="zh-CN" sz="1900">
                  <a:latin charset="-122" panose="020b0503020204020204" pitchFamily="34" typeface="微软雅黑"/>
                  <a:ea charset="-122" panose="020b0503020204020204" pitchFamily="34" typeface="微软雅黑"/>
                </a:rPr>
                <a:t>此处添加文本标题</a:t>
              </a:r>
            </a:p>
          </p:txBody>
        </p:sp>
      </p:grpSp>
      <p:grpSp>
        <p:nvGrpSpPr>
          <p:cNvPr id="34" name="组合 33"/>
          <p:cNvGrpSpPr/>
          <p:nvPr/>
        </p:nvGrpSpPr>
        <p:grpSpPr>
          <a:xfrm>
            <a:off x="8039804" y="4082075"/>
            <a:ext cx="3258412" cy="1847100"/>
            <a:chOff x="6084168" y="3415656"/>
            <a:chExt cx="2448272" cy="1385004"/>
          </a:xfrm>
        </p:grpSpPr>
        <p:sp>
          <p:nvSpPr>
            <p:cNvPr id="6" name="TextBox 5"/>
            <p:cNvSpPr txBox="1"/>
            <p:nvPr/>
          </p:nvSpPr>
          <p:spPr>
            <a:xfrm>
              <a:off x="6084168" y="3692664"/>
              <a:ext cx="2448272" cy="914188"/>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fontAlgn="base">
                <a:lnSpc>
                  <a:spcPct val="100000"/>
                </a:lnSpc>
                <a:spcBef>
                  <a:spcPct val="0"/>
                </a:spcBef>
                <a:spcAft>
                  <a:spcPct val="0"/>
                </a:spcAft>
              </a:pPr>
              <a:r>
                <a:rPr altLang="en-US" lang="zh-CN" sz="160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7" name="TextBox 26"/>
            <p:cNvSpPr txBox="1"/>
            <p:nvPr/>
          </p:nvSpPr>
          <p:spPr>
            <a:xfrm>
              <a:off x="6084167" y="3415656"/>
              <a:ext cx="1728192" cy="217120"/>
            </a:xfrm>
            <a:prstGeom prst="rect">
              <a:avLst/>
            </a:prstGeom>
            <a:noFill/>
          </p:spPr>
          <p:txBody>
            <a:bodyPr bIns="0" lIns="0" rIns="0" rtlCol="0" tIns="0" wrap="square">
              <a:spAutoFit/>
            </a:bodyPr>
            <a:lstStyle/>
            <a:p>
              <a:r>
                <a:rPr altLang="en-US" b="1" lang="zh-CN" sz="1900">
                  <a:latin charset="-122" panose="020b0503020204020204" pitchFamily="34" typeface="微软雅黑"/>
                  <a:ea charset="-122" panose="020b0503020204020204" pitchFamily="34" typeface="微软雅黑"/>
                </a:rPr>
                <a:t>此处添加文本标题</a:t>
              </a:r>
            </a:p>
          </p:txBody>
        </p:sp>
      </p:grpSp>
      <p:sp>
        <p:nvSpPr>
          <p:cNvPr id="37" name="TextBox 36"/>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工作完成情况</a:t>
            </a:r>
          </a:p>
        </p:txBody>
      </p:sp>
    </p:spTree>
    <p:extLst>
      <p:ext uri="{BB962C8B-B14F-4D97-AF65-F5344CB8AC3E}">
        <p14:creationId val="4069118824"/>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37"/>
                                        </p:tgtEl>
                                        <p:attrNameLst>
                                          <p:attrName>style.visibility</p:attrName>
                                        </p:attrNameLst>
                                      </p:cBhvr>
                                      <p:to>
                                        <p:strVal val="visible"/>
                                      </p:to>
                                    </p:set>
                                    <p:anim by="(-#ppt_w*2)" calcmode="lin" valueType="num">
                                      <p:cBhvr rctx="PPT">
                                        <p:cTn autoRev="1" dur="250" fill="hold" id="7">
                                          <p:stCondLst>
                                            <p:cond delay="0"/>
                                          </p:stCondLst>
                                        </p:cTn>
                                        <p:tgtEl>
                                          <p:spTgt spid="37"/>
                                        </p:tgtEl>
                                        <p:attrNameLst>
                                          <p:attrName>ppt_w</p:attrName>
                                        </p:attrNameLst>
                                      </p:cBhvr>
                                    </p:anim>
                                    <p:anim by="(#ppt_w*0.50)" calcmode="lin" valueType="num">
                                      <p:cBhvr>
                                        <p:cTn autoRev="1" decel="50000" dur="250" fill="hold" id="8">
                                          <p:stCondLst>
                                            <p:cond delay="0"/>
                                          </p:stCondLst>
                                        </p:cTn>
                                        <p:tgtEl>
                                          <p:spTgt spid="37"/>
                                        </p:tgtEl>
                                        <p:attrNameLst>
                                          <p:attrName>ppt_x</p:attrName>
                                        </p:attrNameLst>
                                      </p:cBhvr>
                                    </p:anim>
                                    <p:anim calcmode="lin" from="(-#ppt_h/2)" to="(#ppt_y)" valueType="num">
                                      <p:cBhvr>
                                        <p:cTn dur="500" fill="hold" id="9">
                                          <p:stCondLst>
                                            <p:cond delay="0"/>
                                          </p:stCondLst>
                                        </p:cTn>
                                        <p:tgtEl>
                                          <p:spTgt spid="37"/>
                                        </p:tgtEl>
                                        <p:attrNameLst>
                                          <p:attrName>ppt_y</p:attrName>
                                        </p:attrNameLst>
                                      </p:cBhvr>
                                    </p:anim>
                                    <p:animRot by="21600000">
                                      <p:cBhvr>
                                        <p:cTn dur="500" fill="hold" id="10">
                                          <p:stCondLst>
                                            <p:cond delay="0"/>
                                          </p:stCondLst>
                                        </p:cTn>
                                        <p:tgtEl>
                                          <p:spTgt spid="37"/>
                                        </p:tgtEl>
                                        <p:attrNameLst>
                                          <p:attrName>r</p:attrName>
                                        </p:attrNameLst>
                                      </p:cBhvr>
                                    </p:animRot>
                                  </p:childTnLst>
                                </p:cTn>
                              </p:par>
                            </p:childTnLst>
                          </p:cTn>
                        </p:par>
                        <p:par>
                          <p:cTn fill="hold" id="11" nodeType="afterGroup">
                            <p:stCondLst>
                              <p:cond delay="500"/>
                            </p:stCondLst>
                            <p:childTnLst>
                              <p:par>
                                <p:cTn fill="hold" id="12" nodeType="afterEffect" presetClass="entr" presetID="2" presetSubtype="9">
                                  <p:stCondLst>
                                    <p:cond delay="0"/>
                                  </p:stCondLst>
                                  <p:childTnLst>
                                    <p:set>
                                      <p:cBhvr>
                                        <p:cTn dur="1" fill="hold" id="13">
                                          <p:stCondLst>
                                            <p:cond delay="0"/>
                                          </p:stCondLst>
                                        </p:cTn>
                                        <p:tgtEl>
                                          <p:spTgt spid="28"/>
                                        </p:tgtEl>
                                        <p:attrNameLst>
                                          <p:attrName>style.visibility</p:attrName>
                                        </p:attrNameLst>
                                      </p:cBhvr>
                                      <p:to>
                                        <p:strVal val="visible"/>
                                      </p:to>
                                    </p:set>
                                    <p:anim calcmode="lin" valueType="num">
                                      <p:cBhvr additive="base">
                                        <p:cTn dur="500" fill="hold" id="14"/>
                                        <p:tgtEl>
                                          <p:spTgt spid="28"/>
                                        </p:tgtEl>
                                        <p:attrNameLst>
                                          <p:attrName>ppt_x</p:attrName>
                                        </p:attrNameLst>
                                      </p:cBhvr>
                                      <p:tavLst>
                                        <p:tav tm="0">
                                          <p:val>
                                            <p:strVal val="0-#ppt_w/2"/>
                                          </p:val>
                                        </p:tav>
                                        <p:tav tm="100000">
                                          <p:val>
                                            <p:strVal val="#ppt_x"/>
                                          </p:val>
                                        </p:tav>
                                      </p:tavLst>
                                    </p:anim>
                                    <p:anim calcmode="lin" valueType="num">
                                      <p:cBhvr additive="base">
                                        <p:cTn dur="500" fill="hold" id="15"/>
                                        <p:tgtEl>
                                          <p:spTgt spid="28"/>
                                        </p:tgtEl>
                                        <p:attrNameLst>
                                          <p:attrName>ppt_y</p:attrName>
                                        </p:attrNameLst>
                                      </p:cBhvr>
                                      <p:tavLst>
                                        <p:tav tm="0">
                                          <p:val>
                                            <p:strVal val="0-#ppt_h/2"/>
                                          </p:val>
                                        </p:tav>
                                        <p:tav tm="100000">
                                          <p:val>
                                            <p:strVal val="#ppt_y"/>
                                          </p:val>
                                        </p:tav>
                                      </p:tavLst>
                                    </p:anim>
                                  </p:childTnLst>
                                </p:cTn>
                              </p:par>
                              <p:par>
                                <p:cTn fill="hold" id="16" nodeType="withEffect" presetClass="entr" presetID="2" presetSubtype="3">
                                  <p:stCondLst>
                                    <p:cond delay="0"/>
                                  </p:stCondLst>
                                  <p:childTnLst>
                                    <p:set>
                                      <p:cBhvr>
                                        <p:cTn dur="1" fill="hold" id="17">
                                          <p:stCondLst>
                                            <p:cond delay="0"/>
                                          </p:stCondLst>
                                        </p:cTn>
                                        <p:tgtEl>
                                          <p:spTgt spid="29"/>
                                        </p:tgtEl>
                                        <p:attrNameLst>
                                          <p:attrName>style.visibility</p:attrName>
                                        </p:attrNameLst>
                                      </p:cBhvr>
                                      <p:to>
                                        <p:strVal val="visible"/>
                                      </p:to>
                                    </p:set>
                                    <p:anim calcmode="lin" valueType="num">
                                      <p:cBhvr additive="base">
                                        <p:cTn dur="500" fill="hold" id="18"/>
                                        <p:tgtEl>
                                          <p:spTgt spid="29"/>
                                        </p:tgtEl>
                                        <p:attrNameLst>
                                          <p:attrName>ppt_x</p:attrName>
                                        </p:attrNameLst>
                                      </p:cBhvr>
                                      <p:tavLst>
                                        <p:tav tm="0">
                                          <p:val>
                                            <p:strVal val="1+#ppt_w/2"/>
                                          </p:val>
                                        </p:tav>
                                        <p:tav tm="100000">
                                          <p:val>
                                            <p:strVal val="#ppt_x"/>
                                          </p:val>
                                        </p:tav>
                                      </p:tavLst>
                                    </p:anim>
                                    <p:anim calcmode="lin" valueType="num">
                                      <p:cBhvr additive="base">
                                        <p:cTn dur="500" fill="hold" id="19"/>
                                        <p:tgtEl>
                                          <p:spTgt spid="29"/>
                                        </p:tgtEl>
                                        <p:attrNameLst>
                                          <p:attrName>ppt_y</p:attrName>
                                        </p:attrNameLst>
                                      </p:cBhvr>
                                      <p:tavLst>
                                        <p:tav tm="0">
                                          <p:val>
                                            <p:strVal val="0-#ppt_h/2"/>
                                          </p:val>
                                        </p:tav>
                                        <p:tav tm="100000">
                                          <p:val>
                                            <p:strVal val="#ppt_y"/>
                                          </p:val>
                                        </p:tav>
                                      </p:tavLst>
                                    </p:anim>
                                  </p:childTnLst>
                                </p:cTn>
                              </p:par>
                              <p:par>
                                <p:cTn fill="hold" id="20" nodeType="withEffect" presetClass="entr" presetID="2" presetSubtype="12">
                                  <p:stCondLst>
                                    <p:cond delay="0"/>
                                  </p:stCondLst>
                                  <p:childTnLst>
                                    <p:set>
                                      <p:cBhvr>
                                        <p:cTn dur="1" fill="hold" id="21">
                                          <p:stCondLst>
                                            <p:cond delay="0"/>
                                          </p:stCondLst>
                                        </p:cTn>
                                        <p:tgtEl>
                                          <p:spTgt spid="31"/>
                                        </p:tgtEl>
                                        <p:attrNameLst>
                                          <p:attrName>style.visibility</p:attrName>
                                        </p:attrNameLst>
                                      </p:cBhvr>
                                      <p:to>
                                        <p:strVal val="visible"/>
                                      </p:to>
                                    </p:set>
                                    <p:anim calcmode="lin" valueType="num">
                                      <p:cBhvr additive="base">
                                        <p:cTn dur="500" fill="hold" id="22"/>
                                        <p:tgtEl>
                                          <p:spTgt spid="31"/>
                                        </p:tgtEl>
                                        <p:attrNameLst>
                                          <p:attrName>ppt_x</p:attrName>
                                        </p:attrNameLst>
                                      </p:cBhvr>
                                      <p:tavLst>
                                        <p:tav tm="0">
                                          <p:val>
                                            <p:strVal val="0-#ppt_w/2"/>
                                          </p:val>
                                        </p:tav>
                                        <p:tav tm="100000">
                                          <p:val>
                                            <p:strVal val="#ppt_x"/>
                                          </p:val>
                                        </p:tav>
                                      </p:tavLst>
                                    </p:anim>
                                    <p:anim calcmode="lin" valueType="num">
                                      <p:cBhvr additive="base">
                                        <p:cTn dur="500" fill="hold" id="23"/>
                                        <p:tgtEl>
                                          <p:spTgt spid="31"/>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6">
                                  <p:stCondLst>
                                    <p:cond delay="0"/>
                                  </p:stCondLst>
                                  <p:childTnLst>
                                    <p:set>
                                      <p:cBhvr>
                                        <p:cTn dur="1" fill="hold" id="25">
                                          <p:stCondLst>
                                            <p:cond delay="0"/>
                                          </p:stCondLst>
                                        </p:cTn>
                                        <p:tgtEl>
                                          <p:spTgt spid="30"/>
                                        </p:tgtEl>
                                        <p:attrNameLst>
                                          <p:attrName>style.visibility</p:attrName>
                                        </p:attrNameLst>
                                      </p:cBhvr>
                                      <p:to>
                                        <p:strVal val="visible"/>
                                      </p:to>
                                    </p:set>
                                    <p:anim calcmode="lin" valueType="num">
                                      <p:cBhvr additive="base">
                                        <p:cTn dur="500" fill="hold" id="26"/>
                                        <p:tgtEl>
                                          <p:spTgt spid="30"/>
                                        </p:tgtEl>
                                        <p:attrNameLst>
                                          <p:attrName>ppt_x</p:attrName>
                                        </p:attrNameLst>
                                      </p:cBhvr>
                                      <p:tavLst>
                                        <p:tav tm="0">
                                          <p:val>
                                            <p:strVal val="1+#ppt_w/2"/>
                                          </p:val>
                                        </p:tav>
                                        <p:tav tm="100000">
                                          <p:val>
                                            <p:strVal val="#ppt_x"/>
                                          </p:val>
                                        </p:tav>
                                      </p:tavLst>
                                    </p:anim>
                                    <p:anim calcmode="lin" valueType="num">
                                      <p:cBhvr additive="base">
                                        <p:cTn dur="500" fill="hold" id="27"/>
                                        <p:tgtEl>
                                          <p:spTgt spid="30"/>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000"/>
                            </p:stCondLst>
                            <p:childTnLst>
                              <p:par>
                                <p:cTn fill="hold" grpId="0" id="29" nodeType="afterEffect" presetClass="entr" presetID="42" presetSubtype="0">
                                  <p:stCondLst>
                                    <p:cond delay="0"/>
                                  </p:stCondLst>
                                  <p:childTnLst>
                                    <p:set>
                                      <p:cBhvr>
                                        <p:cTn dur="1" fill="hold" id="30">
                                          <p:stCondLst>
                                            <p:cond delay="0"/>
                                          </p:stCondLst>
                                        </p:cTn>
                                        <p:tgtEl>
                                          <p:spTgt spid="2"/>
                                        </p:tgtEl>
                                        <p:attrNameLst>
                                          <p:attrName>style.visibility</p:attrName>
                                        </p:attrNameLst>
                                      </p:cBhvr>
                                      <p:to>
                                        <p:strVal val="visible"/>
                                      </p:to>
                                    </p:set>
                                    <p:animEffect filter="fade" transition="in">
                                      <p:cBhvr>
                                        <p:cTn dur="500" id="31"/>
                                        <p:tgtEl>
                                          <p:spTgt spid="2"/>
                                        </p:tgtEl>
                                      </p:cBhvr>
                                    </p:animEffect>
                                    <p:anim calcmode="lin" valueType="num">
                                      <p:cBhvr>
                                        <p:cTn dur="500" fill="hold" id="32"/>
                                        <p:tgtEl>
                                          <p:spTgt spid="2"/>
                                        </p:tgtEl>
                                        <p:attrNameLst>
                                          <p:attrName>ppt_x</p:attrName>
                                        </p:attrNameLst>
                                      </p:cBhvr>
                                      <p:tavLst>
                                        <p:tav tm="0">
                                          <p:val>
                                            <p:strVal val="#ppt_x"/>
                                          </p:val>
                                        </p:tav>
                                        <p:tav tm="100000">
                                          <p:val>
                                            <p:strVal val="#ppt_x"/>
                                          </p:val>
                                        </p:tav>
                                      </p:tavLst>
                                    </p:anim>
                                    <p:anim calcmode="lin" valueType="num">
                                      <p:cBhvr>
                                        <p:cTn dur="500" fill="hold" id="33"/>
                                        <p:tgtEl>
                                          <p:spTgt spid="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id="35" nodeType="afterEffect" presetClass="entr" presetID="16" presetSubtype="21">
                                  <p:stCondLst>
                                    <p:cond delay="0"/>
                                  </p:stCondLst>
                                  <p:childTnLst>
                                    <p:set>
                                      <p:cBhvr>
                                        <p:cTn dur="1" fill="hold" id="36">
                                          <p:stCondLst>
                                            <p:cond delay="0"/>
                                          </p:stCondLst>
                                        </p:cTn>
                                        <p:tgtEl>
                                          <p:spTgt spid="32"/>
                                        </p:tgtEl>
                                        <p:attrNameLst>
                                          <p:attrName>style.visibility</p:attrName>
                                        </p:attrNameLst>
                                      </p:cBhvr>
                                      <p:to>
                                        <p:strVal val="visible"/>
                                      </p:to>
                                    </p:set>
                                    <p:animEffect filter="barn(inVertical)" transition="in">
                                      <p:cBhvr>
                                        <p:cTn dur="500" id="37"/>
                                        <p:tgtEl>
                                          <p:spTgt spid="32"/>
                                        </p:tgtEl>
                                      </p:cBhvr>
                                    </p:animEffect>
                                  </p:childTnLst>
                                </p:cTn>
                              </p:par>
                            </p:childTnLst>
                          </p:cTn>
                        </p:par>
                        <p:par>
                          <p:cTn fill="hold" id="38" nodeType="afterGroup">
                            <p:stCondLst>
                              <p:cond delay="2000"/>
                            </p:stCondLst>
                            <p:childTnLst>
                              <p:par>
                                <p:cTn fill="hold" id="39" nodeType="afterEffect" presetClass="entr" presetID="16" presetSubtype="21">
                                  <p:stCondLst>
                                    <p:cond delay="0"/>
                                  </p:stCondLst>
                                  <p:childTnLst>
                                    <p:set>
                                      <p:cBhvr>
                                        <p:cTn dur="1" fill="hold" id="40">
                                          <p:stCondLst>
                                            <p:cond delay="0"/>
                                          </p:stCondLst>
                                        </p:cTn>
                                        <p:tgtEl>
                                          <p:spTgt spid="33"/>
                                        </p:tgtEl>
                                        <p:attrNameLst>
                                          <p:attrName>style.visibility</p:attrName>
                                        </p:attrNameLst>
                                      </p:cBhvr>
                                      <p:to>
                                        <p:strVal val="visible"/>
                                      </p:to>
                                    </p:set>
                                    <p:animEffect filter="barn(inVertical)" transition="in">
                                      <p:cBhvr>
                                        <p:cTn dur="500" id="41"/>
                                        <p:tgtEl>
                                          <p:spTgt spid="33"/>
                                        </p:tgtEl>
                                      </p:cBhvr>
                                    </p:animEffect>
                                  </p:childTnLst>
                                </p:cTn>
                              </p:par>
                            </p:childTnLst>
                          </p:cTn>
                        </p:par>
                        <p:par>
                          <p:cTn fill="hold" id="42" nodeType="afterGroup">
                            <p:stCondLst>
                              <p:cond delay="2500"/>
                            </p:stCondLst>
                            <p:childTnLst>
                              <p:par>
                                <p:cTn fill="hold" id="43" nodeType="afterEffect" presetClass="entr" presetID="16" presetSubtype="21">
                                  <p:stCondLst>
                                    <p:cond delay="0"/>
                                  </p:stCondLst>
                                  <p:childTnLst>
                                    <p:set>
                                      <p:cBhvr>
                                        <p:cTn dur="1" fill="hold" id="44">
                                          <p:stCondLst>
                                            <p:cond delay="0"/>
                                          </p:stCondLst>
                                        </p:cTn>
                                        <p:tgtEl>
                                          <p:spTgt spid="34"/>
                                        </p:tgtEl>
                                        <p:attrNameLst>
                                          <p:attrName>style.visibility</p:attrName>
                                        </p:attrNameLst>
                                      </p:cBhvr>
                                      <p:to>
                                        <p:strVal val="visible"/>
                                      </p:to>
                                    </p:set>
                                    <p:animEffect filter="barn(inVertical)" transition="in">
                                      <p:cBhvr>
                                        <p:cTn dur="500" id="45"/>
                                        <p:tgtEl>
                                          <p:spTgt spid="34"/>
                                        </p:tgtEl>
                                      </p:cBhvr>
                                    </p:animEffect>
                                  </p:childTnLst>
                                </p:cTn>
                              </p:par>
                            </p:childTnLst>
                          </p:cTn>
                        </p:par>
                        <p:par>
                          <p:cTn fill="hold" id="46" nodeType="afterGroup">
                            <p:stCondLst>
                              <p:cond delay="3000"/>
                            </p:stCondLst>
                            <p:childTnLst>
                              <p:par>
                                <p:cTn fill="hold" id="47" nodeType="afterEffect" presetClass="entr" presetID="16" presetSubtype="21">
                                  <p:stCondLst>
                                    <p:cond delay="0"/>
                                  </p:stCondLst>
                                  <p:childTnLst>
                                    <p:set>
                                      <p:cBhvr>
                                        <p:cTn dur="1" fill="hold" id="48">
                                          <p:stCondLst>
                                            <p:cond delay="0"/>
                                          </p:stCondLst>
                                        </p:cTn>
                                        <p:tgtEl>
                                          <p:spTgt spid="35"/>
                                        </p:tgtEl>
                                        <p:attrNameLst>
                                          <p:attrName>style.visibility</p:attrName>
                                        </p:attrNameLst>
                                      </p:cBhvr>
                                      <p:to>
                                        <p:strVal val="visible"/>
                                      </p:to>
                                    </p:set>
                                    <p:animEffect filter="barn(inVertical)" transition="in">
                                      <p:cBhvr>
                                        <p:cTn dur="500" id="49"/>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6"/>
          <p:cNvSpPr txBox="1"/>
          <p:nvPr/>
        </p:nvSpPr>
        <p:spPr>
          <a:xfrm>
            <a:off x="775675" y="2365396"/>
            <a:ext cx="5846141" cy="1207564"/>
          </a:xfrm>
          <a:prstGeom prst="rect">
            <a:avLst/>
          </a:prstGeom>
          <a:noFill/>
        </p:spPr>
        <p:txBody>
          <a:bodyPr bIns="60857" lIns="121711" rIns="121711" tIns="60857">
            <a:spAutoFit/>
          </a:bodyPr>
          <a:lstStyle/>
          <a:p>
            <a:pPr>
              <a:lnSpc>
                <a:spcPct val="125000"/>
              </a:lnSpc>
              <a:defRPr/>
            </a:pPr>
            <a:r>
              <a:rPr altLang="en-US" lang="zh-CN" sz="1900">
                <a:solidFill>
                  <a:schemeClr val="bg2">
                    <a:lumMod val="10000"/>
                  </a:schemeClr>
                </a:solidFill>
                <a:latin typeface="Calibri"/>
                <a:ea typeface="微软雅黑"/>
              </a:rPr>
              <a:t>添加文本说明内容添加文本说明内容添加文本说明内容添加文本说明内容添加文本说明内容添加文本说明内容添加文本说明内容添加内容</a:t>
            </a:r>
          </a:p>
        </p:txBody>
      </p:sp>
      <p:sp>
        <p:nvSpPr>
          <p:cNvPr id="3" name="TextBox 6"/>
          <p:cNvSpPr txBox="1"/>
          <p:nvPr/>
        </p:nvSpPr>
        <p:spPr>
          <a:xfrm>
            <a:off x="775665" y="3937378"/>
            <a:ext cx="5461610" cy="556054"/>
          </a:xfrm>
          <a:prstGeom prst="rect">
            <a:avLst/>
          </a:prstGeom>
          <a:noFill/>
        </p:spPr>
        <p:txBody>
          <a:bodyPr bIns="60857" lIns="121711" rIns="121711" tIns="60857">
            <a:spAutoFit/>
          </a:bodyPr>
          <a:lstStyle/>
          <a:p>
            <a:pPr>
              <a:lnSpc>
                <a:spcPct val="150000"/>
              </a:lnSpc>
              <a:defRPr/>
            </a:pPr>
            <a:r>
              <a:rPr altLang="en-US" lang="zh-CN" sz="1900">
                <a:solidFill>
                  <a:schemeClr val="bg2">
                    <a:lumMod val="10000"/>
                  </a:schemeClr>
                </a:solidFill>
                <a:latin typeface="Calibri"/>
                <a:ea typeface="微软雅黑"/>
              </a:rPr>
              <a:t>添加文本说明内容添加文本说明内容添加文本</a:t>
            </a:r>
          </a:p>
        </p:txBody>
      </p:sp>
      <p:sp>
        <p:nvSpPr>
          <p:cNvPr id="4" name="对角圆角矩形 3"/>
          <p:cNvSpPr/>
          <p:nvPr/>
        </p:nvSpPr>
        <p:spPr>
          <a:xfrm>
            <a:off x="870750" y="1932854"/>
            <a:ext cx="1897302" cy="459210"/>
          </a:xfrm>
          <a:prstGeom prst="round2DiagRect">
            <a:avLst>
              <a:gd fmla="val 30205" name="adj1"/>
              <a:gd fmla="val 0"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57" lIns="121711" rIns="121711" tIns="60857"/>
          <a:lstStyle/>
          <a:p>
            <a:pPr algn="ctr">
              <a:defRPr/>
            </a:pPr>
            <a:r>
              <a:rPr altLang="en-US" b="1" lang="zh-CN">
                <a:solidFill>
                  <a:schemeClr val="bg1">
                    <a:lumMod val="95000"/>
                  </a:schemeClr>
                </a:solidFill>
                <a:latin charset="-122" panose="020b0503020204020204" pitchFamily="34" typeface="微软雅黑"/>
                <a:ea charset="-122" panose="020b0503020204020204" pitchFamily="34" typeface="微软雅黑"/>
              </a:rPr>
              <a:t>标题一</a:t>
            </a:r>
          </a:p>
        </p:txBody>
      </p:sp>
      <p:sp>
        <p:nvSpPr>
          <p:cNvPr id="5" name="对角圆角矩形 4"/>
          <p:cNvSpPr/>
          <p:nvPr/>
        </p:nvSpPr>
        <p:spPr>
          <a:xfrm>
            <a:off x="870750" y="3533425"/>
            <a:ext cx="1897302" cy="457306"/>
          </a:xfrm>
          <a:prstGeom prst="round2DiagRect">
            <a:avLst>
              <a:gd fmla="val 30205" name="adj1"/>
              <a:gd fmla="val 0"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57" lIns="121711" rIns="121711" tIns="60857"/>
          <a:lstStyle/>
          <a:p>
            <a:pPr algn="ctr">
              <a:defRPr/>
            </a:pPr>
            <a:r>
              <a:rPr altLang="en-US" b="1" lang="zh-CN">
                <a:solidFill>
                  <a:schemeClr val="bg1">
                    <a:lumMod val="95000"/>
                  </a:schemeClr>
                </a:solidFill>
                <a:latin charset="-122" panose="020b0503020204020204" pitchFamily="34" typeface="微软雅黑"/>
                <a:ea charset="-122" panose="020b0503020204020204" pitchFamily="34" typeface="微软雅黑"/>
              </a:rPr>
              <a:t>标题二</a:t>
            </a:r>
          </a:p>
        </p:txBody>
      </p:sp>
      <p:sp>
        <p:nvSpPr>
          <p:cNvPr id="6" name="对角圆角矩形 5"/>
          <p:cNvSpPr/>
          <p:nvPr/>
        </p:nvSpPr>
        <p:spPr>
          <a:xfrm>
            <a:off x="870750" y="4522348"/>
            <a:ext cx="1897302" cy="457306"/>
          </a:xfrm>
          <a:prstGeom prst="round2DiagRect">
            <a:avLst>
              <a:gd fmla="val 30205" name="adj1"/>
              <a:gd fmla="val 0"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57" lIns="121711" rIns="121711" tIns="60857"/>
          <a:lstStyle/>
          <a:p>
            <a:pPr algn="ctr">
              <a:defRPr/>
            </a:pPr>
            <a:r>
              <a:rPr altLang="en-US" b="1" lang="zh-CN">
                <a:solidFill>
                  <a:schemeClr val="bg1">
                    <a:lumMod val="95000"/>
                  </a:schemeClr>
                </a:solidFill>
                <a:latin charset="-122" panose="020b0503020204020204" pitchFamily="34" typeface="微软雅黑"/>
                <a:ea charset="-122" panose="020b0503020204020204" pitchFamily="34" typeface="微软雅黑"/>
              </a:rPr>
              <a:t>标题三</a:t>
            </a:r>
          </a:p>
        </p:txBody>
      </p:sp>
      <p:sp>
        <p:nvSpPr>
          <p:cNvPr id="7" name="TextBox 6"/>
          <p:cNvSpPr txBox="1"/>
          <p:nvPr/>
        </p:nvSpPr>
        <p:spPr>
          <a:xfrm>
            <a:off x="775675" y="4966322"/>
            <a:ext cx="5846141" cy="655114"/>
          </a:xfrm>
          <a:prstGeom prst="rect">
            <a:avLst/>
          </a:prstGeom>
          <a:noFill/>
        </p:spPr>
        <p:txBody>
          <a:bodyPr bIns="60857" lIns="121711" rIns="121711" tIns="60857">
            <a:spAutoFit/>
          </a:bodyPr>
          <a:lstStyle>
            <a:defPPr>
              <a:defRPr lang="zh-CN"/>
            </a:defPPr>
            <a:lvl1pPr fontAlgn="auto">
              <a:lnSpc>
                <a:spcPct val="125000"/>
              </a:lnSpc>
              <a:spcBef>
                <a:spcPct val="0"/>
              </a:spcBef>
              <a:spcAft>
                <a:spcPct val="0"/>
              </a:spcAft>
              <a:defRPr sz="1400">
                <a:solidFill>
                  <a:schemeClr val="bg1"/>
                </a:solidFill>
                <a:latin typeface="Calibri"/>
                <a:ea typeface="微软雅黑"/>
              </a:defRPr>
            </a:lvl1pPr>
          </a:lstStyle>
          <a:p>
            <a:pPr>
              <a:defRPr/>
            </a:pPr>
            <a:r>
              <a:rPr altLang="en-US" lang="zh-CN">
                <a:solidFill>
                  <a:schemeClr val="bg2">
                    <a:lumMod val="10000"/>
                  </a:schemeClr>
                </a:solidFill>
              </a:rPr>
              <a:t>添加文本说明内容添加文本说明内容添加文本说明内容添加文本说明内容添加内容</a:t>
            </a:r>
          </a:p>
        </p:txBody>
      </p:sp>
      <p:pic>
        <p:nvPicPr>
          <p:cNvPr id="8" name="Picture 2"/>
          <p:cNvPicPr>
            <a:picLocks noChangeArrowheads="1" noChangeAspect="1"/>
          </p:cNvPicPr>
          <p:nvPr/>
        </p:nvPicPr>
        <p:blipFill>
          <a:blip r:embed="rId3">
            <a:extLst>
              <a:ext uri="{28A0092B-C50C-407E-A947-70E740481C1C}">
                <a14:useLocalDpi val="0"/>
              </a:ext>
            </a:extLst>
          </a:blip>
          <a:stretch>
            <a:fillRect/>
          </a:stretch>
        </p:blipFill>
        <p:spPr bwMode="auto">
          <a:xfrm>
            <a:off x="7372638" y="2104943"/>
            <a:ext cx="2789245" cy="1864234"/>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9" name="Picture 4"/>
          <p:cNvPicPr>
            <a:picLocks noChangeArrowheads="1" noChangeAspect="1"/>
          </p:cNvPicPr>
          <p:nvPr/>
        </p:nvPicPr>
        <p:blipFill>
          <a:blip r:embed="rId4">
            <a:extLst>
              <a:ext uri="{28A0092B-C50C-407E-A947-70E740481C1C}">
                <a14:useLocalDpi val="0"/>
              </a:ext>
            </a:extLst>
          </a:blip>
          <a:stretch>
            <a:fillRect/>
          </a:stretch>
        </p:blipFill>
        <p:spPr bwMode="auto">
          <a:xfrm rot="422593">
            <a:off x="8179475" y="2943929"/>
            <a:ext cx="3124465" cy="2093609"/>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10" name="Picture 6"/>
          <p:cNvPicPr>
            <a:picLocks noChangeArrowheads="1" noChangeAspect="1"/>
          </p:cNvPicPr>
          <p:nvPr/>
        </p:nvPicPr>
        <p:blipFill>
          <a:blip r:embed="rId5">
            <a:extLst>
              <a:ext uri="{28A0092B-C50C-407E-A947-70E740481C1C}">
                <a14:useLocalDpi val="0"/>
              </a:ext>
            </a:extLst>
          </a:blip>
          <a:stretch>
            <a:fillRect/>
          </a:stretch>
        </p:blipFill>
        <p:spPr bwMode="auto">
          <a:xfrm rot="854817">
            <a:off x="7564911" y="4006513"/>
            <a:ext cx="2874678" cy="1926234"/>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sp>
        <p:nvSpPr>
          <p:cNvPr id="12" name="TextBox 11"/>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工作完成情况</a:t>
            </a:r>
          </a:p>
        </p:txBody>
      </p:sp>
    </p:spTree>
    <p:extLst>
      <p:ext uri="{BB962C8B-B14F-4D97-AF65-F5344CB8AC3E}">
        <p14:creationId val="515032973"/>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12"/>
                                        </p:tgtEl>
                                        <p:attrNameLst>
                                          <p:attrName>style.visibility</p:attrName>
                                        </p:attrNameLst>
                                      </p:cBhvr>
                                      <p:to>
                                        <p:strVal val="visible"/>
                                      </p:to>
                                    </p:set>
                                    <p:anim by="(-#ppt_w*2)" calcmode="lin" valueType="num">
                                      <p:cBhvr rctx="PPT">
                                        <p:cTn autoRev="1" dur="250" fill="hold" id="7">
                                          <p:stCondLst>
                                            <p:cond delay="0"/>
                                          </p:stCondLst>
                                        </p:cTn>
                                        <p:tgtEl>
                                          <p:spTgt spid="12"/>
                                        </p:tgtEl>
                                        <p:attrNameLst>
                                          <p:attrName>ppt_w</p:attrName>
                                        </p:attrNameLst>
                                      </p:cBhvr>
                                    </p:anim>
                                    <p:anim by="(#ppt_w*0.50)" calcmode="lin" valueType="num">
                                      <p:cBhvr>
                                        <p:cTn autoRev="1" decel="50000" dur="250" fill="hold" id="8">
                                          <p:stCondLst>
                                            <p:cond delay="0"/>
                                          </p:stCondLst>
                                        </p:cTn>
                                        <p:tgtEl>
                                          <p:spTgt spid="12"/>
                                        </p:tgtEl>
                                        <p:attrNameLst>
                                          <p:attrName>ppt_x</p:attrName>
                                        </p:attrNameLst>
                                      </p:cBhvr>
                                    </p:anim>
                                    <p:anim calcmode="lin" from="(-#ppt_h/2)" to="(#ppt_y)" valueType="num">
                                      <p:cBhvr>
                                        <p:cTn dur="500" fill="hold" id="9">
                                          <p:stCondLst>
                                            <p:cond delay="0"/>
                                          </p:stCondLst>
                                        </p:cTn>
                                        <p:tgtEl>
                                          <p:spTgt spid="12"/>
                                        </p:tgtEl>
                                        <p:attrNameLst>
                                          <p:attrName>ppt_y</p:attrName>
                                        </p:attrNameLst>
                                      </p:cBhvr>
                                    </p:anim>
                                    <p:animRot by="21600000">
                                      <p:cBhvr>
                                        <p:cTn dur="500" fill="hold" id="10">
                                          <p:stCondLst>
                                            <p:cond delay="0"/>
                                          </p:stCondLst>
                                        </p:cTn>
                                        <p:tgtEl>
                                          <p:spTgt spid="12"/>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500" id="14"/>
                                        <p:tgtEl>
                                          <p:spTgt spid="4"/>
                                        </p:tgtEl>
                                      </p:cBhvr>
                                    </p:animEffect>
                                    <p:anim calcmode="lin" valueType="num">
                                      <p:cBhvr>
                                        <p:cTn dur="500" fill="hold" id="15"/>
                                        <p:tgtEl>
                                          <p:spTgt spid="4"/>
                                        </p:tgtEl>
                                        <p:attrNameLst>
                                          <p:attrName>ppt_x</p:attrName>
                                        </p:attrNameLst>
                                      </p:cBhvr>
                                      <p:tavLst>
                                        <p:tav tm="0">
                                          <p:val>
                                            <p:strVal val="#ppt_x"/>
                                          </p:val>
                                        </p:tav>
                                        <p:tav tm="100000">
                                          <p:val>
                                            <p:strVal val="#ppt_x"/>
                                          </p:val>
                                        </p:tav>
                                      </p:tavLst>
                                    </p:anim>
                                    <p:anim calcmode="lin" valueType="num">
                                      <p:cBhvr>
                                        <p:cTn dur="500" fill="hold" id="16"/>
                                        <p:tgtEl>
                                          <p:spTgt spid="4"/>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42" presetSubtype="0">
                                  <p:stCondLst>
                                    <p:cond delay="250"/>
                                  </p:stCondLst>
                                  <p:childTnLst>
                                    <p:set>
                                      <p:cBhvr>
                                        <p:cTn dur="1" fill="hold" id="19">
                                          <p:stCondLst>
                                            <p:cond delay="0"/>
                                          </p:stCondLst>
                                        </p:cTn>
                                        <p:tgtEl>
                                          <p:spTgt spid="2"/>
                                        </p:tgtEl>
                                        <p:attrNameLst>
                                          <p:attrName>style.visibility</p:attrName>
                                        </p:attrNameLst>
                                      </p:cBhvr>
                                      <p:to>
                                        <p:strVal val="visible"/>
                                      </p:to>
                                    </p:set>
                                    <p:animEffect filter="fade" transition="in">
                                      <p:cBhvr>
                                        <p:cTn dur="500" id="20"/>
                                        <p:tgtEl>
                                          <p:spTgt spid="2"/>
                                        </p:tgtEl>
                                      </p:cBhvr>
                                    </p:animEffect>
                                    <p:anim calcmode="lin" valueType="num">
                                      <p:cBhvr>
                                        <p:cTn dur="500" fill="hold" id="21"/>
                                        <p:tgtEl>
                                          <p:spTgt spid="2"/>
                                        </p:tgtEl>
                                        <p:attrNameLst>
                                          <p:attrName>ppt_x</p:attrName>
                                        </p:attrNameLst>
                                      </p:cBhvr>
                                      <p:tavLst>
                                        <p:tav tm="0">
                                          <p:val>
                                            <p:strVal val="#ppt_x"/>
                                          </p:val>
                                        </p:tav>
                                        <p:tav tm="100000">
                                          <p:val>
                                            <p:strVal val="#ppt_x"/>
                                          </p:val>
                                        </p:tav>
                                      </p:tavLst>
                                    </p:anim>
                                    <p:anim calcmode="lin" valueType="num">
                                      <p:cBhvr>
                                        <p:cTn dur="500" fill="hold" id="22"/>
                                        <p:tgtEl>
                                          <p:spTgt spid="2"/>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750"/>
                            </p:stCondLst>
                            <p:childTnLst>
                              <p:par>
                                <p:cTn decel="100000" fill="hold" id="24" nodeType="afterEffect" presetClass="entr" presetID="49" presetSubtype="0">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ppt_w</p:attrName>
                                        </p:attrNameLst>
                                      </p:cBhvr>
                                      <p:tavLst>
                                        <p:tav tm="0">
                                          <p:val>
                                            <p:fltVal val="0"/>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anim calcmode="lin" valueType="num">
                                      <p:cBhvr>
                                        <p:cTn dur="500" fill="hold" id="28"/>
                                        <p:tgtEl>
                                          <p:spTgt spid="8"/>
                                        </p:tgtEl>
                                        <p:attrNameLst>
                                          <p:attrName>style.rotation</p:attrName>
                                        </p:attrNameLst>
                                      </p:cBhvr>
                                      <p:tavLst>
                                        <p:tav tm="0">
                                          <p:val>
                                            <p:fltVal val="360"/>
                                          </p:val>
                                        </p:tav>
                                        <p:tav tm="100000">
                                          <p:val>
                                            <p:fltVal val="0"/>
                                          </p:val>
                                        </p:tav>
                                      </p:tavLst>
                                    </p:anim>
                                    <p:animEffect filter="fade" transition="in">
                                      <p:cBhvr>
                                        <p:cTn dur="500" id="29"/>
                                        <p:tgtEl>
                                          <p:spTgt spid="8"/>
                                        </p:tgtEl>
                                      </p:cBhvr>
                                    </p:animEffect>
                                  </p:childTnLst>
                                </p:cTn>
                              </p:par>
                            </p:childTnLst>
                          </p:cTn>
                        </p:par>
                        <p:par>
                          <p:cTn fill="hold" id="30" nodeType="afterGroup">
                            <p:stCondLst>
                              <p:cond delay="2250"/>
                            </p:stCondLst>
                            <p:childTnLst>
                              <p:par>
                                <p:cTn fill="hold" id="31" nodeType="afterEffect" presetClass="emph" presetID="6" presetSubtype="0">
                                  <p:stCondLst>
                                    <p:cond delay="0"/>
                                  </p:stCondLst>
                                  <p:childTnLst>
                                    <p:animScale>
                                      <p:cBhvr>
                                        <p:cTn dur="500" fill="hold" id="32"/>
                                        <p:tgtEl>
                                          <p:spTgt spid="8"/>
                                        </p:tgtEl>
                                      </p:cBhvr>
                                      <p:by x="75000" y="75000"/>
                                    </p:animScale>
                                  </p:childTnLst>
                                </p:cTn>
                              </p:par>
                              <p:par>
                                <p:cTn accel="50000" decel="50000" fill="hold" id="33" nodeType="withEffect" presetClass="path" presetID="56" presetSubtype="0">
                                  <p:stCondLst>
                                    <p:cond delay="250"/>
                                  </p:stCondLst>
                                  <p:childTnLst>
                                    <p:animMotion origin="layout" path="M 2.22222E-06 8.64198E-07 L -0.03577 -0.14043" pathEditMode="relative" ptsTypes="AA" rAng="0">
                                      <p:cBhvr>
                                        <p:cTn dur="500" fill="hold" id="34"/>
                                        <p:tgtEl>
                                          <p:spTgt spid="8"/>
                                        </p:tgtEl>
                                        <p:attrNameLst>
                                          <p:attrName>ppt_x</p:attrName>
                                          <p:attrName>ppt_y</p:attrName>
                                        </p:attrNameLst>
                                      </p:cBhvr>
                                      <p:rCtr x="-1788" y="-7037"/>
                                    </p:animMotion>
                                  </p:childTnLst>
                                </p:cTn>
                              </p:par>
                            </p:childTnLst>
                          </p:cTn>
                        </p:par>
                        <p:par>
                          <p:cTn fill="hold" id="35" nodeType="afterGroup">
                            <p:stCondLst>
                              <p:cond delay="3000"/>
                            </p:stCondLst>
                            <p:childTnLst>
                              <p:par>
                                <p:cTn fill="hold" grpId="0" id="36" nodeType="afterEffect" presetClass="entr" presetID="42" presetSubtype="0">
                                  <p:stCondLst>
                                    <p:cond delay="0"/>
                                  </p:stCondLst>
                                  <p:childTnLst>
                                    <p:set>
                                      <p:cBhvr>
                                        <p:cTn dur="1" fill="hold" id="37">
                                          <p:stCondLst>
                                            <p:cond delay="0"/>
                                          </p:stCondLst>
                                        </p:cTn>
                                        <p:tgtEl>
                                          <p:spTgt spid="5"/>
                                        </p:tgtEl>
                                        <p:attrNameLst>
                                          <p:attrName>style.visibility</p:attrName>
                                        </p:attrNameLst>
                                      </p:cBhvr>
                                      <p:to>
                                        <p:strVal val="visible"/>
                                      </p:to>
                                    </p:set>
                                    <p:animEffect filter="fade" transition="in">
                                      <p:cBhvr>
                                        <p:cTn dur="1000" id="38"/>
                                        <p:tgtEl>
                                          <p:spTgt spid="5"/>
                                        </p:tgtEl>
                                      </p:cBhvr>
                                    </p:animEffect>
                                    <p:anim calcmode="lin" valueType="num">
                                      <p:cBhvr>
                                        <p:cTn dur="1000" fill="hold" id="39"/>
                                        <p:tgtEl>
                                          <p:spTgt spid="5"/>
                                        </p:tgtEl>
                                        <p:attrNameLst>
                                          <p:attrName>ppt_x</p:attrName>
                                        </p:attrNameLst>
                                      </p:cBhvr>
                                      <p:tavLst>
                                        <p:tav tm="0">
                                          <p:val>
                                            <p:strVal val="#ppt_x"/>
                                          </p:val>
                                        </p:tav>
                                        <p:tav tm="100000">
                                          <p:val>
                                            <p:strVal val="#ppt_x"/>
                                          </p:val>
                                        </p:tav>
                                      </p:tavLst>
                                    </p:anim>
                                    <p:anim calcmode="lin" valueType="num">
                                      <p:cBhvr>
                                        <p:cTn dur="1000" fill="hold" id="40"/>
                                        <p:tgtEl>
                                          <p:spTgt spid="5"/>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250"/>
                                  </p:stCondLst>
                                  <p:childTnLst>
                                    <p:set>
                                      <p:cBhvr>
                                        <p:cTn dur="1" fill="hold" id="42">
                                          <p:stCondLst>
                                            <p:cond delay="0"/>
                                          </p:stCondLst>
                                        </p:cTn>
                                        <p:tgtEl>
                                          <p:spTgt spid="3"/>
                                        </p:tgtEl>
                                        <p:attrNameLst>
                                          <p:attrName>style.visibility</p:attrName>
                                        </p:attrNameLst>
                                      </p:cBhvr>
                                      <p:to>
                                        <p:strVal val="visible"/>
                                      </p:to>
                                    </p:set>
                                    <p:animEffect filter="fade" transition="in">
                                      <p:cBhvr>
                                        <p:cTn dur="1000" id="43"/>
                                        <p:tgtEl>
                                          <p:spTgt spid="3"/>
                                        </p:tgtEl>
                                      </p:cBhvr>
                                    </p:animEffect>
                                    <p:anim calcmode="lin" valueType="num">
                                      <p:cBhvr>
                                        <p:cTn dur="1000" fill="hold" id="44"/>
                                        <p:tgtEl>
                                          <p:spTgt spid="3"/>
                                        </p:tgtEl>
                                        <p:attrNameLst>
                                          <p:attrName>ppt_x</p:attrName>
                                        </p:attrNameLst>
                                      </p:cBhvr>
                                      <p:tavLst>
                                        <p:tav tm="0">
                                          <p:val>
                                            <p:strVal val="#ppt_x"/>
                                          </p:val>
                                        </p:tav>
                                        <p:tav tm="100000">
                                          <p:val>
                                            <p:strVal val="#ppt_x"/>
                                          </p:val>
                                        </p:tav>
                                      </p:tavLst>
                                    </p:anim>
                                    <p:anim calcmode="lin" valueType="num">
                                      <p:cBhvr>
                                        <p:cTn dur="1000" fill="hold" id="45"/>
                                        <p:tgtEl>
                                          <p:spTgt spid="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250"/>
                            </p:stCondLst>
                            <p:childTnLst>
                              <p:par>
                                <p:cTn decel="100000" fill="hold" id="47" nodeType="afterEffect" presetClass="entr" presetID="49" presetSubtype="0">
                                  <p:stCondLst>
                                    <p:cond delay="0"/>
                                  </p:stCondLst>
                                  <p:childTnLst>
                                    <p:set>
                                      <p:cBhvr>
                                        <p:cTn dur="1" fill="hold" id="48">
                                          <p:stCondLst>
                                            <p:cond delay="0"/>
                                          </p:stCondLst>
                                        </p:cTn>
                                        <p:tgtEl>
                                          <p:spTgt spid="9"/>
                                        </p:tgtEl>
                                        <p:attrNameLst>
                                          <p:attrName>style.visibility</p:attrName>
                                        </p:attrNameLst>
                                      </p:cBhvr>
                                      <p:to>
                                        <p:strVal val="visible"/>
                                      </p:to>
                                    </p:set>
                                    <p:anim calcmode="lin" valueType="num">
                                      <p:cBhvr>
                                        <p:cTn dur="500" fill="hold" id="49"/>
                                        <p:tgtEl>
                                          <p:spTgt spid="9"/>
                                        </p:tgtEl>
                                        <p:attrNameLst>
                                          <p:attrName>ppt_w</p:attrName>
                                        </p:attrNameLst>
                                      </p:cBhvr>
                                      <p:tavLst>
                                        <p:tav tm="0">
                                          <p:val>
                                            <p:fltVal val="0"/>
                                          </p:val>
                                        </p:tav>
                                        <p:tav tm="100000">
                                          <p:val>
                                            <p:strVal val="#ppt_w"/>
                                          </p:val>
                                        </p:tav>
                                      </p:tavLst>
                                    </p:anim>
                                    <p:anim calcmode="lin" valueType="num">
                                      <p:cBhvr>
                                        <p:cTn dur="500" fill="hold" id="50"/>
                                        <p:tgtEl>
                                          <p:spTgt spid="9"/>
                                        </p:tgtEl>
                                        <p:attrNameLst>
                                          <p:attrName>ppt_h</p:attrName>
                                        </p:attrNameLst>
                                      </p:cBhvr>
                                      <p:tavLst>
                                        <p:tav tm="0">
                                          <p:val>
                                            <p:fltVal val="0"/>
                                          </p:val>
                                        </p:tav>
                                        <p:tav tm="100000">
                                          <p:val>
                                            <p:strVal val="#ppt_h"/>
                                          </p:val>
                                        </p:tav>
                                      </p:tavLst>
                                    </p:anim>
                                    <p:anim calcmode="lin" valueType="num">
                                      <p:cBhvr>
                                        <p:cTn dur="500" fill="hold" id="51"/>
                                        <p:tgtEl>
                                          <p:spTgt spid="9"/>
                                        </p:tgtEl>
                                        <p:attrNameLst>
                                          <p:attrName>style.rotation</p:attrName>
                                        </p:attrNameLst>
                                      </p:cBhvr>
                                      <p:tavLst>
                                        <p:tav tm="0">
                                          <p:val>
                                            <p:fltVal val="360"/>
                                          </p:val>
                                        </p:tav>
                                        <p:tav tm="100000">
                                          <p:val>
                                            <p:fltVal val="0"/>
                                          </p:val>
                                        </p:tav>
                                      </p:tavLst>
                                    </p:anim>
                                    <p:animEffect filter="fade" transition="in">
                                      <p:cBhvr>
                                        <p:cTn dur="500" id="52"/>
                                        <p:tgtEl>
                                          <p:spTgt spid="9"/>
                                        </p:tgtEl>
                                      </p:cBhvr>
                                    </p:animEffect>
                                  </p:childTnLst>
                                </p:cTn>
                              </p:par>
                            </p:childTnLst>
                          </p:cTn>
                        </p:par>
                        <p:par>
                          <p:cTn fill="hold" id="53" nodeType="afterGroup">
                            <p:stCondLst>
                              <p:cond delay="4750"/>
                            </p:stCondLst>
                            <p:childTnLst>
                              <p:par>
                                <p:cTn fill="hold" id="54" nodeType="afterEffect" presetClass="emph" presetID="6" presetSubtype="0">
                                  <p:stCondLst>
                                    <p:cond delay="0"/>
                                  </p:stCondLst>
                                  <p:childTnLst>
                                    <p:animScale>
                                      <p:cBhvr>
                                        <p:cTn dur="750" fill="hold" id="55"/>
                                        <p:tgtEl>
                                          <p:spTgt spid="9"/>
                                        </p:tgtEl>
                                      </p:cBhvr>
                                      <p:by x="75000" y="75000"/>
                                    </p:animScale>
                                  </p:childTnLst>
                                </p:cTn>
                              </p:par>
                              <p:par>
                                <p:cTn accel="50000" decel="50000" fill="hold" id="56" nodeType="withEffect" presetClass="path" presetID="56" presetSubtype="0">
                                  <p:stCondLst>
                                    <p:cond delay="250"/>
                                  </p:stCondLst>
                                  <p:childTnLst>
                                    <p:animMotion origin="layout" path="M 2.77778E-07 4.81481E-06 L -0.0059 -0.10525" pathEditMode="relative" ptsTypes="AA" rAng="0">
                                      <p:cBhvr>
                                        <p:cTn dur="750" fill="hold" id="57"/>
                                        <p:tgtEl>
                                          <p:spTgt spid="9"/>
                                        </p:tgtEl>
                                        <p:attrNameLst>
                                          <p:attrName>ppt_x</p:attrName>
                                          <p:attrName>ppt_y</p:attrName>
                                        </p:attrNameLst>
                                      </p:cBhvr>
                                      <p:rCtr x="-295" y="-5278"/>
                                    </p:animMotion>
                                  </p:childTnLst>
                                </p:cTn>
                              </p:par>
                            </p:childTnLst>
                          </p:cTn>
                        </p:par>
                        <p:par>
                          <p:cTn fill="hold" id="58" nodeType="afterGroup">
                            <p:stCondLst>
                              <p:cond delay="5750"/>
                            </p:stCondLst>
                            <p:childTnLst>
                              <p:par>
                                <p:cTn fill="hold" grpId="0" id="59" nodeType="afterEffect" presetClass="entr" presetID="42" presetSubtype="0">
                                  <p:stCondLst>
                                    <p:cond delay="0"/>
                                  </p:stCondLst>
                                  <p:childTnLst>
                                    <p:set>
                                      <p:cBhvr>
                                        <p:cTn dur="1" fill="hold" id="60">
                                          <p:stCondLst>
                                            <p:cond delay="0"/>
                                          </p:stCondLst>
                                        </p:cTn>
                                        <p:tgtEl>
                                          <p:spTgt spid="6"/>
                                        </p:tgtEl>
                                        <p:attrNameLst>
                                          <p:attrName>style.visibility</p:attrName>
                                        </p:attrNameLst>
                                      </p:cBhvr>
                                      <p:to>
                                        <p:strVal val="visible"/>
                                      </p:to>
                                    </p:set>
                                    <p:animEffect filter="fade" transition="in">
                                      <p:cBhvr>
                                        <p:cTn dur="1000" id="61"/>
                                        <p:tgtEl>
                                          <p:spTgt spid="6"/>
                                        </p:tgtEl>
                                      </p:cBhvr>
                                    </p:animEffect>
                                    <p:anim calcmode="lin" valueType="num">
                                      <p:cBhvr>
                                        <p:cTn dur="1000" fill="hold" id="62"/>
                                        <p:tgtEl>
                                          <p:spTgt spid="6"/>
                                        </p:tgtEl>
                                        <p:attrNameLst>
                                          <p:attrName>ppt_x</p:attrName>
                                        </p:attrNameLst>
                                      </p:cBhvr>
                                      <p:tavLst>
                                        <p:tav tm="0">
                                          <p:val>
                                            <p:strVal val="#ppt_x"/>
                                          </p:val>
                                        </p:tav>
                                        <p:tav tm="100000">
                                          <p:val>
                                            <p:strVal val="#ppt_x"/>
                                          </p:val>
                                        </p:tav>
                                      </p:tavLst>
                                    </p:anim>
                                    <p:anim calcmode="lin" valueType="num">
                                      <p:cBhvr>
                                        <p:cTn dur="1000" fill="hold" id="63"/>
                                        <p:tgtEl>
                                          <p:spTgt spid="6"/>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250"/>
                                  </p:stCondLst>
                                  <p:childTnLst>
                                    <p:set>
                                      <p:cBhvr>
                                        <p:cTn dur="1" fill="hold" id="65">
                                          <p:stCondLst>
                                            <p:cond delay="0"/>
                                          </p:stCondLst>
                                        </p:cTn>
                                        <p:tgtEl>
                                          <p:spTgt spid="7"/>
                                        </p:tgtEl>
                                        <p:attrNameLst>
                                          <p:attrName>style.visibility</p:attrName>
                                        </p:attrNameLst>
                                      </p:cBhvr>
                                      <p:to>
                                        <p:strVal val="visible"/>
                                      </p:to>
                                    </p:set>
                                    <p:animEffect filter="fade" transition="in">
                                      <p:cBhvr>
                                        <p:cTn dur="1000" id="66"/>
                                        <p:tgtEl>
                                          <p:spTgt spid="7"/>
                                        </p:tgtEl>
                                      </p:cBhvr>
                                    </p:animEffect>
                                    <p:anim calcmode="lin" valueType="num">
                                      <p:cBhvr>
                                        <p:cTn dur="1000" fill="hold" id="67"/>
                                        <p:tgtEl>
                                          <p:spTgt spid="7"/>
                                        </p:tgtEl>
                                        <p:attrNameLst>
                                          <p:attrName>ppt_x</p:attrName>
                                        </p:attrNameLst>
                                      </p:cBhvr>
                                      <p:tavLst>
                                        <p:tav tm="0">
                                          <p:val>
                                            <p:strVal val="#ppt_x"/>
                                          </p:val>
                                        </p:tav>
                                        <p:tav tm="100000">
                                          <p:val>
                                            <p:strVal val="#ppt_x"/>
                                          </p:val>
                                        </p:tav>
                                      </p:tavLst>
                                    </p:anim>
                                    <p:anim calcmode="lin" valueType="num">
                                      <p:cBhvr>
                                        <p:cTn dur="1000" fill="hold" id="68"/>
                                        <p:tgtEl>
                                          <p:spTgt spid="7"/>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7000"/>
                            </p:stCondLst>
                            <p:childTnLst>
                              <p:par>
                                <p:cTn decel="100000" fill="hold" id="70" nodeType="afterEffect" presetClass="entr" presetID="49" presetSubtype="0">
                                  <p:stCondLst>
                                    <p:cond delay="0"/>
                                  </p:stCondLst>
                                  <p:childTnLst>
                                    <p:set>
                                      <p:cBhvr>
                                        <p:cTn dur="1" fill="hold" id="71">
                                          <p:stCondLst>
                                            <p:cond delay="0"/>
                                          </p:stCondLst>
                                        </p:cTn>
                                        <p:tgtEl>
                                          <p:spTgt spid="10"/>
                                        </p:tgtEl>
                                        <p:attrNameLst>
                                          <p:attrName>style.visibility</p:attrName>
                                        </p:attrNameLst>
                                      </p:cBhvr>
                                      <p:to>
                                        <p:strVal val="visible"/>
                                      </p:to>
                                    </p:set>
                                    <p:anim calcmode="lin" valueType="num">
                                      <p:cBhvr>
                                        <p:cTn dur="500" fill="hold" id="72"/>
                                        <p:tgtEl>
                                          <p:spTgt spid="10"/>
                                        </p:tgtEl>
                                        <p:attrNameLst>
                                          <p:attrName>ppt_w</p:attrName>
                                        </p:attrNameLst>
                                      </p:cBhvr>
                                      <p:tavLst>
                                        <p:tav tm="0">
                                          <p:val>
                                            <p:fltVal val="0"/>
                                          </p:val>
                                        </p:tav>
                                        <p:tav tm="100000">
                                          <p:val>
                                            <p:strVal val="#ppt_w"/>
                                          </p:val>
                                        </p:tav>
                                      </p:tavLst>
                                    </p:anim>
                                    <p:anim calcmode="lin" valueType="num">
                                      <p:cBhvr>
                                        <p:cTn dur="500" fill="hold" id="73"/>
                                        <p:tgtEl>
                                          <p:spTgt spid="10"/>
                                        </p:tgtEl>
                                        <p:attrNameLst>
                                          <p:attrName>ppt_h</p:attrName>
                                        </p:attrNameLst>
                                      </p:cBhvr>
                                      <p:tavLst>
                                        <p:tav tm="0">
                                          <p:val>
                                            <p:fltVal val="0"/>
                                          </p:val>
                                        </p:tav>
                                        <p:tav tm="100000">
                                          <p:val>
                                            <p:strVal val="#ppt_h"/>
                                          </p:val>
                                        </p:tav>
                                      </p:tavLst>
                                    </p:anim>
                                    <p:anim calcmode="lin" valueType="num">
                                      <p:cBhvr>
                                        <p:cTn dur="500" fill="hold" id="74"/>
                                        <p:tgtEl>
                                          <p:spTgt spid="10"/>
                                        </p:tgtEl>
                                        <p:attrNameLst>
                                          <p:attrName>style.rotation</p:attrName>
                                        </p:attrNameLst>
                                      </p:cBhvr>
                                      <p:tavLst>
                                        <p:tav tm="0">
                                          <p:val>
                                            <p:fltVal val="360"/>
                                          </p:val>
                                        </p:tav>
                                        <p:tav tm="100000">
                                          <p:val>
                                            <p:fltVal val="0"/>
                                          </p:val>
                                        </p:tav>
                                      </p:tavLst>
                                    </p:anim>
                                    <p:animEffect filter="fade" transition="in">
                                      <p:cBhvr>
                                        <p:cTn dur="500" id="7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黑色背景" id="11" name="Picture 2"/>
          <p:cNvPicPr>
            <a:picLocks noChangeArrowheads="1" noChangeAspect="1"/>
          </p:cNvPicPr>
          <p:nvPr/>
        </p:nvPicPr>
        <p:blipFill>
          <a:blip r:embed="rId3">
            <a:extLst>
              <a:ext uri="{28A0092B-C50C-407E-A947-70E740481C1C}">
                <a14:useLocalDpi val="0"/>
              </a:ext>
            </a:extLst>
          </a:blip>
          <a:srcRect l="894"/>
          <a:stretch>
            <a:fillRect/>
          </a:stretch>
        </p:blipFill>
        <p:spPr bwMode="auto">
          <a:xfrm>
            <a:off x="0" y="0"/>
            <a:ext cx="12174765" cy="6859588"/>
          </a:xfrm>
          <a:prstGeom prst="rect">
            <a:avLst/>
          </a:prstGeom>
          <a:noFill/>
          <a:extLst>
            <a:ext uri="{909E8E84-426E-40DD-AFC4-6F175D3DCCD1}">
              <a14:hiddenFill>
                <a:solidFill>
                  <a:srgbClr val="FFFFFF"/>
                </a:solidFill>
              </a14:hiddenFill>
            </a:ext>
          </a:extLst>
        </p:spPr>
      </p:pic>
      <p:sp>
        <p:nvSpPr>
          <p:cNvPr id="8" name="矩形 7"/>
          <p:cNvSpPr/>
          <p:nvPr/>
        </p:nvSpPr>
        <p:spPr>
          <a:xfrm>
            <a:off x="900311" y="3346625"/>
            <a:ext cx="10513168" cy="777078"/>
          </a:xfrm>
          <a:prstGeom prst="rect">
            <a:avLst/>
          </a:prstGeom>
          <a:solidFill>
            <a:schemeClr val="bg1">
              <a:alpha val="78000"/>
            </a:schemeClr>
          </a:solidFill>
          <a:effectLst>
            <a:outerShdw algn="ctr" blurRad="139700" rotWithShape="0" sx="102000" sy="102000">
              <a:prstClr val="black">
                <a:alpha val="20000"/>
              </a:prstClr>
            </a:outerShdw>
          </a:effectLst>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3" name="圆角矩形 2"/>
          <p:cNvSpPr/>
          <p:nvPr/>
        </p:nvSpPr>
        <p:spPr>
          <a:xfrm>
            <a:off x="794229" y="2159465"/>
            <a:ext cx="2086317" cy="777078"/>
          </a:xfrm>
          <a:prstGeom prst="roundRect">
            <a:avLst/>
          </a:prstGeom>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5" name="TextBox 4"/>
          <p:cNvSpPr txBox="1"/>
          <p:nvPr/>
        </p:nvSpPr>
        <p:spPr>
          <a:xfrm>
            <a:off x="252239" y="253891"/>
            <a:ext cx="3456383" cy="914400"/>
          </a:xfrm>
          <a:prstGeom prst="rect">
            <a:avLst/>
          </a:prstGeom>
          <a:noFill/>
        </p:spPr>
        <p:txBody>
          <a:bodyPr rtlCol="0" wrap="square">
            <a:spAutoFit/>
          </a:bodyPr>
          <a:lstStyle/>
          <a:p>
            <a:r>
              <a:rPr altLang="en-US" b="1" lang="zh-CN" smtClean="0" sz="5400">
                <a:solidFill>
                  <a:srgbClr val="990033"/>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前 言</a:t>
            </a:r>
          </a:p>
        </p:txBody>
      </p:sp>
      <p:sp>
        <p:nvSpPr>
          <p:cNvPr id="9" name="矩形 8"/>
          <p:cNvSpPr/>
          <p:nvPr/>
        </p:nvSpPr>
        <p:spPr>
          <a:xfrm>
            <a:off x="5724847" y="1790948"/>
            <a:ext cx="5472607" cy="4187934"/>
          </a:xfrm>
          <a:prstGeom prst="rect">
            <a:avLst/>
          </a:prstGeom>
        </p:spPr>
        <p:txBody>
          <a:bodyPr bIns="45711" lIns="91424" rIns="91424" tIns="45711" wrap="square">
            <a:spAutoFit/>
          </a:bodyPr>
          <a:lstStyle/>
          <a:p>
            <a:pPr>
              <a:lnSpc>
                <a:spcPct val="140000"/>
              </a:lnSpc>
            </a:pPr>
            <a:r>
              <a:rPr altLang="en-US" b="1" lang="zh-CN" smtClean="0">
                <a:solidFill>
                  <a:srgbClr val="9A2222"/>
                </a:solidFill>
                <a:latin charset="-122" panose="020b0503020204020204" pitchFamily="34" typeface="微软雅黑"/>
                <a:ea charset="-122" panose="020b0503020204020204" pitchFamily="34" typeface="微软雅黑"/>
              </a:rPr>
              <a:t>回顾前期这段时间以来，我们取得了骄人的成绩，建立了公司网络销售渠道，产品得到用户的广泛认可，效果甚好，但期间也发现了部分工作中存在的问题，主要反应在工作时时间管理欠佳，部分项目计划安排未能落实等方面，展望未来，我们将继续努力前行，力争各项工作更上一个新台阶</a:t>
            </a:r>
          </a:p>
        </p:txBody>
      </p:sp>
      <p:sp>
        <p:nvSpPr>
          <p:cNvPr id="10" name="矩形 9"/>
          <p:cNvSpPr/>
          <p:nvPr/>
        </p:nvSpPr>
        <p:spPr>
          <a:xfrm>
            <a:off x="5724847" y="3807172"/>
            <a:ext cx="5472607" cy="1456926"/>
          </a:xfrm>
          <a:prstGeom prst="rect">
            <a:avLst/>
          </a:prstGeom>
        </p:spPr>
        <p:txBody>
          <a:bodyPr bIns="45711" lIns="91424" rIns="91424" tIns="45711" wrap="square">
            <a:spAutoFit/>
          </a:bodyPr>
          <a:lstStyle/>
          <a:p>
            <a:pPr>
              <a:lnSpc>
                <a:spcPct val="14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可以根据自己的需要更换自己喜欢的颜色与修改图表的布局，适当的增加或删除部分内容，以让您的报告内容更加生动形象，像工作报告总结之类演示文稿的，在修改模板或利用模板内容时，尽量简洁大方，动画效果到不一定占主要因素。</a:t>
            </a:r>
          </a:p>
        </p:txBody>
      </p:sp>
      <p:sp>
        <p:nvSpPr>
          <p:cNvPr id="15" name="TextBox 14"/>
          <p:cNvSpPr txBox="1"/>
          <p:nvPr/>
        </p:nvSpPr>
        <p:spPr>
          <a:xfrm>
            <a:off x="1799821" y="783538"/>
            <a:ext cx="2268842" cy="342000"/>
          </a:xfrm>
          <a:prstGeom prst="rect">
            <a:avLst/>
          </a:prstGeom>
          <a:noFill/>
          <a:ln>
            <a:noFill/>
          </a:ln>
          <a:effectLst>
            <a:outerShdw algn="t" blurRad="50800" dir="5400000" dist="38100" rotWithShape="0">
              <a:prstClr val="black">
                <a:alpha val="40000"/>
              </a:prstClr>
            </a:outerShdw>
          </a:effectLst>
        </p:spPr>
        <p:txBody>
          <a:bodyPr anchor="b" rtlCol="0" wrap="square">
            <a:noAutofit/>
          </a:bodyPr>
          <a:lstStyle/>
          <a:p>
            <a:pPr algn="ctr"/>
            <a:r>
              <a:rPr altLang="zh-CN" b="1" lang="en-US" smtClean="0" sz="2400">
                <a:solidFill>
                  <a:srgbClr val="C00000"/>
                </a:solidFill>
                <a:latin charset="-122" panose="020b0503020204020204" pitchFamily="34" typeface="微软雅黑"/>
                <a:ea charset="-122" panose="020b0503020204020204" pitchFamily="34" typeface="微软雅黑"/>
              </a:rPr>
              <a:t>Introduction</a:t>
            </a:r>
          </a:p>
        </p:txBody>
      </p:sp>
      <p:pic>
        <p:nvPicPr>
          <p:cNvPr id="12" name="Picture 3"/>
          <p:cNvPicPr>
            <a:picLocks noChangeArrowheads="1" noChangeAspect="1"/>
          </p:cNvPicPr>
          <p:nvPr/>
        </p:nvPicPr>
        <p:blipFill>
          <a:blip r:embed="rId4">
            <a:extLst>
              <a:ext uri="{28A0092B-C50C-407E-A947-70E740481C1C}">
                <a14:useLocalDpi val="0"/>
              </a:ext>
            </a:extLst>
          </a:blip>
          <a:stretch>
            <a:fillRect/>
          </a:stretch>
        </p:blipFill>
        <p:spPr bwMode="auto">
          <a:xfrm>
            <a:off x="1476374" y="2214585"/>
            <a:ext cx="3853221" cy="3234729"/>
          </a:xfrm>
          <a:prstGeom prst="rect">
            <a:avLst/>
          </a:prstGeom>
          <a:ln>
            <a:noFill/>
          </a:ln>
          <a:effectLst>
            <a:outerShdw algn="tl" blurRad="292100" dir="2700000" dist="139700" rotWithShape="0">
              <a:srgbClr val="333333">
                <a:alpha val="65000"/>
              </a:srgbClr>
            </a:outerShdw>
          </a:effectLst>
          <a:extLst>
            <a:ext uri="{91240B29-F687-4F45-9708-019B960494DF}">
              <a14:hiddenLine w="9525">
                <a:solidFill>
                  <a:schemeClr val="tx1"/>
                </a:solidFill>
                <a:miter lim="800000"/>
                <a:headEnd/>
                <a:tailEnd/>
              </a14:hiddenLine>
            </a:ext>
          </a:extLst>
        </p:spPr>
      </p:pic>
    </p:spTree>
    <p:extLst>
      <p:ext uri="{BB962C8B-B14F-4D97-AF65-F5344CB8AC3E}">
        <p14:creationId val="3580269894"/>
      </p:ext>
    </p:extLst>
  </p:cSld>
  <p:clrMapOvr>
    <a:masterClrMapping/>
  </p:clrMapOvr>
  <mc:AlternateContent>
    <mc:Choice Requires="p14">
      <p:transition advTm="5000" p14:dur="2000" spd="slow">
        <p14:vortex dir="r"/>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anim calcmode="lin" valueType="num">
                                      <p:cBhvr>
                                        <p:cTn dur="500" fill="hold" id="8"/>
                                        <p:tgtEl>
                                          <p:spTgt spid="5"/>
                                        </p:tgtEl>
                                        <p:attrNameLst>
                                          <p:attrName>ppt_x</p:attrName>
                                        </p:attrNameLst>
                                      </p:cBhvr>
                                      <p:tavLst>
                                        <p:tav tm="0">
                                          <p:val>
                                            <p:strVal val="#ppt_x"/>
                                          </p:val>
                                        </p:tav>
                                        <p:tav tm="100000">
                                          <p:val>
                                            <p:strVal val="#ppt_x"/>
                                          </p:val>
                                        </p:tav>
                                      </p:tavLst>
                                    </p:anim>
                                    <p:anim calcmode="lin" valueType="num">
                                      <p:cBhvr>
                                        <p:cTn dur="5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500" id="13"/>
                                        <p:tgtEl>
                                          <p:spTgt spid="15"/>
                                        </p:tgtEl>
                                      </p:cBhvr>
                                    </p:animEffect>
                                    <p:anim calcmode="lin" valueType="num">
                                      <p:cBhvr>
                                        <p:cTn dur="500" fill="hold" id="14"/>
                                        <p:tgtEl>
                                          <p:spTgt spid="15"/>
                                        </p:tgtEl>
                                        <p:attrNameLst>
                                          <p:attrName>ppt_x</p:attrName>
                                        </p:attrNameLst>
                                      </p:cBhvr>
                                      <p:tavLst>
                                        <p:tav tm="0">
                                          <p:val>
                                            <p:strVal val="#ppt_x"/>
                                          </p:val>
                                        </p:tav>
                                        <p:tav tm="100000">
                                          <p:val>
                                            <p:strVal val="#ppt_x"/>
                                          </p:val>
                                        </p:tav>
                                      </p:tavLst>
                                    </p:anim>
                                    <p:anim calcmode="lin" valueType="num">
                                      <p:cBhvr>
                                        <p:cTn dur="500" fill="hold" id="15"/>
                                        <p:tgtEl>
                                          <p:spTgt spid="1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16" presetSubtype="21">
                                  <p:stCondLst>
                                    <p:cond delay="0"/>
                                  </p:stCondLst>
                                  <p:childTnLst>
                                    <p:set>
                                      <p:cBhvr>
                                        <p:cTn dur="1" fill="hold" id="18">
                                          <p:stCondLst>
                                            <p:cond delay="0"/>
                                          </p:stCondLst>
                                        </p:cTn>
                                        <p:tgtEl>
                                          <p:spTgt spid="8"/>
                                        </p:tgtEl>
                                        <p:attrNameLst>
                                          <p:attrName>style.visibility</p:attrName>
                                        </p:attrNameLst>
                                      </p:cBhvr>
                                      <p:to>
                                        <p:strVal val="visible"/>
                                      </p:to>
                                    </p:set>
                                    <p:animEffect filter="barn(inVertical)" transition="in">
                                      <p:cBhvr>
                                        <p:cTn dur="500" id="19"/>
                                        <p:tgtEl>
                                          <p:spTgt spid="8"/>
                                        </p:tgtEl>
                                      </p:cBhvr>
                                    </p:animEffect>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anim calcmode="lin" valueType="num">
                                      <p:cBhvr>
                                        <p:cTn dur="500" fill="hold" id="24"/>
                                        <p:tgtEl>
                                          <p:spTgt spid="12"/>
                                        </p:tgtEl>
                                        <p:attrNameLst>
                                          <p:attrName>ppt_x</p:attrName>
                                        </p:attrNameLst>
                                      </p:cBhvr>
                                      <p:tavLst>
                                        <p:tav tm="0">
                                          <p:val>
                                            <p:strVal val="#ppt_x"/>
                                          </p:val>
                                        </p:tav>
                                        <p:tav tm="100000">
                                          <p:val>
                                            <p:strVal val="#ppt_x"/>
                                          </p:val>
                                        </p:tav>
                                      </p:tavLst>
                                    </p:anim>
                                    <p:anim calcmode="lin" valueType="num">
                                      <p:cBhvr>
                                        <p:cTn dur="500" fill="hold" id="25"/>
                                        <p:tgtEl>
                                          <p:spTgt spid="1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9"/>
                                        </p:tgtEl>
                                        <p:attrNameLst>
                                          <p:attrName>style.visibility</p:attrName>
                                        </p:attrNameLst>
                                      </p:cBhvr>
                                      <p:to>
                                        <p:strVal val="visible"/>
                                      </p:to>
                                    </p:set>
                                    <p:animEffect filter="wipe(left)" transition="in">
                                      <p:cBhvr>
                                        <p:cTn dur="750" id="29"/>
                                        <p:tgtEl>
                                          <p:spTgt spid="9"/>
                                        </p:tgtEl>
                                      </p:cBhvr>
                                    </p:animEffect>
                                  </p:childTnLst>
                                </p:cTn>
                              </p:par>
                            </p:childTnLst>
                          </p:cTn>
                        </p:par>
                        <p:par>
                          <p:cTn fill="hold" id="30" nodeType="afterGroup">
                            <p:stCondLst>
                              <p:cond delay="2750"/>
                            </p:stCondLst>
                            <p:childTnLst>
                              <p:par>
                                <p:cTn fill="hold" grpId="0" id="31" nodeType="after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750" id="3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5"/>
      <p:bldP grpId="0" spid="9"/>
      <p:bldP grpId="0" spid="10"/>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内容占位符 2"/>
          <p:cNvSpPr txBox="1"/>
          <p:nvPr/>
        </p:nvSpPr>
        <p:spPr>
          <a:xfrm>
            <a:off x="7520508" y="1559308"/>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lang="zh-CN" smtClean="0" sz="1900">
                <a:solidFill>
                  <a:prstClr val="black"/>
                </a:solidFill>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4" name="内容占位符 2"/>
          <p:cNvSpPr txBox="1"/>
          <p:nvPr/>
        </p:nvSpPr>
        <p:spPr>
          <a:xfrm>
            <a:off x="703600" y="2669337"/>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sp>
        <p:nvSpPr>
          <p:cNvPr id="5" name="内容占位符 2"/>
          <p:cNvSpPr txBox="1"/>
          <p:nvPr/>
        </p:nvSpPr>
        <p:spPr>
          <a:xfrm>
            <a:off x="7520508" y="3779366"/>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sp>
        <p:nvSpPr>
          <p:cNvPr id="6" name="内容占位符 2"/>
          <p:cNvSpPr txBox="1"/>
          <p:nvPr/>
        </p:nvSpPr>
        <p:spPr>
          <a:xfrm>
            <a:off x="703600" y="4889399"/>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grpSp>
        <p:nvGrpSpPr>
          <p:cNvPr id="7" name="组合 6"/>
          <p:cNvGrpSpPr/>
          <p:nvPr/>
        </p:nvGrpSpPr>
        <p:grpSpPr>
          <a:xfrm>
            <a:off x="6519037" y="1627645"/>
            <a:ext cx="936881" cy="938809"/>
            <a:chOff x="4898207" y="1070431"/>
            <a:chExt cx="703944" cy="703944"/>
          </a:xfrm>
          <a:solidFill>
            <a:srgbClr val="7B1B1B"/>
          </a:solidFill>
        </p:grpSpPr>
        <p:sp>
          <p:nvSpPr>
            <p:cNvPr id="8" name="泪滴形 7"/>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9" name="矩形 8"/>
            <p:cNvSpPr/>
            <p:nvPr/>
          </p:nvSpPr>
          <p:spPr>
            <a:xfrm>
              <a:off x="4947088" y="1268515"/>
              <a:ext cx="606181"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1月份</a:t>
              </a:r>
            </a:p>
          </p:txBody>
        </p:sp>
      </p:grpSp>
      <p:grpSp>
        <p:nvGrpSpPr>
          <p:cNvPr id="10" name="组合 9"/>
          <p:cNvGrpSpPr/>
          <p:nvPr/>
        </p:nvGrpSpPr>
        <p:grpSpPr>
          <a:xfrm>
            <a:off x="4719092" y="2753160"/>
            <a:ext cx="936881" cy="938809"/>
            <a:chOff x="3545783" y="1914373"/>
            <a:chExt cx="703944" cy="703944"/>
          </a:xfrm>
          <a:solidFill>
            <a:schemeClr val="tx1">
              <a:lumMod val="75000"/>
              <a:lumOff val="25000"/>
            </a:schemeClr>
          </a:solidFill>
        </p:grpSpPr>
        <p:sp>
          <p:nvSpPr>
            <p:cNvPr id="11" name="泪滴形 10"/>
            <p:cNvSpPr/>
            <p:nvPr/>
          </p:nvSpPr>
          <p:spPr>
            <a:xfrm flipH="1" rot="8100000">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2" name="矩形 11"/>
            <p:cNvSpPr/>
            <p:nvPr/>
          </p:nvSpPr>
          <p:spPr>
            <a:xfrm>
              <a:off x="3594664" y="2112457"/>
              <a:ext cx="606181"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2月份</a:t>
              </a:r>
            </a:p>
          </p:txBody>
        </p:sp>
      </p:grpSp>
      <p:grpSp>
        <p:nvGrpSpPr>
          <p:cNvPr id="13" name="组合 12"/>
          <p:cNvGrpSpPr/>
          <p:nvPr/>
        </p:nvGrpSpPr>
        <p:grpSpPr>
          <a:xfrm>
            <a:off x="6519037" y="3864488"/>
            <a:ext cx="936881" cy="938809"/>
            <a:chOff x="4898207" y="2747676"/>
            <a:chExt cx="703944" cy="703944"/>
          </a:xfrm>
          <a:solidFill>
            <a:srgbClr val="7B1B1B"/>
          </a:solidFill>
        </p:grpSpPr>
        <p:sp>
          <p:nvSpPr>
            <p:cNvPr id="14" name="泪滴形 13"/>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5" name="矩形 14"/>
            <p:cNvSpPr/>
            <p:nvPr/>
          </p:nvSpPr>
          <p:spPr>
            <a:xfrm>
              <a:off x="4940416" y="2945760"/>
              <a:ext cx="606181"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3月份</a:t>
              </a:r>
            </a:p>
          </p:txBody>
        </p:sp>
      </p:grpSp>
      <p:grpSp>
        <p:nvGrpSpPr>
          <p:cNvPr id="16" name="组合 15"/>
          <p:cNvGrpSpPr/>
          <p:nvPr/>
        </p:nvGrpSpPr>
        <p:grpSpPr>
          <a:xfrm>
            <a:off x="4719092" y="4990006"/>
            <a:ext cx="936881" cy="938809"/>
            <a:chOff x="3545783" y="3591618"/>
            <a:chExt cx="703944" cy="703944"/>
          </a:xfrm>
          <a:solidFill>
            <a:schemeClr val="tx1">
              <a:lumMod val="75000"/>
              <a:lumOff val="25000"/>
            </a:schemeClr>
          </a:solidFill>
        </p:grpSpPr>
        <p:sp>
          <p:nvSpPr>
            <p:cNvPr id="17" name="泪滴形 16"/>
            <p:cNvSpPr/>
            <p:nvPr/>
          </p:nvSpPr>
          <p:spPr>
            <a:xfrm flipH="1" rot="8100000">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8" name="矩形 17"/>
            <p:cNvSpPr/>
            <p:nvPr/>
          </p:nvSpPr>
          <p:spPr>
            <a:xfrm>
              <a:off x="3594664" y="3789702"/>
              <a:ext cx="606181"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4月份</a:t>
              </a:r>
            </a:p>
          </p:txBody>
        </p:sp>
      </p:grpSp>
      <p:sp>
        <p:nvSpPr>
          <p:cNvPr id="19" name="椭圆 18"/>
          <p:cNvSpPr/>
          <p:nvPr/>
        </p:nvSpPr>
        <p:spPr>
          <a:xfrm>
            <a:off x="5965106" y="1951392"/>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0" name="椭圆 19"/>
          <p:cNvSpPr/>
          <p:nvPr/>
        </p:nvSpPr>
        <p:spPr>
          <a:xfrm>
            <a:off x="5965106" y="3078781"/>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1" name="椭圆 20"/>
          <p:cNvSpPr/>
          <p:nvPr/>
        </p:nvSpPr>
        <p:spPr>
          <a:xfrm>
            <a:off x="5989053" y="420617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2" name="椭圆 21"/>
          <p:cNvSpPr/>
          <p:nvPr/>
        </p:nvSpPr>
        <p:spPr>
          <a:xfrm>
            <a:off x="5965106" y="5333557"/>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3" name="同侧圆角矩形 22"/>
          <p:cNvSpPr/>
          <p:nvPr/>
        </p:nvSpPr>
        <p:spPr>
          <a:xfrm rot="10800000">
            <a:off x="6036975" y="1064060"/>
            <a:ext cx="95825" cy="827753"/>
          </a:xfrm>
          <a:prstGeom prst="round2SameRect">
            <a:avLst>
              <a:gd fmla="val 50000" name="adj1"/>
              <a:gd fmla="val 0"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4" name="圆角矩形 23"/>
          <p:cNvSpPr/>
          <p:nvPr/>
        </p:nvSpPr>
        <p:spPr>
          <a:xfrm>
            <a:off x="6036975" y="2251025"/>
            <a:ext cx="95825" cy="768178"/>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5" name="圆角矩形 24"/>
          <p:cNvSpPr/>
          <p:nvPr/>
        </p:nvSpPr>
        <p:spPr>
          <a:xfrm>
            <a:off x="6036975" y="3378414"/>
            <a:ext cx="95825" cy="768178"/>
          </a:xfrm>
          <a:prstGeom prst="roundRect">
            <a:avLst>
              <a:gd fmla="val 50000" name="adj"/>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6" name="圆角矩形 25"/>
          <p:cNvSpPr/>
          <p:nvPr/>
        </p:nvSpPr>
        <p:spPr>
          <a:xfrm>
            <a:off x="6036975" y="4505803"/>
            <a:ext cx="95825" cy="768178"/>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7" name="同侧圆角矩形 26"/>
          <p:cNvSpPr/>
          <p:nvPr/>
        </p:nvSpPr>
        <p:spPr>
          <a:xfrm>
            <a:off x="6036975" y="5633194"/>
            <a:ext cx="95825" cy="1226397"/>
          </a:xfrm>
          <a:prstGeom prst="round2SameRect">
            <a:avLst>
              <a:gd fmla="val 50000" name="adj1"/>
              <a:gd fmla="val 0"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Tree>
    <p:extLst>
      <p:ext uri="{BB962C8B-B14F-4D97-AF65-F5344CB8AC3E}">
        <p14:creationId val="3264185023"/>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3"/>
                                        </p:tgtEl>
                                        <p:attrNameLst>
                                          <p:attrName>style.visibility</p:attrName>
                                        </p:attrNameLst>
                                      </p:cBhvr>
                                      <p:to>
                                        <p:strVal val="visible"/>
                                      </p:to>
                                    </p:set>
                                    <p:animEffect filter="wipe(up)" transition="in">
                                      <p:cBhvr>
                                        <p:cTn dur="300" id="7"/>
                                        <p:tgtEl>
                                          <p:spTgt spid="23"/>
                                        </p:tgtEl>
                                      </p:cBhvr>
                                    </p:animEffect>
                                  </p:childTnLst>
                                </p:cTn>
                              </p:par>
                            </p:childTnLst>
                          </p:cTn>
                        </p:par>
                        <p:par>
                          <p:cTn fill="hold" id="8" nodeType="afterGroup">
                            <p:stCondLst>
                              <p:cond delay="300"/>
                            </p:stCondLst>
                            <p:childTnLst>
                              <p:par>
                                <p:cTn fill="hold" grpId="0" id="9" nodeType="afterEffect" presetClass="entr" presetID="53" presetSubtype="0">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p:cTn dur="300" fill="hold" id="11"/>
                                        <p:tgtEl>
                                          <p:spTgt spid="19"/>
                                        </p:tgtEl>
                                        <p:attrNameLst>
                                          <p:attrName>ppt_w</p:attrName>
                                        </p:attrNameLst>
                                      </p:cBhvr>
                                      <p:tavLst>
                                        <p:tav tm="0">
                                          <p:val>
                                            <p:fltVal val="0"/>
                                          </p:val>
                                        </p:tav>
                                        <p:tav tm="100000">
                                          <p:val>
                                            <p:strVal val="#ppt_w"/>
                                          </p:val>
                                        </p:tav>
                                      </p:tavLst>
                                    </p:anim>
                                    <p:anim calcmode="lin" valueType="num">
                                      <p:cBhvr>
                                        <p:cTn dur="300" fill="hold" id="12"/>
                                        <p:tgtEl>
                                          <p:spTgt spid="19"/>
                                        </p:tgtEl>
                                        <p:attrNameLst>
                                          <p:attrName>ppt_h</p:attrName>
                                        </p:attrNameLst>
                                      </p:cBhvr>
                                      <p:tavLst>
                                        <p:tav tm="0">
                                          <p:val>
                                            <p:fltVal val="0"/>
                                          </p:val>
                                        </p:tav>
                                        <p:tav tm="100000">
                                          <p:val>
                                            <p:strVal val="#ppt_h"/>
                                          </p:val>
                                        </p:tav>
                                      </p:tavLst>
                                    </p:anim>
                                    <p:animEffect filter="fade" transition="in">
                                      <p:cBhvr>
                                        <p:cTn dur="300" id="13"/>
                                        <p:tgtEl>
                                          <p:spTgt spid="19"/>
                                        </p:tgtEl>
                                      </p:cBhvr>
                                    </p:animEffect>
                                  </p:childTnLst>
                                </p:cTn>
                              </p:par>
                            </p:childTnLst>
                          </p:cTn>
                        </p:par>
                        <p:par>
                          <p:cTn fill="hold" id="14" nodeType="afterGroup">
                            <p:stCondLst>
                              <p:cond delay="600"/>
                            </p:stCondLst>
                            <p:childTnLst>
                              <p:par>
                                <p:cTn fill="hold"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300" fill="hold" id="17"/>
                                        <p:tgtEl>
                                          <p:spTgt spid="7"/>
                                        </p:tgtEl>
                                        <p:attrNameLst>
                                          <p:attrName>ppt_x</p:attrName>
                                        </p:attrNameLst>
                                      </p:cBhvr>
                                      <p:tavLst>
                                        <p:tav tm="0">
                                          <p:val>
                                            <p:strVal val="1+#ppt_w/2"/>
                                          </p:val>
                                        </p:tav>
                                        <p:tav tm="100000">
                                          <p:val>
                                            <p:strVal val="#ppt_x"/>
                                          </p:val>
                                        </p:tav>
                                      </p:tavLst>
                                    </p:anim>
                                    <p:anim calcmode="lin" valueType="num">
                                      <p:cBhvr additive="base">
                                        <p:cTn dur="300" fill="hold" id="18"/>
                                        <p:tgtEl>
                                          <p:spTgt spid="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900"/>
                            </p:stCondLst>
                            <p:childTnLst>
                              <p:par>
                                <p:cTn fill="hold" grpId="0" id="20" nodeType="afterEffect" presetClass="entr" presetID="2" presetSubtype="2">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300" fill="hold" id="22"/>
                                        <p:tgtEl>
                                          <p:spTgt spid="3"/>
                                        </p:tgtEl>
                                        <p:attrNameLst>
                                          <p:attrName>ppt_x</p:attrName>
                                        </p:attrNameLst>
                                      </p:cBhvr>
                                      <p:tavLst>
                                        <p:tav tm="0">
                                          <p:val>
                                            <p:strVal val="1+#ppt_w/2"/>
                                          </p:val>
                                        </p:tav>
                                        <p:tav tm="100000">
                                          <p:val>
                                            <p:strVal val="#ppt_x"/>
                                          </p:val>
                                        </p:tav>
                                      </p:tavLst>
                                    </p:anim>
                                    <p:anim calcmode="lin" valueType="num">
                                      <p:cBhvr additive="base">
                                        <p:cTn dur="300" fill="hold" id="23"/>
                                        <p:tgtEl>
                                          <p:spTgt spid="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200"/>
                            </p:stCondLst>
                            <p:childTnLst>
                              <p:par>
                                <p:cTn fill="hold" grpId="0" id="25" nodeType="afterEffect" presetClass="entr" presetID="22" presetSubtype="1">
                                  <p:stCondLst>
                                    <p:cond delay="0"/>
                                  </p:stCondLst>
                                  <p:childTnLst>
                                    <p:set>
                                      <p:cBhvr>
                                        <p:cTn dur="1" fill="hold" id="26">
                                          <p:stCondLst>
                                            <p:cond delay="0"/>
                                          </p:stCondLst>
                                        </p:cTn>
                                        <p:tgtEl>
                                          <p:spTgt spid="24"/>
                                        </p:tgtEl>
                                        <p:attrNameLst>
                                          <p:attrName>style.visibility</p:attrName>
                                        </p:attrNameLst>
                                      </p:cBhvr>
                                      <p:to>
                                        <p:strVal val="visible"/>
                                      </p:to>
                                    </p:set>
                                    <p:animEffect filter="wipe(up)" transition="in">
                                      <p:cBhvr>
                                        <p:cTn dur="300" id="27"/>
                                        <p:tgtEl>
                                          <p:spTgt spid="24"/>
                                        </p:tgtEl>
                                      </p:cBhvr>
                                    </p:animEffect>
                                  </p:childTnLst>
                                </p:cTn>
                              </p:par>
                            </p:childTnLst>
                          </p:cTn>
                        </p:par>
                        <p:par>
                          <p:cTn fill="hold" id="28" nodeType="afterGroup">
                            <p:stCondLst>
                              <p:cond delay="1500"/>
                            </p:stCondLst>
                            <p:childTnLst>
                              <p:par>
                                <p:cTn fill="hold" grpId="0" id="29" nodeType="afterEffect" presetClass="entr" presetID="53" presetSubtype="0">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p:cTn dur="300" fill="hold" id="31"/>
                                        <p:tgtEl>
                                          <p:spTgt spid="20"/>
                                        </p:tgtEl>
                                        <p:attrNameLst>
                                          <p:attrName>ppt_w</p:attrName>
                                        </p:attrNameLst>
                                      </p:cBhvr>
                                      <p:tavLst>
                                        <p:tav tm="0">
                                          <p:val>
                                            <p:fltVal val="0"/>
                                          </p:val>
                                        </p:tav>
                                        <p:tav tm="100000">
                                          <p:val>
                                            <p:strVal val="#ppt_w"/>
                                          </p:val>
                                        </p:tav>
                                      </p:tavLst>
                                    </p:anim>
                                    <p:anim calcmode="lin" valueType="num">
                                      <p:cBhvr>
                                        <p:cTn dur="300" fill="hold" id="32"/>
                                        <p:tgtEl>
                                          <p:spTgt spid="20"/>
                                        </p:tgtEl>
                                        <p:attrNameLst>
                                          <p:attrName>ppt_h</p:attrName>
                                        </p:attrNameLst>
                                      </p:cBhvr>
                                      <p:tavLst>
                                        <p:tav tm="0">
                                          <p:val>
                                            <p:fltVal val="0"/>
                                          </p:val>
                                        </p:tav>
                                        <p:tav tm="100000">
                                          <p:val>
                                            <p:strVal val="#ppt_h"/>
                                          </p:val>
                                        </p:tav>
                                      </p:tavLst>
                                    </p:anim>
                                    <p:animEffect filter="fade" transition="in">
                                      <p:cBhvr>
                                        <p:cTn dur="300" id="33"/>
                                        <p:tgtEl>
                                          <p:spTgt spid="20"/>
                                        </p:tgtEl>
                                      </p:cBhvr>
                                    </p:animEffect>
                                  </p:childTnLst>
                                </p:cTn>
                              </p:par>
                            </p:childTnLst>
                          </p:cTn>
                        </p:par>
                        <p:par>
                          <p:cTn fill="hold" id="34" nodeType="afterGroup">
                            <p:stCondLst>
                              <p:cond delay="1800"/>
                            </p:stCondLst>
                            <p:childTnLst>
                              <p:par>
                                <p:cTn fill="hold" id="35" nodeType="afterEffect" presetClass="entr" presetID="2" presetSubtype="8">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additive="base">
                                        <p:cTn dur="300" fill="hold" id="37"/>
                                        <p:tgtEl>
                                          <p:spTgt spid="10"/>
                                        </p:tgtEl>
                                        <p:attrNameLst>
                                          <p:attrName>ppt_x</p:attrName>
                                        </p:attrNameLst>
                                      </p:cBhvr>
                                      <p:tavLst>
                                        <p:tav tm="0">
                                          <p:val>
                                            <p:strVal val="0-#ppt_w/2"/>
                                          </p:val>
                                        </p:tav>
                                        <p:tav tm="100000">
                                          <p:val>
                                            <p:strVal val="#ppt_x"/>
                                          </p:val>
                                        </p:tav>
                                      </p:tavLst>
                                    </p:anim>
                                    <p:anim calcmode="lin" valueType="num">
                                      <p:cBhvr additive="base">
                                        <p:cTn dur="300" fill="hold" id="38"/>
                                        <p:tgtEl>
                                          <p:spTgt spid="10"/>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100"/>
                            </p:stCondLst>
                            <p:childTnLst>
                              <p:par>
                                <p:cTn fill="hold" grpId="0" id="40" nodeType="afterEffect" presetClass="entr" presetID="2" presetSubtype="8">
                                  <p:stCondLst>
                                    <p:cond delay="0"/>
                                  </p:stCondLst>
                                  <p:childTnLst>
                                    <p:set>
                                      <p:cBhvr>
                                        <p:cTn dur="1" fill="hold" id="41">
                                          <p:stCondLst>
                                            <p:cond delay="0"/>
                                          </p:stCondLst>
                                        </p:cTn>
                                        <p:tgtEl>
                                          <p:spTgt spid="4"/>
                                        </p:tgtEl>
                                        <p:attrNameLst>
                                          <p:attrName>style.visibility</p:attrName>
                                        </p:attrNameLst>
                                      </p:cBhvr>
                                      <p:to>
                                        <p:strVal val="visible"/>
                                      </p:to>
                                    </p:set>
                                    <p:anim calcmode="lin" valueType="num">
                                      <p:cBhvr additive="base">
                                        <p:cTn dur="300" fill="hold" id="42"/>
                                        <p:tgtEl>
                                          <p:spTgt spid="4"/>
                                        </p:tgtEl>
                                        <p:attrNameLst>
                                          <p:attrName>ppt_x</p:attrName>
                                        </p:attrNameLst>
                                      </p:cBhvr>
                                      <p:tavLst>
                                        <p:tav tm="0">
                                          <p:val>
                                            <p:strVal val="0-#ppt_w/2"/>
                                          </p:val>
                                        </p:tav>
                                        <p:tav tm="100000">
                                          <p:val>
                                            <p:strVal val="#ppt_x"/>
                                          </p:val>
                                        </p:tav>
                                      </p:tavLst>
                                    </p:anim>
                                    <p:anim calcmode="lin" valueType="num">
                                      <p:cBhvr additive="base">
                                        <p:cTn dur="300" fill="hold" id="43"/>
                                        <p:tgtEl>
                                          <p:spTgt spid="4"/>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400"/>
                            </p:stCondLst>
                            <p:childTnLst>
                              <p:par>
                                <p:cTn fill="hold" grpId="0" id="45" nodeType="afterEffect" presetClass="entr" presetID="22" presetSubtype="1">
                                  <p:stCondLst>
                                    <p:cond delay="0"/>
                                  </p:stCondLst>
                                  <p:childTnLst>
                                    <p:set>
                                      <p:cBhvr>
                                        <p:cTn dur="1" fill="hold" id="46">
                                          <p:stCondLst>
                                            <p:cond delay="0"/>
                                          </p:stCondLst>
                                        </p:cTn>
                                        <p:tgtEl>
                                          <p:spTgt spid="25"/>
                                        </p:tgtEl>
                                        <p:attrNameLst>
                                          <p:attrName>style.visibility</p:attrName>
                                        </p:attrNameLst>
                                      </p:cBhvr>
                                      <p:to>
                                        <p:strVal val="visible"/>
                                      </p:to>
                                    </p:set>
                                    <p:animEffect filter="wipe(up)" transition="in">
                                      <p:cBhvr>
                                        <p:cTn dur="300" id="47"/>
                                        <p:tgtEl>
                                          <p:spTgt spid="25"/>
                                        </p:tgtEl>
                                      </p:cBhvr>
                                    </p:animEffect>
                                  </p:childTnLst>
                                </p:cTn>
                              </p:par>
                            </p:childTnLst>
                          </p:cTn>
                        </p:par>
                        <p:par>
                          <p:cTn fill="hold" id="48" nodeType="afterGroup">
                            <p:stCondLst>
                              <p:cond delay="2700"/>
                            </p:stCondLst>
                            <p:childTnLst>
                              <p:par>
                                <p:cTn fill="hold" grpId="0" id="49" nodeType="afterEffect" presetClass="entr" presetID="53" presetSubtype="0">
                                  <p:stCondLst>
                                    <p:cond delay="0"/>
                                  </p:stCondLst>
                                  <p:childTnLst>
                                    <p:set>
                                      <p:cBhvr>
                                        <p:cTn dur="1" fill="hold" id="50">
                                          <p:stCondLst>
                                            <p:cond delay="0"/>
                                          </p:stCondLst>
                                        </p:cTn>
                                        <p:tgtEl>
                                          <p:spTgt spid="21"/>
                                        </p:tgtEl>
                                        <p:attrNameLst>
                                          <p:attrName>style.visibility</p:attrName>
                                        </p:attrNameLst>
                                      </p:cBhvr>
                                      <p:to>
                                        <p:strVal val="visible"/>
                                      </p:to>
                                    </p:set>
                                    <p:anim calcmode="lin" valueType="num">
                                      <p:cBhvr>
                                        <p:cTn dur="300" fill="hold" id="51"/>
                                        <p:tgtEl>
                                          <p:spTgt spid="21"/>
                                        </p:tgtEl>
                                        <p:attrNameLst>
                                          <p:attrName>ppt_w</p:attrName>
                                        </p:attrNameLst>
                                      </p:cBhvr>
                                      <p:tavLst>
                                        <p:tav tm="0">
                                          <p:val>
                                            <p:fltVal val="0"/>
                                          </p:val>
                                        </p:tav>
                                        <p:tav tm="100000">
                                          <p:val>
                                            <p:strVal val="#ppt_w"/>
                                          </p:val>
                                        </p:tav>
                                      </p:tavLst>
                                    </p:anim>
                                    <p:anim calcmode="lin" valueType="num">
                                      <p:cBhvr>
                                        <p:cTn dur="300" fill="hold" id="52"/>
                                        <p:tgtEl>
                                          <p:spTgt spid="21"/>
                                        </p:tgtEl>
                                        <p:attrNameLst>
                                          <p:attrName>ppt_h</p:attrName>
                                        </p:attrNameLst>
                                      </p:cBhvr>
                                      <p:tavLst>
                                        <p:tav tm="0">
                                          <p:val>
                                            <p:fltVal val="0"/>
                                          </p:val>
                                        </p:tav>
                                        <p:tav tm="100000">
                                          <p:val>
                                            <p:strVal val="#ppt_h"/>
                                          </p:val>
                                        </p:tav>
                                      </p:tavLst>
                                    </p:anim>
                                    <p:animEffect filter="fade" transition="in">
                                      <p:cBhvr>
                                        <p:cTn dur="300" id="53"/>
                                        <p:tgtEl>
                                          <p:spTgt spid="21"/>
                                        </p:tgtEl>
                                      </p:cBhvr>
                                    </p:animEffect>
                                  </p:childTnLst>
                                </p:cTn>
                              </p:par>
                            </p:childTnLst>
                          </p:cTn>
                        </p:par>
                        <p:par>
                          <p:cTn fill="hold" id="54" nodeType="afterGroup">
                            <p:stCondLst>
                              <p:cond delay="3000"/>
                            </p:stCondLst>
                            <p:childTnLst>
                              <p:par>
                                <p:cTn fill="hold" id="55" nodeType="afterEffect" presetClass="entr" presetID="2" presetSubtype="2">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300" fill="hold" id="57"/>
                                        <p:tgtEl>
                                          <p:spTgt spid="13"/>
                                        </p:tgtEl>
                                        <p:attrNameLst>
                                          <p:attrName>ppt_x</p:attrName>
                                        </p:attrNameLst>
                                      </p:cBhvr>
                                      <p:tavLst>
                                        <p:tav tm="0">
                                          <p:val>
                                            <p:strVal val="1+#ppt_w/2"/>
                                          </p:val>
                                        </p:tav>
                                        <p:tav tm="100000">
                                          <p:val>
                                            <p:strVal val="#ppt_x"/>
                                          </p:val>
                                        </p:tav>
                                      </p:tavLst>
                                    </p:anim>
                                    <p:anim calcmode="lin" valueType="num">
                                      <p:cBhvr additive="base">
                                        <p:cTn dur="300" fill="hold" id="58"/>
                                        <p:tgtEl>
                                          <p:spTgt spid="13"/>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3300"/>
                            </p:stCondLst>
                            <p:childTnLst>
                              <p:par>
                                <p:cTn fill="hold" grpId="0" id="60" nodeType="afterEffect" presetClass="entr" presetID="2" presetSubtype="2">
                                  <p:stCondLst>
                                    <p:cond delay="0"/>
                                  </p:stCondLst>
                                  <p:childTnLst>
                                    <p:set>
                                      <p:cBhvr>
                                        <p:cTn dur="1" fill="hold" id="61">
                                          <p:stCondLst>
                                            <p:cond delay="0"/>
                                          </p:stCondLst>
                                        </p:cTn>
                                        <p:tgtEl>
                                          <p:spTgt spid="5"/>
                                        </p:tgtEl>
                                        <p:attrNameLst>
                                          <p:attrName>style.visibility</p:attrName>
                                        </p:attrNameLst>
                                      </p:cBhvr>
                                      <p:to>
                                        <p:strVal val="visible"/>
                                      </p:to>
                                    </p:set>
                                    <p:anim calcmode="lin" valueType="num">
                                      <p:cBhvr additive="base">
                                        <p:cTn dur="300" fill="hold" id="62"/>
                                        <p:tgtEl>
                                          <p:spTgt spid="5"/>
                                        </p:tgtEl>
                                        <p:attrNameLst>
                                          <p:attrName>ppt_x</p:attrName>
                                        </p:attrNameLst>
                                      </p:cBhvr>
                                      <p:tavLst>
                                        <p:tav tm="0">
                                          <p:val>
                                            <p:strVal val="1+#ppt_w/2"/>
                                          </p:val>
                                        </p:tav>
                                        <p:tav tm="100000">
                                          <p:val>
                                            <p:strVal val="#ppt_x"/>
                                          </p:val>
                                        </p:tav>
                                      </p:tavLst>
                                    </p:anim>
                                    <p:anim calcmode="lin" valueType="num">
                                      <p:cBhvr additive="base">
                                        <p:cTn dur="300" fill="hold" id="63"/>
                                        <p:tgtEl>
                                          <p:spTgt spid="5"/>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3600"/>
                            </p:stCondLst>
                            <p:childTnLst>
                              <p:par>
                                <p:cTn fill="hold" grpId="0" id="65" nodeType="afterEffect" presetClass="entr" presetID="22" presetSubtype="1">
                                  <p:stCondLst>
                                    <p:cond delay="0"/>
                                  </p:stCondLst>
                                  <p:childTnLst>
                                    <p:set>
                                      <p:cBhvr>
                                        <p:cTn dur="1" fill="hold" id="66">
                                          <p:stCondLst>
                                            <p:cond delay="0"/>
                                          </p:stCondLst>
                                        </p:cTn>
                                        <p:tgtEl>
                                          <p:spTgt spid="26"/>
                                        </p:tgtEl>
                                        <p:attrNameLst>
                                          <p:attrName>style.visibility</p:attrName>
                                        </p:attrNameLst>
                                      </p:cBhvr>
                                      <p:to>
                                        <p:strVal val="visible"/>
                                      </p:to>
                                    </p:set>
                                    <p:animEffect filter="wipe(up)" transition="in">
                                      <p:cBhvr>
                                        <p:cTn dur="300" id="67"/>
                                        <p:tgtEl>
                                          <p:spTgt spid="26"/>
                                        </p:tgtEl>
                                      </p:cBhvr>
                                    </p:animEffect>
                                  </p:childTnLst>
                                </p:cTn>
                              </p:par>
                            </p:childTnLst>
                          </p:cTn>
                        </p:par>
                        <p:par>
                          <p:cTn fill="hold" id="68" nodeType="afterGroup">
                            <p:stCondLst>
                              <p:cond delay="3900"/>
                            </p:stCondLst>
                            <p:childTnLst>
                              <p:par>
                                <p:cTn fill="hold" grpId="0" id="69" nodeType="afterEffect" presetClass="entr" presetID="53" presetSubtype="0">
                                  <p:stCondLst>
                                    <p:cond delay="0"/>
                                  </p:stCondLst>
                                  <p:childTnLst>
                                    <p:set>
                                      <p:cBhvr>
                                        <p:cTn dur="1" fill="hold" id="70">
                                          <p:stCondLst>
                                            <p:cond delay="0"/>
                                          </p:stCondLst>
                                        </p:cTn>
                                        <p:tgtEl>
                                          <p:spTgt spid="22"/>
                                        </p:tgtEl>
                                        <p:attrNameLst>
                                          <p:attrName>style.visibility</p:attrName>
                                        </p:attrNameLst>
                                      </p:cBhvr>
                                      <p:to>
                                        <p:strVal val="visible"/>
                                      </p:to>
                                    </p:set>
                                    <p:anim calcmode="lin" valueType="num">
                                      <p:cBhvr>
                                        <p:cTn dur="300" fill="hold" id="71"/>
                                        <p:tgtEl>
                                          <p:spTgt spid="22"/>
                                        </p:tgtEl>
                                        <p:attrNameLst>
                                          <p:attrName>ppt_w</p:attrName>
                                        </p:attrNameLst>
                                      </p:cBhvr>
                                      <p:tavLst>
                                        <p:tav tm="0">
                                          <p:val>
                                            <p:fltVal val="0"/>
                                          </p:val>
                                        </p:tav>
                                        <p:tav tm="100000">
                                          <p:val>
                                            <p:strVal val="#ppt_w"/>
                                          </p:val>
                                        </p:tav>
                                      </p:tavLst>
                                    </p:anim>
                                    <p:anim calcmode="lin" valueType="num">
                                      <p:cBhvr>
                                        <p:cTn dur="300" fill="hold" id="72"/>
                                        <p:tgtEl>
                                          <p:spTgt spid="22"/>
                                        </p:tgtEl>
                                        <p:attrNameLst>
                                          <p:attrName>ppt_h</p:attrName>
                                        </p:attrNameLst>
                                      </p:cBhvr>
                                      <p:tavLst>
                                        <p:tav tm="0">
                                          <p:val>
                                            <p:fltVal val="0"/>
                                          </p:val>
                                        </p:tav>
                                        <p:tav tm="100000">
                                          <p:val>
                                            <p:strVal val="#ppt_h"/>
                                          </p:val>
                                        </p:tav>
                                      </p:tavLst>
                                    </p:anim>
                                    <p:animEffect filter="fade" transition="in">
                                      <p:cBhvr>
                                        <p:cTn dur="300" id="73"/>
                                        <p:tgtEl>
                                          <p:spTgt spid="22"/>
                                        </p:tgtEl>
                                      </p:cBhvr>
                                    </p:animEffect>
                                  </p:childTnLst>
                                </p:cTn>
                              </p:par>
                            </p:childTnLst>
                          </p:cTn>
                        </p:par>
                        <p:par>
                          <p:cTn fill="hold" id="74" nodeType="afterGroup">
                            <p:stCondLst>
                              <p:cond delay="4200"/>
                            </p:stCondLst>
                            <p:childTnLst>
                              <p:par>
                                <p:cTn fill="hold" id="75" nodeType="afterEffect" presetClass="entr" presetID="2" presetSubtype="8">
                                  <p:stCondLst>
                                    <p:cond delay="0"/>
                                  </p:stCondLst>
                                  <p:childTnLst>
                                    <p:set>
                                      <p:cBhvr>
                                        <p:cTn dur="1" fill="hold" id="76">
                                          <p:stCondLst>
                                            <p:cond delay="0"/>
                                          </p:stCondLst>
                                        </p:cTn>
                                        <p:tgtEl>
                                          <p:spTgt spid="16"/>
                                        </p:tgtEl>
                                        <p:attrNameLst>
                                          <p:attrName>style.visibility</p:attrName>
                                        </p:attrNameLst>
                                      </p:cBhvr>
                                      <p:to>
                                        <p:strVal val="visible"/>
                                      </p:to>
                                    </p:set>
                                    <p:anim calcmode="lin" valueType="num">
                                      <p:cBhvr additive="base">
                                        <p:cTn dur="300" fill="hold" id="77"/>
                                        <p:tgtEl>
                                          <p:spTgt spid="16"/>
                                        </p:tgtEl>
                                        <p:attrNameLst>
                                          <p:attrName>ppt_x</p:attrName>
                                        </p:attrNameLst>
                                      </p:cBhvr>
                                      <p:tavLst>
                                        <p:tav tm="0">
                                          <p:val>
                                            <p:strVal val="0-#ppt_w/2"/>
                                          </p:val>
                                        </p:tav>
                                        <p:tav tm="100000">
                                          <p:val>
                                            <p:strVal val="#ppt_x"/>
                                          </p:val>
                                        </p:tav>
                                      </p:tavLst>
                                    </p:anim>
                                    <p:anim calcmode="lin" valueType="num">
                                      <p:cBhvr additive="base">
                                        <p:cTn dur="300" fill="hold" id="78"/>
                                        <p:tgtEl>
                                          <p:spTgt spid="16"/>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4500"/>
                            </p:stCondLst>
                            <p:childTnLst>
                              <p:par>
                                <p:cTn fill="hold" grpId="0" id="80" nodeType="afterEffect" presetClass="entr" presetID="2" presetSubtype="8">
                                  <p:stCondLst>
                                    <p:cond delay="0"/>
                                  </p:stCondLst>
                                  <p:childTnLst>
                                    <p:set>
                                      <p:cBhvr>
                                        <p:cTn dur="1" fill="hold" id="81">
                                          <p:stCondLst>
                                            <p:cond delay="0"/>
                                          </p:stCondLst>
                                        </p:cTn>
                                        <p:tgtEl>
                                          <p:spTgt spid="6"/>
                                        </p:tgtEl>
                                        <p:attrNameLst>
                                          <p:attrName>style.visibility</p:attrName>
                                        </p:attrNameLst>
                                      </p:cBhvr>
                                      <p:to>
                                        <p:strVal val="visible"/>
                                      </p:to>
                                    </p:set>
                                    <p:anim calcmode="lin" valueType="num">
                                      <p:cBhvr additive="base">
                                        <p:cTn dur="300" fill="hold" id="82"/>
                                        <p:tgtEl>
                                          <p:spTgt spid="6"/>
                                        </p:tgtEl>
                                        <p:attrNameLst>
                                          <p:attrName>ppt_x</p:attrName>
                                        </p:attrNameLst>
                                      </p:cBhvr>
                                      <p:tavLst>
                                        <p:tav tm="0">
                                          <p:val>
                                            <p:strVal val="0-#ppt_w/2"/>
                                          </p:val>
                                        </p:tav>
                                        <p:tav tm="100000">
                                          <p:val>
                                            <p:strVal val="#ppt_x"/>
                                          </p:val>
                                        </p:tav>
                                      </p:tavLst>
                                    </p:anim>
                                    <p:anim calcmode="lin" valueType="num">
                                      <p:cBhvr additive="base">
                                        <p:cTn dur="300" fill="hold" id="83"/>
                                        <p:tgtEl>
                                          <p:spTgt spid="6"/>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4800"/>
                            </p:stCondLst>
                            <p:childTnLst>
                              <p:par>
                                <p:cTn fill="hold" grpId="0" id="85" nodeType="afterEffect" presetClass="entr" presetID="22" presetSubtype="1">
                                  <p:stCondLst>
                                    <p:cond delay="0"/>
                                  </p:stCondLst>
                                  <p:childTnLst>
                                    <p:set>
                                      <p:cBhvr>
                                        <p:cTn dur="1" fill="hold" id="86">
                                          <p:stCondLst>
                                            <p:cond delay="0"/>
                                          </p:stCondLst>
                                        </p:cTn>
                                        <p:tgtEl>
                                          <p:spTgt spid="27"/>
                                        </p:tgtEl>
                                        <p:attrNameLst>
                                          <p:attrName>style.visibility</p:attrName>
                                        </p:attrNameLst>
                                      </p:cBhvr>
                                      <p:to>
                                        <p:strVal val="visible"/>
                                      </p:to>
                                    </p:set>
                                    <p:animEffect filter="wipe(up)" transition="in">
                                      <p:cBhvr>
                                        <p:cTn dur="300" id="8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9"/>
      <p:bldP grpId="0" spid="20"/>
      <p:bldP grpId="0" spid="21"/>
      <p:bldP grpId="0" spid="22"/>
      <p:bldP grpId="0" spid="23"/>
      <p:bldP grpId="0" spid="24"/>
      <p:bldP grpId="0" spid="25"/>
      <p:bldP grpId="0" spid="26"/>
      <p:bldP grpId="0" spid="2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内容占位符 2"/>
          <p:cNvSpPr txBox="1"/>
          <p:nvPr/>
        </p:nvSpPr>
        <p:spPr>
          <a:xfrm>
            <a:off x="7520508" y="1188166"/>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sp>
        <p:nvSpPr>
          <p:cNvPr id="3" name="内容占位符 2"/>
          <p:cNvSpPr txBox="1"/>
          <p:nvPr/>
        </p:nvSpPr>
        <p:spPr>
          <a:xfrm>
            <a:off x="703600" y="2298195"/>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sp>
        <p:nvSpPr>
          <p:cNvPr id="4" name="内容占位符 2"/>
          <p:cNvSpPr txBox="1"/>
          <p:nvPr/>
        </p:nvSpPr>
        <p:spPr>
          <a:xfrm>
            <a:off x="7520508" y="3408224"/>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sp>
        <p:nvSpPr>
          <p:cNvPr id="5" name="内容占位符 2"/>
          <p:cNvSpPr txBox="1"/>
          <p:nvPr/>
        </p:nvSpPr>
        <p:spPr>
          <a:xfrm>
            <a:off x="703600" y="4518256"/>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8" name="矩形 7"/>
            <p:cNvSpPr/>
            <p:nvPr/>
          </p:nvSpPr>
          <p:spPr>
            <a:xfrm>
              <a:off x="4947088" y="1268515"/>
              <a:ext cx="606181"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5月份</a:t>
              </a:r>
            </a:p>
          </p:txBody>
        </p:sp>
      </p:grpSp>
      <p:grpSp>
        <p:nvGrpSpPr>
          <p:cNvPr id="9" name="组合 8"/>
          <p:cNvGrpSpPr/>
          <p:nvPr/>
        </p:nvGrpSpPr>
        <p:grpSpPr>
          <a:xfrm>
            <a:off x="4719092" y="2382018"/>
            <a:ext cx="936881" cy="938809"/>
            <a:chOff x="3545783" y="1914373"/>
            <a:chExt cx="703944" cy="703944"/>
          </a:xfrm>
          <a:solidFill>
            <a:schemeClr val="tx1">
              <a:lumMod val="75000"/>
              <a:lumOff val="25000"/>
            </a:schemeClr>
          </a:solidFill>
        </p:grpSpPr>
        <p:sp>
          <p:nvSpPr>
            <p:cNvPr id="10" name="泪滴形 9"/>
            <p:cNvSpPr/>
            <p:nvPr/>
          </p:nvSpPr>
          <p:spPr>
            <a:xfrm flipH="1" rot="8100000">
              <a:off x="3545783" y="1914373"/>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1" name="矩形 10"/>
            <p:cNvSpPr/>
            <p:nvPr/>
          </p:nvSpPr>
          <p:spPr>
            <a:xfrm>
              <a:off x="3594664" y="2112457"/>
              <a:ext cx="606181"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6月份</a:t>
              </a:r>
            </a:p>
          </p:txBody>
        </p:sp>
      </p:grpSp>
      <p:grpSp>
        <p:nvGrpSpPr>
          <p:cNvPr id="12" name="组合 11"/>
          <p:cNvGrpSpPr/>
          <p:nvPr/>
        </p:nvGrpSpPr>
        <p:grpSpPr>
          <a:xfrm>
            <a:off x="6519037" y="3493346"/>
            <a:ext cx="936881" cy="938809"/>
            <a:chOff x="4898207" y="2747676"/>
            <a:chExt cx="703944"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4" name="矩形 13"/>
            <p:cNvSpPr/>
            <p:nvPr/>
          </p:nvSpPr>
          <p:spPr>
            <a:xfrm>
              <a:off x="4940416" y="2945760"/>
              <a:ext cx="606181"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7月份</a:t>
              </a:r>
            </a:p>
          </p:txBody>
        </p:sp>
      </p:grpSp>
      <p:grpSp>
        <p:nvGrpSpPr>
          <p:cNvPr id="15" name="组合 14"/>
          <p:cNvGrpSpPr/>
          <p:nvPr/>
        </p:nvGrpSpPr>
        <p:grpSpPr>
          <a:xfrm>
            <a:off x="4719092" y="4618864"/>
            <a:ext cx="936881" cy="938809"/>
            <a:chOff x="3545783" y="3591618"/>
            <a:chExt cx="703944" cy="703944"/>
          </a:xfrm>
          <a:solidFill>
            <a:schemeClr val="tx1">
              <a:lumMod val="75000"/>
              <a:lumOff val="25000"/>
            </a:schemeClr>
          </a:solidFill>
        </p:grpSpPr>
        <p:sp>
          <p:nvSpPr>
            <p:cNvPr id="16" name="泪滴形 15"/>
            <p:cNvSpPr/>
            <p:nvPr/>
          </p:nvSpPr>
          <p:spPr>
            <a:xfrm flipH="1" rot="8100000">
              <a:off x="3545783" y="3591618"/>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7" name="矩形 16"/>
            <p:cNvSpPr/>
            <p:nvPr/>
          </p:nvSpPr>
          <p:spPr>
            <a:xfrm>
              <a:off x="3594664" y="3789702"/>
              <a:ext cx="606181"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8月份</a:t>
              </a: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2" name="同侧圆角矩形 21"/>
          <p:cNvSpPr/>
          <p:nvPr/>
        </p:nvSpPr>
        <p:spPr>
          <a:xfrm rot="10800000">
            <a:off x="6036975" y="-1"/>
            <a:ext cx="95825" cy="1520668"/>
          </a:xfrm>
          <a:prstGeom prst="round2SameRect">
            <a:avLst>
              <a:gd fmla="val 50000" name="adj1"/>
              <a:gd fmla="val 0"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3" name="圆角矩形 22"/>
          <p:cNvSpPr/>
          <p:nvPr/>
        </p:nvSpPr>
        <p:spPr>
          <a:xfrm>
            <a:off x="6036975" y="1879883"/>
            <a:ext cx="95825" cy="768178"/>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4" name="圆角矩形 23"/>
          <p:cNvSpPr/>
          <p:nvPr/>
        </p:nvSpPr>
        <p:spPr>
          <a:xfrm>
            <a:off x="6036975" y="3007272"/>
            <a:ext cx="95825" cy="768178"/>
          </a:xfrm>
          <a:prstGeom prst="roundRect">
            <a:avLst>
              <a:gd fmla="val 50000" name="adj"/>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5" name="圆角矩形 24"/>
          <p:cNvSpPr/>
          <p:nvPr/>
        </p:nvSpPr>
        <p:spPr>
          <a:xfrm>
            <a:off x="6036975" y="4134661"/>
            <a:ext cx="95825" cy="768178"/>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6" name="同侧圆角矩形 25"/>
          <p:cNvSpPr/>
          <p:nvPr/>
        </p:nvSpPr>
        <p:spPr>
          <a:xfrm>
            <a:off x="6036975" y="5262052"/>
            <a:ext cx="95825" cy="1597539"/>
          </a:xfrm>
          <a:prstGeom prst="round2SameRect">
            <a:avLst>
              <a:gd fmla="val 50000" name="adj1"/>
              <a:gd fmla="val 0"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Tree>
    <p:extLst>
      <p:ext uri="{BB962C8B-B14F-4D97-AF65-F5344CB8AC3E}">
        <p14:creationId val="477067976"/>
      </p:ext>
    </p:extLst>
  </p:cSld>
  <p:clrMapOvr>
    <a:masterClrMapping/>
  </p:clrMapOvr>
  <p:transition advTm="6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22"/>
                                        </p:tgtEl>
                                        <p:attrNameLst>
                                          <p:attrName>style.visibility</p:attrName>
                                        </p:attrNameLst>
                                      </p:cBhvr>
                                      <p:to>
                                        <p:strVal val="visible"/>
                                      </p:to>
                                    </p:set>
                                    <p:animEffect filter="wipe(up)" transition="in">
                                      <p:cBhvr>
                                        <p:cTn dur="300" id="7"/>
                                        <p:tgtEl>
                                          <p:spTgt spid="22"/>
                                        </p:tgtEl>
                                      </p:cBhvr>
                                    </p:animEffect>
                                  </p:childTnLst>
                                </p:cTn>
                              </p:par>
                            </p:childTnLst>
                          </p:cTn>
                        </p:par>
                        <p:par>
                          <p:cTn fill="hold" id="8" nodeType="afterGroup">
                            <p:stCondLst>
                              <p:cond delay="300"/>
                            </p:stCondLst>
                            <p:childTnLst>
                              <p:par>
                                <p:cTn fill="hold" grpId="0" id="9" nodeType="afterEffect" presetClass="entr" presetID="53" presetSubtype="0">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300" fill="hold" id="11"/>
                                        <p:tgtEl>
                                          <p:spTgt spid="18"/>
                                        </p:tgtEl>
                                        <p:attrNameLst>
                                          <p:attrName>ppt_w</p:attrName>
                                        </p:attrNameLst>
                                      </p:cBhvr>
                                      <p:tavLst>
                                        <p:tav tm="0">
                                          <p:val>
                                            <p:fltVal val="0"/>
                                          </p:val>
                                        </p:tav>
                                        <p:tav tm="100000">
                                          <p:val>
                                            <p:strVal val="#ppt_w"/>
                                          </p:val>
                                        </p:tav>
                                      </p:tavLst>
                                    </p:anim>
                                    <p:anim calcmode="lin" valueType="num">
                                      <p:cBhvr>
                                        <p:cTn dur="300" fill="hold" id="12"/>
                                        <p:tgtEl>
                                          <p:spTgt spid="18"/>
                                        </p:tgtEl>
                                        <p:attrNameLst>
                                          <p:attrName>ppt_h</p:attrName>
                                        </p:attrNameLst>
                                      </p:cBhvr>
                                      <p:tavLst>
                                        <p:tav tm="0">
                                          <p:val>
                                            <p:fltVal val="0"/>
                                          </p:val>
                                        </p:tav>
                                        <p:tav tm="100000">
                                          <p:val>
                                            <p:strVal val="#ppt_h"/>
                                          </p:val>
                                        </p:tav>
                                      </p:tavLst>
                                    </p:anim>
                                    <p:animEffect filter="fade" transition="in">
                                      <p:cBhvr>
                                        <p:cTn dur="300" id="13"/>
                                        <p:tgtEl>
                                          <p:spTgt spid="18"/>
                                        </p:tgtEl>
                                      </p:cBhvr>
                                    </p:animEffect>
                                  </p:childTnLst>
                                </p:cTn>
                              </p:par>
                            </p:childTnLst>
                          </p:cTn>
                        </p:par>
                        <p:par>
                          <p:cTn fill="hold" id="14" nodeType="afterGroup">
                            <p:stCondLst>
                              <p:cond delay="600"/>
                            </p:stCondLst>
                            <p:childTnLst>
                              <p:par>
                                <p:cTn fill="hold" id="15" nodeType="after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300" fill="hold" id="17"/>
                                        <p:tgtEl>
                                          <p:spTgt spid="6"/>
                                        </p:tgtEl>
                                        <p:attrNameLst>
                                          <p:attrName>ppt_x</p:attrName>
                                        </p:attrNameLst>
                                      </p:cBhvr>
                                      <p:tavLst>
                                        <p:tav tm="0">
                                          <p:val>
                                            <p:strVal val="1+#ppt_w/2"/>
                                          </p:val>
                                        </p:tav>
                                        <p:tav tm="100000">
                                          <p:val>
                                            <p:strVal val="#ppt_x"/>
                                          </p:val>
                                        </p:tav>
                                      </p:tavLst>
                                    </p:anim>
                                    <p:anim calcmode="lin" valueType="num">
                                      <p:cBhvr additive="base">
                                        <p:cTn dur="3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900"/>
                            </p:stCondLst>
                            <p:childTnLst>
                              <p:par>
                                <p:cTn fill="hold" grpId="0" id="20" nodeType="afterEffect" presetClass="entr" presetID="2" presetSubtype="2">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300" fill="hold" id="22"/>
                                        <p:tgtEl>
                                          <p:spTgt spid="2"/>
                                        </p:tgtEl>
                                        <p:attrNameLst>
                                          <p:attrName>ppt_x</p:attrName>
                                        </p:attrNameLst>
                                      </p:cBhvr>
                                      <p:tavLst>
                                        <p:tav tm="0">
                                          <p:val>
                                            <p:strVal val="1+#ppt_w/2"/>
                                          </p:val>
                                        </p:tav>
                                        <p:tav tm="100000">
                                          <p:val>
                                            <p:strVal val="#ppt_x"/>
                                          </p:val>
                                        </p:tav>
                                      </p:tavLst>
                                    </p:anim>
                                    <p:anim calcmode="lin" valueType="num">
                                      <p:cBhvr additive="base">
                                        <p:cTn dur="300" fill="hold" id="23"/>
                                        <p:tgtEl>
                                          <p:spTgt spid="2"/>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200"/>
                            </p:stCondLst>
                            <p:childTnLst>
                              <p:par>
                                <p:cTn fill="hold" grpId="0" id="25" nodeType="afterEffect" presetClass="entr" presetID="22" presetSubtype="1">
                                  <p:stCondLst>
                                    <p:cond delay="0"/>
                                  </p:stCondLst>
                                  <p:childTnLst>
                                    <p:set>
                                      <p:cBhvr>
                                        <p:cTn dur="1" fill="hold" id="26">
                                          <p:stCondLst>
                                            <p:cond delay="0"/>
                                          </p:stCondLst>
                                        </p:cTn>
                                        <p:tgtEl>
                                          <p:spTgt spid="23"/>
                                        </p:tgtEl>
                                        <p:attrNameLst>
                                          <p:attrName>style.visibility</p:attrName>
                                        </p:attrNameLst>
                                      </p:cBhvr>
                                      <p:to>
                                        <p:strVal val="visible"/>
                                      </p:to>
                                    </p:set>
                                    <p:animEffect filter="wipe(up)" transition="in">
                                      <p:cBhvr>
                                        <p:cTn dur="300" id="27"/>
                                        <p:tgtEl>
                                          <p:spTgt spid="23"/>
                                        </p:tgtEl>
                                      </p:cBhvr>
                                    </p:animEffect>
                                  </p:childTnLst>
                                </p:cTn>
                              </p:par>
                            </p:childTnLst>
                          </p:cTn>
                        </p:par>
                        <p:par>
                          <p:cTn fill="hold" id="28" nodeType="afterGroup">
                            <p:stCondLst>
                              <p:cond delay="1500"/>
                            </p:stCondLst>
                            <p:childTnLst>
                              <p:par>
                                <p:cTn fill="hold" grpId="0"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300" fill="hold" id="31"/>
                                        <p:tgtEl>
                                          <p:spTgt spid="19"/>
                                        </p:tgtEl>
                                        <p:attrNameLst>
                                          <p:attrName>ppt_w</p:attrName>
                                        </p:attrNameLst>
                                      </p:cBhvr>
                                      <p:tavLst>
                                        <p:tav tm="0">
                                          <p:val>
                                            <p:fltVal val="0"/>
                                          </p:val>
                                        </p:tav>
                                        <p:tav tm="100000">
                                          <p:val>
                                            <p:strVal val="#ppt_w"/>
                                          </p:val>
                                        </p:tav>
                                      </p:tavLst>
                                    </p:anim>
                                    <p:anim calcmode="lin" valueType="num">
                                      <p:cBhvr>
                                        <p:cTn dur="300" fill="hold" id="32"/>
                                        <p:tgtEl>
                                          <p:spTgt spid="19"/>
                                        </p:tgtEl>
                                        <p:attrNameLst>
                                          <p:attrName>ppt_h</p:attrName>
                                        </p:attrNameLst>
                                      </p:cBhvr>
                                      <p:tavLst>
                                        <p:tav tm="0">
                                          <p:val>
                                            <p:fltVal val="0"/>
                                          </p:val>
                                        </p:tav>
                                        <p:tav tm="100000">
                                          <p:val>
                                            <p:strVal val="#ppt_h"/>
                                          </p:val>
                                        </p:tav>
                                      </p:tavLst>
                                    </p:anim>
                                    <p:animEffect filter="fade" transition="in">
                                      <p:cBhvr>
                                        <p:cTn dur="300" id="33"/>
                                        <p:tgtEl>
                                          <p:spTgt spid="19"/>
                                        </p:tgtEl>
                                      </p:cBhvr>
                                    </p:animEffect>
                                  </p:childTnLst>
                                </p:cTn>
                              </p:par>
                            </p:childTnLst>
                          </p:cTn>
                        </p:par>
                        <p:par>
                          <p:cTn fill="hold" id="34" nodeType="afterGroup">
                            <p:stCondLst>
                              <p:cond delay="1800"/>
                            </p:stCondLst>
                            <p:childTnLst>
                              <p:par>
                                <p:cTn fill="hold" id="35" nodeType="afterEffect" presetClass="entr" presetID="2" presetSubtype="8">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300" fill="hold" id="37"/>
                                        <p:tgtEl>
                                          <p:spTgt spid="9"/>
                                        </p:tgtEl>
                                        <p:attrNameLst>
                                          <p:attrName>ppt_x</p:attrName>
                                        </p:attrNameLst>
                                      </p:cBhvr>
                                      <p:tavLst>
                                        <p:tav tm="0">
                                          <p:val>
                                            <p:strVal val="0-#ppt_w/2"/>
                                          </p:val>
                                        </p:tav>
                                        <p:tav tm="100000">
                                          <p:val>
                                            <p:strVal val="#ppt_x"/>
                                          </p:val>
                                        </p:tav>
                                      </p:tavLst>
                                    </p:anim>
                                    <p:anim calcmode="lin" valueType="num">
                                      <p:cBhvr additive="base">
                                        <p:cTn dur="300" fill="hold" id="38"/>
                                        <p:tgtEl>
                                          <p:spTgt spid="9"/>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100"/>
                            </p:stCondLst>
                            <p:childTnLst>
                              <p:par>
                                <p:cTn fill="hold" grpId="0" id="40" nodeType="afterEffect" presetClass="entr" presetID="2" presetSubtype="8">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300" fill="hold" id="42"/>
                                        <p:tgtEl>
                                          <p:spTgt spid="3"/>
                                        </p:tgtEl>
                                        <p:attrNameLst>
                                          <p:attrName>ppt_x</p:attrName>
                                        </p:attrNameLst>
                                      </p:cBhvr>
                                      <p:tavLst>
                                        <p:tav tm="0">
                                          <p:val>
                                            <p:strVal val="0-#ppt_w/2"/>
                                          </p:val>
                                        </p:tav>
                                        <p:tav tm="100000">
                                          <p:val>
                                            <p:strVal val="#ppt_x"/>
                                          </p:val>
                                        </p:tav>
                                      </p:tavLst>
                                    </p:anim>
                                    <p:anim calcmode="lin" valueType="num">
                                      <p:cBhvr additive="base">
                                        <p:cTn dur="300" fill="hold" id="43"/>
                                        <p:tgtEl>
                                          <p:spTgt spid="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400"/>
                            </p:stCondLst>
                            <p:childTnLst>
                              <p:par>
                                <p:cTn fill="hold" grpId="0" id="45" nodeType="afterEffect" presetClass="entr" presetID="22" presetSubtype="1">
                                  <p:stCondLst>
                                    <p:cond delay="0"/>
                                  </p:stCondLst>
                                  <p:childTnLst>
                                    <p:set>
                                      <p:cBhvr>
                                        <p:cTn dur="1" fill="hold" id="46">
                                          <p:stCondLst>
                                            <p:cond delay="0"/>
                                          </p:stCondLst>
                                        </p:cTn>
                                        <p:tgtEl>
                                          <p:spTgt spid="24"/>
                                        </p:tgtEl>
                                        <p:attrNameLst>
                                          <p:attrName>style.visibility</p:attrName>
                                        </p:attrNameLst>
                                      </p:cBhvr>
                                      <p:to>
                                        <p:strVal val="visible"/>
                                      </p:to>
                                    </p:set>
                                    <p:animEffect filter="wipe(up)" transition="in">
                                      <p:cBhvr>
                                        <p:cTn dur="300" id="47"/>
                                        <p:tgtEl>
                                          <p:spTgt spid="24"/>
                                        </p:tgtEl>
                                      </p:cBhvr>
                                    </p:animEffect>
                                  </p:childTnLst>
                                </p:cTn>
                              </p:par>
                            </p:childTnLst>
                          </p:cTn>
                        </p:par>
                        <p:par>
                          <p:cTn fill="hold" id="48" nodeType="afterGroup">
                            <p:stCondLst>
                              <p:cond delay="2700"/>
                            </p:stCondLst>
                            <p:childTnLst>
                              <p:par>
                                <p:cTn fill="hold" grpId="0" id="49" nodeType="afterEffect" presetClass="entr" presetID="53" presetSubtype="0">
                                  <p:stCondLst>
                                    <p:cond delay="0"/>
                                  </p:stCondLst>
                                  <p:childTnLst>
                                    <p:set>
                                      <p:cBhvr>
                                        <p:cTn dur="1" fill="hold" id="50">
                                          <p:stCondLst>
                                            <p:cond delay="0"/>
                                          </p:stCondLst>
                                        </p:cTn>
                                        <p:tgtEl>
                                          <p:spTgt spid="20"/>
                                        </p:tgtEl>
                                        <p:attrNameLst>
                                          <p:attrName>style.visibility</p:attrName>
                                        </p:attrNameLst>
                                      </p:cBhvr>
                                      <p:to>
                                        <p:strVal val="visible"/>
                                      </p:to>
                                    </p:set>
                                    <p:anim calcmode="lin" valueType="num">
                                      <p:cBhvr>
                                        <p:cTn dur="300" fill="hold" id="51"/>
                                        <p:tgtEl>
                                          <p:spTgt spid="20"/>
                                        </p:tgtEl>
                                        <p:attrNameLst>
                                          <p:attrName>ppt_w</p:attrName>
                                        </p:attrNameLst>
                                      </p:cBhvr>
                                      <p:tavLst>
                                        <p:tav tm="0">
                                          <p:val>
                                            <p:fltVal val="0"/>
                                          </p:val>
                                        </p:tav>
                                        <p:tav tm="100000">
                                          <p:val>
                                            <p:strVal val="#ppt_w"/>
                                          </p:val>
                                        </p:tav>
                                      </p:tavLst>
                                    </p:anim>
                                    <p:anim calcmode="lin" valueType="num">
                                      <p:cBhvr>
                                        <p:cTn dur="300" fill="hold" id="52"/>
                                        <p:tgtEl>
                                          <p:spTgt spid="20"/>
                                        </p:tgtEl>
                                        <p:attrNameLst>
                                          <p:attrName>ppt_h</p:attrName>
                                        </p:attrNameLst>
                                      </p:cBhvr>
                                      <p:tavLst>
                                        <p:tav tm="0">
                                          <p:val>
                                            <p:fltVal val="0"/>
                                          </p:val>
                                        </p:tav>
                                        <p:tav tm="100000">
                                          <p:val>
                                            <p:strVal val="#ppt_h"/>
                                          </p:val>
                                        </p:tav>
                                      </p:tavLst>
                                    </p:anim>
                                    <p:animEffect filter="fade" transition="in">
                                      <p:cBhvr>
                                        <p:cTn dur="300" id="53"/>
                                        <p:tgtEl>
                                          <p:spTgt spid="20"/>
                                        </p:tgtEl>
                                      </p:cBhvr>
                                    </p:animEffect>
                                  </p:childTnLst>
                                </p:cTn>
                              </p:par>
                            </p:childTnLst>
                          </p:cTn>
                        </p:par>
                        <p:par>
                          <p:cTn fill="hold" id="54" nodeType="afterGroup">
                            <p:stCondLst>
                              <p:cond delay="3000"/>
                            </p:stCondLst>
                            <p:childTnLst>
                              <p:par>
                                <p:cTn fill="hold" id="55" nodeType="afterEffect" presetClass="entr" presetID="2" presetSubtype="2">
                                  <p:stCondLst>
                                    <p:cond delay="0"/>
                                  </p:stCondLst>
                                  <p:childTnLst>
                                    <p:set>
                                      <p:cBhvr>
                                        <p:cTn dur="1" fill="hold" id="56">
                                          <p:stCondLst>
                                            <p:cond delay="0"/>
                                          </p:stCondLst>
                                        </p:cTn>
                                        <p:tgtEl>
                                          <p:spTgt spid="12"/>
                                        </p:tgtEl>
                                        <p:attrNameLst>
                                          <p:attrName>style.visibility</p:attrName>
                                        </p:attrNameLst>
                                      </p:cBhvr>
                                      <p:to>
                                        <p:strVal val="visible"/>
                                      </p:to>
                                    </p:set>
                                    <p:anim calcmode="lin" valueType="num">
                                      <p:cBhvr additive="base">
                                        <p:cTn dur="300" fill="hold" id="57"/>
                                        <p:tgtEl>
                                          <p:spTgt spid="12"/>
                                        </p:tgtEl>
                                        <p:attrNameLst>
                                          <p:attrName>ppt_x</p:attrName>
                                        </p:attrNameLst>
                                      </p:cBhvr>
                                      <p:tavLst>
                                        <p:tav tm="0">
                                          <p:val>
                                            <p:strVal val="1+#ppt_w/2"/>
                                          </p:val>
                                        </p:tav>
                                        <p:tav tm="100000">
                                          <p:val>
                                            <p:strVal val="#ppt_x"/>
                                          </p:val>
                                        </p:tav>
                                      </p:tavLst>
                                    </p:anim>
                                    <p:anim calcmode="lin" valueType="num">
                                      <p:cBhvr additive="base">
                                        <p:cTn dur="300" fill="hold" id="58"/>
                                        <p:tgtEl>
                                          <p:spTgt spid="12"/>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3300"/>
                            </p:stCondLst>
                            <p:childTnLst>
                              <p:par>
                                <p:cTn fill="hold" grpId="0" id="60" nodeType="afterEffect" presetClass="entr" presetID="2" presetSubtype="2">
                                  <p:stCondLst>
                                    <p:cond delay="0"/>
                                  </p:stCondLst>
                                  <p:childTnLst>
                                    <p:set>
                                      <p:cBhvr>
                                        <p:cTn dur="1" fill="hold" id="61">
                                          <p:stCondLst>
                                            <p:cond delay="0"/>
                                          </p:stCondLst>
                                        </p:cTn>
                                        <p:tgtEl>
                                          <p:spTgt spid="4"/>
                                        </p:tgtEl>
                                        <p:attrNameLst>
                                          <p:attrName>style.visibility</p:attrName>
                                        </p:attrNameLst>
                                      </p:cBhvr>
                                      <p:to>
                                        <p:strVal val="visible"/>
                                      </p:to>
                                    </p:set>
                                    <p:anim calcmode="lin" valueType="num">
                                      <p:cBhvr additive="base">
                                        <p:cTn dur="300" fill="hold" id="62"/>
                                        <p:tgtEl>
                                          <p:spTgt spid="4"/>
                                        </p:tgtEl>
                                        <p:attrNameLst>
                                          <p:attrName>ppt_x</p:attrName>
                                        </p:attrNameLst>
                                      </p:cBhvr>
                                      <p:tavLst>
                                        <p:tav tm="0">
                                          <p:val>
                                            <p:strVal val="1+#ppt_w/2"/>
                                          </p:val>
                                        </p:tav>
                                        <p:tav tm="100000">
                                          <p:val>
                                            <p:strVal val="#ppt_x"/>
                                          </p:val>
                                        </p:tav>
                                      </p:tavLst>
                                    </p:anim>
                                    <p:anim calcmode="lin" valueType="num">
                                      <p:cBhvr additive="base">
                                        <p:cTn dur="300" fill="hold" id="63"/>
                                        <p:tgtEl>
                                          <p:spTgt spid="4"/>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3600"/>
                            </p:stCondLst>
                            <p:childTnLst>
                              <p:par>
                                <p:cTn fill="hold" grpId="0" id="65" nodeType="afterEffect" presetClass="entr" presetID="22" presetSubtype="1">
                                  <p:stCondLst>
                                    <p:cond delay="0"/>
                                  </p:stCondLst>
                                  <p:childTnLst>
                                    <p:set>
                                      <p:cBhvr>
                                        <p:cTn dur="1" fill="hold" id="66">
                                          <p:stCondLst>
                                            <p:cond delay="0"/>
                                          </p:stCondLst>
                                        </p:cTn>
                                        <p:tgtEl>
                                          <p:spTgt spid="25"/>
                                        </p:tgtEl>
                                        <p:attrNameLst>
                                          <p:attrName>style.visibility</p:attrName>
                                        </p:attrNameLst>
                                      </p:cBhvr>
                                      <p:to>
                                        <p:strVal val="visible"/>
                                      </p:to>
                                    </p:set>
                                    <p:animEffect filter="wipe(up)" transition="in">
                                      <p:cBhvr>
                                        <p:cTn dur="300" id="67"/>
                                        <p:tgtEl>
                                          <p:spTgt spid="25"/>
                                        </p:tgtEl>
                                      </p:cBhvr>
                                    </p:animEffect>
                                  </p:childTnLst>
                                </p:cTn>
                              </p:par>
                            </p:childTnLst>
                          </p:cTn>
                        </p:par>
                        <p:par>
                          <p:cTn fill="hold" id="68" nodeType="afterGroup">
                            <p:stCondLst>
                              <p:cond delay="3900"/>
                            </p:stCondLst>
                            <p:childTnLst>
                              <p:par>
                                <p:cTn fill="hold" grpId="0" id="69" nodeType="afterEffect" presetClass="entr" presetID="53" presetSubtype="0">
                                  <p:stCondLst>
                                    <p:cond delay="0"/>
                                  </p:stCondLst>
                                  <p:childTnLst>
                                    <p:set>
                                      <p:cBhvr>
                                        <p:cTn dur="1" fill="hold" id="70">
                                          <p:stCondLst>
                                            <p:cond delay="0"/>
                                          </p:stCondLst>
                                        </p:cTn>
                                        <p:tgtEl>
                                          <p:spTgt spid="21"/>
                                        </p:tgtEl>
                                        <p:attrNameLst>
                                          <p:attrName>style.visibility</p:attrName>
                                        </p:attrNameLst>
                                      </p:cBhvr>
                                      <p:to>
                                        <p:strVal val="visible"/>
                                      </p:to>
                                    </p:set>
                                    <p:anim calcmode="lin" valueType="num">
                                      <p:cBhvr>
                                        <p:cTn dur="300" fill="hold" id="71"/>
                                        <p:tgtEl>
                                          <p:spTgt spid="21"/>
                                        </p:tgtEl>
                                        <p:attrNameLst>
                                          <p:attrName>ppt_w</p:attrName>
                                        </p:attrNameLst>
                                      </p:cBhvr>
                                      <p:tavLst>
                                        <p:tav tm="0">
                                          <p:val>
                                            <p:fltVal val="0"/>
                                          </p:val>
                                        </p:tav>
                                        <p:tav tm="100000">
                                          <p:val>
                                            <p:strVal val="#ppt_w"/>
                                          </p:val>
                                        </p:tav>
                                      </p:tavLst>
                                    </p:anim>
                                    <p:anim calcmode="lin" valueType="num">
                                      <p:cBhvr>
                                        <p:cTn dur="300" fill="hold" id="72"/>
                                        <p:tgtEl>
                                          <p:spTgt spid="21"/>
                                        </p:tgtEl>
                                        <p:attrNameLst>
                                          <p:attrName>ppt_h</p:attrName>
                                        </p:attrNameLst>
                                      </p:cBhvr>
                                      <p:tavLst>
                                        <p:tav tm="0">
                                          <p:val>
                                            <p:fltVal val="0"/>
                                          </p:val>
                                        </p:tav>
                                        <p:tav tm="100000">
                                          <p:val>
                                            <p:strVal val="#ppt_h"/>
                                          </p:val>
                                        </p:tav>
                                      </p:tavLst>
                                    </p:anim>
                                    <p:animEffect filter="fade" transition="in">
                                      <p:cBhvr>
                                        <p:cTn dur="300" id="73"/>
                                        <p:tgtEl>
                                          <p:spTgt spid="21"/>
                                        </p:tgtEl>
                                      </p:cBhvr>
                                    </p:animEffect>
                                  </p:childTnLst>
                                </p:cTn>
                              </p:par>
                            </p:childTnLst>
                          </p:cTn>
                        </p:par>
                        <p:par>
                          <p:cTn fill="hold" id="74" nodeType="afterGroup">
                            <p:stCondLst>
                              <p:cond delay="4200"/>
                            </p:stCondLst>
                            <p:childTnLst>
                              <p:par>
                                <p:cTn fill="hold" id="75" nodeType="afterEffect" presetClass="entr" presetID="2" presetSubtype="8">
                                  <p:stCondLst>
                                    <p:cond delay="0"/>
                                  </p:stCondLst>
                                  <p:childTnLst>
                                    <p:set>
                                      <p:cBhvr>
                                        <p:cTn dur="1" fill="hold" id="76">
                                          <p:stCondLst>
                                            <p:cond delay="0"/>
                                          </p:stCondLst>
                                        </p:cTn>
                                        <p:tgtEl>
                                          <p:spTgt spid="15"/>
                                        </p:tgtEl>
                                        <p:attrNameLst>
                                          <p:attrName>style.visibility</p:attrName>
                                        </p:attrNameLst>
                                      </p:cBhvr>
                                      <p:to>
                                        <p:strVal val="visible"/>
                                      </p:to>
                                    </p:set>
                                    <p:anim calcmode="lin" valueType="num">
                                      <p:cBhvr additive="base">
                                        <p:cTn dur="300" fill="hold" id="77"/>
                                        <p:tgtEl>
                                          <p:spTgt spid="15"/>
                                        </p:tgtEl>
                                        <p:attrNameLst>
                                          <p:attrName>ppt_x</p:attrName>
                                        </p:attrNameLst>
                                      </p:cBhvr>
                                      <p:tavLst>
                                        <p:tav tm="0">
                                          <p:val>
                                            <p:strVal val="0-#ppt_w/2"/>
                                          </p:val>
                                        </p:tav>
                                        <p:tav tm="100000">
                                          <p:val>
                                            <p:strVal val="#ppt_x"/>
                                          </p:val>
                                        </p:tav>
                                      </p:tavLst>
                                    </p:anim>
                                    <p:anim calcmode="lin" valueType="num">
                                      <p:cBhvr additive="base">
                                        <p:cTn dur="300" fill="hold" id="78"/>
                                        <p:tgtEl>
                                          <p:spTgt spid="15"/>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4500"/>
                            </p:stCondLst>
                            <p:childTnLst>
                              <p:par>
                                <p:cTn fill="hold" grpId="0" id="80" nodeType="afterEffect" presetClass="entr" presetID="2" presetSubtype="8">
                                  <p:stCondLst>
                                    <p:cond delay="0"/>
                                  </p:stCondLst>
                                  <p:childTnLst>
                                    <p:set>
                                      <p:cBhvr>
                                        <p:cTn dur="1" fill="hold" id="81">
                                          <p:stCondLst>
                                            <p:cond delay="0"/>
                                          </p:stCondLst>
                                        </p:cTn>
                                        <p:tgtEl>
                                          <p:spTgt spid="5"/>
                                        </p:tgtEl>
                                        <p:attrNameLst>
                                          <p:attrName>style.visibility</p:attrName>
                                        </p:attrNameLst>
                                      </p:cBhvr>
                                      <p:to>
                                        <p:strVal val="visible"/>
                                      </p:to>
                                    </p:set>
                                    <p:anim calcmode="lin" valueType="num">
                                      <p:cBhvr additive="base">
                                        <p:cTn dur="300" fill="hold" id="82"/>
                                        <p:tgtEl>
                                          <p:spTgt spid="5"/>
                                        </p:tgtEl>
                                        <p:attrNameLst>
                                          <p:attrName>ppt_x</p:attrName>
                                        </p:attrNameLst>
                                      </p:cBhvr>
                                      <p:tavLst>
                                        <p:tav tm="0">
                                          <p:val>
                                            <p:strVal val="0-#ppt_w/2"/>
                                          </p:val>
                                        </p:tav>
                                        <p:tav tm="100000">
                                          <p:val>
                                            <p:strVal val="#ppt_x"/>
                                          </p:val>
                                        </p:tav>
                                      </p:tavLst>
                                    </p:anim>
                                    <p:anim calcmode="lin" valueType="num">
                                      <p:cBhvr additive="base">
                                        <p:cTn dur="300" fill="hold" id="83"/>
                                        <p:tgtEl>
                                          <p:spTgt spid="5"/>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4800"/>
                            </p:stCondLst>
                            <p:childTnLst>
                              <p:par>
                                <p:cTn fill="hold" grpId="0" id="85" nodeType="afterEffect" presetClass="entr" presetID="22" presetSubtype="1">
                                  <p:stCondLst>
                                    <p:cond delay="0"/>
                                  </p:stCondLst>
                                  <p:childTnLst>
                                    <p:set>
                                      <p:cBhvr>
                                        <p:cTn dur="1" fill="hold" id="86">
                                          <p:stCondLst>
                                            <p:cond delay="0"/>
                                          </p:stCondLst>
                                        </p:cTn>
                                        <p:tgtEl>
                                          <p:spTgt spid="26"/>
                                        </p:tgtEl>
                                        <p:attrNameLst>
                                          <p:attrName>style.visibility</p:attrName>
                                        </p:attrNameLst>
                                      </p:cBhvr>
                                      <p:to>
                                        <p:strVal val="visible"/>
                                      </p:to>
                                    </p:set>
                                    <p:animEffect filter="wipe(up)" transition="in">
                                      <p:cBhvr>
                                        <p:cTn dur="300" id="8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8"/>
      <p:bldP grpId="0" spid="19"/>
      <p:bldP grpId="0" spid="20"/>
      <p:bldP grpId="0" spid="21"/>
      <p:bldP grpId="0" spid="22"/>
      <p:bldP grpId="0" spid="23"/>
      <p:bldP grpId="0" spid="24"/>
      <p:bldP grpId="0" spid="25"/>
      <p:bldP grpId="0" spid="2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内容占位符 2"/>
          <p:cNvSpPr txBox="1"/>
          <p:nvPr/>
        </p:nvSpPr>
        <p:spPr>
          <a:xfrm>
            <a:off x="7520508" y="1188166"/>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sp>
        <p:nvSpPr>
          <p:cNvPr id="3" name="内容占位符 2"/>
          <p:cNvSpPr txBox="1"/>
          <p:nvPr/>
        </p:nvSpPr>
        <p:spPr>
          <a:xfrm>
            <a:off x="703600" y="2298195"/>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sp>
        <p:nvSpPr>
          <p:cNvPr id="4" name="内容占位符 2"/>
          <p:cNvSpPr txBox="1"/>
          <p:nvPr/>
        </p:nvSpPr>
        <p:spPr>
          <a:xfrm>
            <a:off x="7520508" y="3408224"/>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sp>
        <p:nvSpPr>
          <p:cNvPr id="5" name="内容占位符 2"/>
          <p:cNvSpPr txBox="1"/>
          <p:nvPr/>
        </p:nvSpPr>
        <p:spPr>
          <a:xfrm>
            <a:off x="703600" y="4518256"/>
            <a:ext cx="3939363" cy="1163620"/>
          </a:xfrm>
          <a:prstGeom prst="rect">
            <a:avLst/>
          </a:prstGeom>
        </p:spPr>
        <p:txBody>
          <a:bodyPr anchor="ctr" bIns="60879" lIns="121758" rIns="121758" rtlCol="0" tIns="60879" vert="horz">
            <a:noAutofit/>
          </a:bodyPr>
          <a:lstStyle>
            <a:lvl1pPr algn="l" defTabSz="685800" eaLnBrk="1" hangingPunct="1" indent="-177800" latinLnBrk="0" marL="177800" rtl="0">
              <a:lnSpc>
                <a:spcPct val="90000"/>
              </a:lnSpc>
              <a:spcBef>
                <a:spcPts val="750"/>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1pPr>
            <a:lvl2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2pPr>
            <a:lvl3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3pPr>
            <a:lvl4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4pPr>
            <a:lvl5pPr algn="l" defTabSz="685800" eaLnBrk="1" hangingPunct="1" indent="-177800" latinLnBrk="0" marL="177800" rtl="0">
              <a:lnSpc>
                <a:spcPct val="90000"/>
              </a:lnSpc>
              <a:spcBef>
                <a:spcPts val="375"/>
              </a:spcBef>
              <a:buFont charset="0" pitchFamily="34" typeface="Arial"/>
              <a:buChar char="•"/>
              <a:defRPr kern="1200" sz="1200">
                <a:solidFill>
                  <a:schemeClr val="bg1">
                    <a:lumMod val="65000"/>
                  </a:schemeClr>
                </a:solidFill>
                <a:latin charset="-122" panose="020b0503020204020204" pitchFamily="34" typeface="微软雅黑"/>
                <a:ea charset="-122" panose="020b0503020204020204" pitchFamily="34" typeface="微软雅黑"/>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30000"/>
              </a:lnSpc>
              <a:spcBef>
                <a:spcPct val="0"/>
              </a:spcBef>
              <a:spcAft>
                <a:spcPts val="799"/>
              </a:spcAft>
              <a:buNone/>
            </a:pPr>
            <a:r>
              <a:rPr altLang="en-US" b="1" lang="zh-CN" sz="1900">
                <a:solidFill>
                  <a:schemeClr val="tx1"/>
                </a:solidFill>
              </a:rPr>
              <a:t>在此输入您的文字标题</a:t>
            </a:r>
          </a:p>
          <a:p>
            <a:pPr algn="ctr" indent="0" marL="0">
              <a:lnSpc>
                <a:spcPct val="130000"/>
              </a:lnSpc>
              <a:spcBef>
                <a:spcPct val="0"/>
              </a:spcBef>
              <a:spcAft>
                <a:spcPts val="799"/>
              </a:spcAft>
              <a:buNone/>
            </a:pPr>
            <a:r>
              <a:rPr altLang="en-US" b="1" lang="zh-CN" sz="1900">
                <a:solidFill>
                  <a:schemeClr val="tx1"/>
                </a:solidFill>
              </a:rPr>
              <a:t>单击此处添加文字阐述，添加简短问题说明文字，具体说明文字在此处添加此处。单击此处添加文字阐述，添加简短问题说明文字，具体说明文字在此处添加此处。</a:t>
            </a:r>
          </a:p>
        </p:txBody>
      </p:sp>
      <p:grpSp>
        <p:nvGrpSpPr>
          <p:cNvPr id="6" name="组合 5"/>
          <p:cNvGrpSpPr/>
          <p:nvPr/>
        </p:nvGrpSpPr>
        <p:grpSpPr>
          <a:xfrm>
            <a:off x="6519037" y="1256503"/>
            <a:ext cx="936881" cy="938809"/>
            <a:chOff x="4898207" y="1070431"/>
            <a:chExt cx="703944" cy="703944"/>
          </a:xfrm>
          <a:solidFill>
            <a:srgbClr val="7B1B1B"/>
          </a:solidFill>
        </p:grpSpPr>
        <p:sp>
          <p:nvSpPr>
            <p:cNvPr id="7" name="泪滴形 6"/>
            <p:cNvSpPr/>
            <p:nvPr/>
          </p:nvSpPr>
          <p:spPr>
            <a:xfrm rot="13500000">
              <a:off x="4898207" y="1070431"/>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8" name="矩形 7"/>
            <p:cNvSpPr/>
            <p:nvPr/>
          </p:nvSpPr>
          <p:spPr>
            <a:xfrm>
              <a:off x="4947088" y="1268515"/>
              <a:ext cx="606181"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9月份</a:t>
              </a:r>
            </a:p>
          </p:txBody>
        </p:sp>
      </p:grpSp>
      <p:grpSp>
        <p:nvGrpSpPr>
          <p:cNvPr id="9" name="组合 8"/>
          <p:cNvGrpSpPr/>
          <p:nvPr/>
        </p:nvGrpSpPr>
        <p:grpSpPr>
          <a:xfrm>
            <a:off x="4708874" y="2382018"/>
            <a:ext cx="957313" cy="938809"/>
            <a:chOff x="3538107" y="1914373"/>
            <a:chExt cx="719296" cy="703944"/>
          </a:xfrm>
          <a:solidFill>
            <a:srgbClr val="FF6699"/>
          </a:solidFill>
        </p:grpSpPr>
        <p:sp>
          <p:nvSpPr>
            <p:cNvPr id="10" name="泪滴形 9"/>
            <p:cNvSpPr/>
            <p:nvPr/>
          </p:nvSpPr>
          <p:spPr>
            <a:xfrm flipH="1" rot="8100000">
              <a:off x="3545783" y="1914373"/>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1" name="矩形 10"/>
            <p:cNvSpPr/>
            <p:nvPr/>
          </p:nvSpPr>
          <p:spPr>
            <a:xfrm>
              <a:off x="3541585" y="2112457"/>
              <a:ext cx="712340" cy="285684"/>
            </a:xfrm>
            <a:prstGeom prst="rect">
              <a:avLst/>
            </a:prstGeom>
            <a:no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10月份</a:t>
              </a:r>
            </a:p>
          </p:txBody>
        </p:sp>
      </p:grpSp>
      <p:grpSp>
        <p:nvGrpSpPr>
          <p:cNvPr id="12" name="组合 11"/>
          <p:cNvGrpSpPr/>
          <p:nvPr/>
        </p:nvGrpSpPr>
        <p:grpSpPr>
          <a:xfrm>
            <a:off x="6499937" y="3493346"/>
            <a:ext cx="957313" cy="938809"/>
            <a:chOff x="4883859" y="2747676"/>
            <a:chExt cx="719296" cy="703944"/>
          </a:xfrm>
          <a:solidFill>
            <a:srgbClr val="7B1B1B"/>
          </a:solidFill>
        </p:grpSpPr>
        <p:sp>
          <p:nvSpPr>
            <p:cNvPr id="13" name="泪滴形 12"/>
            <p:cNvSpPr/>
            <p:nvPr/>
          </p:nvSpPr>
          <p:spPr>
            <a:xfrm rot="13500000">
              <a:off x="4898207" y="2747676"/>
              <a:ext cx="703944" cy="703944"/>
            </a:xfrm>
            <a:prstGeom prst="teardrop">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4" name="矩形 13"/>
            <p:cNvSpPr/>
            <p:nvPr/>
          </p:nvSpPr>
          <p:spPr>
            <a:xfrm>
              <a:off x="4887337" y="2945760"/>
              <a:ext cx="712340" cy="285684"/>
            </a:xfrm>
            <a:prstGeom prst="rect">
              <a:avLst/>
            </a:prstGeom>
            <a:grp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11月份</a:t>
              </a:r>
            </a:p>
          </p:txBody>
        </p:sp>
      </p:grpSp>
      <p:grpSp>
        <p:nvGrpSpPr>
          <p:cNvPr id="15" name="组合 14"/>
          <p:cNvGrpSpPr/>
          <p:nvPr/>
        </p:nvGrpSpPr>
        <p:grpSpPr>
          <a:xfrm>
            <a:off x="4747174" y="4639059"/>
            <a:ext cx="957313" cy="938809"/>
            <a:chOff x="3538107" y="3591618"/>
            <a:chExt cx="719296" cy="703944"/>
          </a:xfrm>
          <a:solidFill>
            <a:srgbClr val="FF6699"/>
          </a:solidFill>
        </p:grpSpPr>
        <p:sp>
          <p:nvSpPr>
            <p:cNvPr id="16" name="泪滴形 15"/>
            <p:cNvSpPr/>
            <p:nvPr/>
          </p:nvSpPr>
          <p:spPr>
            <a:xfrm flipH="1" rot="8100000">
              <a:off x="3545783" y="3591618"/>
              <a:ext cx="703944" cy="703944"/>
            </a:xfrm>
            <a:prstGeom prst="teardrop">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7" name="矩形 16"/>
            <p:cNvSpPr/>
            <p:nvPr/>
          </p:nvSpPr>
          <p:spPr>
            <a:xfrm>
              <a:off x="3541585" y="3789702"/>
              <a:ext cx="712340" cy="285684"/>
            </a:xfrm>
            <a:prstGeom prst="rect">
              <a:avLst/>
            </a:prstGeom>
            <a:noFill/>
          </p:spPr>
          <p:txBody>
            <a:bodyPr wrap="none">
              <a:spAutoFit/>
            </a:bodyPr>
            <a:lstStyle/>
            <a:p>
              <a:pPr algn="ctr"/>
              <a:r>
                <a:rPr altLang="zh-CN" lang="en-US" sz="1900">
                  <a:solidFill>
                    <a:schemeClr val="bg1">
                      <a:lumMod val="95000"/>
                    </a:schemeClr>
                  </a:solidFill>
                  <a:latin charset="-122" panose="020b0503020204020204" pitchFamily="34" typeface="微软雅黑"/>
                  <a:ea charset="-122" panose="020b0503020204020204" pitchFamily="34" typeface="微软雅黑"/>
                </a:rPr>
                <a:t>12月份</a:t>
              </a:r>
            </a:p>
          </p:txBody>
        </p:sp>
      </p:grpSp>
      <p:sp>
        <p:nvSpPr>
          <p:cNvPr id="18" name="椭圆 17"/>
          <p:cNvSpPr/>
          <p:nvPr/>
        </p:nvSpPr>
        <p:spPr>
          <a:xfrm>
            <a:off x="5965106" y="1580250"/>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19" name="椭圆 18"/>
          <p:cNvSpPr/>
          <p:nvPr/>
        </p:nvSpPr>
        <p:spPr>
          <a:xfrm>
            <a:off x="5965106" y="2707639"/>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0" name="椭圆 19"/>
          <p:cNvSpPr/>
          <p:nvPr/>
        </p:nvSpPr>
        <p:spPr>
          <a:xfrm>
            <a:off x="5965106" y="3835028"/>
            <a:ext cx="239563" cy="240056"/>
          </a:xfrm>
          <a:prstGeom prst="ellipse">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1" name="椭圆 20"/>
          <p:cNvSpPr/>
          <p:nvPr/>
        </p:nvSpPr>
        <p:spPr>
          <a:xfrm>
            <a:off x="5965106" y="4962415"/>
            <a:ext cx="239563" cy="240056"/>
          </a:xfrm>
          <a:prstGeom prst="ellipse">
            <a:avLst/>
          </a:prstGeom>
          <a:solidFill>
            <a:schemeClr val="tx1">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2" name="同侧圆角矩形 21"/>
          <p:cNvSpPr/>
          <p:nvPr/>
        </p:nvSpPr>
        <p:spPr>
          <a:xfrm rot="10800000">
            <a:off x="6036975" y="-1"/>
            <a:ext cx="95825" cy="1520668"/>
          </a:xfrm>
          <a:prstGeom prst="round2SameRect">
            <a:avLst>
              <a:gd fmla="val 50000" name="adj1"/>
              <a:gd fmla="val 0" name="adj2"/>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3" name="圆角矩形 22"/>
          <p:cNvSpPr/>
          <p:nvPr/>
        </p:nvSpPr>
        <p:spPr>
          <a:xfrm>
            <a:off x="6036975" y="1879883"/>
            <a:ext cx="95825" cy="768178"/>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4" name="圆角矩形 23"/>
          <p:cNvSpPr/>
          <p:nvPr/>
        </p:nvSpPr>
        <p:spPr>
          <a:xfrm>
            <a:off x="6036975" y="3007272"/>
            <a:ext cx="95825" cy="768178"/>
          </a:xfrm>
          <a:prstGeom prst="roundRect">
            <a:avLst>
              <a:gd fmla="val 50000" name="adj"/>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sp>
        <p:nvSpPr>
          <p:cNvPr id="25" name="圆角矩形 24"/>
          <p:cNvSpPr/>
          <p:nvPr/>
        </p:nvSpPr>
        <p:spPr>
          <a:xfrm>
            <a:off x="6036975" y="4134661"/>
            <a:ext cx="95825" cy="768178"/>
          </a:xfrm>
          <a:prstGeom prst="roundRect">
            <a:avLst>
              <a:gd fmla="val 50000" name="adj"/>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p>
        </p:txBody>
      </p:sp>
      <p:grpSp>
        <p:nvGrpSpPr>
          <p:cNvPr id="26" name="组合 25"/>
          <p:cNvGrpSpPr/>
          <p:nvPr/>
        </p:nvGrpSpPr>
        <p:grpSpPr>
          <a:xfrm>
            <a:off x="5945685" y="5283313"/>
            <a:ext cx="278406" cy="864428"/>
            <a:chOff x="4467407" y="4018715"/>
            <a:chExt cx="209186" cy="648171"/>
          </a:xfrm>
          <a:solidFill>
            <a:srgbClr val="7B1B1B"/>
          </a:solidFill>
        </p:grpSpPr>
        <p:sp>
          <p:nvSpPr>
            <p:cNvPr id="27" name="同侧圆角矩形 26"/>
            <p:cNvSpPr/>
            <p:nvPr/>
          </p:nvSpPr>
          <p:spPr>
            <a:xfrm>
              <a:off x="4536000" y="4018715"/>
              <a:ext cx="72000" cy="567573"/>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燕尾形 27"/>
            <p:cNvSpPr/>
            <p:nvPr/>
          </p:nvSpPr>
          <p:spPr>
            <a:xfrm rot="5400000">
              <a:off x="4467407" y="4457700"/>
              <a:ext cx="209186" cy="20918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Tree>
    <p:extLst>
      <p:ext uri="{BB962C8B-B14F-4D97-AF65-F5344CB8AC3E}">
        <p14:creationId val="3233134175"/>
      </p:ext>
    </p:extLst>
  </p:cSld>
  <p:clrMapOvr>
    <a:masterClrMapping/>
  </p:clrMapOvr>
  <p:transition advTm="6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22"/>
                                        </p:tgtEl>
                                        <p:attrNameLst>
                                          <p:attrName>style.visibility</p:attrName>
                                        </p:attrNameLst>
                                      </p:cBhvr>
                                      <p:to>
                                        <p:strVal val="visible"/>
                                      </p:to>
                                    </p:set>
                                    <p:animEffect filter="wipe(up)" transition="in">
                                      <p:cBhvr>
                                        <p:cTn dur="300" id="7"/>
                                        <p:tgtEl>
                                          <p:spTgt spid="22"/>
                                        </p:tgtEl>
                                      </p:cBhvr>
                                    </p:animEffect>
                                  </p:childTnLst>
                                </p:cTn>
                              </p:par>
                            </p:childTnLst>
                          </p:cTn>
                        </p:par>
                        <p:par>
                          <p:cTn fill="hold" id="8" nodeType="afterGroup">
                            <p:stCondLst>
                              <p:cond delay="300"/>
                            </p:stCondLst>
                            <p:childTnLst>
                              <p:par>
                                <p:cTn fill="hold" grpId="0" id="9" nodeType="afterEffect" presetClass="entr" presetID="53" presetSubtype="0">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300" fill="hold" id="11"/>
                                        <p:tgtEl>
                                          <p:spTgt spid="18"/>
                                        </p:tgtEl>
                                        <p:attrNameLst>
                                          <p:attrName>ppt_w</p:attrName>
                                        </p:attrNameLst>
                                      </p:cBhvr>
                                      <p:tavLst>
                                        <p:tav tm="0">
                                          <p:val>
                                            <p:fltVal val="0"/>
                                          </p:val>
                                        </p:tav>
                                        <p:tav tm="100000">
                                          <p:val>
                                            <p:strVal val="#ppt_w"/>
                                          </p:val>
                                        </p:tav>
                                      </p:tavLst>
                                    </p:anim>
                                    <p:anim calcmode="lin" valueType="num">
                                      <p:cBhvr>
                                        <p:cTn dur="300" fill="hold" id="12"/>
                                        <p:tgtEl>
                                          <p:spTgt spid="18"/>
                                        </p:tgtEl>
                                        <p:attrNameLst>
                                          <p:attrName>ppt_h</p:attrName>
                                        </p:attrNameLst>
                                      </p:cBhvr>
                                      <p:tavLst>
                                        <p:tav tm="0">
                                          <p:val>
                                            <p:fltVal val="0"/>
                                          </p:val>
                                        </p:tav>
                                        <p:tav tm="100000">
                                          <p:val>
                                            <p:strVal val="#ppt_h"/>
                                          </p:val>
                                        </p:tav>
                                      </p:tavLst>
                                    </p:anim>
                                    <p:animEffect filter="fade" transition="in">
                                      <p:cBhvr>
                                        <p:cTn dur="300" id="13"/>
                                        <p:tgtEl>
                                          <p:spTgt spid="18"/>
                                        </p:tgtEl>
                                      </p:cBhvr>
                                    </p:animEffect>
                                  </p:childTnLst>
                                </p:cTn>
                              </p:par>
                            </p:childTnLst>
                          </p:cTn>
                        </p:par>
                        <p:par>
                          <p:cTn fill="hold" id="14" nodeType="afterGroup">
                            <p:stCondLst>
                              <p:cond delay="600"/>
                            </p:stCondLst>
                            <p:childTnLst>
                              <p:par>
                                <p:cTn fill="hold" id="15" nodeType="after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300" fill="hold" id="17"/>
                                        <p:tgtEl>
                                          <p:spTgt spid="6"/>
                                        </p:tgtEl>
                                        <p:attrNameLst>
                                          <p:attrName>ppt_x</p:attrName>
                                        </p:attrNameLst>
                                      </p:cBhvr>
                                      <p:tavLst>
                                        <p:tav tm="0">
                                          <p:val>
                                            <p:strVal val="1+#ppt_w/2"/>
                                          </p:val>
                                        </p:tav>
                                        <p:tav tm="100000">
                                          <p:val>
                                            <p:strVal val="#ppt_x"/>
                                          </p:val>
                                        </p:tav>
                                      </p:tavLst>
                                    </p:anim>
                                    <p:anim calcmode="lin" valueType="num">
                                      <p:cBhvr additive="base">
                                        <p:cTn dur="3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900"/>
                            </p:stCondLst>
                            <p:childTnLst>
                              <p:par>
                                <p:cTn fill="hold" grpId="0" id="20" nodeType="afterEffect" presetClass="entr" presetID="2" presetSubtype="2">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300" fill="hold" id="22"/>
                                        <p:tgtEl>
                                          <p:spTgt spid="2"/>
                                        </p:tgtEl>
                                        <p:attrNameLst>
                                          <p:attrName>ppt_x</p:attrName>
                                        </p:attrNameLst>
                                      </p:cBhvr>
                                      <p:tavLst>
                                        <p:tav tm="0">
                                          <p:val>
                                            <p:strVal val="1+#ppt_w/2"/>
                                          </p:val>
                                        </p:tav>
                                        <p:tav tm="100000">
                                          <p:val>
                                            <p:strVal val="#ppt_x"/>
                                          </p:val>
                                        </p:tav>
                                      </p:tavLst>
                                    </p:anim>
                                    <p:anim calcmode="lin" valueType="num">
                                      <p:cBhvr additive="base">
                                        <p:cTn dur="300" fill="hold" id="23"/>
                                        <p:tgtEl>
                                          <p:spTgt spid="2"/>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200"/>
                            </p:stCondLst>
                            <p:childTnLst>
                              <p:par>
                                <p:cTn fill="hold" grpId="0" id="25" nodeType="afterEffect" presetClass="entr" presetID="22" presetSubtype="1">
                                  <p:stCondLst>
                                    <p:cond delay="0"/>
                                  </p:stCondLst>
                                  <p:childTnLst>
                                    <p:set>
                                      <p:cBhvr>
                                        <p:cTn dur="1" fill="hold" id="26">
                                          <p:stCondLst>
                                            <p:cond delay="0"/>
                                          </p:stCondLst>
                                        </p:cTn>
                                        <p:tgtEl>
                                          <p:spTgt spid="23"/>
                                        </p:tgtEl>
                                        <p:attrNameLst>
                                          <p:attrName>style.visibility</p:attrName>
                                        </p:attrNameLst>
                                      </p:cBhvr>
                                      <p:to>
                                        <p:strVal val="visible"/>
                                      </p:to>
                                    </p:set>
                                    <p:animEffect filter="wipe(up)" transition="in">
                                      <p:cBhvr>
                                        <p:cTn dur="300" id="27"/>
                                        <p:tgtEl>
                                          <p:spTgt spid="23"/>
                                        </p:tgtEl>
                                      </p:cBhvr>
                                    </p:animEffect>
                                  </p:childTnLst>
                                </p:cTn>
                              </p:par>
                            </p:childTnLst>
                          </p:cTn>
                        </p:par>
                        <p:par>
                          <p:cTn fill="hold" id="28" nodeType="afterGroup">
                            <p:stCondLst>
                              <p:cond delay="1500"/>
                            </p:stCondLst>
                            <p:childTnLst>
                              <p:par>
                                <p:cTn fill="hold" grpId="0"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300" fill="hold" id="31"/>
                                        <p:tgtEl>
                                          <p:spTgt spid="19"/>
                                        </p:tgtEl>
                                        <p:attrNameLst>
                                          <p:attrName>ppt_w</p:attrName>
                                        </p:attrNameLst>
                                      </p:cBhvr>
                                      <p:tavLst>
                                        <p:tav tm="0">
                                          <p:val>
                                            <p:fltVal val="0"/>
                                          </p:val>
                                        </p:tav>
                                        <p:tav tm="100000">
                                          <p:val>
                                            <p:strVal val="#ppt_w"/>
                                          </p:val>
                                        </p:tav>
                                      </p:tavLst>
                                    </p:anim>
                                    <p:anim calcmode="lin" valueType="num">
                                      <p:cBhvr>
                                        <p:cTn dur="300" fill="hold" id="32"/>
                                        <p:tgtEl>
                                          <p:spTgt spid="19"/>
                                        </p:tgtEl>
                                        <p:attrNameLst>
                                          <p:attrName>ppt_h</p:attrName>
                                        </p:attrNameLst>
                                      </p:cBhvr>
                                      <p:tavLst>
                                        <p:tav tm="0">
                                          <p:val>
                                            <p:fltVal val="0"/>
                                          </p:val>
                                        </p:tav>
                                        <p:tav tm="100000">
                                          <p:val>
                                            <p:strVal val="#ppt_h"/>
                                          </p:val>
                                        </p:tav>
                                      </p:tavLst>
                                    </p:anim>
                                    <p:animEffect filter="fade" transition="in">
                                      <p:cBhvr>
                                        <p:cTn dur="300" id="33"/>
                                        <p:tgtEl>
                                          <p:spTgt spid="19"/>
                                        </p:tgtEl>
                                      </p:cBhvr>
                                    </p:animEffect>
                                  </p:childTnLst>
                                </p:cTn>
                              </p:par>
                            </p:childTnLst>
                          </p:cTn>
                        </p:par>
                        <p:par>
                          <p:cTn fill="hold" id="34" nodeType="afterGroup">
                            <p:stCondLst>
                              <p:cond delay="1800"/>
                            </p:stCondLst>
                            <p:childTnLst>
                              <p:par>
                                <p:cTn fill="hold" id="35" nodeType="afterEffect" presetClass="entr" presetID="2" presetSubtype="8">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300" fill="hold" id="37"/>
                                        <p:tgtEl>
                                          <p:spTgt spid="9"/>
                                        </p:tgtEl>
                                        <p:attrNameLst>
                                          <p:attrName>ppt_x</p:attrName>
                                        </p:attrNameLst>
                                      </p:cBhvr>
                                      <p:tavLst>
                                        <p:tav tm="0">
                                          <p:val>
                                            <p:strVal val="0-#ppt_w/2"/>
                                          </p:val>
                                        </p:tav>
                                        <p:tav tm="100000">
                                          <p:val>
                                            <p:strVal val="#ppt_x"/>
                                          </p:val>
                                        </p:tav>
                                      </p:tavLst>
                                    </p:anim>
                                    <p:anim calcmode="lin" valueType="num">
                                      <p:cBhvr additive="base">
                                        <p:cTn dur="300" fill="hold" id="38"/>
                                        <p:tgtEl>
                                          <p:spTgt spid="9"/>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100"/>
                            </p:stCondLst>
                            <p:childTnLst>
                              <p:par>
                                <p:cTn fill="hold" grpId="0" id="40" nodeType="afterEffect" presetClass="entr" presetID="2" presetSubtype="8">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300" fill="hold" id="42"/>
                                        <p:tgtEl>
                                          <p:spTgt spid="3"/>
                                        </p:tgtEl>
                                        <p:attrNameLst>
                                          <p:attrName>ppt_x</p:attrName>
                                        </p:attrNameLst>
                                      </p:cBhvr>
                                      <p:tavLst>
                                        <p:tav tm="0">
                                          <p:val>
                                            <p:strVal val="0-#ppt_w/2"/>
                                          </p:val>
                                        </p:tav>
                                        <p:tav tm="100000">
                                          <p:val>
                                            <p:strVal val="#ppt_x"/>
                                          </p:val>
                                        </p:tav>
                                      </p:tavLst>
                                    </p:anim>
                                    <p:anim calcmode="lin" valueType="num">
                                      <p:cBhvr additive="base">
                                        <p:cTn dur="300" fill="hold" id="43"/>
                                        <p:tgtEl>
                                          <p:spTgt spid="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400"/>
                            </p:stCondLst>
                            <p:childTnLst>
                              <p:par>
                                <p:cTn fill="hold" grpId="0" id="45" nodeType="afterEffect" presetClass="entr" presetID="22" presetSubtype="1">
                                  <p:stCondLst>
                                    <p:cond delay="0"/>
                                  </p:stCondLst>
                                  <p:childTnLst>
                                    <p:set>
                                      <p:cBhvr>
                                        <p:cTn dur="1" fill="hold" id="46">
                                          <p:stCondLst>
                                            <p:cond delay="0"/>
                                          </p:stCondLst>
                                        </p:cTn>
                                        <p:tgtEl>
                                          <p:spTgt spid="24"/>
                                        </p:tgtEl>
                                        <p:attrNameLst>
                                          <p:attrName>style.visibility</p:attrName>
                                        </p:attrNameLst>
                                      </p:cBhvr>
                                      <p:to>
                                        <p:strVal val="visible"/>
                                      </p:to>
                                    </p:set>
                                    <p:animEffect filter="wipe(up)" transition="in">
                                      <p:cBhvr>
                                        <p:cTn dur="300" id="47"/>
                                        <p:tgtEl>
                                          <p:spTgt spid="24"/>
                                        </p:tgtEl>
                                      </p:cBhvr>
                                    </p:animEffect>
                                  </p:childTnLst>
                                </p:cTn>
                              </p:par>
                            </p:childTnLst>
                          </p:cTn>
                        </p:par>
                        <p:par>
                          <p:cTn fill="hold" id="48" nodeType="afterGroup">
                            <p:stCondLst>
                              <p:cond delay="2700"/>
                            </p:stCondLst>
                            <p:childTnLst>
                              <p:par>
                                <p:cTn fill="hold" grpId="0" id="49" nodeType="afterEffect" presetClass="entr" presetID="53" presetSubtype="0">
                                  <p:stCondLst>
                                    <p:cond delay="0"/>
                                  </p:stCondLst>
                                  <p:childTnLst>
                                    <p:set>
                                      <p:cBhvr>
                                        <p:cTn dur="1" fill="hold" id="50">
                                          <p:stCondLst>
                                            <p:cond delay="0"/>
                                          </p:stCondLst>
                                        </p:cTn>
                                        <p:tgtEl>
                                          <p:spTgt spid="20"/>
                                        </p:tgtEl>
                                        <p:attrNameLst>
                                          <p:attrName>style.visibility</p:attrName>
                                        </p:attrNameLst>
                                      </p:cBhvr>
                                      <p:to>
                                        <p:strVal val="visible"/>
                                      </p:to>
                                    </p:set>
                                    <p:anim calcmode="lin" valueType="num">
                                      <p:cBhvr>
                                        <p:cTn dur="300" fill="hold" id="51"/>
                                        <p:tgtEl>
                                          <p:spTgt spid="20"/>
                                        </p:tgtEl>
                                        <p:attrNameLst>
                                          <p:attrName>ppt_w</p:attrName>
                                        </p:attrNameLst>
                                      </p:cBhvr>
                                      <p:tavLst>
                                        <p:tav tm="0">
                                          <p:val>
                                            <p:fltVal val="0"/>
                                          </p:val>
                                        </p:tav>
                                        <p:tav tm="100000">
                                          <p:val>
                                            <p:strVal val="#ppt_w"/>
                                          </p:val>
                                        </p:tav>
                                      </p:tavLst>
                                    </p:anim>
                                    <p:anim calcmode="lin" valueType="num">
                                      <p:cBhvr>
                                        <p:cTn dur="300" fill="hold" id="52"/>
                                        <p:tgtEl>
                                          <p:spTgt spid="20"/>
                                        </p:tgtEl>
                                        <p:attrNameLst>
                                          <p:attrName>ppt_h</p:attrName>
                                        </p:attrNameLst>
                                      </p:cBhvr>
                                      <p:tavLst>
                                        <p:tav tm="0">
                                          <p:val>
                                            <p:fltVal val="0"/>
                                          </p:val>
                                        </p:tav>
                                        <p:tav tm="100000">
                                          <p:val>
                                            <p:strVal val="#ppt_h"/>
                                          </p:val>
                                        </p:tav>
                                      </p:tavLst>
                                    </p:anim>
                                    <p:animEffect filter="fade" transition="in">
                                      <p:cBhvr>
                                        <p:cTn dur="300" id="53"/>
                                        <p:tgtEl>
                                          <p:spTgt spid="20"/>
                                        </p:tgtEl>
                                      </p:cBhvr>
                                    </p:animEffect>
                                  </p:childTnLst>
                                </p:cTn>
                              </p:par>
                            </p:childTnLst>
                          </p:cTn>
                        </p:par>
                        <p:par>
                          <p:cTn fill="hold" id="54" nodeType="afterGroup">
                            <p:stCondLst>
                              <p:cond delay="3000"/>
                            </p:stCondLst>
                            <p:childTnLst>
                              <p:par>
                                <p:cTn fill="hold" id="55" nodeType="afterEffect" presetClass="entr" presetID="2" presetSubtype="2">
                                  <p:stCondLst>
                                    <p:cond delay="0"/>
                                  </p:stCondLst>
                                  <p:childTnLst>
                                    <p:set>
                                      <p:cBhvr>
                                        <p:cTn dur="1" fill="hold" id="56">
                                          <p:stCondLst>
                                            <p:cond delay="0"/>
                                          </p:stCondLst>
                                        </p:cTn>
                                        <p:tgtEl>
                                          <p:spTgt spid="12"/>
                                        </p:tgtEl>
                                        <p:attrNameLst>
                                          <p:attrName>style.visibility</p:attrName>
                                        </p:attrNameLst>
                                      </p:cBhvr>
                                      <p:to>
                                        <p:strVal val="visible"/>
                                      </p:to>
                                    </p:set>
                                    <p:anim calcmode="lin" valueType="num">
                                      <p:cBhvr additive="base">
                                        <p:cTn dur="300" fill="hold" id="57"/>
                                        <p:tgtEl>
                                          <p:spTgt spid="12"/>
                                        </p:tgtEl>
                                        <p:attrNameLst>
                                          <p:attrName>ppt_x</p:attrName>
                                        </p:attrNameLst>
                                      </p:cBhvr>
                                      <p:tavLst>
                                        <p:tav tm="0">
                                          <p:val>
                                            <p:strVal val="1+#ppt_w/2"/>
                                          </p:val>
                                        </p:tav>
                                        <p:tav tm="100000">
                                          <p:val>
                                            <p:strVal val="#ppt_x"/>
                                          </p:val>
                                        </p:tav>
                                      </p:tavLst>
                                    </p:anim>
                                    <p:anim calcmode="lin" valueType="num">
                                      <p:cBhvr additive="base">
                                        <p:cTn dur="300" fill="hold" id="58"/>
                                        <p:tgtEl>
                                          <p:spTgt spid="12"/>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3300"/>
                            </p:stCondLst>
                            <p:childTnLst>
                              <p:par>
                                <p:cTn fill="hold" grpId="0" id="60" nodeType="afterEffect" presetClass="entr" presetID="2" presetSubtype="2">
                                  <p:stCondLst>
                                    <p:cond delay="0"/>
                                  </p:stCondLst>
                                  <p:childTnLst>
                                    <p:set>
                                      <p:cBhvr>
                                        <p:cTn dur="1" fill="hold" id="61">
                                          <p:stCondLst>
                                            <p:cond delay="0"/>
                                          </p:stCondLst>
                                        </p:cTn>
                                        <p:tgtEl>
                                          <p:spTgt spid="4"/>
                                        </p:tgtEl>
                                        <p:attrNameLst>
                                          <p:attrName>style.visibility</p:attrName>
                                        </p:attrNameLst>
                                      </p:cBhvr>
                                      <p:to>
                                        <p:strVal val="visible"/>
                                      </p:to>
                                    </p:set>
                                    <p:anim calcmode="lin" valueType="num">
                                      <p:cBhvr additive="base">
                                        <p:cTn dur="300" fill="hold" id="62"/>
                                        <p:tgtEl>
                                          <p:spTgt spid="4"/>
                                        </p:tgtEl>
                                        <p:attrNameLst>
                                          <p:attrName>ppt_x</p:attrName>
                                        </p:attrNameLst>
                                      </p:cBhvr>
                                      <p:tavLst>
                                        <p:tav tm="0">
                                          <p:val>
                                            <p:strVal val="1+#ppt_w/2"/>
                                          </p:val>
                                        </p:tav>
                                        <p:tav tm="100000">
                                          <p:val>
                                            <p:strVal val="#ppt_x"/>
                                          </p:val>
                                        </p:tav>
                                      </p:tavLst>
                                    </p:anim>
                                    <p:anim calcmode="lin" valueType="num">
                                      <p:cBhvr additive="base">
                                        <p:cTn dur="300" fill="hold" id="63"/>
                                        <p:tgtEl>
                                          <p:spTgt spid="4"/>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3600"/>
                            </p:stCondLst>
                            <p:childTnLst>
                              <p:par>
                                <p:cTn fill="hold" grpId="0" id="65" nodeType="afterEffect" presetClass="entr" presetID="22" presetSubtype="1">
                                  <p:stCondLst>
                                    <p:cond delay="0"/>
                                  </p:stCondLst>
                                  <p:childTnLst>
                                    <p:set>
                                      <p:cBhvr>
                                        <p:cTn dur="1" fill="hold" id="66">
                                          <p:stCondLst>
                                            <p:cond delay="0"/>
                                          </p:stCondLst>
                                        </p:cTn>
                                        <p:tgtEl>
                                          <p:spTgt spid="25"/>
                                        </p:tgtEl>
                                        <p:attrNameLst>
                                          <p:attrName>style.visibility</p:attrName>
                                        </p:attrNameLst>
                                      </p:cBhvr>
                                      <p:to>
                                        <p:strVal val="visible"/>
                                      </p:to>
                                    </p:set>
                                    <p:animEffect filter="wipe(up)" transition="in">
                                      <p:cBhvr>
                                        <p:cTn dur="300" id="67"/>
                                        <p:tgtEl>
                                          <p:spTgt spid="25"/>
                                        </p:tgtEl>
                                      </p:cBhvr>
                                    </p:animEffect>
                                  </p:childTnLst>
                                </p:cTn>
                              </p:par>
                            </p:childTnLst>
                          </p:cTn>
                        </p:par>
                        <p:par>
                          <p:cTn fill="hold" id="68" nodeType="afterGroup">
                            <p:stCondLst>
                              <p:cond delay="3900"/>
                            </p:stCondLst>
                            <p:childTnLst>
                              <p:par>
                                <p:cTn fill="hold" grpId="0" id="69" nodeType="afterEffect" presetClass="entr" presetID="53" presetSubtype="0">
                                  <p:stCondLst>
                                    <p:cond delay="0"/>
                                  </p:stCondLst>
                                  <p:childTnLst>
                                    <p:set>
                                      <p:cBhvr>
                                        <p:cTn dur="1" fill="hold" id="70">
                                          <p:stCondLst>
                                            <p:cond delay="0"/>
                                          </p:stCondLst>
                                        </p:cTn>
                                        <p:tgtEl>
                                          <p:spTgt spid="21"/>
                                        </p:tgtEl>
                                        <p:attrNameLst>
                                          <p:attrName>style.visibility</p:attrName>
                                        </p:attrNameLst>
                                      </p:cBhvr>
                                      <p:to>
                                        <p:strVal val="visible"/>
                                      </p:to>
                                    </p:set>
                                    <p:anim calcmode="lin" valueType="num">
                                      <p:cBhvr>
                                        <p:cTn dur="300" fill="hold" id="71"/>
                                        <p:tgtEl>
                                          <p:spTgt spid="21"/>
                                        </p:tgtEl>
                                        <p:attrNameLst>
                                          <p:attrName>ppt_w</p:attrName>
                                        </p:attrNameLst>
                                      </p:cBhvr>
                                      <p:tavLst>
                                        <p:tav tm="0">
                                          <p:val>
                                            <p:fltVal val="0"/>
                                          </p:val>
                                        </p:tav>
                                        <p:tav tm="100000">
                                          <p:val>
                                            <p:strVal val="#ppt_w"/>
                                          </p:val>
                                        </p:tav>
                                      </p:tavLst>
                                    </p:anim>
                                    <p:anim calcmode="lin" valueType="num">
                                      <p:cBhvr>
                                        <p:cTn dur="300" fill="hold" id="72"/>
                                        <p:tgtEl>
                                          <p:spTgt spid="21"/>
                                        </p:tgtEl>
                                        <p:attrNameLst>
                                          <p:attrName>ppt_h</p:attrName>
                                        </p:attrNameLst>
                                      </p:cBhvr>
                                      <p:tavLst>
                                        <p:tav tm="0">
                                          <p:val>
                                            <p:fltVal val="0"/>
                                          </p:val>
                                        </p:tav>
                                        <p:tav tm="100000">
                                          <p:val>
                                            <p:strVal val="#ppt_h"/>
                                          </p:val>
                                        </p:tav>
                                      </p:tavLst>
                                    </p:anim>
                                    <p:animEffect filter="fade" transition="in">
                                      <p:cBhvr>
                                        <p:cTn dur="300" id="73"/>
                                        <p:tgtEl>
                                          <p:spTgt spid="21"/>
                                        </p:tgtEl>
                                      </p:cBhvr>
                                    </p:animEffect>
                                  </p:childTnLst>
                                </p:cTn>
                              </p:par>
                            </p:childTnLst>
                          </p:cTn>
                        </p:par>
                        <p:par>
                          <p:cTn fill="hold" id="74" nodeType="afterGroup">
                            <p:stCondLst>
                              <p:cond delay="4200"/>
                            </p:stCondLst>
                            <p:childTnLst>
                              <p:par>
                                <p:cTn fill="hold" id="75" nodeType="afterEffect" presetClass="entr" presetID="2" presetSubtype="8">
                                  <p:stCondLst>
                                    <p:cond delay="0"/>
                                  </p:stCondLst>
                                  <p:childTnLst>
                                    <p:set>
                                      <p:cBhvr>
                                        <p:cTn dur="1" fill="hold" id="76">
                                          <p:stCondLst>
                                            <p:cond delay="0"/>
                                          </p:stCondLst>
                                        </p:cTn>
                                        <p:tgtEl>
                                          <p:spTgt spid="15"/>
                                        </p:tgtEl>
                                        <p:attrNameLst>
                                          <p:attrName>style.visibility</p:attrName>
                                        </p:attrNameLst>
                                      </p:cBhvr>
                                      <p:to>
                                        <p:strVal val="visible"/>
                                      </p:to>
                                    </p:set>
                                    <p:anim calcmode="lin" valueType="num">
                                      <p:cBhvr additive="base">
                                        <p:cTn dur="300" fill="hold" id="77"/>
                                        <p:tgtEl>
                                          <p:spTgt spid="15"/>
                                        </p:tgtEl>
                                        <p:attrNameLst>
                                          <p:attrName>ppt_x</p:attrName>
                                        </p:attrNameLst>
                                      </p:cBhvr>
                                      <p:tavLst>
                                        <p:tav tm="0">
                                          <p:val>
                                            <p:strVal val="0-#ppt_w/2"/>
                                          </p:val>
                                        </p:tav>
                                        <p:tav tm="100000">
                                          <p:val>
                                            <p:strVal val="#ppt_x"/>
                                          </p:val>
                                        </p:tav>
                                      </p:tavLst>
                                    </p:anim>
                                    <p:anim calcmode="lin" valueType="num">
                                      <p:cBhvr additive="base">
                                        <p:cTn dur="300" fill="hold" id="78"/>
                                        <p:tgtEl>
                                          <p:spTgt spid="15"/>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4500"/>
                            </p:stCondLst>
                            <p:childTnLst>
                              <p:par>
                                <p:cTn fill="hold" grpId="0" id="80" nodeType="afterEffect" presetClass="entr" presetID="2" presetSubtype="8">
                                  <p:stCondLst>
                                    <p:cond delay="0"/>
                                  </p:stCondLst>
                                  <p:childTnLst>
                                    <p:set>
                                      <p:cBhvr>
                                        <p:cTn dur="1" fill="hold" id="81">
                                          <p:stCondLst>
                                            <p:cond delay="0"/>
                                          </p:stCondLst>
                                        </p:cTn>
                                        <p:tgtEl>
                                          <p:spTgt spid="5"/>
                                        </p:tgtEl>
                                        <p:attrNameLst>
                                          <p:attrName>style.visibility</p:attrName>
                                        </p:attrNameLst>
                                      </p:cBhvr>
                                      <p:to>
                                        <p:strVal val="visible"/>
                                      </p:to>
                                    </p:set>
                                    <p:anim calcmode="lin" valueType="num">
                                      <p:cBhvr additive="base">
                                        <p:cTn dur="300" fill="hold" id="82"/>
                                        <p:tgtEl>
                                          <p:spTgt spid="5"/>
                                        </p:tgtEl>
                                        <p:attrNameLst>
                                          <p:attrName>ppt_x</p:attrName>
                                        </p:attrNameLst>
                                      </p:cBhvr>
                                      <p:tavLst>
                                        <p:tav tm="0">
                                          <p:val>
                                            <p:strVal val="0-#ppt_w/2"/>
                                          </p:val>
                                        </p:tav>
                                        <p:tav tm="100000">
                                          <p:val>
                                            <p:strVal val="#ppt_x"/>
                                          </p:val>
                                        </p:tav>
                                      </p:tavLst>
                                    </p:anim>
                                    <p:anim calcmode="lin" valueType="num">
                                      <p:cBhvr additive="base">
                                        <p:cTn dur="300" fill="hold" id="83"/>
                                        <p:tgtEl>
                                          <p:spTgt spid="5"/>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4800"/>
                            </p:stCondLst>
                            <p:childTnLst>
                              <p:par>
                                <p:cTn fill="hold" id="85" nodeType="afterEffect" presetClass="entr" presetID="22" presetSubtype="1">
                                  <p:stCondLst>
                                    <p:cond delay="0"/>
                                  </p:stCondLst>
                                  <p:childTnLst>
                                    <p:set>
                                      <p:cBhvr>
                                        <p:cTn dur="1" fill="hold" id="86">
                                          <p:stCondLst>
                                            <p:cond delay="0"/>
                                          </p:stCondLst>
                                        </p:cTn>
                                        <p:tgtEl>
                                          <p:spTgt spid="26"/>
                                        </p:tgtEl>
                                        <p:attrNameLst>
                                          <p:attrName>style.visibility</p:attrName>
                                        </p:attrNameLst>
                                      </p:cBhvr>
                                      <p:to>
                                        <p:strVal val="visible"/>
                                      </p:to>
                                    </p:set>
                                    <p:animEffect filter="wipe(up)" transition="in">
                                      <p:cBhvr>
                                        <p:cTn dur="300" id="8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8"/>
      <p:bldP grpId="0" spid="19"/>
      <p:bldP grpId="0" spid="20"/>
      <p:bldP grpId="0" spid="21"/>
      <p:bldP grpId="0" spid="22"/>
      <p:bldP grpId="0" spid="23"/>
      <p:bldP grpId="0" spid="24"/>
      <p:bldP grpId="0" spid="2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黑色背景" id="12" name="Picture 2"/>
          <p:cNvPicPr>
            <a:picLocks noChangeArrowheads="1" noChangeAspect="1"/>
          </p:cNvPicPr>
          <p:nvPr/>
        </p:nvPicPr>
        <p:blipFill>
          <a:blip r:embed="rId3">
            <a:extLst>
              <a:ext uri="{28A0092B-C50C-407E-A947-70E740481C1C}">
                <a14:useLocalDpi val="0"/>
              </a:ext>
            </a:extLst>
          </a:blip>
          <a:srcRect l="704"/>
          <a:stretch>
            <a:fillRect/>
          </a:stretch>
        </p:blipFill>
        <p:spPr bwMode="auto">
          <a:xfrm>
            <a:off x="-7151" y="0"/>
            <a:ext cx="12181916" cy="6859588"/>
          </a:xfrm>
          <a:prstGeom prst="rect">
            <a:avLst/>
          </a:prstGeom>
          <a:noFill/>
          <a:extLst>
            <a:ext uri="{909E8E84-426E-40DD-AFC4-6F175D3DCCD1}">
              <a14:hiddenFill>
                <a:solidFill>
                  <a:srgbClr val="FFFFFF"/>
                </a:solidFill>
              </a14:hiddenFill>
            </a:ext>
          </a:extLst>
        </p:spPr>
      </p:pic>
      <p:sp>
        <p:nvSpPr>
          <p:cNvPr id="16" name="五边形 1"/>
          <p:cNvSpPr/>
          <p:nvPr/>
        </p:nvSpPr>
        <p:spPr>
          <a:xfrm rot="16200000">
            <a:off x="4243754" y="4561503"/>
            <a:ext cx="3760576" cy="777078"/>
          </a:xfrm>
          <a:custGeom>
            <a:gdLst>
              <a:gd fmla="*/ 0 w 7392815" name="connsiteX0"/>
              <a:gd fmla="*/ 7993 h 6867581" name="connsiteY0"/>
              <a:gd fmla="*/ 4764712 w 7392815" name="connsiteX1"/>
              <a:gd fmla="*/ 0 h 6867581" name="connsiteY1"/>
              <a:gd fmla="*/ 7392816 w 7392815" name="connsiteX2"/>
              <a:gd fmla="*/ 3411701 h 6867581" name="connsiteY2"/>
              <a:gd fmla="*/ 4578667 w 7392815" name="connsiteX3"/>
              <a:gd fmla="*/ 6856007 h 6867581" name="connsiteY3"/>
              <a:gd fmla="*/ 0 w 7392815" name="connsiteX4"/>
              <a:gd fmla="*/ 6867581 h 6867581" name="connsiteY4"/>
              <a:gd fmla="*/ 0 w 7392815" name="connsiteX5"/>
              <a:gd fmla="*/ 7993 h 6867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67581" w="7392815">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r="16200000" dist="38100" rotWithShape="0">
              <a:prstClr val="black">
                <a:alpha val="40000"/>
              </a:prstClr>
            </a:outerShdw>
          </a:effectLst>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70000"/>
              </a:lnSpc>
              <a:spcBef>
                <a:spcPct val="0"/>
              </a:spcBef>
              <a:spcAft>
                <a:spcPct val="0"/>
              </a:spcAft>
            </a:pPr>
            <a:r>
              <a:rPr altLang="en-US" b="1" lang="zh-CN" smtClean="0" sz="4300">
                <a:solidFill>
                  <a:schemeClr val="bg1"/>
                </a:solidFill>
                <a:effectLst>
                  <a:outerShdw algn="tl" blurRad="38100" dir="2700000" dist="38100">
                    <a:srgbClr val="000000">
                      <a:alpha val="43137"/>
                    </a:srgbClr>
                  </a:outerShdw>
                </a:effectLst>
                <a:latin typeface="微软雅黑"/>
                <a:ea typeface="微软雅黑"/>
                <a:cs charset="0" typeface="Bebas Neue"/>
                <a:sym charset="0" typeface="Bebas Neue"/>
              </a:rPr>
              <a:t>成功项目展示</a:t>
            </a:r>
          </a:p>
        </p:txBody>
      </p:sp>
      <p:sp>
        <p:nvSpPr>
          <p:cNvPr id="8" name="Rectangle 2"/>
          <p:cNvSpPr/>
          <p:nvPr/>
        </p:nvSpPr>
        <p:spPr bwMode="auto">
          <a:xfrm>
            <a:off x="1685376" y="4493415"/>
            <a:ext cx="9145016" cy="4394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sz="1300">
                <a:solidFill>
                  <a:schemeClr val="bg1"/>
                </a:solidFill>
                <a:effectLst>
                  <a:outerShdw algn="tl" blurRad="38100" dir="2700000" dist="38100">
                    <a:srgbClr val="000000">
                      <a:alpha val="43137"/>
                    </a:srgbClr>
                  </a:outerShdw>
                </a:effectLst>
                <a:latin typeface="微软雅黑"/>
                <a:ea typeface="微软雅黑"/>
                <a:sym charset="0" typeface="Gill Sans"/>
              </a:rPr>
              <a:t>此处添加详细文本描述，建议与标题相关并符合整体语言风格，语言描述尽量简洁生动。尽量将每页幻灯片的字数控制在200字以内，据统计每页幻灯片的最好控制在5分钟之内。 此处添加详细文本描述，建议与标题相关并符合整体语言风格</a:t>
            </a:r>
          </a:p>
        </p:txBody>
      </p:sp>
      <p:pic>
        <p:nvPicPr>
          <p:cNvPr id="13" name="Picture 5"/>
          <p:cNvPicPr>
            <a:picLocks noChangeAspect="1"/>
          </p:cNvPicPr>
          <p:nvPr/>
        </p:nvPicPr>
        <p:blipFill>
          <a:blip r:embed="rId4">
            <a:extLst>
              <a:ext uri="{28A0092B-C50C-407E-A947-70E740481C1C}">
                <a14:useLocalDpi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algn="ctr" cap="flat" cmpd="sng" w="12700">
            <a:gradFill flip="none" rotWithShape="1">
              <a:gsLst>
                <a:gs pos="0">
                  <a:sysClr lastClr="FFFFFF" val="window"/>
                </a:gs>
                <a:gs pos="100000">
                  <a:sysClr lastClr="FFFFFF" val="window">
                    <a:lumMod val="75000"/>
                  </a:sysClr>
                </a:gs>
              </a:gsLst>
              <a:lin ang="2700000" scaled="1"/>
            </a:gradFill>
            <a:prstDash val="solid"/>
          </a:ln>
          <a:effectLst>
            <a:outerShdw algn="tl" blurRad="152400" dir="2700000" dist="508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nvGrpSpPr>
          <p:cNvPr id="9" name="组合 8"/>
          <p:cNvGrpSpPr/>
          <p:nvPr/>
        </p:nvGrpSpPr>
        <p:grpSpPr>
          <a:xfrm>
            <a:off x="5645921" y="2493690"/>
            <a:ext cx="818947" cy="835591"/>
            <a:chOff x="6419333" y="2372286"/>
            <a:chExt cx="399138" cy="407250"/>
          </a:xfrm>
          <a:solidFill>
            <a:srgbClr val="7B1B1B"/>
          </a:solidFill>
          <a:effectLst>
            <a:outerShdw algn="ctr" blurRad="63500" rotWithShape="0" sx="102000" sy="102000">
              <a:prstClr val="black">
                <a:alpha val="40000"/>
              </a:prstClr>
            </a:outerShdw>
          </a:effectLst>
        </p:grpSpPr>
        <p:sp>
          <p:nvSpPr>
            <p:cNvPr id="10" name="Freeform 36"/>
            <p:cNvSpPr>
              <a:spLocks noChangeArrowheads="1" noEditPoints="1"/>
            </p:cNvSpPr>
            <p:nvPr/>
          </p:nvSpPr>
          <p:spPr bwMode="auto">
            <a:xfrm>
              <a:off x="6542750" y="2372286"/>
              <a:ext cx="275721" cy="275880"/>
            </a:xfrm>
            <a:custGeom>
              <a:gdLst>
                <a:gd fmla="*/ 215617 w 79" name="T0"/>
                <a:gd fmla="*/ 46441 h 79" name="T1"/>
                <a:gd fmla="*/ 46441 w 79" name="T2"/>
                <a:gd fmla="*/ 46441 h 79" name="T3"/>
                <a:gd fmla="*/ 36489 w 79" name="T4"/>
                <a:gd fmla="*/ 208983 h 79" name="T5"/>
                <a:gd fmla="*/ 36489 w 79" name="T6"/>
                <a:gd fmla="*/ 208983 h 79" name="T7"/>
                <a:gd fmla="*/ 56392 w 79" name="T8"/>
                <a:gd fmla="*/ 225569 h 79" name="T9"/>
                <a:gd fmla="*/ 212300 w 79" name="T10"/>
                <a:gd fmla="*/ 215617 h 79" name="T11"/>
                <a:gd fmla="*/ 215617 w 79" name="T12"/>
                <a:gd fmla="*/ 46441 h 79" name="T13"/>
                <a:gd fmla="*/ 192397 w 79" name="T14"/>
                <a:gd fmla="*/ 195714 h 79" name="T15"/>
                <a:gd fmla="*/ 66344 w 79" name="T16"/>
                <a:gd fmla="*/ 195714 h 79" name="T17"/>
                <a:gd fmla="*/ 66344 w 79" name="T18"/>
                <a:gd fmla="*/ 69661 h 79" name="T19"/>
                <a:gd fmla="*/ 192397 w 79" name="T20"/>
                <a:gd fmla="*/ 69661 h 79" name="T21"/>
                <a:gd fmla="*/ 192397 w 79" name="T22"/>
                <a:gd fmla="*/ 195714 h 7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79" name="T36"/>
                <a:gd fmla="*/ 0 h 79" name="T37"/>
                <a:gd fmla="*/ 79 w 79" name="T38"/>
                <a:gd fmla="*/ 79 h 7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cmpd="sng" w="9525">
                  <a:solidFill>
                    <a:srgbClr val="000000"/>
                  </a:solidFill>
                  <a:bevel/>
                  <a:headEnd/>
                  <a:tailEnd/>
                </a14:hiddenLine>
              </a:ext>
            </a:extLst>
          </p:spPr>
          <p:txBody>
            <a:bodyPr bIns="60960" lIns="121920" rIns="121920" tIns="60960"/>
            <a:lstStyle/>
            <a:p>
              <a:endParaRPr altLang="en-US" lang="zh-CN"/>
            </a:p>
          </p:txBody>
        </p:sp>
        <p:sp>
          <p:nvSpPr>
            <p:cNvPr id="11" name="Freeform 37"/>
            <p:cNvSpPr>
              <a:spLocks noChangeArrowheads="1"/>
            </p:cNvSpPr>
            <p:nvPr/>
          </p:nvSpPr>
          <p:spPr bwMode="auto">
            <a:xfrm>
              <a:off x="6419333" y="2606126"/>
              <a:ext cx="168058" cy="173410"/>
            </a:xfrm>
            <a:custGeom>
              <a:gdLst>
                <a:gd fmla="*/ 0 w 64" name="T0"/>
                <a:gd fmla="*/ 129781 h 66" name="T1"/>
                <a:gd fmla="*/ 29949 w 64" name="T2"/>
                <a:gd fmla="*/ 164722 h 66" name="T3"/>
                <a:gd fmla="*/ 159730 w 64" name="T4"/>
                <a:gd fmla="*/ 19966 h 66" name="T5"/>
                <a:gd fmla="*/ 137268 w 64" name="T6"/>
                <a:gd fmla="*/ 0 h 66" name="T7"/>
                <a:gd fmla="*/ 0 w 64" name="T8"/>
                <a:gd fmla="*/ 129781 h 66" name="T9"/>
                <a:gd fmla="*/ 0 60000 65536" name="T10"/>
                <a:gd fmla="*/ 0 60000 65536" name="T11"/>
                <a:gd fmla="*/ 0 60000 65536" name="T12"/>
                <a:gd fmla="*/ 0 60000 65536" name="T13"/>
                <a:gd fmla="*/ 0 60000 65536" name="T14"/>
                <a:gd fmla="*/ 0 w 64" name="T15"/>
                <a:gd fmla="*/ 0 h 66" name="T16"/>
                <a:gd fmla="*/ 64 w 64" name="T17"/>
                <a:gd fmla="*/ 66 h 66" name="T18"/>
              </a:gdLst>
              <a:cxnLst>
                <a:cxn ang="T10">
                  <a:pos x="T0" y="T1"/>
                </a:cxn>
                <a:cxn ang="T11">
                  <a:pos x="T2" y="T3"/>
                </a:cxn>
                <a:cxn ang="T12">
                  <a:pos x="T4" y="T5"/>
                </a:cxn>
                <a:cxn ang="T13">
                  <a:pos x="T6" y="T7"/>
                </a:cxn>
                <a:cxn ang="T14">
                  <a:pos x="T8" y="T9"/>
                </a:cxn>
              </a:cxnLst>
              <a:rect b="T18" l="T15" r="T17" t="T16"/>
              <a:pathLst>
                <a:path h="66" w="64">
                  <a:moveTo>
                    <a:pt x="0" y="52"/>
                  </a:moveTo>
                  <a:lnTo>
                    <a:pt x="12" y="66"/>
                  </a:lnTo>
                  <a:lnTo>
                    <a:pt x="64" y="8"/>
                  </a:lnTo>
                  <a:lnTo>
                    <a:pt x="55" y="0"/>
                  </a:lnTo>
                  <a:lnTo>
                    <a:pt x="0" y="52"/>
                  </a:lnTo>
                  <a:close/>
                </a:path>
              </a:pathLst>
            </a:custGeom>
            <a:grpFill/>
            <a:ln>
              <a:noFill/>
            </a:ln>
            <a:extLst>
              <a:ext uri="{91240B29-F687-4F45-9708-019B960494DF}">
                <a14:hiddenLine cmpd="sng" w="9525">
                  <a:solidFill>
                    <a:srgbClr val="000000"/>
                  </a:solidFill>
                  <a:bevel/>
                  <a:headEnd/>
                  <a:tailEnd/>
                </a14:hiddenLine>
              </a:ext>
            </a:extLst>
          </p:spPr>
          <p:txBody>
            <a:bodyPr bIns="60960" lIns="121920" rIns="121920" tIns="60960"/>
            <a:lstStyle/>
            <a:p>
              <a:endParaRPr altLang="en-US" lang="zh-CN"/>
            </a:p>
          </p:txBody>
        </p:sp>
      </p:grpSp>
    </p:spTree>
    <p:extLst>
      <p:ext uri="{BB962C8B-B14F-4D97-AF65-F5344CB8AC3E}">
        <p14:creationId val="2460115306"/>
      </p:ext>
    </p:extLst>
  </p:cSld>
  <p:clrMapOvr>
    <a:masterClrMapping/>
  </p:clrMapOvr>
  <mc:AlternateContent>
    <mc:Choice Requires="p14">
      <p:transition advTm="4000" p14:dur="2000" spd="slow">
        <p14:vortex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ppt_x"/>
                                          </p:val>
                                        </p:tav>
                                        <p:tav tm="100000">
                                          <p:val>
                                            <p:strVal val="#ppt_x"/>
                                          </p:val>
                                        </p:tav>
                                      </p:tavLst>
                                    </p:anim>
                                    <p:anim calcmode="lin" valueType="num">
                                      <p:cBhvr additive="base">
                                        <p:cTn dur="500" fill="hold" id="13"/>
                                        <p:tgtEl>
                                          <p:spTgt spid="1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anim calcmode="lin" valueType="num">
                                      <p:cBhvr>
                                        <p:cTn dur="500" fill="hold" id="18"/>
                                        <p:tgtEl>
                                          <p:spTgt spid="7"/>
                                        </p:tgtEl>
                                        <p:attrNameLst>
                                          <p:attrName>ppt_x</p:attrName>
                                        </p:attrNameLst>
                                      </p:cBhvr>
                                      <p:tavLst>
                                        <p:tav tm="0">
                                          <p:val>
                                            <p:strVal val="#ppt_x"/>
                                          </p:val>
                                        </p:tav>
                                        <p:tav tm="100000">
                                          <p:val>
                                            <p:strVal val="#ppt_x"/>
                                          </p:val>
                                        </p:tav>
                                      </p:tavLst>
                                    </p:anim>
                                    <p:anim calcmode="lin" valueType="num">
                                      <p:cBhvr>
                                        <p:cTn dur="5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anim calcmode="lin" valueType="num">
                                      <p:cBhvr>
                                        <p:cTn dur="500" fill="hold" id="23"/>
                                        <p:tgtEl>
                                          <p:spTgt spid="8"/>
                                        </p:tgtEl>
                                        <p:attrNameLst>
                                          <p:attrName>ppt_x</p:attrName>
                                        </p:attrNameLst>
                                      </p:cBhvr>
                                      <p:tavLst>
                                        <p:tav tm="0">
                                          <p:val>
                                            <p:strVal val="#ppt_x"/>
                                          </p:val>
                                        </p:tav>
                                        <p:tav tm="100000">
                                          <p:val>
                                            <p:strVal val="#ppt_x"/>
                                          </p:val>
                                        </p:tav>
                                      </p:tavLst>
                                    </p:anim>
                                    <p:anim calcmode="lin" valueType="num">
                                      <p:cBhvr>
                                        <p:cTn dur="5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250" id="28"/>
                                        <p:tgtEl>
                                          <p:spTgt spid="18"/>
                                        </p:tgtEl>
                                      </p:cBhvr>
                                    </p:animEffect>
                                    <p:anim calcmode="lin" valueType="num">
                                      <p:cBhvr>
                                        <p:cTn dur="250" fill="hold" id="29"/>
                                        <p:tgtEl>
                                          <p:spTgt spid="18"/>
                                        </p:tgtEl>
                                        <p:attrNameLst>
                                          <p:attrName>ppt_x</p:attrName>
                                        </p:attrNameLst>
                                      </p:cBhvr>
                                      <p:tavLst>
                                        <p:tav tm="0">
                                          <p:val>
                                            <p:strVal val="#ppt_x"/>
                                          </p:val>
                                        </p:tav>
                                        <p:tav tm="100000">
                                          <p:val>
                                            <p:strVal val="#ppt_x"/>
                                          </p:val>
                                        </p:tav>
                                      </p:tavLst>
                                    </p:anim>
                                    <p:anim calcmode="lin" valueType="num">
                                      <p:cBhvr>
                                        <p:cTn dur="250" fill="hold" id="30"/>
                                        <p:tgtEl>
                                          <p:spTgt spid="18"/>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750"/>
                            </p:stCondLst>
                            <p:childTnLst>
                              <p:par>
                                <p:cTn fill="hold" id="32" nodeType="afterEffect" presetClass="exit" presetID="10" presetSubtype="0">
                                  <p:stCondLst>
                                    <p:cond delay="0"/>
                                  </p:stCondLst>
                                  <p:childTnLst>
                                    <p:animEffect filter="fade" transition="out">
                                      <p:cBhvr>
                                        <p:cTn dur="500" id="33"/>
                                        <p:tgtEl>
                                          <p:spTgt spid="13"/>
                                        </p:tgtEl>
                                      </p:cBhvr>
                                    </p:animEffect>
                                    <p:set>
                                      <p:cBhvr>
                                        <p:cTn dur="1" fill="hold" id="34">
                                          <p:stCondLst>
                                            <p:cond delay="499"/>
                                          </p:stCondLst>
                                        </p:cTn>
                                        <p:tgtEl>
                                          <p:spTgt spid="13"/>
                                        </p:tgtEl>
                                        <p:attrNameLst>
                                          <p:attrName>style.visibility</p:attrName>
                                        </p:attrNameLst>
                                      </p:cBhvr>
                                      <p:to>
                                        <p:strVal val="hidden"/>
                                      </p:to>
                                    </p:set>
                                  </p:childTnLst>
                                </p:cTn>
                              </p:par>
                              <p:par>
                                <p:cTn fill="hold" id="35" nodeType="withEffect" presetClass="entr" presetID="22" presetSubtype="4">
                                  <p:stCondLst>
                                    <p:cond delay="0"/>
                                  </p:stCondLst>
                                  <p:childTnLst>
                                    <p:set>
                                      <p:cBhvr>
                                        <p:cTn dur="1" fill="hold" id="36">
                                          <p:stCondLst>
                                            <p:cond delay="0"/>
                                          </p:stCondLst>
                                        </p:cTn>
                                        <p:tgtEl>
                                          <p:spTgt spid="9"/>
                                        </p:tgtEl>
                                        <p:attrNameLst>
                                          <p:attrName>style.visibility</p:attrName>
                                        </p:attrNameLst>
                                      </p:cBhvr>
                                      <p:to>
                                        <p:strVal val="visible"/>
                                      </p:to>
                                    </p:set>
                                    <p:animEffect filter="wipe(down)" transition="in">
                                      <p:cBhvr>
                                        <p:cTn dur="500" id="3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7"/>
      <p:bldP grpId="0" spid="8"/>
      <p:bldP grpId="0" spid="18"/>
    </p:bldLst>
  </p:timing>
  <p:extLst mod="1"/>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Picture 5"/>
          <p:cNvPicPr>
            <a:picLocks noChangeArrowheads="1" noChangeAspect="1"/>
          </p:cNvPicPr>
          <p:nvPr/>
        </p:nvPicPr>
        <p:blipFill>
          <a:blip r:embed="rId3">
            <a:extLst>
              <a:ext uri="{28A0092B-C50C-407E-A947-70E740481C1C}">
                <a14:useLocalDpi val="0"/>
              </a:ext>
            </a:extLst>
          </a:blip>
          <a:stretch>
            <a:fillRect/>
          </a:stretch>
        </p:blipFill>
        <p:spPr bwMode="auto">
          <a:xfrm>
            <a:off x="8780308" y="2349675"/>
            <a:ext cx="2068250" cy="19484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42" name="Picture 4"/>
          <p:cNvPicPr>
            <a:picLocks noChangeArrowheads="1" noChangeAspect="1"/>
          </p:cNvPicPr>
          <p:nvPr/>
        </p:nvPicPr>
        <p:blipFill>
          <a:blip r:embed="rId4">
            <a:extLst>
              <a:ext uri="{28A0092B-C50C-407E-A947-70E740481C1C}">
                <a14:useLocalDpi val="0"/>
              </a:ext>
            </a:extLst>
          </a:blip>
          <a:stretch>
            <a:fillRect/>
          </a:stretch>
        </p:blipFill>
        <p:spPr bwMode="auto">
          <a:xfrm>
            <a:off x="6555738" y="4441314"/>
            <a:ext cx="2068250" cy="19475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43" name="Picture 3"/>
          <p:cNvPicPr>
            <a:picLocks noChangeArrowheads="1" noChangeAspect="1"/>
          </p:cNvPicPr>
          <p:nvPr/>
        </p:nvPicPr>
        <p:blipFill>
          <a:blip r:embed="rId5">
            <a:extLst>
              <a:ext uri="{28A0092B-C50C-407E-A947-70E740481C1C}">
                <a14:useLocalDpi val="0"/>
              </a:ext>
            </a:extLst>
          </a:blip>
          <a:stretch>
            <a:fillRect/>
          </a:stretch>
        </p:blipFill>
        <p:spPr bwMode="auto">
          <a:xfrm>
            <a:off x="4340176" y="2349674"/>
            <a:ext cx="2066075" cy="19484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44" name="矩形 43"/>
          <p:cNvSpPr/>
          <p:nvPr/>
        </p:nvSpPr>
        <p:spPr>
          <a:xfrm flipH="1">
            <a:off x="1548383" y="2349684"/>
            <a:ext cx="2630262" cy="5551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430" lIns="102859" rIns="102859" rtlCol="0" tIns="51430"/>
          <a:lstStyle/>
          <a:p>
            <a:pPr algn="ctr"/>
            <a:endParaRPr altLang="en-US" lang="zh-CN">
              <a:solidFill>
                <a:schemeClr val="bg1">
                  <a:lumMod val="95000"/>
                </a:schemeClr>
              </a:solidFill>
            </a:endParaRPr>
          </a:p>
        </p:txBody>
      </p:sp>
      <p:sp>
        <p:nvSpPr>
          <p:cNvPr id="45" name="矩形 44"/>
          <p:cNvSpPr/>
          <p:nvPr/>
        </p:nvSpPr>
        <p:spPr>
          <a:xfrm flipH="1">
            <a:off x="1548383" y="2904871"/>
            <a:ext cx="2630262" cy="35039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430" lIns="102859" rIns="102859" rtlCol="0" tIns="51430"/>
          <a:lstStyle/>
          <a:p>
            <a:pPr algn="ctr"/>
            <a:endParaRPr altLang="en-US" lang="zh-CN">
              <a:solidFill>
                <a:schemeClr val="bg1">
                  <a:lumMod val="95000"/>
                </a:schemeClr>
              </a:solidFill>
            </a:endParaRPr>
          </a:p>
        </p:txBody>
      </p:sp>
      <p:sp>
        <p:nvSpPr>
          <p:cNvPr id="46" name="矩形 45"/>
          <p:cNvSpPr/>
          <p:nvPr/>
        </p:nvSpPr>
        <p:spPr>
          <a:xfrm flipH="1">
            <a:off x="1548383" y="2349680"/>
            <a:ext cx="2630262" cy="4059170"/>
          </a:xfrm>
          <a:prstGeom prst="rect">
            <a:avLst/>
          </a:prstGeom>
          <a:solidFill>
            <a:srgbClr val="7B1B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51430" lIns="102859" rIns="102859" tIns="51430"/>
          <a:lstStyle/>
          <a:p>
            <a:pPr algn="ctr"/>
            <a:endParaRPr altLang="en-US" lang="zh-CN" sz="1900">
              <a:solidFill>
                <a:schemeClr val="bg1">
                  <a:lumMod val="95000"/>
                </a:schemeClr>
              </a:solidFill>
              <a:latin charset="-122" panose="020b0503020204020204" pitchFamily="34" typeface="微软雅黑"/>
              <a:ea charset="-122" panose="020b0503020204020204" pitchFamily="34" typeface="微软雅黑"/>
            </a:endParaRPr>
          </a:p>
        </p:txBody>
      </p:sp>
      <p:grpSp>
        <p:nvGrpSpPr>
          <p:cNvPr id="47" name="组合 46"/>
          <p:cNvGrpSpPr/>
          <p:nvPr/>
        </p:nvGrpSpPr>
        <p:grpSpPr>
          <a:xfrm>
            <a:off x="1548383" y="3405086"/>
            <a:ext cx="2630262" cy="1980739"/>
            <a:chOff x="0" y="1635646"/>
            <a:chExt cx="2339752" cy="1756874"/>
          </a:xfrm>
        </p:grpSpPr>
        <p:sp>
          <p:nvSpPr>
            <p:cNvPr id="48" name="TextBox 47"/>
            <p:cNvSpPr txBox="1"/>
            <p:nvPr/>
          </p:nvSpPr>
          <p:spPr>
            <a:xfrm>
              <a:off x="0" y="2609763"/>
              <a:ext cx="2339752" cy="811054"/>
            </a:xfrm>
            <a:prstGeom prst="rect">
              <a:avLst/>
            </a:prstGeom>
            <a:noFill/>
          </p:spPr>
          <p:txBody>
            <a:bodyPr anchor="t" anchorCtr="0" bIns="45720" compatLnSpc="1" lIns="91440" numCol="1" rIns="91440" tIns="45720" vert="horz" wrap="square">
              <a:prstTxWarp prst="textNoShape">
                <a:avLst/>
              </a:prstTxWarp>
              <a:spAutoFit/>
            </a:bodyPr>
            <a:lstStyle/>
            <a:p>
              <a:pPr algn="ctr" fontAlgn="base" lvl="0">
                <a:spcBef>
                  <a:spcPct val="0"/>
                </a:spcBef>
                <a:spcAft>
                  <a:spcPct val="0"/>
                </a:spcAft>
              </a:pPr>
              <a:r>
                <a:rPr altLang="en-US" b="1" lang="zh-CN" sz="2700">
                  <a:solidFill>
                    <a:schemeClr val="bg1">
                      <a:lumMod val="95000"/>
                    </a:schemeClr>
                  </a:solidFill>
                  <a:latin charset="-122" panose="020b0503020204020204" pitchFamily="34" typeface="微软雅黑"/>
                  <a:ea charset="-122" panose="020b0503020204020204" pitchFamily="34" typeface="微软雅黑"/>
                  <a:cs charset="-122" pitchFamily="2" typeface="宋体"/>
                </a:rPr>
                <a:t>成功项目</a:t>
              </a:r>
            </a:p>
            <a:p>
              <a:pPr algn="ctr" fontAlgn="base" lvl="0">
                <a:spcBef>
                  <a:spcPct val="0"/>
                </a:spcBef>
                <a:spcAft>
                  <a:spcPct val="0"/>
                </a:spcAft>
              </a:pPr>
              <a:r>
                <a:rPr altLang="en-US" b="1" lang="zh-CN" sz="2700">
                  <a:solidFill>
                    <a:schemeClr val="bg1">
                      <a:lumMod val="95000"/>
                    </a:schemeClr>
                  </a:solidFill>
                  <a:latin charset="-122" panose="020b0503020204020204" pitchFamily="34" typeface="微软雅黑"/>
                  <a:ea charset="-122" panose="020b0503020204020204" pitchFamily="34" typeface="微软雅黑"/>
                  <a:cs charset="-122" pitchFamily="2" typeface="宋体"/>
                </a:rPr>
                <a:t>展示</a:t>
              </a:r>
            </a:p>
          </p:txBody>
        </p:sp>
        <p:pic>
          <p:nvPicPr>
            <p:cNvPr descr="F:\Y原创素材\4_ks02\PPT\PPT-5\PPT-056-2015工作总结\img\工作总结\image 1403.png" id="49" name="Picture 2"/>
            <p:cNvPicPr>
              <a:picLocks noChangeArrowheads="1" noChangeAspect="1"/>
            </p:cNvPicPr>
            <p:nvPr/>
          </p:nvPicPr>
          <p:blipFill>
            <a:blip r:embed="rId6">
              <a:extLst>
                <a:ext uri="{28A0092B-C50C-407E-A947-70E740481C1C}">
                  <a14:useLocalDpi val="0"/>
                </a:ext>
              </a:extLst>
            </a:blip>
            <a:stretch>
              <a:fillRect/>
            </a:stretch>
          </p:blipFill>
          <p:spPr bwMode="auto">
            <a:xfrm>
              <a:off x="709966" y="1635646"/>
              <a:ext cx="919820" cy="864074"/>
            </a:xfrm>
            <a:prstGeom prst="rect">
              <a:avLst/>
            </a:prstGeom>
            <a:noFill/>
            <a:extLst>
              <a:ext uri="{909E8E84-426E-40DD-AFC4-6F175D3DCCD1}">
                <a14:hiddenFill>
                  <a:solidFill>
                    <a:srgbClr val="FFFFFF"/>
                  </a:solidFill>
                </a14:hiddenFill>
              </a:ext>
            </a:extLst>
          </p:spPr>
        </p:pic>
      </p:grpSp>
      <p:grpSp>
        <p:nvGrpSpPr>
          <p:cNvPr id="50" name="组合 49"/>
          <p:cNvGrpSpPr/>
          <p:nvPr/>
        </p:nvGrpSpPr>
        <p:grpSpPr>
          <a:xfrm>
            <a:off x="4338002" y="4440499"/>
            <a:ext cx="2159866" cy="1948406"/>
            <a:chOff x="2481508" y="2554055"/>
            <a:chExt cx="1921311" cy="1728197"/>
          </a:xfrm>
          <a:solidFill>
            <a:srgbClr val="7B1B1B"/>
          </a:solidFill>
        </p:grpSpPr>
        <p:sp>
          <p:nvSpPr>
            <p:cNvPr id="51" name="矩形 50"/>
            <p:cNvSpPr/>
            <p:nvPr/>
          </p:nvSpPr>
          <p:spPr>
            <a:xfrm flipV="1">
              <a:off x="2481508" y="2554055"/>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lumMod val="95000"/>
                  </a:schemeClr>
                </a:solidFill>
              </a:endParaRPr>
            </a:p>
          </p:txBody>
        </p:sp>
        <p:sp>
          <p:nvSpPr>
            <p:cNvPr id="52" name="TextBox 51"/>
            <p:cNvSpPr txBox="1"/>
            <p:nvPr/>
          </p:nvSpPr>
          <p:spPr>
            <a:xfrm>
              <a:off x="2517750" y="3244756"/>
              <a:ext cx="1885069" cy="892160"/>
            </a:xfrm>
            <a:prstGeom prst="rect">
              <a:avLst/>
            </a:prstGeom>
            <a:noFill/>
          </p:spPr>
          <p:txBody>
            <a:bodyPr rtlCol="0" wrap="square">
              <a:spAutoFit/>
            </a:bodyPr>
            <a:lstStyle/>
            <a:p>
              <a:pPr algn="ctr"/>
              <a:r>
                <a:rPr altLang="en-US" lang="zh-CN" sz="1500">
                  <a:solidFill>
                    <a:schemeClr val="bg1">
                      <a:lumMod val="95000"/>
                    </a:schemeClr>
                  </a:solidFill>
                  <a:latin charset="-122" panose="020b0503020204020204" pitchFamily="34" typeface="微软雅黑"/>
                  <a:ea charset="-122" panose="020b0503020204020204" pitchFamily="34" typeface="微软雅黑"/>
                </a:rPr>
                <a:t>单击此处添加文字阐述，添加简短问题说明文字，具体说明文字在此处添加此处。</a:t>
              </a:r>
            </a:p>
          </p:txBody>
        </p:sp>
        <p:sp>
          <p:nvSpPr>
            <p:cNvPr id="53" name="TextBox 52"/>
            <p:cNvSpPr txBox="1"/>
            <p:nvPr/>
          </p:nvSpPr>
          <p:spPr>
            <a:xfrm>
              <a:off x="2794659" y="2859780"/>
              <a:ext cx="1368152" cy="405527"/>
            </a:xfrm>
            <a:prstGeom prst="rect">
              <a:avLst/>
            </a:prstGeom>
            <a:grpFill/>
          </p:spPr>
          <p:txBody>
            <a:bodyPr rtlCol="0" wrap="square">
              <a:spAutoFit/>
            </a:bodyPr>
            <a:lstStyle/>
            <a:p>
              <a:pPr algn="ctr"/>
              <a:r>
                <a:rPr altLang="en-US" b="1" lang="zh-CN" smtClean="0">
                  <a:solidFill>
                    <a:schemeClr val="bg1">
                      <a:lumMod val="95000"/>
                    </a:schemeClr>
                  </a:solidFill>
                  <a:latin charset="-122" panose="020b0503020204020204" pitchFamily="34" typeface="微软雅黑"/>
                  <a:ea charset="-122" panose="020b0503020204020204" pitchFamily="34" typeface="微软雅黑"/>
                </a:rPr>
                <a:t>项目一</a:t>
              </a:r>
            </a:p>
          </p:txBody>
        </p:sp>
      </p:grpSp>
      <p:grpSp>
        <p:nvGrpSpPr>
          <p:cNvPr id="54" name="组合 53"/>
          <p:cNvGrpSpPr/>
          <p:nvPr/>
        </p:nvGrpSpPr>
        <p:grpSpPr>
          <a:xfrm>
            <a:off x="6555738" y="2349674"/>
            <a:ext cx="2068250" cy="1948406"/>
            <a:chOff x="4454299" y="699537"/>
            <a:chExt cx="1839814" cy="1728197"/>
          </a:xfrm>
          <a:solidFill>
            <a:srgbClr val="FF6699"/>
          </a:solidFill>
        </p:grpSpPr>
        <p:sp>
          <p:nvSpPr>
            <p:cNvPr id="55" name="矩形 54"/>
            <p:cNvSpPr/>
            <p:nvPr/>
          </p:nvSpPr>
          <p:spPr>
            <a:xfrm flipV="1">
              <a:off x="4454299" y="699537"/>
              <a:ext cx="1839814" cy="17281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lumMod val="95000"/>
                  </a:schemeClr>
                </a:solidFill>
              </a:endParaRPr>
            </a:p>
          </p:txBody>
        </p:sp>
        <p:sp>
          <p:nvSpPr>
            <p:cNvPr id="56" name="TextBox 55"/>
            <p:cNvSpPr txBox="1"/>
            <p:nvPr/>
          </p:nvSpPr>
          <p:spPr>
            <a:xfrm>
              <a:off x="4454301" y="1392293"/>
              <a:ext cx="1839812" cy="892160"/>
            </a:xfrm>
            <a:prstGeom prst="rect">
              <a:avLst/>
            </a:prstGeom>
            <a:noFill/>
          </p:spPr>
          <p:txBody>
            <a:bodyPr rtlCol="0" wrap="square">
              <a:spAutoFit/>
            </a:bodyPr>
            <a:lstStyle/>
            <a:p>
              <a:pPr algn="ctr"/>
              <a:r>
                <a:rPr altLang="en-US" lang="zh-CN" sz="1500">
                  <a:solidFill>
                    <a:schemeClr val="bg1">
                      <a:lumMod val="95000"/>
                    </a:schemeClr>
                  </a:solidFill>
                  <a:latin charset="-122" panose="020b0503020204020204" pitchFamily="34" typeface="微软雅黑"/>
                  <a:ea charset="-122" panose="020b0503020204020204" pitchFamily="34" typeface="微软雅黑"/>
                </a:rPr>
                <a:t>单击此处添加文字阐述，添加简短问题说明文字，具体说明文字在此处添加此处。</a:t>
              </a:r>
            </a:p>
          </p:txBody>
        </p:sp>
        <p:sp>
          <p:nvSpPr>
            <p:cNvPr id="57" name="TextBox 56"/>
            <p:cNvSpPr txBox="1"/>
            <p:nvPr/>
          </p:nvSpPr>
          <p:spPr>
            <a:xfrm>
              <a:off x="4762138" y="1007319"/>
              <a:ext cx="1368152" cy="405527"/>
            </a:xfrm>
            <a:prstGeom prst="rect">
              <a:avLst/>
            </a:prstGeom>
            <a:noFill/>
          </p:spPr>
          <p:txBody>
            <a:bodyPr rtlCol="0" wrap="square">
              <a:spAutoFit/>
            </a:bodyPr>
            <a:lstStyle/>
            <a:p>
              <a:pPr algn="ctr"/>
              <a:r>
                <a:rPr altLang="en-US" b="1" lang="zh-CN" smtClean="0">
                  <a:solidFill>
                    <a:schemeClr val="bg1">
                      <a:lumMod val="95000"/>
                    </a:schemeClr>
                  </a:solidFill>
                  <a:latin charset="-122" panose="020b0503020204020204" pitchFamily="34" typeface="微软雅黑"/>
                  <a:ea charset="-122" panose="020b0503020204020204" pitchFamily="34" typeface="微软雅黑"/>
                </a:rPr>
                <a:t>项目二</a:t>
              </a:r>
            </a:p>
          </p:txBody>
        </p:sp>
      </p:grpSp>
      <p:grpSp>
        <p:nvGrpSpPr>
          <p:cNvPr id="58" name="组合 57"/>
          <p:cNvGrpSpPr/>
          <p:nvPr/>
        </p:nvGrpSpPr>
        <p:grpSpPr>
          <a:xfrm>
            <a:off x="8780311" y="4440505"/>
            <a:ext cx="2173129" cy="1948406"/>
            <a:chOff x="6433169" y="2554060"/>
            <a:chExt cx="1933109" cy="1728197"/>
          </a:xfrm>
          <a:solidFill>
            <a:srgbClr val="7B1B1B"/>
          </a:solidFill>
        </p:grpSpPr>
        <p:sp>
          <p:nvSpPr>
            <p:cNvPr id="59" name="矩形 58"/>
            <p:cNvSpPr/>
            <p:nvPr/>
          </p:nvSpPr>
          <p:spPr>
            <a:xfrm flipV="1">
              <a:off x="6433169" y="2554060"/>
              <a:ext cx="1839814" cy="1728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lumMod val="95000"/>
                  </a:schemeClr>
                </a:solidFill>
              </a:endParaRPr>
            </a:p>
          </p:txBody>
        </p:sp>
        <p:sp>
          <p:nvSpPr>
            <p:cNvPr id="60" name="TextBox 59"/>
            <p:cNvSpPr txBox="1"/>
            <p:nvPr/>
          </p:nvSpPr>
          <p:spPr>
            <a:xfrm>
              <a:off x="6433168" y="3244756"/>
              <a:ext cx="1933109" cy="892160"/>
            </a:xfrm>
            <a:prstGeom prst="rect">
              <a:avLst/>
            </a:prstGeom>
            <a:noFill/>
          </p:spPr>
          <p:txBody>
            <a:bodyPr rtlCol="0" wrap="square">
              <a:spAutoFit/>
            </a:bodyPr>
            <a:lstStyle/>
            <a:p>
              <a:pPr algn="ctr"/>
              <a:r>
                <a:rPr altLang="en-US" lang="zh-CN" sz="1500">
                  <a:solidFill>
                    <a:schemeClr val="bg1">
                      <a:lumMod val="95000"/>
                    </a:schemeClr>
                  </a:solidFill>
                  <a:latin charset="-122" panose="020b0503020204020204" pitchFamily="34" typeface="微软雅黑"/>
                  <a:ea charset="-122" panose="020b0503020204020204" pitchFamily="34" typeface="微软雅黑"/>
                </a:rPr>
                <a:t>单击此处添加文字阐述，添加简短问题说明文字，具体说明文字在此处添加此处。</a:t>
              </a:r>
            </a:p>
          </p:txBody>
        </p:sp>
        <p:sp>
          <p:nvSpPr>
            <p:cNvPr id="61" name="TextBox 60"/>
            <p:cNvSpPr txBox="1"/>
            <p:nvPr/>
          </p:nvSpPr>
          <p:spPr>
            <a:xfrm>
              <a:off x="6556781" y="2859783"/>
              <a:ext cx="1625271" cy="405527"/>
            </a:xfrm>
            <a:prstGeom prst="rect">
              <a:avLst/>
            </a:prstGeom>
            <a:grpFill/>
          </p:spPr>
          <p:txBody>
            <a:bodyPr rtlCol="0" wrap="square">
              <a:spAutoFit/>
            </a:bodyPr>
            <a:lstStyle/>
            <a:p>
              <a:pPr algn="ctr"/>
              <a:r>
                <a:rPr altLang="en-US" b="1" lang="zh-CN" smtClean="0">
                  <a:solidFill>
                    <a:schemeClr val="bg1">
                      <a:lumMod val="95000"/>
                    </a:schemeClr>
                  </a:solidFill>
                  <a:latin charset="-122" panose="020b0503020204020204" pitchFamily="34" typeface="微软雅黑"/>
                  <a:ea charset="-122" panose="020b0503020204020204" pitchFamily="34" typeface="微软雅黑"/>
                </a:rPr>
                <a:t>项目三</a:t>
              </a:r>
            </a:p>
          </p:txBody>
        </p:sp>
      </p:grpSp>
      <p:sp>
        <p:nvSpPr>
          <p:cNvPr id="23" name="TextBox 22"/>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成功项目展示</a:t>
            </a:r>
          </a:p>
        </p:txBody>
      </p:sp>
      <p:sp>
        <p:nvSpPr>
          <p:cNvPr id="24" name="矩形 47"/>
          <p:cNvSpPr>
            <a:spLocks noChangeArrowheads="1"/>
          </p:cNvSpPr>
          <p:nvPr/>
        </p:nvSpPr>
        <p:spPr bwMode="auto">
          <a:xfrm>
            <a:off x="714840" y="1167851"/>
            <a:ext cx="11021099" cy="9554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fontAlgn="base">
              <a:spcBef>
                <a:spcPct val="0"/>
              </a:spcBef>
              <a:spcAft>
                <a:spcPct val="0"/>
              </a:spcAft>
              <a:buNone/>
            </a:pPr>
            <a:r>
              <a:rPr altLang="en-US" lang="zh-CN" sz="2100">
                <a:solidFill>
                  <a:prstClr val="black"/>
                </a:solidFill>
                <a:latin charset="-122" panose="020b0503020204020204" pitchFamily="34" typeface="微软雅黑"/>
                <a:ea charset="-122" panose="020b0503020204020204" pitchFamily="34" typeface="微软雅黑"/>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a:t>
            </a:r>
          </a:p>
        </p:txBody>
      </p:sp>
    </p:spTree>
    <p:extLst>
      <p:ext uri="{BB962C8B-B14F-4D97-AF65-F5344CB8AC3E}">
        <p14:creationId val="2050617823"/>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23"/>
                                        </p:tgtEl>
                                        <p:attrNameLst>
                                          <p:attrName>style.visibility</p:attrName>
                                        </p:attrNameLst>
                                      </p:cBhvr>
                                      <p:to>
                                        <p:strVal val="visible"/>
                                      </p:to>
                                    </p:set>
                                    <p:anim by="(-#ppt_w*2)" calcmode="lin" valueType="num">
                                      <p:cBhvr rctx="PPT">
                                        <p:cTn autoRev="1" dur="250" fill="hold" id="7">
                                          <p:stCondLst>
                                            <p:cond delay="0"/>
                                          </p:stCondLst>
                                        </p:cTn>
                                        <p:tgtEl>
                                          <p:spTgt spid="23"/>
                                        </p:tgtEl>
                                        <p:attrNameLst>
                                          <p:attrName>ppt_w</p:attrName>
                                        </p:attrNameLst>
                                      </p:cBhvr>
                                    </p:anim>
                                    <p:anim by="(#ppt_w*0.50)" calcmode="lin" valueType="num">
                                      <p:cBhvr>
                                        <p:cTn autoRev="1" decel="50000" dur="250" fill="hold" id="8">
                                          <p:stCondLst>
                                            <p:cond delay="0"/>
                                          </p:stCondLst>
                                        </p:cTn>
                                        <p:tgtEl>
                                          <p:spTgt spid="23"/>
                                        </p:tgtEl>
                                        <p:attrNameLst>
                                          <p:attrName>ppt_x</p:attrName>
                                        </p:attrNameLst>
                                      </p:cBhvr>
                                    </p:anim>
                                    <p:anim calcmode="lin" from="(-#ppt_h/2)" to="(#ppt_y)" valueType="num">
                                      <p:cBhvr>
                                        <p:cTn dur="500" fill="hold" id="9">
                                          <p:stCondLst>
                                            <p:cond delay="0"/>
                                          </p:stCondLst>
                                        </p:cTn>
                                        <p:tgtEl>
                                          <p:spTgt spid="23"/>
                                        </p:tgtEl>
                                        <p:attrNameLst>
                                          <p:attrName>ppt_y</p:attrName>
                                        </p:attrNameLst>
                                      </p:cBhvr>
                                    </p:anim>
                                    <p:animRot by="21600000">
                                      <p:cBhvr>
                                        <p:cTn dur="500" fill="hold" id="10">
                                          <p:stCondLst>
                                            <p:cond delay="0"/>
                                          </p:stCondLst>
                                        </p:cTn>
                                        <p:tgtEl>
                                          <p:spTgt spid="23"/>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16" presetSubtype="21">
                                  <p:stCondLst>
                                    <p:cond delay="0"/>
                                  </p:stCondLst>
                                  <p:childTnLst>
                                    <p:set>
                                      <p:cBhvr>
                                        <p:cTn dur="1" fill="hold" id="13">
                                          <p:stCondLst>
                                            <p:cond delay="0"/>
                                          </p:stCondLst>
                                        </p:cTn>
                                        <p:tgtEl>
                                          <p:spTgt spid="24"/>
                                        </p:tgtEl>
                                        <p:attrNameLst>
                                          <p:attrName>style.visibility</p:attrName>
                                        </p:attrNameLst>
                                      </p:cBhvr>
                                      <p:to>
                                        <p:strVal val="visible"/>
                                      </p:to>
                                    </p:set>
                                    <p:animEffect filter="barn(inVertical)" transition="in">
                                      <p:cBhvr>
                                        <p:cTn dur="500" id="14"/>
                                        <p:tgtEl>
                                          <p:spTgt spid="24"/>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44"/>
                                        </p:tgtEl>
                                        <p:attrNameLst>
                                          <p:attrName>style.visibility</p:attrName>
                                        </p:attrNameLst>
                                      </p:cBhvr>
                                      <p:to>
                                        <p:strVal val="visible"/>
                                      </p:to>
                                    </p:set>
                                    <p:animEffect filter="wipe(left)" transition="in">
                                      <p:cBhvr>
                                        <p:cTn dur="500" id="18"/>
                                        <p:tgtEl>
                                          <p:spTgt spid="44"/>
                                        </p:tgtEl>
                                      </p:cBhvr>
                                    </p:animEffect>
                                  </p:childTnLst>
                                </p:cTn>
                              </p:par>
                              <p:par>
                                <p:cTn fill="hold" grpId="0" id="19" nodeType="withEffect" presetClass="entr" presetID="22" presetSubtype="1">
                                  <p:stCondLst>
                                    <p:cond delay="500"/>
                                  </p:stCondLst>
                                  <p:childTnLst>
                                    <p:set>
                                      <p:cBhvr>
                                        <p:cTn dur="1" fill="hold" id="20">
                                          <p:stCondLst>
                                            <p:cond delay="0"/>
                                          </p:stCondLst>
                                        </p:cTn>
                                        <p:tgtEl>
                                          <p:spTgt spid="45"/>
                                        </p:tgtEl>
                                        <p:attrNameLst>
                                          <p:attrName>style.visibility</p:attrName>
                                        </p:attrNameLst>
                                      </p:cBhvr>
                                      <p:to>
                                        <p:strVal val="visible"/>
                                      </p:to>
                                    </p:set>
                                    <p:animEffect filter="wipe(up)" transition="in">
                                      <p:cBhvr>
                                        <p:cTn dur="500" id="21"/>
                                        <p:tgtEl>
                                          <p:spTgt spid="45"/>
                                        </p:tgtEl>
                                      </p:cBhvr>
                                    </p:animEffect>
                                  </p:childTnLst>
                                </p:cTn>
                              </p:par>
                              <p:par>
                                <p:cTn fill="hold" grpId="0" id="22" nodeType="withEffect" presetClass="entr" presetID="10" presetSubtype="0">
                                  <p:stCondLst>
                                    <p:cond delay="500"/>
                                  </p:stCondLst>
                                  <p:childTnLst>
                                    <p:set>
                                      <p:cBhvr>
                                        <p:cTn dur="1" fill="hold" id="23">
                                          <p:stCondLst>
                                            <p:cond delay="0"/>
                                          </p:stCondLst>
                                        </p:cTn>
                                        <p:tgtEl>
                                          <p:spTgt spid="46"/>
                                        </p:tgtEl>
                                        <p:attrNameLst>
                                          <p:attrName>style.visibility</p:attrName>
                                        </p:attrNameLst>
                                      </p:cBhvr>
                                      <p:to>
                                        <p:strVal val="visible"/>
                                      </p:to>
                                    </p:set>
                                    <p:animEffect filter="fade" transition="in">
                                      <p:cBhvr>
                                        <p:cTn dur="500" id="24"/>
                                        <p:tgtEl>
                                          <p:spTgt spid="46"/>
                                        </p:tgtEl>
                                      </p:cBhvr>
                                    </p:animEffect>
                                  </p:childTnLst>
                                </p:cTn>
                              </p:par>
                              <p:par>
                                <p:cTn fill="hold" id="25" nodeType="withEffect" presetClass="entr" presetID="10" presetSubtype="0">
                                  <p:stCondLst>
                                    <p:cond delay="1000"/>
                                  </p:stCondLst>
                                  <p:childTnLst>
                                    <p:set>
                                      <p:cBhvr>
                                        <p:cTn dur="1" fill="hold" id="26">
                                          <p:stCondLst>
                                            <p:cond delay="0"/>
                                          </p:stCondLst>
                                        </p:cTn>
                                        <p:tgtEl>
                                          <p:spTgt spid="47"/>
                                        </p:tgtEl>
                                        <p:attrNameLst>
                                          <p:attrName>style.visibility</p:attrName>
                                        </p:attrNameLst>
                                      </p:cBhvr>
                                      <p:to>
                                        <p:strVal val="visible"/>
                                      </p:to>
                                    </p:set>
                                    <p:animEffect filter="fade" transition="in">
                                      <p:cBhvr>
                                        <p:cTn dur="500" id="27"/>
                                        <p:tgtEl>
                                          <p:spTgt spid="47"/>
                                        </p:tgtEl>
                                      </p:cBhvr>
                                    </p:animEffect>
                                  </p:childTnLst>
                                </p:cTn>
                              </p:par>
                              <p:par>
                                <p:cTn fill="hold" id="28" nodeType="withEffect" presetClass="entr" presetID="10" presetSubtype="0">
                                  <p:stCondLst>
                                    <p:cond delay="1500"/>
                                  </p:stCondLst>
                                  <p:childTnLst>
                                    <p:set>
                                      <p:cBhvr>
                                        <p:cTn dur="1" fill="hold" id="29">
                                          <p:stCondLst>
                                            <p:cond delay="0"/>
                                          </p:stCondLst>
                                        </p:cTn>
                                        <p:tgtEl>
                                          <p:spTgt spid="43"/>
                                        </p:tgtEl>
                                        <p:attrNameLst>
                                          <p:attrName>style.visibility</p:attrName>
                                        </p:attrNameLst>
                                      </p:cBhvr>
                                      <p:to>
                                        <p:strVal val="visible"/>
                                      </p:to>
                                    </p:set>
                                    <p:animEffect filter="fade" transition="in">
                                      <p:cBhvr>
                                        <p:cTn dur="500" id="30"/>
                                        <p:tgtEl>
                                          <p:spTgt spid="43"/>
                                        </p:tgtEl>
                                      </p:cBhvr>
                                    </p:animEffect>
                                  </p:childTnLst>
                                </p:cTn>
                              </p:par>
                              <p:par>
                                <p:cTn fill="hold" id="31" nodeType="withEffect" presetClass="entr" presetID="10" presetSubtype="0">
                                  <p:stCondLst>
                                    <p:cond delay="1500"/>
                                  </p:stCondLst>
                                  <p:childTnLst>
                                    <p:set>
                                      <p:cBhvr>
                                        <p:cTn dur="1" fill="hold" id="32">
                                          <p:stCondLst>
                                            <p:cond delay="0"/>
                                          </p:stCondLst>
                                        </p:cTn>
                                        <p:tgtEl>
                                          <p:spTgt spid="50"/>
                                        </p:tgtEl>
                                        <p:attrNameLst>
                                          <p:attrName>style.visibility</p:attrName>
                                        </p:attrNameLst>
                                      </p:cBhvr>
                                      <p:to>
                                        <p:strVal val="visible"/>
                                      </p:to>
                                    </p:set>
                                    <p:animEffect filter="fade" transition="in">
                                      <p:cBhvr>
                                        <p:cTn dur="500" id="33"/>
                                        <p:tgtEl>
                                          <p:spTgt spid="50"/>
                                        </p:tgtEl>
                                      </p:cBhvr>
                                    </p:animEffect>
                                  </p:childTnLst>
                                </p:cTn>
                              </p:par>
                              <p:par>
                                <p:cTn fill="hold" id="34" nodeType="withEffect" presetClass="entr" presetID="10" presetSubtype="0">
                                  <p:stCondLst>
                                    <p:cond delay="1500"/>
                                  </p:stCondLst>
                                  <p:childTnLst>
                                    <p:set>
                                      <p:cBhvr>
                                        <p:cTn dur="1" fill="hold" id="35">
                                          <p:stCondLst>
                                            <p:cond delay="0"/>
                                          </p:stCondLst>
                                        </p:cTn>
                                        <p:tgtEl>
                                          <p:spTgt spid="54"/>
                                        </p:tgtEl>
                                        <p:attrNameLst>
                                          <p:attrName>style.visibility</p:attrName>
                                        </p:attrNameLst>
                                      </p:cBhvr>
                                      <p:to>
                                        <p:strVal val="visible"/>
                                      </p:to>
                                    </p:set>
                                    <p:animEffect filter="fade" transition="in">
                                      <p:cBhvr>
                                        <p:cTn dur="500" id="36"/>
                                        <p:tgtEl>
                                          <p:spTgt spid="54"/>
                                        </p:tgtEl>
                                      </p:cBhvr>
                                    </p:animEffect>
                                  </p:childTnLst>
                                </p:cTn>
                              </p:par>
                              <p:par>
                                <p:cTn fill="hold" id="37" nodeType="withEffect" presetClass="entr" presetID="10" presetSubtype="0">
                                  <p:stCondLst>
                                    <p:cond delay="1500"/>
                                  </p:stCondLst>
                                  <p:childTnLst>
                                    <p:set>
                                      <p:cBhvr>
                                        <p:cTn dur="1" fill="hold" id="38">
                                          <p:stCondLst>
                                            <p:cond delay="0"/>
                                          </p:stCondLst>
                                        </p:cTn>
                                        <p:tgtEl>
                                          <p:spTgt spid="42"/>
                                        </p:tgtEl>
                                        <p:attrNameLst>
                                          <p:attrName>style.visibility</p:attrName>
                                        </p:attrNameLst>
                                      </p:cBhvr>
                                      <p:to>
                                        <p:strVal val="visible"/>
                                      </p:to>
                                    </p:set>
                                    <p:animEffect filter="fade" transition="in">
                                      <p:cBhvr>
                                        <p:cTn dur="500" id="39"/>
                                        <p:tgtEl>
                                          <p:spTgt spid="42"/>
                                        </p:tgtEl>
                                      </p:cBhvr>
                                    </p:animEffect>
                                  </p:childTnLst>
                                </p:cTn>
                              </p:par>
                              <p:par>
                                <p:cTn fill="hold" id="40" nodeType="withEffect" presetClass="entr" presetID="10" presetSubtype="0">
                                  <p:stCondLst>
                                    <p:cond delay="1500"/>
                                  </p:stCondLst>
                                  <p:childTnLst>
                                    <p:set>
                                      <p:cBhvr>
                                        <p:cTn dur="1" fill="hold" id="41">
                                          <p:stCondLst>
                                            <p:cond delay="0"/>
                                          </p:stCondLst>
                                        </p:cTn>
                                        <p:tgtEl>
                                          <p:spTgt spid="41"/>
                                        </p:tgtEl>
                                        <p:attrNameLst>
                                          <p:attrName>style.visibility</p:attrName>
                                        </p:attrNameLst>
                                      </p:cBhvr>
                                      <p:to>
                                        <p:strVal val="visible"/>
                                      </p:to>
                                    </p:set>
                                    <p:animEffect filter="fade" transition="in">
                                      <p:cBhvr>
                                        <p:cTn dur="500" id="42"/>
                                        <p:tgtEl>
                                          <p:spTgt spid="41"/>
                                        </p:tgtEl>
                                      </p:cBhvr>
                                    </p:animEffect>
                                  </p:childTnLst>
                                </p:cTn>
                              </p:par>
                              <p:par>
                                <p:cTn fill="hold" id="43" nodeType="withEffect" presetClass="entr" presetID="10" presetSubtype="0">
                                  <p:stCondLst>
                                    <p:cond delay="1500"/>
                                  </p:stCondLst>
                                  <p:childTnLst>
                                    <p:set>
                                      <p:cBhvr>
                                        <p:cTn dur="1" fill="hold" id="44">
                                          <p:stCondLst>
                                            <p:cond delay="0"/>
                                          </p:stCondLst>
                                        </p:cTn>
                                        <p:tgtEl>
                                          <p:spTgt spid="58"/>
                                        </p:tgtEl>
                                        <p:attrNameLst>
                                          <p:attrName>style.visibility</p:attrName>
                                        </p:attrNameLst>
                                      </p:cBhvr>
                                      <p:to>
                                        <p:strVal val="visible"/>
                                      </p:to>
                                    </p:set>
                                    <p:animEffect filter="fade" transition="in">
                                      <p:cBhvr>
                                        <p:cTn dur="500" id="45"/>
                                        <p:tgtEl>
                                          <p:spTgt spid="58"/>
                                        </p:tgtEl>
                                      </p:cBhvr>
                                    </p:animEffect>
                                  </p:childTnLst>
                                </p:cTn>
                              </p:par>
                              <p:par>
                                <p:cTn fill="hold" id="46" nodeType="withEffect" presetClass="emph" presetID="8" presetSubtype="0">
                                  <p:stCondLst>
                                    <p:cond delay="1500"/>
                                  </p:stCondLst>
                                  <p:childTnLst>
                                    <p:animRot by="21600000">
                                      <p:cBhvr>
                                        <p:cTn dur="500" fill="hold" id="47"/>
                                        <p:tgtEl>
                                          <p:spTgt spid="43"/>
                                        </p:tgtEl>
                                        <p:attrNameLst>
                                          <p:attrName>r</p:attrName>
                                        </p:attrNameLst>
                                      </p:cBhvr>
                                    </p:animRot>
                                  </p:childTnLst>
                                </p:cTn>
                              </p:par>
                              <p:par>
                                <p:cTn fill="hold" id="48" nodeType="withEffect" presetClass="emph" presetID="8" presetSubtype="0">
                                  <p:stCondLst>
                                    <p:cond delay="1500"/>
                                  </p:stCondLst>
                                  <p:childTnLst>
                                    <p:animRot by="-43200000">
                                      <p:cBhvr>
                                        <p:cTn dur="500" fill="hold" id="49"/>
                                        <p:tgtEl>
                                          <p:spTgt spid="50"/>
                                        </p:tgtEl>
                                        <p:attrNameLst>
                                          <p:attrName>r</p:attrName>
                                        </p:attrNameLst>
                                      </p:cBhvr>
                                    </p:animRot>
                                  </p:childTnLst>
                                </p:cTn>
                              </p:par>
                              <p:par>
                                <p:cTn fill="hold" id="50" nodeType="withEffect" presetClass="emph" presetID="8" presetSubtype="0">
                                  <p:stCondLst>
                                    <p:cond delay="1500"/>
                                  </p:stCondLst>
                                  <p:childTnLst>
                                    <p:animRot by="-43200000">
                                      <p:cBhvr>
                                        <p:cTn dur="500" fill="hold" id="51"/>
                                        <p:tgtEl>
                                          <p:spTgt spid="54"/>
                                        </p:tgtEl>
                                        <p:attrNameLst>
                                          <p:attrName>r</p:attrName>
                                        </p:attrNameLst>
                                      </p:cBhvr>
                                    </p:animRot>
                                  </p:childTnLst>
                                </p:cTn>
                              </p:par>
                              <p:par>
                                <p:cTn fill="hold" id="52" nodeType="withEffect" presetClass="emph" presetID="8" presetSubtype="0">
                                  <p:stCondLst>
                                    <p:cond delay="1500"/>
                                  </p:stCondLst>
                                  <p:childTnLst>
                                    <p:animRot by="21600000">
                                      <p:cBhvr>
                                        <p:cTn dur="500" fill="hold" id="53"/>
                                        <p:tgtEl>
                                          <p:spTgt spid="42"/>
                                        </p:tgtEl>
                                        <p:attrNameLst>
                                          <p:attrName>r</p:attrName>
                                        </p:attrNameLst>
                                      </p:cBhvr>
                                    </p:animRot>
                                  </p:childTnLst>
                                </p:cTn>
                              </p:par>
                              <p:par>
                                <p:cTn fill="hold" id="54" nodeType="withEffect" presetClass="emph" presetID="8" presetSubtype="0">
                                  <p:stCondLst>
                                    <p:cond delay="1500"/>
                                  </p:stCondLst>
                                  <p:childTnLst>
                                    <p:animRot by="21600000">
                                      <p:cBhvr>
                                        <p:cTn dur="500" fill="hold" id="55"/>
                                        <p:tgtEl>
                                          <p:spTgt spid="41"/>
                                        </p:tgtEl>
                                        <p:attrNameLst>
                                          <p:attrName>r</p:attrName>
                                        </p:attrNameLst>
                                      </p:cBhvr>
                                    </p:animRot>
                                  </p:childTnLst>
                                </p:cTn>
                              </p:par>
                              <p:par>
                                <p:cTn fill="hold" id="56" nodeType="withEffect" presetClass="emph" presetID="8" presetSubtype="0">
                                  <p:stCondLst>
                                    <p:cond delay="1500"/>
                                  </p:stCondLst>
                                  <p:childTnLst>
                                    <p:animRot by="-43200000">
                                      <p:cBhvr>
                                        <p:cTn dur="500" fill="hold" id="57"/>
                                        <p:tgtEl>
                                          <p:spTgt spid="58"/>
                                        </p:tgtEl>
                                        <p:attrNameLst>
                                          <p:attrName>r</p:attrName>
                                        </p:attrNameLst>
                                      </p:cBhvr>
                                    </p:animRot>
                                  </p:childTnLst>
                                </p:cTn>
                              </p:par>
                              <p:par>
                                <p:cTn fill="hold" id="58" nodeType="withEffect" presetClass="entr" presetID="2" presetSubtype="1">
                                  <p:stCondLst>
                                    <p:cond delay="1500"/>
                                  </p:stCondLst>
                                  <p:childTnLst>
                                    <p:set>
                                      <p:cBhvr>
                                        <p:cTn dur="1" fill="hold" id="59">
                                          <p:stCondLst>
                                            <p:cond delay="0"/>
                                          </p:stCondLst>
                                        </p:cTn>
                                        <p:tgtEl>
                                          <p:spTgt spid="43"/>
                                        </p:tgtEl>
                                        <p:attrNameLst>
                                          <p:attrName>style.visibility</p:attrName>
                                        </p:attrNameLst>
                                      </p:cBhvr>
                                      <p:to>
                                        <p:strVal val="visible"/>
                                      </p:to>
                                    </p:set>
                                    <p:anim calcmode="lin" valueType="num">
                                      <p:cBhvr additive="base">
                                        <p:cTn dur="500" fill="hold" id="60"/>
                                        <p:tgtEl>
                                          <p:spTgt spid="43"/>
                                        </p:tgtEl>
                                        <p:attrNameLst>
                                          <p:attrName>ppt_x</p:attrName>
                                        </p:attrNameLst>
                                      </p:cBhvr>
                                      <p:tavLst>
                                        <p:tav tm="0">
                                          <p:val>
                                            <p:strVal val="#ppt_x"/>
                                          </p:val>
                                        </p:tav>
                                        <p:tav tm="100000">
                                          <p:val>
                                            <p:strVal val="#ppt_x"/>
                                          </p:val>
                                        </p:tav>
                                      </p:tavLst>
                                    </p:anim>
                                    <p:anim calcmode="lin" valueType="num">
                                      <p:cBhvr additive="base">
                                        <p:cTn dur="500" fill="hold" id="61"/>
                                        <p:tgtEl>
                                          <p:spTgt spid="43"/>
                                        </p:tgtEl>
                                        <p:attrNameLst>
                                          <p:attrName>ppt_y</p:attrName>
                                        </p:attrNameLst>
                                      </p:cBhvr>
                                      <p:tavLst>
                                        <p:tav tm="0">
                                          <p:val>
                                            <p:strVal val="0-#ppt_h/2"/>
                                          </p:val>
                                        </p:tav>
                                        <p:tav tm="100000">
                                          <p:val>
                                            <p:strVal val="#ppt_y"/>
                                          </p:val>
                                        </p:tav>
                                      </p:tavLst>
                                    </p:anim>
                                  </p:childTnLst>
                                </p:cTn>
                              </p:par>
                              <p:par>
                                <p:cTn fill="hold" id="62" nodeType="withEffect" presetClass="entr" presetID="2" presetSubtype="4">
                                  <p:stCondLst>
                                    <p:cond delay="1500"/>
                                  </p:stCondLst>
                                  <p:childTnLst>
                                    <p:set>
                                      <p:cBhvr>
                                        <p:cTn dur="1" fill="hold" id="63">
                                          <p:stCondLst>
                                            <p:cond delay="0"/>
                                          </p:stCondLst>
                                        </p:cTn>
                                        <p:tgtEl>
                                          <p:spTgt spid="50"/>
                                        </p:tgtEl>
                                        <p:attrNameLst>
                                          <p:attrName>style.visibility</p:attrName>
                                        </p:attrNameLst>
                                      </p:cBhvr>
                                      <p:to>
                                        <p:strVal val="visible"/>
                                      </p:to>
                                    </p:set>
                                    <p:anim calcmode="lin" valueType="num">
                                      <p:cBhvr additive="base">
                                        <p:cTn dur="500" fill="hold" id="64"/>
                                        <p:tgtEl>
                                          <p:spTgt spid="50"/>
                                        </p:tgtEl>
                                        <p:attrNameLst>
                                          <p:attrName>ppt_x</p:attrName>
                                        </p:attrNameLst>
                                      </p:cBhvr>
                                      <p:tavLst>
                                        <p:tav tm="0">
                                          <p:val>
                                            <p:strVal val="#ppt_x"/>
                                          </p:val>
                                        </p:tav>
                                        <p:tav tm="100000">
                                          <p:val>
                                            <p:strVal val="#ppt_x"/>
                                          </p:val>
                                        </p:tav>
                                      </p:tavLst>
                                    </p:anim>
                                    <p:anim calcmode="lin" valueType="num">
                                      <p:cBhvr additive="base">
                                        <p:cTn dur="500" fill="hold" id="65"/>
                                        <p:tgtEl>
                                          <p:spTgt spid="50"/>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3">
                                  <p:stCondLst>
                                    <p:cond delay="1500"/>
                                  </p:stCondLst>
                                  <p:childTnLst>
                                    <p:set>
                                      <p:cBhvr>
                                        <p:cTn dur="1" fill="hold" id="67">
                                          <p:stCondLst>
                                            <p:cond delay="0"/>
                                          </p:stCondLst>
                                        </p:cTn>
                                        <p:tgtEl>
                                          <p:spTgt spid="54"/>
                                        </p:tgtEl>
                                        <p:attrNameLst>
                                          <p:attrName>style.visibility</p:attrName>
                                        </p:attrNameLst>
                                      </p:cBhvr>
                                      <p:to>
                                        <p:strVal val="visible"/>
                                      </p:to>
                                    </p:set>
                                    <p:anim calcmode="lin" valueType="num">
                                      <p:cBhvr additive="base">
                                        <p:cTn dur="500" fill="hold" id="68"/>
                                        <p:tgtEl>
                                          <p:spTgt spid="54"/>
                                        </p:tgtEl>
                                        <p:attrNameLst>
                                          <p:attrName>ppt_x</p:attrName>
                                        </p:attrNameLst>
                                      </p:cBhvr>
                                      <p:tavLst>
                                        <p:tav tm="0">
                                          <p:val>
                                            <p:strVal val="1+#ppt_w/2"/>
                                          </p:val>
                                        </p:tav>
                                        <p:tav tm="100000">
                                          <p:val>
                                            <p:strVal val="#ppt_x"/>
                                          </p:val>
                                        </p:tav>
                                      </p:tavLst>
                                    </p:anim>
                                    <p:anim calcmode="lin" valueType="num">
                                      <p:cBhvr additive="base">
                                        <p:cTn dur="500" fill="hold" id="69"/>
                                        <p:tgtEl>
                                          <p:spTgt spid="54"/>
                                        </p:tgtEl>
                                        <p:attrNameLst>
                                          <p:attrName>ppt_y</p:attrName>
                                        </p:attrNameLst>
                                      </p:cBhvr>
                                      <p:tavLst>
                                        <p:tav tm="0">
                                          <p:val>
                                            <p:strVal val="0-#ppt_h/2"/>
                                          </p:val>
                                        </p:tav>
                                        <p:tav tm="100000">
                                          <p:val>
                                            <p:strVal val="#ppt_y"/>
                                          </p:val>
                                        </p:tav>
                                      </p:tavLst>
                                    </p:anim>
                                  </p:childTnLst>
                                </p:cTn>
                              </p:par>
                              <p:par>
                                <p:cTn fill="hold" id="70" nodeType="withEffect" presetClass="entr" presetID="2" presetSubtype="6">
                                  <p:stCondLst>
                                    <p:cond delay="1500"/>
                                  </p:stCondLst>
                                  <p:childTnLst>
                                    <p:set>
                                      <p:cBhvr>
                                        <p:cTn dur="1" fill="hold" id="71">
                                          <p:stCondLst>
                                            <p:cond delay="0"/>
                                          </p:stCondLst>
                                        </p:cTn>
                                        <p:tgtEl>
                                          <p:spTgt spid="42"/>
                                        </p:tgtEl>
                                        <p:attrNameLst>
                                          <p:attrName>style.visibility</p:attrName>
                                        </p:attrNameLst>
                                      </p:cBhvr>
                                      <p:to>
                                        <p:strVal val="visible"/>
                                      </p:to>
                                    </p:set>
                                    <p:anim calcmode="lin" valueType="num">
                                      <p:cBhvr additive="base">
                                        <p:cTn dur="500" fill="hold" id="72"/>
                                        <p:tgtEl>
                                          <p:spTgt spid="42"/>
                                        </p:tgtEl>
                                        <p:attrNameLst>
                                          <p:attrName>ppt_x</p:attrName>
                                        </p:attrNameLst>
                                      </p:cBhvr>
                                      <p:tavLst>
                                        <p:tav tm="0">
                                          <p:val>
                                            <p:strVal val="1+#ppt_w/2"/>
                                          </p:val>
                                        </p:tav>
                                        <p:tav tm="100000">
                                          <p:val>
                                            <p:strVal val="#ppt_x"/>
                                          </p:val>
                                        </p:tav>
                                      </p:tavLst>
                                    </p:anim>
                                    <p:anim calcmode="lin" valueType="num">
                                      <p:cBhvr additive="base">
                                        <p:cTn dur="500" fill="hold" id="73"/>
                                        <p:tgtEl>
                                          <p:spTgt spid="42"/>
                                        </p:tgtEl>
                                        <p:attrNameLst>
                                          <p:attrName>ppt_y</p:attrName>
                                        </p:attrNameLst>
                                      </p:cBhvr>
                                      <p:tavLst>
                                        <p:tav tm="0">
                                          <p:val>
                                            <p:strVal val="1+#ppt_h/2"/>
                                          </p:val>
                                        </p:tav>
                                        <p:tav tm="100000">
                                          <p:val>
                                            <p:strVal val="#ppt_y"/>
                                          </p:val>
                                        </p:tav>
                                      </p:tavLst>
                                    </p:anim>
                                  </p:childTnLst>
                                </p:cTn>
                              </p:par>
                              <p:par>
                                <p:cTn fill="hold" id="74" nodeType="withEffect" presetClass="entr" presetID="2" presetSubtype="2">
                                  <p:stCondLst>
                                    <p:cond delay="1500"/>
                                  </p:stCondLst>
                                  <p:childTnLst>
                                    <p:set>
                                      <p:cBhvr>
                                        <p:cTn dur="1" fill="hold" id="75">
                                          <p:stCondLst>
                                            <p:cond delay="0"/>
                                          </p:stCondLst>
                                        </p:cTn>
                                        <p:tgtEl>
                                          <p:spTgt spid="41"/>
                                        </p:tgtEl>
                                        <p:attrNameLst>
                                          <p:attrName>style.visibility</p:attrName>
                                        </p:attrNameLst>
                                      </p:cBhvr>
                                      <p:to>
                                        <p:strVal val="visible"/>
                                      </p:to>
                                    </p:set>
                                    <p:anim calcmode="lin" valueType="num">
                                      <p:cBhvr additive="base">
                                        <p:cTn dur="500" fill="hold" id="76"/>
                                        <p:tgtEl>
                                          <p:spTgt spid="41"/>
                                        </p:tgtEl>
                                        <p:attrNameLst>
                                          <p:attrName>ppt_x</p:attrName>
                                        </p:attrNameLst>
                                      </p:cBhvr>
                                      <p:tavLst>
                                        <p:tav tm="0">
                                          <p:val>
                                            <p:strVal val="1+#ppt_w/2"/>
                                          </p:val>
                                        </p:tav>
                                        <p:tav tm="100000">
                                          <p:val>
                                            <p:strVal val="#ppt_x"/>
                                          </p:val>
                                        </p:tav>
                                      </p:tavLst>
                                    </p:anim>
                                    <p:anim calcmode="lin" valueType="num">
                                      <p:cBhvr additive="base">
                                        <p:cTn dur="500" fill="hold" id="77"/>
                                        <p:tgtEl>
                                          <p:spTgt spid="41"/>
                                        </p:tgtEl>
                                        <p:attrNameLst>
                                          <p:attrName>ppt_y</p:attrName>
                                        </p:attrNameLst>
                                      </p:cBhvr>
                                      <p:tavLst>
                                        <p:tav tm="0">
                                          <p:val>
                                            <p:strVal val="#ppt_y"/>
                                          </p:val>
                                        </p:tav>
                                        <p:tav tm="100000">
                                          <p:val>
                                            <p:strVal val="#ppt_y"/>
                                          </p:val>
                                        </p:tav>
                                      </p:tavLst>
                                    </p:anim>
                                  </p:childTnLst>
                                </p:cTn>
                              </p:par>
                              <p:par>
                                <p:cTn fill="hold" id="78" nodeType="withEffect" presetClass="entr" presetID="2" presetSubtype="2">
                                  <p:stCondLst>
                                    <p:cond delay="1500"/>
                                  </p:stCondLst>
                                  <p:childTnLst>
                                    <p:set>
                                      <p:cBhvr>
                                        <p:cTn dur="1" fill="hold" id="79">
                                          <p:stCondLst>
                                            <p:cond delay="0"/>
                                          </p:stCondLst>
                                        </p:cTn>
                                        <p:tgtEl>
                                          <p:spTgt spid="58"/>
                                        </p:tgtEl>
                                        <p:attrNameLst>
                                          <p:attrName>style.visibility</p:attrName>
                                        </p:attrNameLst>
                                      </p:cBhvr>
                                      <p:to>
                                        <p:strVal val="visible"/>
                                      </p:to>
                                    </p:set>
                                    <p:anim calcmode="lin" valueType="num">
                                      <p:cBhvr additive="base">
                                        <p:cTn dur="500" fill="hold" id="80"/>
                                        <p:tgtEl>
                                          <p:spTgt spid="58"/>
                                        </p:tgtEl>
                                        <p:attrNameLst>
                                          <p:attrName>ppt_x</p:attrName>
                                        </p:attrNameLst>
                                      </p:cBhvr>
                                      <p:tavLst>
                                        <p:tav tm="0">
                                          <p:val>
                                            <p:strVal val="1+#ppt_w/2"/>
                                          </p:val>
                                        </p:tav>
                                        <p:tav tm="100000">
                                          <p:val>
                                            <p:strVal val="#ppt_x"/>
                                          </p:val>
                                        </p:tav>
                                      </p:tavLst>
                                    </p:anim>
                                    <p:anim calcmode="lin" valueType="num">
                                      <p:cBhvr additive="base">
                                        <p:cTn dur="500" fill="hold" id="81"/>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23"/>
      <p:bldP grpId="0" spid="2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854751" y="4408940"/>
            <a:ext cx="7043453" cy="151148"/>
          </a:xfrm>
          <a:prstGeom prst="rect">
            <a:avLst/>
          </a:prstGeom>
          <a:pattFill prst="ltDnDiag">
            <a:fgClr>
              <a:schemeClr val="tx1">
                <a:lumMod val="65000"/>
                <a:lumOff val="35000"/>
              </a:schemeClr>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421" lIns="102842" rIns="102842" rtlCol="0" tIns="51421"/>
          <a:lstStyle/>
          <a:p>
            <a:pPr algn="ctr"/>
            <a:endParaRPr altLang="en-US" lang="zh-CN"/>
          </a:p>
        </p:txBody>
      </p:sp>
      <p:sp>
        <p:nvSpPr>
          <p:cNvPr id="3" name="矩形 2"/>
          <p:cNvSpPr/>
          <p:nvPr/>
        </p:nvSpPr>
        <p:spPr>
          <a:xfrm>
            <a:off x="2207079" y="1932156"/>
            <a:ext cx="7043453" cy="151148"/>
          </a:xfrm>
          <a:prstGeom prst="rect">
            <a:avLst/>
          </a:prstGeom>
          <a:pattFill prst="ltUpDiag">
            <a:fgClr>
              <a:srgbClr val="FF5B5F"/>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51421" lIns="102842" rIns="102842" rtlCol="0" tIns="51421"/>
          <a:lstStyle/>
          <a:p>
            <a:pPr algn="ctr"/>
            <a:endParaRPr altLang="en-US" lang="zh-CN"/>
          </a:p>
        </p:txBody>
      </p:sp>
      <p:sp>
        <p:nvSpPr>
          <p:cNvPr id="4" name="椭圆 64"/>
          <p:cNvSpPr>
            <a:spLocks noChangeArrowheads="1"/>
          </p:cNvSpPr>
          <p:nvPr/>
        </p:nvSpPr>
        <p:spPr bwMode="auto">
          <a:xfrm>
            <a:off x="468263" y="1341562"/>
            <a:ext cx="1864924" cy="1869319"/>
          </a:xfrm>
          <a:prstGeom prst="ellipse">
            <a:avLst/>
          </a:prstGeom>
          <a:solidFill>
            <a:srgbClr val="7B1B1B"/>
          </a:solidFill>
          <a:ln cap="sq" cmpd="sng" w="190500">
            <a:solidFill>
              <a:schemeClr val="accent2">
                <a:lumMod val="60000"/>
                <a:lumOff val="40000"/>
              </a:schemeClr>
            </a:solidFill>
            <a:round/>
          </a:ln>
        </p:spPr>
        <p:txBody>
          <a:bodyPr anchor="ctr" bIns="51421" lIns="102842" rIns="102842" tIns="51421"/>
          <a:lstStyle/>
          <a:p>
            <a:pPr algn="ctr"/>
            <a:r>
              <a:rPr altLang="en-US" b="1" lang="zh-CN" smtClean="0" sz="3200">
                <a:solidFill>
                  <a:schemeClr val="bg1">
                    <a:lumMod val="95000"/>
                  </a:schemeClr>
                </a:solidFill>
                <a:latin charset="-122" panose="020b0503020204020204" pitchFamily="34" typeface="微软雅黑"/>
                <a:ea charset="-122" panose="020b0503020204020204" pitchFamily="34" typeface="微软雅黑"/>
                <a:sym charset="-122" pitchFamily="2" typeface="宋体"/>
              </a:rPr>
              <a:t>项目展示</a:t>
            </a:r>
          </a:p>
        </p:txBody>
      </p:sp>
      <p:sp>
        <p:nvSpPr>
          <p:cNvPr id="6" name="椭圆 64"/>
          <p:cNvSpPr>
            <a:spLocks noChangeArrowheads="1"/>
          </p:cNvSpPr>
          <p:nvPr/>
        </p:nvSpPr>
        <p:spPr bwMode="auto">
          <a:xfrm>
            <a:off x="9655326" y="3717828"/>
            <a:ext cx="1864924" cy="1869319"/>
          </a:xfrm>
          <a:prstGeom prst="ellipse">
            <a:avLst/>
          </a:prstGeom>
          <a:solidFill>
            <a:schemeClr val="tx1">
              <a:lumMod val="75000"/>
              <a:lumOff val="25000"/>
            </a:schemeClr>
          </a:solidFill>
          <a:ln cap="sq" cmpd="sng" w="190500">
            <a:solidFill>
              <a:schemeClr val="bg1">
                <a:lumMod val="65000"/>
              </a:schemeClr>
            </a:solidFill>
            <a:round/>
          </a:ln>
        </p:spPr>
        <p:txBody>
          <a:bodyPr anchor="ctr" bIns="51421" lIns="102842" rIns="102842" tIns="51421"/>
          <a:lstStyle/>
          <a:p>
            <a:pPr algn="ctr"/>
            <a:r>
              <a:rPr altLang="en-US" b="1" lang="zh-CN" sz="3200">
                <a:solidFill>
                  <a:schemeClr val="bg1">
                    <a:lumMod val="95000"/>
                  </a:schemeClr>
                </a:solidFill>
                <a:latin charset="-122" panose="020b0503020204020204" pitchFamily="34" typeface="微软雅黑"/>
                <a:ea charset="-122" panose="020b0503020204020204" pitchFamily="34" typeface="微软雅黑"/>
                <a:sym charset="-122" pitchFamily="2" typeface="宋体"/>
              </a:rPr>
              <a:t>项目说明</a:t>
            </a:r>
          </a:p>
        </p:txBody>
      </p:sp>
      <p:sp>
        <p:nvSpPr>
          <p:cNvPr id="7" name="TextBox 6"/>
          <p:cNvSpPr txBox="1"/>
          <p:nvPr/>
        </p:nvSpPr>
        <p:spPr>
          <a:xfrm>
            <a:off x="2729647" y="4678157"/>
            <a:ext cx="6638656" cy="1550642"/>
          </a:xfrm>
          <a:prstGeom prst="rect">
            <a:avLst/>
          </a:prstGeom>
          <a:noFill/>
        </p:spPr>
        <p:txBody>
          <a:bodyPr bIns="51421" lIns="102842" rIns="102842" rtlCol="0" tIns="51421" wrap="square">
            <a:spAutoFit/>
          </a:bodyPr>
          <a:lstStyle/>
          <a:p>
            <a:pPr algn="just" fontAlgn="base">
              <a:spcBef>
                <a:spcPct val="0"/>
              </a:spcBef>
              <a:spcAft>
                <a:spcPct val="0"/>
              </a:spcAft>
            </a:pPr>
            <a:r>
              <a:rPr altLang="en-US" lang="zh-CN" sz="19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3370121" y="2277668"/>
            <a:ext cx="2378585" cy="158978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id="10" name="图片 9"/>
          <p:cNvPicPr>
            <a:picLocks noChangeAspect="1"/>
          </p:cNvPicPr>
          <p:nvPr/>
        </p:nvPicPr>
        <p:blipFill>
          <a:blip r:embed="rId4">
            <a:extLst>
              <a:ext uri="{28A0092B-C50C-407E-A947-70E740481C1C}">
                <a14:useLocalDpi val="0"/>
              </a:ext>
            </a:extLst>
          </a:blip>
          <a:stretch>
            <a:fillRect/>
          </a:stretch>
        </p:blipFill>
        <p:spPr>
          <a:xfrm>
            <a:off x="6804969" y="2392405"/>
            <a:ext cx="2378588" cy="158978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id="11" name="TextBox 10"/>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成功项目展示</a:t>
            </a:r>
          </a:p>
        </p:txBody>
      </p:sp>
    </p:spTree>
    <p:extLst>
      <p:ext uri="{BB962C8B-B14F-4D97-AF65-F5344CB8AC3E}">
        <p14:creationId val="3843925600"/>
      </p:ext>
    </p:extLst>
  </p:cSld>
  <p:clrMapOvr>
    <a:masterClrMapping/>
  </p:clrMapOvr>
  <p:transition advTm="6000">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 by="(-#ppt_w*2)" calcmode="lin" valueType="num">
                                      <p:cBhvr rctx="PPT">
                                        <p:cTn autoRev="1" dur="250" fill="hold" id="7">
                                          <p:stCondLst>
                                            <p:cond delay="0"/>
                                          </p:stCondLst>
                                        </p:cTn>
                                        <p:tgtEl>
                                          <p:spTgt spid="11"/>
                                        </p:tgtEl>
                                        <p:attrNameLst>
                                          <p:attrName>ppt_w</p:attrName>
                                        </p:attrNameLst>
                                      </p:cBhvr>
                                    </p:anim>
                                    <p:anim by="(#ppt_w*0.50)" calcmode="lin" valueType="num">
                                      <p:cBhvr>
                                        <p:cTn autoRev="1" decel="50000" dur="250" fill="hold" id="8">
                                          <p:stCondLst>
                                            <p:cond delay="0"/>
                                          </p:stCondLst>
                                        </p:cTn>
                                        <p:tgtEl>
                                          <p:spTgt spid="11"/>
                                        </p:tgtEl>
                                        <p:attrNameLst>
                                          <p:attrName>ppt_x</p:attrName>
                                        </p:attrNameLst>
                                      </p:cBhvr>
                                    </p:anim>
                                    <p:anim calcmode="lin" from="(-#ppt_h/2)" to="(#ppt_y)" valueType="num">
                                      <p:cBhvr>
                                        <p:cTn dur="500" fill="hold" id="9">
                                          <p:stCondLst>
                                            <p:cond delay="0"/>
                                          </p:stCondLst>
                                        </p:cTn>
                                        <p:tgtEl>
                                          <p:spTgt spid="11"/>
                                        </p:tgtEl>
                                        <p:attrNameLst>
                                          <p:attrName>ppt_y</p:attrName>
                                        </p:attrNameLst>
                                      </p:cBhvr>
                                    </p:anim>
                                    <p:animRot by="21600000">
                                      <p:cBhvr>
                                        <p:cTn dur="500" fill="hold" id="10">
                                          <p:stCondLst>
                                            <p:cond delay="0"/>
                                          </p:stCondLst>
                                        </p:cTn>
                                        <p:tgtEl>
                                          <p:spTgt spid="11"/>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2" presetSubtype="8">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additive="base">
                                        <p:cTn dur="500" fill="hold" id="14"/>
                                        <p:tgtEl>
                                          <p:spTgt spid="4"/>
                                        </p:tgtEl>
                                        <p:attrNameLst>
                                          <p:attrName>ppt_x</p:attrName>
                                        </p:attrNameLst>
                                      </p:cBhvr>
                                      <p:tavLst>
                                        <p:tav tm="0">
                                          <p:val>
                                            <p:strVal val="0-#ppt_w/2"/>
                                          </p:val>
                                        </p:tav>
                                        <p:tav tm="100000">
                                          <p:val>
                                            <p:strVal val="#ppt_x"/>
                                          </p:val>
                                        </p:tav>
                                      </p:tavLst>
                                    </p:anim>
                                    <p:anim calcmode="lin" valueType="num">
                                      <p:cBhvr additive="base">
                                        <p:cTn dur="500" fill="hold" id="15"/>
                                        <p:tgtEl>
                                          <p:spTgt spid="4"/>
                                        </p:tgtEl>
                                        <p:attrNameLst>
                                          <p:attrName>ppt_y</p:attrName>
                                        </p:attrNameLst>
                                      </p:cBhvr>
                                      <p:tavLst>
                                        <p:tav tm="0">
                                          <p:val>
                                            <p:strVal val="#ppt_y"/>
                                          </p:val>
                                        </p:tav>
                                        <p:tav tm="100000">
                                          <p:val>
                                            <p:strVal val="#ppt_y"/>
                                          </p:val>
                                        </p:tav>
                                      </p:tavLst>
                                    </p:anim>
                                  </p:childTnLst>
                                </p:cTn>
                              </p:par>
                              <p:par>
                                <p:cTn fill="hold" grpId="1" id="16" nodeType="withEffect" presetClass="emph" presetID="8" presetSubtype="0">
                                  <p:stCondLst>
                                    <p:cond delay="0"/>
                                  </p:stCondLst>
                                  <p:childTnLst>
                                    <p:animRot by="21600000">
                                      <p:cBhvr>
                                        <p:cTn dur="500" fill="hold" id="17"/>
                                        <p:tgtEl>
                                          <p:spTgt spid="4"/>
                                        </p:tgtEl>
                                        <p:attrNameLst>
                                          <p:attrName>r</p:attrName>
                                        </p:attrNameLst>
                                      </p:cBhvr>
                                    </p:animRot>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3"/>
                                        </p:tgtEl>
                                        <p:attrNameLst>
                                          <p:attrName>style.visibility</p:attrName>
                                        </p:attrNameLst>
                                      </p:cBhvr>
                                      <p:to>
                                        <p:strVal val="visible"/>
                                      </p:to>
                                    </p:set>
                                    <p:animEffect filter="wipe(left)" transition="in">
                                      <p:cBhvr>
                                        <p:cTn dur="500" id="21"/>
                                        <p:tgtEl>
                                          <p:spTgt spid="3"/>
                                        </p:tgtEl>
                                      </p:cBhvr>
                                    </p:animEffect>
                                  </p:childTnLst>
                                </p:cTn>
                              </p:par>
                            </p:childTnLst>
                          </p:cTn>
                        </p:par>
                        <p:par>
                          <p:cTn fill="hold" id="22" nodeType="afterGroup">
                            <p:stCondLst>
                              <p:cond delay="1500"/>
                            </p:stCondLst>
                            <p:childTnLst>
                              <p:par>
                                <p:cTn fill="hold" id="23" nodeType="after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par>
                          <p:cTn fill="hold" id="26" nodeType="afterGroup">
                            <p:stCondLst>
                              <p:cond delay="2000"/>
                            </p:stCondLst>
                            <p:childTnLst>
                              <p:par>
                                <p:cTn fill="hold" id="27" nodeType="afterEffect" presetClass="entr" presetID="22" presetSubtype="8">
                                  <p:stCondLst>
                                    <p:cond delay="0"/>
                                  </p:stCondLst>
                                  <p:childTnLst>
                                    <p:set>
                                      <p:cBhvr>
                                        <p:cTn dur="1" fill="hold" id="28">
                                          <p:stCondLst>
                                            <p:cond delay="0"/>
                                          </p:stCondLst>
                                        </p:cTn>
                                        <p:tgtEl>
                                          <p:spTgt spid="10"/>
                                        </p:tgtEl>
                                        <p:attrNameLst>
                                          <p:attrName>style.visibility</p:attrName>
                                        </p:attrNameLst>
                                      </p:cBhvr>
                                      <p:to>
                                        <p:strVal val="visible"/>
                                      </p:to>
                                    </p:set>
                                    <p:animEffect filter="wipe(left)" transition="in">
                                      <p:cBhvr>
                                        <p:cTn dur="500" id="29"/>
                                        <p:tgtEl>
                                          <p:spTgt spid="10"/>
                                        </p:tgtEl>
                                      </p:cBhvr>
                                    </p:animEffect>
                                  </p:childTnLst>
                                </p:cTn>
                              </p:par>
                            </p:childTnLst>
                          </p:cTn>
                        </p:par>
                        <p:par>
                          <p:cTn fill="hold" id="30" nodeType="afterGroup">
                            <p:stCondLst>
                              <p:cond delay="2500"/>
                            </p:stCondLst>
                            <p:childTnLst>
                              <p:par>
                                <p:cTn fill="hold" grpId="0" id="31" nodeType="afterEffect" presetClass="entr" presetID="2" presetSubtype="2">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additive="base">
                                        <p:cTn dur="500" fill="hold" id="33"/>
                                        <p:tgtEl>
                                          <p:spTgt spid="6"/>
                                        </p:tgtEl>
                                        <p:attrNameLst>
                                          <p:attrName>ppt_x</p:attrName>
                                        </p:attrNameLst>
                                      </p:cBhvr>
                                      <p:tavLst>
                                        <p:tav tm="0">
                                          <p:val>
                                            <p:strVal val="1+#ppt_w/2"/>
                                          </p:val>
                                        </p:tav>
                                        <p:tav tm="100000">
                                          <p:val>
                                            <p:strVal val="#ppt_x"/>
                                          </p:val>
                                        </p:tav>
                                      </p:tavLst>
                                    </p:anim>
                                    <p:anim calcmode="lin" valueType="num">
                                      <p:cBhvr additive="base">
                                        <p:cTn dur="500" fill="hold" id="34"/>
                                        <p:tgtEl>
                                          <p:spTgt spid="6"/>
                                        </p:tgtEl>
                                        <p:attrNameLst>
                                          <p:attrName>ppt_y</p:attrName>
                                        </p:attrNameLst>
                                      </p:cBhvr>
                                      <p:tavLst>
                                        <p:tav tm="0">
                                          <p:val>
                                            <p:strVal val="#ppt_y"/>
                                          </p:val>
                                        </p:tav>
                                        <p:tav tm="100000">
                                          <p:val>
                                            <p:strVal val="#ppt_y"/>
                                          </p:val>
                                        </p:tav>
                                      </p:tavLst>
                                    </p:anim>
                                  </p:childTnLst>
                                </p:cTn>
                              </p:par>
                              <p:par>
                                <p:cTn fill="hold" grpId="1" id="35" nodeType="withEffect" presetClass="emph" presetID="8" presetSubtype="0">
                                  <p:stCondLst>
                                    <p:cond delay="0"/>
                                  </p:stCondLst>
                                  <p:childTnLst>
                                    <p:animRot by="-21600000">
                                      <p:cBhvr>
                                        <p:cTn dur="500" fill="hold" id="36"/>
                                        <p:tgtEl>
                                          <p:spTgt spid="6"/>
                                        </p:tgtEl>
                                        <p:attrNameLst>
                                          <p:attrName>r</p:attrName>
                                        </p:attrNameLst>
                                      </p:cBhvr>
                                    </p:animRot>
                                  </p:childTnLst>
                                </p:cTn>
                              </p:par>
                            </p:childTnLst>
                          </p:cTn>
                        </p:par>
                        <p:par>
                          <p:cTn fill="hold" id="37" nodeType="afterGroup">
                            <p:stCondLst>
                              <p:cond delay="3000"/>
                            </p:stCondLst>
                            <p:childTnLst>
                              <p:par>
                                <p:cTn fill="hold" grpId="0" id="38" nodeType="afterEffect" presetClass="entr" presetID="22" presetSubtype="2">
                                  <p:stCondLst>
                                    <p:cond delay="0"/>
                                  </p:stCondLst>
                                  <p:childTnLst>
                                    <p:set>
                                      <p:cBhvr>
                                        <p:cTn dur="1" fill="hold" id="39">
                                          <p:stCondLst>
                                            <p:cond delay="0"/>
                                          </p:stCondLst>
                                        </p:cTn>
                                        <p:tgtEl>
                                          <p:spTgt spid="2"/>
                                        </p:tgtEl>
                                        <p:attrNameLst>
                                          <p:attrName>style.visibility</p:attrName>
                                        </p:attrNameLst>
                                      </p:cBhvr>
                                      <p:to>
                                        <p:strVal val="visible"/>
                                      </p:to>
                                    </p:set>
                                    <p:animEffect filter="wipe(right)" transition="in">
                                      <p:cBhvr>
                                        <p:cTn dur="500" id="40"/>
                                        <p:tgtEl>
                                          <p:spTgt spid="2"/>
                                        </p:tgtEl>
                                      </p:cBhvr>
                                    </p:animEffect>
                                  </p:childTnLst>
                                </p:cTn>
                              </p:par>
                            </p:childTnLst>
                          </p:cTn>
                        </p:par>
                        <p:par>
                          <p:cTn fill="hold" id="41" nodeType="afterGroup">
                            <p:stCondLst>
                              <p:cond delay="3500"/>
                            </p:stCondLst>
                            <p:childTnLst>
                              <p:par>
                                <p:cTn fill="hold" grpId="0" id="42" nodeType="afterEffect" presetClass="entr" presetID="16" presetSubtype="21">
                                  <p:stCondLst>
                                    <p:cond delay="0"/>
                                  </p:stCondLst>
                                  <p:childTnLst>
                                    <p:set>
                                      <p:cBhvr>
                                        <p:cTn dur="1" fill="hold" id="43">
                                          <p:stCondLst>
                                            <p:cond delay="0"/>
                                          </p:stCondLst>
                                        </p:cTn>
                                        <p:tgtEl>
                                          <p:spTgt spid="7"/>
                                        </p:tgtEl>
                                        <p:attrNameLst>
                                          <p:attrName>style.visibility</p:attrName>
                                        </p:attrNameLst>
                                      </p:cBhvr>
                                      <p:to>
                                        <p:strVal val="visible"/>
                                      </p:to>
                                    </p:set>
                                    <p:animEffect filter="barn(inVertical)" transition="in">
                                      <p:cBhvr>
                                        <p:cTn dur="750" id="4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1" spid="4"/>
      <p:bldP grpId="0" spid="6"/>
      <p:bldP grpId="1" spid="6"/>
      <p:bldP grpId="0" spid="7"/>
      <p:bldP grpId="0" spid="1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2"/>
          <p:cNvSpPr>
            <a:spLocks noChangeArrowheads="1"/>
          </p:cNvSpPr>
          <p:nvPr/>
        </p:nvSpPr>
        <p:spPr bwMode="auto">
          <a:xfrm>
            <a:off x="-11093" y="1397324"/>
            <a:ext cx="2498924" cy="2134094"/>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sp>
        <p:nvSpPr>
          <p:cNvPr id="3" name="Rectangle 5"/>
          <p:cNvSpPr>
            <a:spLocks noChangeArrowheads="1"/>
          </p:cNvSpPr>
          <p:nvPr/>
        </p:nvSpPr>
        <p:spPr bwMode="auto">
          <a:xfrm>
            <a:off x="2486249" y="3534902"/>
            <a:ext cx="2384831" cy="2134094"/>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solidFill>
                <a:schemeClr val="bg1">
                  <a:lumMod val="95000"/>
                </a:schemeClr>
              </a:solidFill>
              <a:latin charset="-122" panose="020b0503020204020204" pitchFamily="34" typeface="微软雅黑"/>
              <a:ea charset="-122" panose="020b0503020204020204" pitchFamily="34" typeface="微软雅黑"/>
              <a:sym charset="0" pitchFamily="34" typeface="Calibri"/>
            </a:endParaRPr>
          </a:p>
        </p:txBody>
      </p:sp>
      <p:sp>
        <p:nvSpPr>
          <p:cNvPr id="4" name="Rectangle 6"/>
          <p:cNvSpPr>
            <a:spLocks noChangeArrowheads="1"/>
          </p:cNvSpPr>
          <p:nvPr/>
        </p:nvSpPr>
        <p:spPr bwMode="auto">
          <a:xfrm>
            <a:off x="4871081" y="1400808"/>
            <a:ext cx="2386416" cy="2134094"/>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solidFill>
                <a:schemeClr val="bg1">
                  <a:lumMod val="95000"/>
                </a:schemeClr>
              </a:solidFill>
              <a:latin charset="-122" panose="020b0503020204020204" pitchFamily="34" typeface="微软雅黑"/>
              <a:ea charset="-122" panose="020b0503020204020204" pitchFamily="34" typeface="微软雅黑"/>
              <a:sym charset="0" pitchFamily="34" typeface="Calibri"/>
            </a:endParaRPr>
          </a:p>
        </p:txBody>
      </p:sp>
      <p:sp>
        <p:nvSpPr>
          <p:cNvPr id="5" name="Rectangle 9"/>
          <p:cNvSpPr>
            <a:spLocks noChangeArrowheads="1"/>
          </p:cNvSpPr>
          <p:nvPr/>
        </p:nvSpPr>
        <p:spPr bwMode="auto">
          <a:xfrm>
            <a:off x="7257500" y="3534902"/>
            <a:ext cx="2384833" cy="2134094"/>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solidFill>
                <a:schemeClr val="bg1">
                  <a:lumMod val="95000"/>
                </a:schemeClr>
              </a:solidFill>
              <a:latin charset="-122" panose="020b0503020204020204" pitchFamily="34" typeface="微软雅黑"/>
              <a:ea charset="-122" panose="020b0503020204020204" pitchFamily="34" typeface="微软雅黑"/>
              <a:sym charset="0" pitchFamily="34" typeface="Calibri"/>
            </a:endParaRPr>
          </a:p>
        </p:txBody>
      </p:sp>
      <p:sp>
        <p:nvSpPr>
          <p:cNvPr id="6" name="Rectangle 10"/>
          <p:cNvSpPr>
            <a:spLocks noChangeArrowheads="1"/>
          </p:cNvSpPr>
          <p:nvPr/>
        </p:nvSpPr>
        <p:spPr bwMode="auto">
          <a:xfrm>
            <a:off x="9642330" y="1400810"/>
            <a:ext cx="2549630" cy="2129332"/>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solidFill>
                <a:schemeClr val="bg1">
                  <a:lumMod val="95000"/>
                </a:schemeClr>
              </a:solidFill>
              <a:latin charset="-122" panose="020b0503020204020204" pitchFamily="34" typeface="微软雅黑"/>
              <a:ea charset="-122" panose="020b0503020204020204" pitchFamily="34" typeface="微软雅黑"/>
              <a:sym charset="0" pitchFamily="34" typeface="Calibri"/>
            </a:endParaRPr>
          </a:p>
        </p:txBody>
      </p:sp>
      <p:sp>
        <p:nvSpPr>
          <p:cNvPr id="7" name="Rectangle 3"/>
          <p:cNvSpPr>
            <a:spLocks noChangeArrowheads="1"/>
          </p:cNvSpPr>
          <p:nvPr/>
        </p:nvSpPr>
        <p:spPr bwMode="auto">
          <a:xfrm>
            <a:off x="-11093" y="3530140"/>
            <a:ext cx="2498924" cy="2134094"/>
          </a:xfrm>
          <a:prstGeom prst="rect">
            <a:avLst/>
          </a:prstGeom>
          <a:solidFill>
            <a:schemeClr val="tx1">
              <a:lumMod val="75000"/>
              <a:lumOff val="25000"/>
            </a:scheme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solidFill>
                <a:schemeClr val="bg1">
                  <a:lumMod val="95000"/>
                </a:schemeClr>
              </a:solidFill>
              <a:latin charset="-122" panose="020b0503020204020204" pitchFamily="34" typeface="微软雅黑"/>
              <a:ea charset="-122" panose="020b0503020204020204" pitchFamily="34" typeface="微软雅黑"/>
              <a:sym charset="0" pitchFamily="34" typeface="Calibri"/>
            </a:endParaRPr>
          </a:p>
        </p:txBody>
      </p:sp>
      <p:sp>
        <p:nvSpPr>
          <p:cNvPr id="8" name="Rectangle 4"/>
          <p:cNvSpPr>
            <a:spLocks noChangeArrowheads="1"/>
          </p:cNvSpPr>
          <p:nvPr/>
        </p:nvSpPr>
        <p:spPr bwMode="auto">
          <a:xfrm>
            <a:off x="2486249" y="1400808"/>
            <a:ext cx="2384831" cy="2134094"/>
          </a:xfrm>
          <a:prstGeom prst="rect">
            <a:avLst/>
          </a:prstGeom>
          <a:solidFill>
            <a:schemeClr val="tx1">
              <a:lumMod val="75000"/>
              <a:lumOff val="25000"/>
            </a:scheme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solidFill>
                <a:schemeClr val="bg1">
                  <a:lumMod val="95000"/>
                </a:schemeClr>
              </a:solidFill>
              <a:latin charset="-122" panose="020b0503020204020204" pitchFamily="34" typeface="微软雅黑"/>
              <a:ea charset="-122" panose="020b0503020204020204" pitchFamily="34" typeface="微软雅黑"/>
              <a:sym charset="0" pitchFamily="34" typeface="Calibri"/>
            </a:endParaRPr>
          </a:p>
        </p:txBody>
      </p:sp>
      <p:sp>
        <p:nvSpPr>
          <p:cNvPr id="9" name="Rectangle 7"/>
          <p:cNvSpPr>
            <a:spLocks noChangeArrowheads="1"/>
          </p:cNvSpPr>
          <p:nvPr/>
        </p:nvSpPr>
        <p:spPr bwMode="auto">
          <a:xfrm>
            <a:off x="4871081" y="3530140"/>
            <a:ext cx="2386416" cy="2134094"/>
          </a:xfrm>
          <a:prstGeom prst="rect">
            <a:avLst/>
          </a:prstGeom>
          <a:solidFill>
            <a:schemeClr val="tx1">
              <a:lumMod val="75000"/>
              <a:lumOff val="25000"/>
            </a:scheme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solidFill>
                <a:schemeClr val="bg1">
                  <a:lumMod val="95000"/>
                </a:schemeClr>
              </a:solidFill>
              <a:latin charset="-122" panose="020b0503020204020204" pitchFamily="34" typeface="微软雅黑"/>
              <a:ea charset="-122" panose="020b0503020204020204" pitchFamily="34" typeface="微软雅黑"/>
              <a:sym charset="0" pitchFamily="34" typeface="Calibri"/>
            </a:endParaRPr>
          </a:p>
        </p:txBody>
      </p:sp>
      <p:sp>
        <p:nvSpPr>
          <p:cNvPr id="10" name="Rectangle 8"/>
          <p:cNvSpPr>
            <a:spLocks noChangeArrowheads="1"/>
          </p:cNvSpPr>
          <p:nvPr/>
        </p:nvSpPr>
        <p:spPr bwMode="auto">
          <a:xfrm>
            <a:off x="7257500" y="1400808"/>
            <a:ext cx="2384833" cy="2134094"/>
          </a:xfrm>
          <a:prstGeom prst="rect">
            <a:avLst/>
          </a:prstGeom>
          <a:solidFill>
            <a:schemeClr val="tx1">
              <a:lumMod val="75000"/>
              <a:lumOff val="25000"/>
            </a:scheme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solidFill>
                <a:schemeClr val="bg1">
                  <a:lumMod val="95000"/>
                </a:schemeClr>
              </a:solidFill>
              <a:latin charset="-122" panose="020b0503020204020204" pitchFamily="34" typeface="微软雅黑"/>
              <a:ea charset="-122" panose="020b0503020204020204" pitchFamily="34" typeface="微软雅黑"/>
              <a:sym charset="0" pitchFamily="34" typeface="Calibri"/>
            </a:endParaRPr>
          </a:p>
        </p:txBody>
      </p:sp>
      <p:sp>
        <p:nvSpPr>
          <p:cNvPr id="11" name="Rectangle 11"/>
          <p:cNvSpPr>
            <a:spLocks noChangeArrowheads="1"/>
          </p:cNvSpPr>
          <p:nvPr/>
        </p:nvSpPr>
        <p:spPr bwMode="auto">
          <a:xfrm>
            <a:off x="9642330" y="3525375"/>
            <a:ext cx="2549630" cy="2134094"/>
          </a:xfrm>
          <a:prstGeom prst="rect">
            <a:avLst/>
          </a:prstGeom>
          <a:solidFill>
            <a:schemeClr val="tx1">
              <a:lumMod val="75000"/>
              <a:lumOff val="25000"/>
            </a:scheme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solidFill>
                <a:schemeClr val="bg1">
                  <a:lumMod val="95000"/>
                </a:schemeClr>
              </a:solidFill>
              <a:latin charset="-122" panose="020b0503020204020204" pitchFamily="34" typeface="微软雅黑"/>
              <a:ea charset="-122" panose="020b0503020204020204" pitchFamily="34" typeface="微软雅黑"/>
              <a:sym charset="0" pitchFamily="34" typeface="Calibri"/>
            </a:endParaRPr>
          </a:p>
        </p:txBody>
      </p:sp>
      <p:sp>
        <p:nvSpPr>
          <p:cNvPr id="12" name="矩形 47"/>
          <p:cNvSpPr>
            <a:spLocks noChangeArrowheads="1"/>
          </p:cNvSpPr>
          <p:nvPr/>
        </p:nvSpPr>
        <p:spPr bwMode="auto">
          <a:xfrm>
            <a:off x="813927" y="5926651"/>
            <a:ext cx="10637757" cy="5789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a:lnSpc>
                <a:spcPct val="100000"/>
              </a:lnSpc>
              <a:spcBef>
                <a:spcPct val="0"/>
              </a:spcBef>
              <a:spcAft>
                <a:spcPct val="0"/>
              </a:spcAft>
              <a:buNone/>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a:t>
            </a:r>
          </a:p>
        </p:txBody>
      </p:sp>
      <p:pic>
        <p:nvPicPr>
          <p:cNvPr descr="C:\Users\Jonahs\Dropbox\Projects SCOTT\MEET Windows Azure\source\Background\tile-icon-cache.png" id="13" name="Picture 4"/>
          <p:cNvPicPr>
            <a:picLocks noChangeArrowheads="1" noChangeAspect="1"/>
          </p:cNvPicPr>
          <p:nvPr/>
        </p:nvPicPr>
        <p:blipFill>
          <a:blip r:embed="rId3">
            <a:extLst>
              <a:ext uri="{28A0092B-C50C-407E-A947-70E740481C1C}">
                <a14:useLocalDpi val="0"/>
              </a:ext>
            </a:extLst>
          </a:blip>
          <a:stretch>
            <a:fillRect/>
          </a:stretch>
        </p:blipFill>
        <p:spPr bwMode="auto">
          <a:xfrm>
            <a:off x="10380756" y="1924495"/>
            <a:ext cx="1072778" cy="1074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descr="C:\Users\Jonahs\Dropbox\Projects SCOTT\MEET Windows Azure\source\Background\tile-icon-CDN.png" id="14" name="Picture 5"/>
          <p:cNvPicPr>
            <a:picLocks noChangeArrowheads="1" noChangeAspect="1"/>
          </p:cNvPicPr>
          <p:nvPr/>
        </p:nvPicPr>
        <p:blipFill>
          <a:blip r:embed="rId4">
            <a:extLst>
              <a:ext uri="{28A0092B-C50C-407E-A947-70E740481C1C}">
                <a14:useLocalDpi val="0"/>
              </a:ext>
            </a:extLst>
          </a:blip>
          <a:stretch>
            <a:fillRect/>
          </a:stretch>
        </p:blipFill>
        <p:spPr bwMode="auto">
          <a:xfrm>
            <a:off x="3143859" y="4061769"/>
            <a:ext cx="1071194" cy="10733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grpSp>
        <p:nvGrpSpPr>
          <p:cNvPr id="17" name="组合 2"/>
          <p:cNvGrpSpPr/>
          <p:nvPr/>
        </p:nvGrpSpPr>
        <p:grpSpPr>
          <a:xfrm>
            <a:off x="95080" y="1843824"/>
            <a:ext cx="2285002" cy="1522792"/>
            <a:chExt cx="2288830" cy="1522916"/>
          </a:xfrm>
        </p:grpSpPr>
        <p:pic>
          <p:nvPicPr>
            <p:cNvPr descr="C:\Users\Jonahs\Dropbox\Projects SCOTT\MEET Windows Azure\source\Background\tile-icon-bigdata.png" id="18" name="Picture 3"/>
            <p:cNvPicPr>
              <a:picLocks noChangeArrowheads="1" noChangeAspect="1"/>
            </p:cNvPicPr>
            <p:nvPr/>
          </p:nvPicPr>
          <p:blipFill>
            <a:blip r:embed="rId5">
              <a:extLst>
                <a:ext uri="{28A0092B-C50C-407E-A947-70E740481C1C}">
                  <a14:useLocalDpi val="0"/>
                </a:ext>
              </a:extLst>
            </a:blip>
            <a:stretch>
              <a:fillRect/>
            </a:stretch>
          </p:blipFill>
          <p:spPr bwMode="auto">
            <a:xfrm>
              <a:off x="607169" y="0"/>
              <a:ext cx="1074493" cy="1074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19" name="矩形 85"/>
            <p:cNvSpPr>
              <a:spLocks noChangeArrowheads="1"/>
            </p:cNvSpPr>
            <p:nvPr/>
          </p:nvSpPr>
          <p:spPr bwMode="auto">
            <a:xfrm>
              <a:off x="0" y="1160335"/>
              <a:ext cx="2288830" cy="359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57603" lIns="115208" rIns="115208" tIns="57603">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600">
                  <a:solidFill>
                    <a:schemeClr val="bg1"/>
                  </a:solidFill>
                  <a:latin charset="-122" panose="020b0503020204020204" pitchFamily="34" typeface="微软雅黑"/>
                  <a:ea charset="-122" panose="020b0503020204020204" pitchFamily="34" typeface="微软雅黑"/>
                  <a:sym charset="0" pitchFamily="34" typeface="Arial"/>
                </a:rPr>
                <a:t>单击添加文本</a:t>
              </a:r>
            </a:p>
          </p:txBody>
        </p:sp>
      </p:grpSp>
      <p:grpSp>
        <p:nvGrpSpPr>
          <p:cNvPr id="20" name="组合 3"/>
          <p:cNvGrpSpPr/>
          <p:nvPr/>
        </p:nvGrpSpPr>
        <p:grpSpPr>
          <a:xfrm>
            <a:off x="4921788" y="1810173"/>
            <a:ext cx="2285002" cy="1552697"/>
            <a:chExt cx="2288830" cy="1551679"/>
          </a:xfrm>
        </p:grpSpPr>
        <p:pic>
          <p:nvPicPr>
            <p:cNvPr id="21" name="Picture 2"/>
            <p:cNvPicPr>
              <a:picLocks noChangeArrowheads="1" noChangeAspect="1"/>
            </p:cNvPicPr>
            <p:nvPr/>
          </p:nvPicPr>
          <p:blipFill>
            <a:blip r:embed="rId6">
              <a:extLst>
                <a:ext uri="{28A0092B-C50C-407E-A947-70E740481C1C}">
                  <a14:useLocalDpi val="0"/>
                </a:ext>
              </a:extLst>
            </a:blip>
            <a:stretch>
              <a:fillRect/>
            </a:stretch>
          </p:blipFill>
          <p:spPr bwMode="auto">
            <a:xfrm>
              <a:off x="607169" y="0"/>
              <a:ext cx="1074493" cy="1074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2" name="矩形 85"/>
            <p:cNvSpPr>
              <a:spLocks noChangeArrowheads="1"/>
            </p:cNvSpPr>
            <p:nvPr/>
          </p:nvSpPr>
          <p:spPr bwMode="auto">
            <a:xfrm>
              <a:off x="0" y="1189365"/>
              <a:ext cx="2288830" cy="3588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57603" lIns="115208" rIns="115208" tIns="57603">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600">
                  <a:solidFill>
                    <a:schemeClr val="bg1"/>
                  </a:solidFill>
                  <a:latin charset="-122" panose="020b0503020204020204" pitchFamily="34" typeface="微软雅黑"/>
                  <a:ea charset="-122" panose="020b0503020204020204" pitchFamily="34" typeface="微软雅黑"/>
                  <a:sym charset="0" pitchFamily="34" typeface="Arial"/>
                </a:rPr>
                <a:t>单击添加文本</a:t>
              </a:r>
            </a:p>
          </p:txBody>
        </p:sp>
      </p:grpSp>
      <p:grpSp>
        <p:nvGrpSpPr>
          <p:cNvPr id="23" name="组合 1"/>
          <p:cNvGrpSpPr/>
          <p:nvPr/>
        </p:nvGrpSpPr>
        <p:grpSpPr>
          <a:xfrm>
            <a:off x="7308206" y="3744195"/>
            <a:ext cx="2283418" cy="1810282"/>
            <a:chExt cx="2288830" cy="1810845"/>
          </a:xfrm>
        </p:grpSpPr>
        <p:pic>
          <p:nvPicPr>
            <p:cNvPr id="24" name="Picture 40"/>
            <p:cNvPicPr>
              <a:picLocks noChangeArrowheads="1" noChangeAspect="1"/>
            </p:cNvPicPr>
            <p:nvPr/>
          </p:nvPicPr>
          <p:blipFill>
            <a:blip r:embed="rId7">
              <a:extLst>
                <a:ext uri="{28A0092B-C50C-407E-A947-70E740481C1C}">
                  <a14:useLocalDpi val="0"/>
                </a:ext>
              </a:extLst>
            </a:blip>
            <a:stretch>
              <a:fillRect/>
            </a:stretch>
          </p:blipFill>
          <p:spPr bwMode="auto">
            <a:xfrm>
              <a:off x="449547" y="0"/>
              <a:ext cx="1389736" cy="13898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
          <p:nvSpPr>
            <p:cNvPr id="25" name="矩形 85"/>
            <p:cNvSpPr>
              <a:spLocks noChangeArrowheads="1"/>
            </p:cNvSpPr>
            <p:nvPr/>
          </p:nvSpPr>
          <p:spPr bwMode="auto">
            <a:xfrm>
              <a:off x="0" y="1448180"/>
              <a:ext cx="2288830" cy="3591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57603" lIns="115208" rIns="115208" tIns="57603">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600">
                  <a:solidFill>
                    <a:schemeClr val="bg1"/>
                  </a:solidFill>
                  <a:latin charset="-122" panose="020b0503020204020204" pitchFamily="34" typeface="微软雅黑"/>
                  <a:ea charset="-122" panose="020b0503020204020204" pitchFamily="34" typeface="微软雅黑"/>
                  <a:sym charset="0" pitchFamily="34" typeface="Arial"/>
                </a:rPr>
                <a:t>单击添加文本</a:t>
              </a:r>
            </a:p>
          </p:txBody>
        </p:sp>
      </p:grpSp>
      <p:grpSp>
        <p:nvGrpSpPr>
          <p:cNvPr id="39" name="组合 38"/>
          <p:cNvGrpSpPr/>
          <p:nvPr/>
        </p:nvGrpSpPr>
        <p:grpSpPr>
          <a:xfrm>
            <a:off x="110926" y="3665108"/>
            <a:ext cx="2234294" cy="1680848"/>
            <a:chOff x="83344" y="2745582"/>
            <a:chExt cx="1678781" cy="1260344"/>
          </a:xfrm>
        </p:grpSpPr>
        <p:sp>
          <p:nvSpPr>
            <p:cNvPr id="15" name="矩形 85"/>
            <p:cNvSpPr>
              <a:spLocks noChangeArrowheads="1"/>
            </p:cNvSpPr>
            <p:nvPr/>
          </p:nvSpPr>
          <p:spPr bwMode="auto">
            <a:xfrm>
              <a:off x="83344" y="2883694"/>
              <a:ext cx="1608336" cy="293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3202" lIns="86406" rIns="86406" tIns="43202"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20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添加项目名称</a:t>
              </a:r>
            </a:p>
          </p:txBody>
        </p:sp>
        <p:sp>
          <p:nvSpPr>
            <p:cNvPr id="16" name="文本框 13"/>
            <p:cNvSpPr>
              <a:spLocks noChangeArrowheads="1"/>
            </p:cNvSpPr>
            <p:nvPr/>
          </p:nvSpPr>
          <p:spPr bwMode="auto">
            <a:xfrm>
              <a:off x="92869" y="3198019"/>
              <a:ext cx="1669256" cy="782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6" rIns="68576"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eaLnBrk="1" fontAlgn="base" hangingPunct="1" lvl="0">
                <a:spcBef>
                  <a:spcPct val="0"/>
                </a:spcBef>
                <a:spcAft>
                  <a:spcPct val="0"/>
                </a:spcAft>
              </a:pPr>
              <a:r>
                <a:rPr altLang="en-US" lang="zh-CN" sz="1600">
                  <a:solidFill>
                    <a:schemeClr val="bg1">
                      <a:lumMod val="95000"/>
                    </a:schemeClr>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4" name="等腰三角形 15"/>
            <p:cNvSpPr>
              <a:spLocks noChangeArrowheads="1"/>
            </p:cNvSpPr>
            <p:nvPr/>
          </p:nvSpPr>
          <p:spPr bwMode="auto">
            <a:xfrm flipV="1">
              <a:off x="852488" y="2745582"/>
              <a:ext cx="154781" cy="103585"/>
            </a:xfrm>
            <a:prstGeom prst="triangle">
              <a:avLst>
                <a:gd fmla="val 50000" name="adj"/>
              </a:avLst>
            </a:prstGeom>
            <a:solidFill>
              <a:schemeClr val="bg1"/>
            </a:solidFill>
            <a:ln>
              <a:noFill/>
            </a:ln>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grpSp>
      <p:grpSp>
        <p:nvGrpSpPr>
          <p:cNvPr id="40" name="组合 39"/>
          <p:cNvGrpSpPr/>
          <p:nvPr/>
        </p:nvGrpSpPr>
        <p:grpSpPr>
          <a:xfrm>
            <a:off x="2571817" y="1531016"/>
            <a:ext cx="2234294" cy="1833987"/>
            <a:chOff x="1932385" y="1145382"/>
            <a:chExt cx="1678781" cy="1375172"/>
          </a:xfrm>
          <a:solidFill>
            <a:srgbClr val="FF5B5F"/>
          </a:solidFill>
        </p:grpSpPr>
        <p:sp>
          <p:nvSpPr>
            <p:cNvPr id="26" name="矩形 85"/>
            <p:cNvSpPr>
              <a:spLocks noChangeArrowheads="1"/>
            </p:cNvSpPr>
            <p:nvPr/>
          </p:nvSpPr>
          <p:spPr bwMode="auto">
            <a:xfrm>
              <a:off x="1932385" y="1145382"/>
              <a:ext cx="1678781" cy="293335"/>
            </a:xfrm>
            <a:prstGeom prst="rect">
              <a:avLst/>
            </a:prstGeom>
            <a:noFill/>
            <a:ln>
              <a:noFill/>
            </a:ln>
            <a:extLst>
              <a:ext uri="{91240B29-F687-4F45-9708-019B960494DF}">
                <a14:hiddenLine w="9525">
                  <a:solidFill>
                    <a:srgbClr val="000000"/>
                  </a:solidFill>
                  <a:bevel/>
                  <a:headEnd/>
                  <a:tailEnd/>
                </a14:hiddenLine>
              </a:ext>
            </a:extLst>
          </p:spPr>
          <p:txBody>
            <a:bodyPr bIns="43202" lIns="86406" rIns="86406" tIns="43202"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20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添加项目名称</a:t>
              </a:r>
            </a:p>
          </p:txBody>
        </p:sp>
        <p:sp>
          <p:nvSpPr>
            <p:cNvPr id="27" name="文本框 13"/>
            <p:cNvSpPr>
              <a:spLocks noChangeArrowheads="1"/>
            </p:cNvSpPr>
            <p:nvPr/>
          </p:nvSpPr>
          <p:spPr bwMode="auto">
            <a:xfrm>
              <a:off x="1941910" y="1459707"/>
              <a:ext cx="1669256" cy="782769"/>
            </a:xfrm>
            <a:prstGeom prst="rect">
              <a:avLst/>
            </a:prstGeom>
            <a:noFill/>
            <a:ln>
              <a:noFill/>
            </a:ln>
            <a:extLst>
              <a:ext uri="{91240B29-F687-4F45-9708-019B960494DF}">
                <a14:hiddenLine w="9525">
                  <a:solidFill>
                    <a:srgbClr val="000000"/>
                  </a:solidFill>
                  <a:miter lim="800000"/>
                  <a:headEnd/>
                  <a:tailEnd/>
                </a14:hiddenLine>
              </a:ext>
            </a:extLst>
          </p:spPr>
          <p:txBody>
            <a:bodyPr bIns="34287" lIns="68576" rIns="68576"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eaLnBrk="1" fontAlgn="base" hangingPunct="1" lvl="0">
                <a:spcBef>
                  <a:spcPct val="0"/>
                </a:spcBef>
                <a:spcAft>
                  <a:spcPct val="0"/>
                </a:spcAft>
              </a:pPr>
              <a:r>
                <a:rPr altLang="en-US" lang="zh-CN" sz="1600">
                  <a:solidFill>
                    <a:schemeClr val="bg1">
                      <a:lumMod val="95000"/>
                    </a:schemeClr>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5" name="等腰三角形 15"/>
            <p:cNvSpPr>
              <a:spLocks noChangeArrowheads="1"/>
            </p:cNvSpPr>
            <p:nvPr/>
          </p:nvSpPr>
          <p:spPr bwMode="auto">
            <a:xfrm flipV="1" rot="10800000">
              <a:off x="2687241" y="2416969"/>
              <a:ext cx="154781" cy="103585"/>
            </a:xfrm>
            <a:prstGeom prst="triangle">
              <a:avLst>
                <a:gd fmla="val 50000" name="adj"/>
              </a:avLst>
            </a:prstGeom>
            <a:solidFill>
              <a:schemeClr val="bg1"/>
            </a:solidFill>
            <a:ln>
              <a:noFill/>
            </a:ln>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grpSp>
      <p:grpSp>
        <p:nvGrpSpPr>
          <p:cNvPr id="41" name="组合 40"/>
          <p:cNvGrpSpPr/>
          <p:nvPr/>
        </p:nvGrpSpPr>
        <p:grpSpPr>
          <a:xfrm>
            <a:off x="4978831" y="3665108"/>
            <a:ext cx="2234296" cy="1680848"/>
            <a:chOff x="3740943" y="2745582"/>
            <a:chExt cx="1678782" cy="1260344"/>
          </a:xfrm>
        </p:grpSpPr>
        <p:sp>
          <p:nvSpPr>
            <p:cNvPr id="28" name="矩形 85"/>
            <p:cNvSpPr>
              <a:spLocks noChangeArrowheads="1"/>
            </p:cNvSpPr>
            <p:nvPr/>
          </p:nvSpPr>
          <p:spPr bwMode="auto">
            <a:xfrm>
              <a:off x="3740943" y="2883694"/>
              <a:ext cx="1678781" cy="293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3202" lIns="86406" rIns="86406" tIns="43202"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20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添加项目名称</a:t>
              </a:r>
            </a:p>
          </p:txBody>
        </p:sp>
        <p:sp>
          <p:nvSpPr>
            <p:cNvPr id="29" name="文本框 13"/>
            <p:cNvSpPr>
              <a:spLocks noChangeArrowheads="1"/>
            </p:cNvSpPr>
            <p:nvPr/>
          </p:nvSpPr>
          <p:spPr bwMode="auto">
            <a:xfrm>
              <a:off x="3750469" y="3198019"/>
              <a:ext cx="1669256" cy="782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6" rIns="68576"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eaLnBrk="1" fontAlgn="base" hangingPunct="1" lvl="0">
                <a:spcBef>
                  <a:spcPct val="0"/>
                </a:spcBef>
                <a:spcAft>
                  <a:spcPct val="0"/>
                </a:spcAft>
              </a:pPr>
              <a:r>
                <a:rPr altLang="en-US" lang="zh-CN" sz="1600">
                  <a:solidFill>
                    <a:schemeClr val="bg1">
                      <a:lumMod val="95000"/>
                    </a:schemeClr>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6" name="等腰三角形 15"/>
            <p:cNvSpPr>
              <a:spLocks noChangeArrowheads="1"/>
            </p:cNvSpPr>
            <p:nvPr/>
          </p:nvSpPr>
          <p:spPr bwMode="auto">
            <a:xfrm flipV="1">
              <a:off x="4479132" y="2745582"/>
              <a:ext cx="154781" cy="103585"/>
            </a:xfrm>
            <a:prstGeom prst="triangle">
              <a:avLst>
                <a:gd fmla="val 50000" name="adj"/>
              </a:avLst>
            </a:prstGeom>
            <a:solidFill>
              <a:schemeClr val="bg1"/>
            </a:solidFill>
            <a:ln>
              <a:noFill/>
            </a:ln>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grpSp>
      <p:grpSp>
        <p:nvGrpSpPr>
          <p:cNvPr id="42" name="组合 41"/>
          <p:cNvGrpSpPr/>
          <p:nvPr/>
        </p:nvGrpSpPr>
        <p:grpSpPr>
          <a:xfrm>
            <a:off x="7357328" y="1531016"/>
            <a:ext cx="2235878" cy="1833987"/>
            <a:chOff x="5528073" y="1145382"/>
            <a:chExt cx="1679971" cy="1375172"/>
          </a:xfrm>
        </p:grpSpPr>
        <p:sp>
          <p:nvSpPr>
            <p:cNvPr id="32" name="矩形 85"/>
            <p:cNvSpPr>
              <a:spLocks noChangeArrowheads="1"/>
            </p:cNvSpPr>
            <p:nvPr/>
          </p:nvSpPr>
          <p:spPr bwMode="auto">
            <a:xfrm>
              <a:off x="5528073" y="1145382"/>
              <a:ext cx="1678782" cy="293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3202" lIns="86406" rIns="86406" tIns="43202"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20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添加项目名称</a:t>
              </a:r>
            </a:p>
          </p:txBody>
        </p:sp>
        <p:sp>
          <p:nvSpPr>
            <p:cNvPr id="33" name="文本框 13"/>
            <p:cNvSpPr>
              <a:spLocks noChangeArrowheads="1"/>
            </p:cNvSpPr>
            <p:nvPr/>
          </p:nvSpPr>
          <p:spPr bwMode="auto">
            <a:xfrm>
              <a:off x="5538788" y="1459707"/>
              <a:ext cx="1669256" cy="782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6" rIns="68576"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eaLnBrk="1" fontAlgn="base" hangingPunct="1" lvl="0">
                <a:spcBef>
                  <a:spcPct val="0"/>
                </a:spcBef>
                <a:spcAft>
                  <a:spcPct val="0"/>
                </a:spcAft>
              </a:pPr>
              <a:r>
                <a:rPr altLang="en-US" lang="zh-CN" sz="1600">
                  <a:solidFill>
                    <a:schemeClr val="bg1">
                      <a:lumMod val="95000"/>
                    </a:schemeClr>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7" name="等腰三角形 15"/>
            <p:cNvSpPr>
              <a:spLocks noChangeArrowheads="1"/>
            </p:cNvSpPr>
            <p:nvPr/>
          </p:nvSpPr>
          <p:spPr bwMode="auto">
            <a:xfrm flipV="1" rot="10800000">
              <a:off x="6271022" y="2416969"/>
              <a:ext cx="155972" cy="103585"/>
            </a:xfrm>
            <a:prstGeom prst="triangle">
              <a:avLst>
                <a:gd fmla="val 50000" name="adj"/>
              </a:avLst>
            </a:prstGeom>
            <a:solidFill>
              <a:schemeClr val="bg1"/>
            </a:solidFill>
            <a:ln>
              <a:noFill/>
            </a:ln>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grpSp>
      <p:grpSp>
        <p:nvGrpSpPr>
          <p:cNvPr id="43" name="组合 42"/>
          <p:cNvGrpSpPr/>
          <p:nvPr/>
        </p:nvGrpSpPr>
        <p:grpSpPr>
          <a:xfrm>
            <a:off x="9849915" y="3665108"/>
            <a:ext cx="2319863" cy="1680848"/>
            <a:chOff x="7400925" y="2745582"/>
            <a:chExt cx="1743075" cy="1260344"/>
          </a:xfrm>
        </p:grpSpPr>
        <p:sp>
          <p:nvSpPr>
            <p:cNvPr id="30" name="矩形 85"/>
            <p:cNvSpPr>
              <a:spLocks noChangeArrowheads="1"/>
            </p:cNvSpPr>
            <p:nvPr/>
          </p:nvSpPr>
          <p:spPr bwMode="auto">
            <a:xfrm>
              <a:off x="7400924" y="2883694"/>
              <a:ext cx="1743075" cy="293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3202" lIns="86406" rIns="86406" tIns="43202"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20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添加项目名称</a:t>
              </a:r>
            </a:p>
          </p:txBody>
        </p:sp>
        <p:sp>
          <p:nvSpPr>
            <p:cNvPr id="31" name="文本框 13"/>
            <p:cNvSpPr>
              <a:spLocks noChangeArrowheads="1"/>
            </p:cNvSpPr>
            <p:nvPr/>
          </p:nvSpPr>
          <p:spPr bwMode="auto">
            <a:xfrm>
              <a:off x="7411642" y="3198019"/>
              <a:ext cx="1669256" cy="782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6" rIns="68576"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eaLnBrk="1" fontAlgn="base" hangingPunct="1" lvl="0">
                <a:spcBef>
                  <a:spcPct val="0"/>
                </a:spcBef>
                <a:spcAft>
                  <a:spcPct val="0"/>
                </a:spcAft>
              </a:pPr>
              <a:r>
                <a:rPr altLang="en-US" lang="zh-CN" sz="1600">
                  <a:solidFill>
                    <a:schemeClr val="bg1">
                      <a:lumMod val="95000"/>
                    </a:schemeClr>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8" name="等腰三角形 15"/>
            <p:cNvSpPr>
              <a:spLocks noChangeArrowheads="1"/>
            </p:cNvSpPr>
            <p:nvPr/>
          </p:nvSpPr>
          <p:spPr bwMode="auto">
            <a:xfrm flipV="1">
              <a:off x="8124826" y="2745582"/>
              <a:ext cx="155972" cy="103585"/>
            </a:xfrm>
            <a:prstGeom prst="triangle">
              <a:avLst>
                <a:gd fmla="val 50000" name="adj"/>
              </a:avLst>
            </a:prstGeom>
            <a:solidFill>
              <a:schemeClr val="bg1"/>
            </a:solidFill>
            <a:ln>
              <a:noFill/>
            </a:ln>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grpSp>
      <p:sp>
        <p:nvSpPr>
          <p:cNvPr id="45" name="TextBox 44"/>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成功项目展示</a:t>
            </a:r>
          </a:p>
        </p:txBody>
      </p:sp>
    </p:spTree>
    <p:extLst>
      <p:ext uri="{BB962C8B-B14F-4D97-AF65-F5344CB8AC3E}">
        <p14:creationId val="1823833627"/>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45"/>
                                        </p:tgtEl>
                                        <p:attrNameLst>
                                          <p:attrName>style.visibility</p:attrName>
                                        </p:attrNameLst>
                                      </p:cBhvr>
                                      <p:to>
                                        <p:strVal val="visible"/>
                                      </p:to>
                                    </p:set>
                                    <p:anim by="(-#ppt_w*2)" calcmode="lin" valueType="num">
                                      <p:cBhvr rctx="PPT">
                                        <p:cTn autoRev="1" dur="250" fill="hold" id="7">
                                          <p:stCondLst>
                                            <p:cond delay="0"/>
                                          </p:stCondLst>
                                        </p:cTn>
                                        <p:tgtEl>
                                          <p:spTgt spid="45"/>
                                        </p:tgtEl>
                                        <p:attrNameLst>
                                          <p:attrName>ppt_w</p:attrName>
                                        </p:attrNameLst>
                                      </p:cBhvr>
                                    </p:anim>
                                    <p:anim by="(#ppt_w*0.50)" calcmode="lin" valueType="num">
                                      <p:cBhvr>
                                        <p:cTn autoRev="1" decel="50000" dur="250" fill="hold" id="8">
                                          <p:stCondLst>
                                            <p:cond delay="0"/>
                                          </p:stCondLst>
                                        </p:cTn>
                                        <p:tgtEl>
                                          <p:spTgt spid="45"/>
                                        </p:tgtEl>
                                        <p:attrNameLst>
                                          <p:attrName>ppt_x</p:attrName>
                                        </p:attrNameLst>
                                      </p:cBhvr>
                                    </p:anim>
                                    <p:anim calcmode="lin" from="(-#ppt_h/2)" to="(#ppt_y)" valueType="num">
                                      <p:cBhvr>
                                        <p:cTn dur="500" fill="hold" id="9">
                                          <p:stCondLst>
                                            <p:cond delay="0"/>
                                          </p:stCondLst>
                                        </p:cTn>
                                        <p:tgtEl>
                                          <p:spTgt spid="45"/>
                                        </p:tgtEl>
                                        <p:attrNameLst>
                                          <p:attrName>ppt_y</p:attrName>
                                        </p:attrNameLst>
                                      </p:cBhvr>
                                    </p:anim>
                                    <p:animRot by="21600000">
                                      <p:cBhvr>
                                        <p:cTn dur="500" fill="hold" id="10">
                                          <p:stCondLst>
                                            <p:cond delay="0"/>
                                          </p:stCondLst>
                                        </p:cTn>
                                        <p:tgtEl>
                                          <p:spTgt spid="45"/>
                                        </p:tgtEl>
                                        <p:attrNameLst>
                                          <p:attrName>r</p:attrName>
                                        </p:attrNameLst>
                                      </p:cBhvr>
                                    </p:animRot>
                                  </p:childTnLst>
                                </p:cTn>
                              </p:par>
                            </p:childTnLst>
                          </p:cTn>
                        </p:par>
                        <p:par>
                          <p:cTn fill="hold" id="11" nodeType="afterGroup">
                            <p:stCondLst>
                              <p:cond delay="500"/>
                            </p:stCondLst>
                            <p:childTnLst>
                              <p:par>
                                <p:cTn decel="100000" fill="hold" grpId="0" id="12" nodeType="afterEffect" presetClass="entr" presetID="49" presetSubtype="0">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p:cTn dur="500" fill="hold" id="14"/>
                                        <p:tgtEl>
                                          <p:spTgt spid="2"/>
                                        </p:tgtEl>
                                        <p:attrNameLst>
                                          <p:attrName>ppt_w</p:attrName>
                                        </p:attrNameLst>
                                      </p:cBhvr>
                                      <p:tavLst>
                                        <p:tav tm="0">
                                          <p:val>
                                            <p:fltVal val="0"/>
                                          </p:val>
                                        </p:tav>
                                        <p:tav tm="100000">
                                          <p:val>
                                            <p:strVal val="#ppt_w"/>
                                          </p:val>
                                        </p:tav>
                                      </p:tavLst>
                                    </p:anim>
                                    <p:anim calcmode="lin" valueType="num">
                                      <p:cBhvr>
                                        <p:cTn dur="500" fill="hold" id="15"/>
                                        <p:tgtEl>
                                          <p:spTgt spid="2"/>
                                        </p:tgtEl>
                                        <p:attrNameLst>
                                          <p:attrName>ppt_h</p:attrName>
                                        </p:attrNameLst>
                                      </p:cBhvr>
                                      <p:tavLst>
                                        <p:tav tm="0">
                                          <p:val>
                                            <p:fltVal val="0"/>
                                          </p:val>
                                        </p:tav>
                                        <p:tav tm="100000">
                                          <p:val>
                                            <p:strVal val="#ppt_h"/>
                                          </p:val>
                                        </p:tav>
                                      </p:tavLst>
                                    </p:anim>
                                    <p:anim calcmode="lin" valueType="num">
                                      <p:cBhvr>
                                        <p:cTn dur="500" fill="hold" id="16"/>
                                        <p:tgtEl>
                                          <p:spTgt spid="2"/>
                                        </p:tgtEl>
                                        <p:attrNameLst>
                                          <p:attrName>style.rotation</p:attrName>
                                        </p:attrNameLst>
                                      </p:cBhvr>
                                      <p:tavLst>
                                        <p:tav tm="0">
                                          <p:val>
                                            <p:fltVal val="360"/>
                                          </p:val>
                                        </p:tav>
                                        <p:tav tm="100000">
                                          <p:val>
                                            <p:fltVal val="0"/>
                                          </p:val>
                                        </p:tav>
                                      </p:tavLst>
                                    </p:anim>
                                    <p:animEffect filter="">
                                      <p:cBhvr>
                                        <p:cTn dur="500" id="17"/>
                                        <p:tgtEl>
                                          <p:spTgt spid="2"/>
                                        </p:tgtEl>
                                      </p:cBhvr>
                                    </p:animEffect>
                                  </p:childTnLst>
                                </p:cTn>
                              </p:par>
                              <p:par>
                                <p:cTn decel="100000" fill="hold" grpId="0" id="18" nodeType="withEffect" presetClass="entr" presetID="49"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 calcmode="lin" valueType="num">
                                      <p:cBhvr>
                                        <p:cTn dur="500" fill="hold" id="22"/>
                                        <p:tgtEl>
                                          <p:spTgt spid="3"/>
                                        </p:tgtEl>
                                        <p:attrNameLst>
                                          <p:attrName>style.rotation</p:attrName>
                                        </p:attrNameLst>
                                      </p:cBhvr>
                                      <p:tavLst>
                                        <p:tav tm="0">
                                          <p:val>
                                            <p:fltVal val="360"/>
                                          </p:val>
                                        </p:tav>
                                        <p:tav tm="100000">
                                          <p:val>
                                            <p:fltVal val="0"/>
                                          </p:val>
                                        </p:tav>
                                      </p:tavLst>
                                    </p:anim>
                                    <p:animEffect filter="">
                                      <p:cBhvr>
                                        <p:cTn dur="500" id="23"/>
                                        <p:tgtEl>
                                          <p:spTgt spid="3"/>
                                        </p:tgtEl>
                                      </p:cBhvr>
                                    </p:animEffect>
                                  </p:childTnLst>
                                </p:cTn>
                              </p:par>
                              <p:par>
                                <p:cTn decel="100000" fill="hold" grpId="0" id="24" nodeType="withEffect" presetClass="entr" presetID="49" presetSubtype="0">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500" fill="hold" id="26"/>
                                        <p:tgtEl>
                                          <p:spTgt spid="4"/>
                                        </p:tgtEl>
                                        <p:attrNameLst>
                                          <p:attrName>ppt_w</p:attrName>
                                        </p:attrNameLst>
                                      </p:cBhvr>
                                      <p:tavLst>
                                        <p:tav tm="0">
                                          <p:val>
                                            <p:fltVal val="0"/>
                                          </p:val>
                                        </p:tav>
                                        <p:tav tm="100000">
                                          <p:val>
                                            <p:strVal val="#ppt_w"/>
                                          </p:val>
                                        </p:tav>
                                      </p:tavLst>
                                    </p:anim>
                                    <p:anim calcmode="lin" valueType="num">
                                      <p:cBhvr>
                                        <p:cTn dur="500" fill="hold" id="27"/>
                                        <p:tgtEl>
                                          <p:spTgt spid="4"/>
                                        </p:tgtEl>
                                        <p:attrNameLst>
                                          <p:attrName>ppt_h</p:attrName>
                                        </p:attrNameLst>
                                      </p:cBhvr>
                                      <p:tavLst>
                                        <p:tav tm="0">
                                          <p:val>
                                            <p:fltVal val="0"/>
                                          </p:val>
                                        </p:tav>
                                        <p:tav tm="100000">
                                          <p:val>
                                            <p:strVal val="#ppt_h"/>
                                          </p:val>
                                        </p:tav>
                                      </p:tavLst>
                                    </p:anim>
                                    <p:anim calcmode="lin" valueType="num">
                                      <p:cBhvr>
                                        <p:cTn dur="500" fill="hold" id="28"/>
                                        <p:tgtEl>
                                          <p:spTgt spid="4"/>
                                        </p:tgtEl>
                                        <p:attrNameLst>
                                          <p:attrName>style.rotation</p:attrName>
                                        </p:attrNameLst>
                                      </p:cBhvr>
                                      <p:tavLst>
                                        <p:tav tm="0">
                                          <p:val>
                                            <p:fltVal val="360"/>
                                          </p:val>
                                        </p:tav>
                                        <p:tav tm="100000">
                                          <p:val>
                                            <p:fltVal val="0"/>
                                          </p:val>
                                        </p:tav>
                                      </p:tavLst>
                                    </p:anim>
                                    <p:animEffect filter="">
                                      <p:cBhvr>
                                        <p:cTn dur="500" id="29"/>
                                        <p:tgtEl>
                                          <p:spTgt spid="4"/>
                                        </p:tgtEl>
                                      </p:cBhvr>
                                    </p:animEffect>
                                  </p:childTnLst>
                                </p:cTn>
                              </p:par>
                              <p:par>
                                <p:cTn decel="100000" fill="hold" grpId="0" id="30" nodeType="withEffect" presetClass="entr" presetID="49" presetSubtype="0">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p:cTn dur="500" fill="hold" id="32"/>
                                        <p:tgtEl>
                                          <p:spTgt spid="5"/>
                                        </p:tgtEl>
                                        <p:attrNameLst>
                                          <p:attrName>ppt_w</p:attrName>
                                        </p:attrNameLst>
                                      </p:cBhvr>
                                      <p:tavLst>
                                        <p:tav tm="0">
                                          <p:val>
                                            <p:fltVal val="0"/>
                                          </p:val>
                                        </p:tav>
                                        <p:tav tm="100000">
                                          <p:val>
                                            <p:strVal val="#ppt_w"/>
                                          </p:val>
                                        </p:tav>
                                      </p:tavLst>
                                    </p:anim>
                                    <p:anim calcmode="lin" valueType="num">
                                      <p:cBhvr>
                                        <p:cTn dur="500" fill="hold" id="33"/>
                                        <p:tgtEl>
                                          <p:spTgt spid="5"/>
                                        </p:tgtEl>
                                        <p:attrNameLst>
                                          <p:attrName>ppt_h</p:attrName>
                                        </p:attrNameLst>
                                      </p:cBhvr>
                                      <p:tavLst>
                                        <p:tav tm="0">
                                          <p:val>
                                            <p:fltVal val="0"/>
                                          </p:val>
                                        </p:tav>
                                        <p:tav tm="100000">
                                          <p:val>
                                            <p:strVal val="#ppt_h"/>
                                          </p:val>
                                        </p:tav>
                                      </p:tavLst>
                                    </p:anim>
                                    <p:anim calcmode="lin" valueType="num">
                                      <p:cBhvr>
                                        <p:cTn dur="500" fill="hold" id="34"/>
                                        <p:tgtEl>
                                          <p:spTgt spid="5"/>
                                        </p:tgtEl>
                                        <p:attrNameLst>
                                          <p:attrName>style.rotation</p:attrName>
                                        </p:attrNameLst>
                                      </p:cBhvr>
                                      <p:tavLst>
                                        <p:tav tm="0">
                                          <p:val>
                                            <p:fltVal val="360"/>
                                          </p:val>
                                        </p:tav>
                                        <p:tav tm="100000">
                                          <p:val>
                                            <p:fltVal val="0"/>
                                          </p:val>
                                        </p:tav>
                                      </p:tavLst>
                                    </p:anim>
                                    <p:animEffect filter="">
                                      <p:cBhvr>
                                        <p:cTn dur="500" id="35"/>
                                        <p:tgtEl>
                                          <p:spTgt spid="5"/>
                                        </p:tgtEl>
                                      </p:cBhvr>
                                    </p:animEffect>
                                  </p:childTnLst>
                                </p:cTn>
                              </p:par>
                              <p:par>
                                <p:cTn decel="100000" fill="hold" grpId="0" id="36" nodeType="withEffect" presetClass="entr" presetID="49"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 calcmode="lin" valueType="num">
                                      <p:cBhvr>
                                        <p:cTn dur="500" fill="hold" id="40"/>
                                        <p:tgtEl>
                                          <p:spTgt spid="6"/>
                                        </p:tgtEl>
                                        <p:attrNameLst>
                                          <p:attrName>style.rotation</p:attrName>
                                        </p:attrNameLst>
                                      </p:cBhvr>
                                      <p:tavLst>
                                        <p:tav tm="0">
                                          <p:val>
                                            <p:fltVal val="360"/>
                                          </p:val>
                                        </p:tav>
                                        <p:tav tm="100000">
                                          <p:val>
                                            <p:fltVal val="0"/>
                                          </p:val>
                                        </p:tav>
                                      </p:tavLst>
                                    </p:anim>
                                    <p:animEffect filter="">
                                      <p:cBhvr>
                                        <p:cTn dur="500" id="41"/>
                                        <p:tgtEl>
                                          <p:spTgt spid="6"/>
                                        </p:tgtEl>
                                      </p:cBhvr>
                                    </p:animEffect>
                                  </p:childTnLst>
                                </p:cTn>
                              </p:par>
                              <p:par>
                                <p:cTn decel="100000" fill="hold" id="42" nodeType="withEffect" presetClass="entr" presetID="49" presetSubtype="0">
                                  <p:stCondLst>
                                    <p:cond delay="0"/>
                                  </p:stCondLst>
                                  <p:childTnLst>
                                    <p:set>
                                      <p:cBhvr>
                                        <p:cTn dur="1" fill="hold" id="43">
                                          <p:stCondLst>
                                            <p:cond delay="0"/>
                                          </p:stCondLst>
                                        </p:cTn>
                                        <p:tgtEl>
                                          <p:spTgt spid="17"/>
                                        </p:tgtEl>
                                        <p:attrNameLst>
                                          <p:attrName>style.visibility</p:attrName>
                                        </p:attrNameLst>
                                      </p:cBhvr>
                                      <p:to>
                                        <p:strVal val="visible"/>
                                      </p:to>
                                    </p:set>
                                    <p:anim calcmode="lin" valueType="num">
                                      <p:cBhvr>
                                        <p:cTn dur="500" fill="hold" id="44"/>
                                        <p:tgtEl>
                                          <p:spTgt spid="17"/>
                                        </p:tgtEl>
                                        <p:attrNameLst>
                                          <p:attrName>ppt_w</p:attrName>
                                        </p:attrNameLst>
                                      </p:cBhvr>
                                      <p:tavLst>
                                        <p:tav tm="0">
                                          <p:val>
                                            <p:fltVal val="0"/>
                                          </p:val>
                                        </p:tav>
                                        <p:tav tm="100000">
                                          <p:val>
                                            <p:strVal val="#ppt_w"/>
                                          </p:val>
                                        </p:tav>
                                      </p:tavLst>
                                    </p:anim>
                                    <p:anim calcmode="lin" valueType="num">
                                      <p:cBhvr>
                                        <p:cTn dur="500" fill="hold" id="45"/>
                                        <p:tgtEl>
                                          <p:spTgt spid="17"/>
                                        </p:tgtEl>
                                        <p:attrNameLst>
                                          <p:attrName>ppt_h</p:attrName>
                                        </p:attrNameLst>
                                      </p:cBhvr>
                                      <p:tavLst>
                                        <p:tav tm="0">
                                          <p:val>
                                            <p:fltVal val="0"/>
                                          </p:val>
                                        </p:tav>
                                        <p:tav tm="100000">
                                          <p:val>
                                            <p:strVal val="#ppt_h"/>
                                          </p:val>
                                        </p:tav>
                                      </p:tavLst>
                                    </p:anim>
                                    <p:anim calcmode="lin" valueType="num">
                                      <p:cBhvr>
                                        <p:cTn dur="500" fill="hold" id="46"/>
                                        <p:tgtEl>
                                          <p:spTgt spid="17"/>
                                        </p:tgtEl>
                                        <p:attrNameLst>
                                          <p:attrName>style.rotation</p:attrName>
                                        </p:attrNameLst>
                                      </p:cBhvr>
                                      <p:tavLst>
                                        <p:tav tm="0">
                                          <p:val>
                                            <p:fltVal val="360"/>
                                          </p:val>
                                        </p:tav>
                                        <p:tav tm="100000">
                                          <p:val>
                                            <p:fltVal val="0"/>
                                          </p:val>
                                        </p:tav>
                                      </p:tavLst>
                                    </p:anim>
                                    <p:animEffect filter="">
                                      <p:cBhvr>
                                        <p:cTn dur="500" id="47"/>
                                        <p:tgtEl>
                                          <p:spTgt spid="17"/>
                                        </p:tgtEl>
                                      </p:cBhvr>
                                    </p:animEffect>
                                  </p:childTnLst>
                                </p:cTn>
                              </p:par>
                              <p:par>
                                <p:cTn decel="100000" fill="hold" id="48" nodeType="withEffect" presetClass="entr" presetID="49" presetSubtype="0">
                                  <p:stCondLst>
                                    <p:cond delay="0"/>
                                  </p:stCondLst>
                                  <p:childTnLst>
                                    <p:set>
                                      <p:cBhvr>
                                        <p:cTn dur="1" fill="hold" id="49">
                                          <p:stCondLst>
                                            <p:cond delay="0"/>
                                          </p:stCondLst>
                                        </p:cTn>
                                        <p:tgtEl>
                                          <p:spTgt spid="14"/>
                                        </p:tgtEl>
                                        <p:attrNameLst>
                                          <p:attrName>style.visibility</p:attrName>
                                        </p:attrNameLst>
                                      </p:cBhvr>
                                      <p:to>
                                        <p:strVal val="visible"/>
                                      </p:to>
                                    </p:set>
                                    <p:anim calcmode="lin" valueType="num">
                                      <p:cBhvr>
                                        <p:cTn dur="500" fill="hold" id="50"/>
                                        <p:tgtEl>
                                          <p:spTgt spid="14"/>
                                        </p:tgtEl>
                                        <p:attrNameLst>
                                          <p:attrName>ppt_w</p:attrName>
                                        </p:attrNameLst>
                                      </p:cBhvr>
                                      <p:tavLst>
                                        <p:tav tm="0">
                                          <p:val>
                                            <p:fltVal val="0"/>
                                          </p:val>
                                        </p:tav>
                                        <p:tav tm="100000">
                                          <p:val>
                                            <p:strVal val="#ppt_w"/>
                                          </p:val>
                                        </p:tav>
                                      </p:tavLst>
                                    </p:anim>
                                    <p:anim calcmode="lin" valueType="num">
                                      <p:cBhvr>
                                        <p:cTn dur="500" fill="hold" id="51"/>
                                        <p:tgtEl>
                                          <p:spTgt spid="14"/>
                                        </p:tgtEl>
                                        <p:attrNameLst>
                                          <p:attrName>ppt_h</p:attrName>
                                        </p:attrNameLst>
                                      </p:cBhvr>
                                      <p:tavLst>
                                        <p:tav tm="0">
                                          <p:val>
                                            <p:fltVal val="0"/>
                                          </p:val>
                                        </p:tav>
                                        <p:tav tm="100000">
                                          <p:val>
                                            <p:strVal val="#ppt_h"/>
                                          </p:val>
                                        </p:tav>
                                      </p:tavLst>
                                    </p:anim>
                                    <p:anim calcmode="lin" valueType="num">
                                      <p:cBhvr>
                                        <p:cTn dur="500" fill="hold" id="52"/>
                                        <p:tgtEl>
                                          <p:spTgt spid="14"/>
                                        </p:tgtEl>
                                        <p:attrNameLst>
                                          <p:attrName>style.rotation</p:attrName>
                                        </p:attrNameLst>
                                      </p:cBhvr>
                                      <p:tavLst>
                                        <p:tav tm="0">
                                          <p:val>
                                            <p:fltVal val="360"/>
                                          </p:val>
                                        </p:tav>
                                        <p:tav tm="100000">
                                          <p:val>
                                            <p:fltVal val="0"/>
                                          </p:val>
                                        </p:tav>
                                      </p:tavLst>
                                    </p:anim>
                                    <p:animEffect filter="">
                                      <p:cBhvr>
                                        <p:cTn dur="500" id="53"/>
                                        <p:tgtEl>
                                          <p:spTgt spid="14"/>
                                        </p:tgtEl>
                                      </p:cBhvr>
                                    </p:animEffect>
                                  </p:childTnLst>
                                </p:cTn>
                              </p:par>
                              <p:par>
                                <p:cTn decel="100000" fill="hold" id="54" nodeType="withEffect" presetClass="entr" presetID="49" presetSubtype="0">
                                  <p:stCondLst>
                                    <p:cond delay="0"/>
                                  </p:stCondLst>
                                  <p:childTnLst>
                                    <p:set>
                                      <p:cBhvr>
                                        <p:cTn dur="1" fill="hold" id="55">
                                          <p:stCondLst>
                                            <p:cond delay="0"/>
                                          </p:stCondLst>
                                        </p:cTn>
                                        <p:tgtEl>
                                          <p:spTgt spid="20"/>
                                        </p:tgtEl>
                                        <p:attrNameLst>
                                          <p:attrName>style.visibility</p:attrName>
                                        </p:attrNameLst>
                                      </p:cBhvr>
                                      <p:to>
                                        <p:strVal val="visible"/>
                                      </p:to>
                                    </p:set>
                                    <p:anim calcmode="lin" valueType="num">
                                      <p:cBhvr>
                                        <p:cTn dur="500" fill="hold" id="56"/>
                                        <p:tgtEl>
                                          <p:spTgt spid="20"/>
                                        </p:tgtEl>
                                        <p:attrNameLst>
                                          <p:attrName>ppt_w</p:attrName>
                                        </p:attrNameLst>
                                      </p:cBhvr>
                                      <p:tavLst>
                                        <p:tav tm="0">
                                          <p:val>
                                            <p:fltVal val="0"/>
                                          </p:val>
                                        </p:tav>
                                        <p:tav tm="100000">
                                          <p:val>
                                            <p:strVal val="#ppt_w"/>
                                          </p:val>
                                        </p:tav>
                                      </p:tavLst>
                                    </p:anim>
                                    <p:anim calcmode="lin" valueType="num">
                                      <p:cBhvr>
                                        <p:cTn dur="500" fill="hold" id="57"/>
                                        <p:tgtEl>
                                          <p:spTgt spid="20"/>
                                        </p:tgtEl>
                                        <p:attrNameLst>
                                          <p:attrName>ppt_h</p:attrName>
                                        </p:attrNameLst>
                                      </p:cBhvr>
                                      <p:tavLst>
                                        <p:tav tm="0">
                                          <p:val>
                                            <p:fltVal val="0"/>
                                          </p:val>
                                        </p:tav>
                                        <p:tav tm="100000">
                                          <p:val>
                                            <p:strVal val="#ppt_h"/>
                                          </p:val>
                                        </p:tav>
                                      </p:tavLst>
                                    </p:anim>
                                    <p:anim calcmode="lin" valueType="num">
                                      <p:cBhvr>
                                        <p:cTn dur="500" fill="hold" id="58"/>
                                        <p:tgtEl>
                                          <p:spTgt spid="20"/>
                                        </p:tgtEl>
                                        <p:attrNameLst>
                                          <p:attrName>style.rotation</p:attrName>
                                        </p:attrNameLst>
                                      </p:cBhvr>
                                      <p:tavLst>
                                        <p:tav tm="0">
                                          <p:val>
                                            <p:fltVal val="360"/>
                                          </p:val>
                                        </p:tav>
                                        <p:tav tm="100000">
                                          <p:val>
                                            <p:fltVal val="0"/>
                                          </p:val>
                                        </p:tav>
                                      </p:tavLst>
                                    </p:anim>
                                    <p:animEffect filter="">
                                      <p:cBhvr>
                                        <p:cTn dur="500" id="59"/>
                                        <p:tgtEl>
                                          <p:spTgt spid="20"/>
                                        </p:tgtEl>
                                      </p:cBhvr>
                                    </p:animEffect>
                                  </p:childTnLst>
                                </p:cTn>
                              </p:par>
                              <p:par>
                                <p:cTn decel="100000" fill="hold" id="60" nodeType="withEffect" presetClass="entr" presetID="49" presetSubtype="0">
                                  <p:stCondLst>
                                    <p:cond delay="0"/>
                                  </p:stCondLst>
                                  <p:childTnLst>
                                    <p:set>
                                      <p:cBhvr>
                                        <p:cTn dur="1" fill="hold" id="61">
                                          <p:stCondLst>
                                            <p:cond delay="0"/>
                                          </p:stCondLst>
                                        </p:cTn>
                                        <p:tgtEl>
                                          <p:spTgt spid="23"/>
                                        </p:tgtEl>
                                        <p:attrNameLst>
                                          <p:attrName>style.visibility</p:attrName>
                                        </p:attrNameLst>
                                      </p:cBhvr>
                                      <p:to>
                                        <p:strVal val="visible"/>
                                      </p:to>
                                    </p:set>
                                    <p:anim calcmode="lin" valueType="num">
                                      <p:cBhvr>
                                        <p:cTn dur="500" fill="hold" id="62"/>
                                        <p:tgtEl>
                                          <p:spTgt spid="23"/>
                                        </p:tgtEl>
                                        <p:attrNameLst>
                                          <p:attrName>ppt_w</p:attrName>
                                        </p:attrNameLst>
                                      </p:cBhvr>
                                      <p:tavLst>
                                        <p:tav tm="0">
                                          <p:val>
                                            <p:fltVal val="0"/>
                                          </p:val>
                                        </p:tav>
                                        <p:tav tm="100000">
                                          <p:val>
                                            <p:strVal val="#ppt_w"/>
                                          </p:val>
                                        </p:tav>
                                      </p:tavLst>
                                    </p:anim>
                                    <p:anim calcmode="lin" valueType="num">
                                      <p:cBhvr>
                                        <p:cTn dur="500" fill="hold" id="63"/>
                                        <p:tgtEl>
                                          <p:spTgt spid="23"/>
                                        </p:tgtEl>
                                        <p:attrNameLst>
                                          <p:attrName>ppt_h</p:attrName>
                                        </p:attrNameLst>
                                      </p:cBhvr>
                                      <p:tavLst>
                                        <p:tav tm="0">
                                          <p:val>
                                            <p:fltVal val="0"/>
                                          </p:val>
                                        </p:tav>
                                        <p:tav tm="100000">
                                          <p:val>
                                            <p:strVal val="#ppt_h"/>
                                          </p:val>
                                        </p:tav>
                                      </p:tavLst>
                                    </p:anim>
                                    <p:anim calcmode="lin" valueType="num">
                                      <p:cBhvr>
                                        <p:cTn dur="500" fill="hold" id="64"/>
                                        <p:tgtEl>
                                          <p:spTgt spid="23"/>
                                        </p:tgtEl>
                                        <p:attrNameLst>
                                          <p:attrName>style.rotation</p:attrName>
                                        </p:attrNameLst>
                                      </p:cBhvr>
                                      <p:tavLst>
                                        <p:tav tm="0">
                                          <p:val>
                                            <p:fltVal val="360"/>
                                          </p:val>
                                        </p:tav>
                                        <p:tav tm="100000">
                                          <p:val>
                                            <p:fltVal val="0"/>
                                          </p:val>
                                        </p:tav>
                                      </p:tavLst>
                                    </p:anim>
                                    <p:animEffect filter="">
                                      <p:cBhvr>
                                        <p:cTn dur="500" id="65"/>
                                        <p:tgtEl>
                                          <p:spTgt spid="23"/>
                                        </p:tgtEl>
                                      </p:cBhvr>
                                    </p:animEffect>
                                  </p:childTnLst>
                                </p:cTn>
                              </p:par>
                              <p:par>
                                <p:cTn decel="100000" fill="hold" id="66" nodeType="withEffect" presetClass="entr" presetID="49" presetSubtype="0">
                                  <p:stCondLst>
                                    <p:cond delay="0"/>
                                  </p:stCondLst>
                                  <p:childTnLst>
                                    <p:set>
                                      <p:cBhvr>
                                        <p:cTn dur="1" fill="hold" id="67">
                                          <p:stCondLst>
                                            <p:cond delay="0"/>
                                          </p:stCondLst>
                                        </p:cTn>
                                        <p:tgtEl>
                                          <p:spTgt spid="13"/>
                                        </p:tgtEl>
                                        <p:attrNameLst>
                                          <p:attrName>style.visibility</p:attrName>
                                        </p:attrNameLst>
                                      </p:cBhvr>
                                      <p:to>
                                        <p:strVal val="visible"/>
                                      </p:to>
                                    </p:set>
                                    <p:anim calcmode="lin" valueType="num">
                                      <p:cBhvr>
                                        <p:cTn dur="500" fill="hold" id="68"/>
                                        <p:tgtEl>
                                          <p:spTgt spid="13"/>
                                        </p:tgtEl>
                                        <p:attrNameLst>
                                          <p:attrName>ppt_w</p:attrName>
                                        </p:attrNameLst>
                                      </p:cBhvr>
                                      <p:tavLst>
                                        <p:tav tm="0">
                                          <p:val>
                                            <p:fltVal val="0"/>
                                          </p:val>
                                        </p:tav>
                                        <p:tav tm="100000">
                                          <p:val>
                                            <p:strVal val="#ppt_w"/>
                                          </p:val>
                                        </p:tav>
                                      </p:tavLst>
                                    </p:anim>
                                    <p:anim calcmode="lin" valueType="num">
                                      <p:cBhvr>
                                        <p:cTn dur="500" fill="hold" id="69"/>
                                        <p:tgtEl>
                                          <p:spTgt spid="13"/>
                                        </p:tgtEl>
                                        <p:attrNameLst>
                                          <p:attrName>ppt_h</p:attrName>
                                        </p:attrNameLst>
                                      </p:cBhvr>
                                      <p:tavLst>
                                        <p:tav tm="0">
                                          <p:val>
                                            <p:fltVal val="0"/>
                                          </p:val>
                                        </p:tav>
                                        <p:tav tm="100000">
                                          <p:val>
                                            <p:strVal val="#ppt_h"/>
                                          </p:val>
                                        </p:tav>
                                      </p:tavLst>
                                    </p:anim>
                                    <p:anim calcmode="lin" valueType="num">
                                      <p:cBhvr>
                                        <p:cTn dur="500" fill="hold" id="70"/>
                                        <p:tgtEl>
                                          <p:spTgt spid="13"/>
                                        </p:tgtEl>
                                        <p:attrNameLst>
                                          <p:attrName>style.rotation</p:attrName>
                                        </p:attrNameLst>
                                      </p:cBhvr>
                                      <p:tavLst>
                                        <p:tav tm="0">
                                          <p:val>
                                            <p:fltVal val="360"/>
                                          </p:val>
                                        </p:tav>
                                        <p:tav tm="100000">
                                          <p:val>
                                            <p:fltVal val="0"/>
                                          </p:val>
                                        </p:tav>
                                      </p:tavLst>
                                    </p:anim>
                                    <p:animEffect filter="">
                                      <p:cBhvr>
                                        <p:cTn dur="500" id="71"/>
                                        <p:tgtEl>
                                          <p:spTgt spid="13"/>
                                        </p:tgtEl>
                                      </p:cBhvr>
                                    </p:animEffect>
                                  </p:childTnLst>
                                </p:cTn>
                              </p:par>
                            </p:childTnLst>
                          </p:cTn>
                        </p:par>
                        <p:par>
                          <p:cTn fill="hold" id="72" nodeType="afterGroup">
                            <p:stCondLst>
                              <p:cond delay="1000"/>
                            </p:stCondLst>
                            <p:childTnLst>
                              <p:par>
                                <p:cTn fill="hold" grpId="0" id="73" nodeType="afterEffect" presetClass="entr" presetID="2" presetSubtype="4">
                                  <p:stCondLst>
                                    <p:cond delay="250"/>
                                  </p:stCondLst>
                                  <p:childTnLst>
                                    <p:set>
                                      <p:cBhvr>
                                        <p:cTn dur="1" fill="hold" id="74">
                                          <p:stCondLst>
                                            <p:cond delay="0"/>
                                          </p:stCondLst>
                                        </p:cTn>
                                        <p:tgtEl>
                                          <p:spTgt spid="7"/>
                                        </p:tgtEl>
                                        <p:attrNameLst>
                                          <p:attrName>style.visibility</p:attrName>
                                        </p:attrNameLst>
                                      </p:cBhvr>
                                      <p:to>
                                        <p:strVal val="visible"/>
                                      </p:to>
                                    </p:set>
                                    <p:anim calcmode="lin" valueType="num">
                                      <p:cBhvr>
                                        <p:cTn dur="500" fill="hold" id="75"/>
                                        <p:tgtEl>
                                          <p:spTgt spid="7"/>
                                        </p:tgtEl>
                                        <p:attrNameLst>
                                          <p:attrName>ppt_x</p:attrName>
                                        </p:attrNameLst>
                                      </p:cBhvr>
                                      <p:tavLst>
                                        <p:tav tm="0">
                                          <p:val>
                                            <p:strVal val="#ppt_x"/>
                                          </p:val>
                                        </p:tav>
                                        <p:tav tm="100000">
                                          <p:val>
                                            <p:strVal val="#ppt_x"/>
                                          </p:val>
                                        </p:tav>
                                      </p:tavLst>
                                    </p:anim>
                                    <p:anim calcmode="lin" valueType="num">
                                      <p:cBhvr>
                                        <p:cTn dur="500" fill="hold" id="76"/>
                                        <p:tgtEl>
                                          <p:spTgt spid="7"/>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1750"/>
                            </p:stCondLst>
                            <p:childTnLst>
                              <p:par>
                                <p:cTn fill="hold" id="78" nodeType="afterEffect" presetClass="entr" presetID="16" presetSubtype="21">
                                  <p:stCondLst>
                                    <p:cond delay="0"/>
                                  </p:stCondLst>
                                  <p:childTnLst>
                                    <p:set>
                                      <p:cBhvr>
                                        <p:cTn dur="1" fill="hold" id="79">
                                          <p:stCondLst>
                                            <p:cond delay="0"/>
                                          </p:stCondLst>
                                        </p:cTn>
                                        <p:tgtEl>
                                          <p:spTgt spid="39"/>
                                        </p:tgtEl>
                                        <p:attrNameLst>
                                          <p:attrName>style.visibility</p:attrName>
                                        </p:attrNameLst>
                                      </p:cBhvr>
                                      <p:to>
                                        <p:strVal val="visible"/>
                                      </p:to>
                                    </p:set>
                                    <p:animEffect filter="barn(inVertical)" transition="in">
                                      <p:cBhvr>
                                        <p:cTn dur="500" id="80"/>
                                        <p:tgtEl>
                                          <p:spTgt spid="39"/>
                                        </p:tgtEl>
                                      </p:cBhvr>
                                    </p:animEffect>
                                  </p:childTnLst>
                                </p:cTn>
                              </p:par>
                            </p:childTnLst>
                          </p:cTn>
                        </p:par>
                        <p:par>
                          <p:cTn fill="hold" id="81" nodeType="afterGroup">
                            <p:stCondLst>
                              <p:cond delay="2250"/>
                            </p:stCondLst>
                            <p:childTnLst>
                              <p:par>
                                <p:cTn fill="hold" grpId="0" id="82" nodeType="afterEffect" presetClass="entr" presetID="2" presetSubtype="1">
                                  <p:stCondLst>
                                    <p:cond delay="0"/>
                                  </p:stCondLst>
                                  <p:childTnLst>
                                    <p:set>
                                      <p:cBhvr>
                                        <p:cTn dur="1" fill="hold" id="83">
                                          <p:stCondLst>
                                            <p:cond delay="0"/>
                                          </p:stCondLst>
                                        </p:cTn>
                                        <p:tgtEl>
                                          <p:spTgt spid="8"/>
                                        </p:tgtEl>
                                        <p:attrNameLst>
                                          <p:attrName>style.visibility</p:attrName>
                                        </p:attrNameLst>
                                      </p:cBhvr>
                                      <p:to>
                                        <p:strVal val="visible"/>
                                      </p:to>
                                    </p:set>
                                    <p:anim calcmode="lin" valueType="num">
                                      <p:cBhvr>
                                        <p:cTn dur="500" fill="hold" id="84"/>
                                        <p:tgtEl>
                                          <p:spTgt spid="8"/>
                                        </p:tgtEl>
                                        <p:attrNameLst>
                                          <p:attrName>ppt_x</p:attrName>
                                        </p:attrNameLst>
                                      </p:cBhvr>
                                      <p:tavLst>
                                        <p:tav tm="0">
                                          <p:val>
                                            <p:strVal val="#ppt_x"/>
                                          </p:val>
                                        </p:tav>
                                        <p:tav tm="100000">
                                          <p:val>
                                            <p:strVal val="#ppt_x"/>
                                          </p:val>
                                        </p:tav>
                                      </p:tavLst>
                                    </p:anim>
                                    <p:anim calcmode="lin" valueType="num">
                                      <p:cBhvr>
                                        <p:cTn dur="500" fill="hold" id="85"/>
                                        <p:tgtEl>
                                          <p:spTgt spid="8"/>
                                        </p:tgtEl>
                                        <p:attrNameLst>
                                          <p:attrName>ppt_y</p:attrName>
                                        </p:attrNameLst>
                                      </p:cBhvr>
                                      <p:tavLst>
                                        <p:tav tm="0">
                                          <p:val>
                                            <p:strVal val="0-#ppt_h/2"/>
                                          </p:val>
                                        </p:tav>
                                        <p:tav tm="100000">
                                          <p:val>
                                            <p:strVal val="#ppt_y"/>
                                          </p:val>
                                        </p:tav>
                                      </p:tavLst>
                                    </p:anim>
                                  </p:childTnLst>
                                </p:cTn>
                              </p:par>
                            </p:childTnLst>
                          </p:cTn>
                        </p:par>
                        <p:par>
                          <p:cTn fill="hold" id="86" nodeType="afterGroup">
                            <p:stCondLst>
                              <p:cond delay="2750"/>
                            </p:stCondLst>
                            <p:childTnLst>
                              <p:par>
                                <p:cTn fill="hold" id="87" nodeType="afterEffect" presetClass="entr" presetID="16" presetSubtype="21">
                                  <p:stCondLst>
                                    <p:cond delay="0"/>
                                  </p:stCondLst>
                                  <p:childTnLst>
                                    <p:set>
                                      <p:cBhvr>
                                        <p:cTn dur="1" fill="hold" id="88">
                                          <p:stCondLst>
                                            <p:cond delay="0"/>
                                          </p:stCondLst>
                                        </p:cTn>
                                        <p:tgtEl>
                                          <p:spTgt spid="40"/>
                                        </p:tgtEl>
                                        <p:attrNameLst>
                                          <p:attrName>style.visibility</p:attrName>
                                        </p:attrNameLst>
                                      </p:cBhvr>
                                      <p:to>
                                        <p:strVal val="visible"/>
                                      </p:to>
                                    </p:set>
                                    <p:animEffect filter="barn(inVertical)" transition="in">
                                      <p:cBhvr>
                                        <p:cTn dur="500" id="89"/>
                                        <p:tgtEl>
                                          <p:spTgt spid="40"/>
                                        </p:tgtEl>
                                      </p:cBhvr>
                                    </p:animEffect>
                                  </p:childTnLst>
                                </p:cTn>
                              </p:par>
                            </p:childTnLst>
                          </p:cTn>
                        </p:par>
                        <p:par>
                          <p:cTn fill="hold" id="90" nodeType="afterGroup">
                            <p:stCondLst>
                              <p:cond delay="3250"/>
                            </p:stCondLst>
                            <p:childTnLst>
                              <p:par>
                                <p:cTn fill="hold" grpId="0" id="91" nodeType="afterEffect" presetClass="entr" presetID="2" presetSubtype="4">
                                  <p:stCondLst>
                                    <p:cond delay="0"/>
                                  </p:stCondLst>
                                  <p:childTnLst>
                                    <p:set>
                                      <p:cBhvr>
                                        <p:cTn dur="1" fill="hold" id="92">
                                          <p:stCondLst>
                                            <p:cond delay="0"/>
                                          </p:stCondLst>
                                        </p:cTn>
                                        <p:tgtEl>
                                          <p:spTgt spid="9"/>
                                        </p:tgtEl>
                                        <p:attrNameLst>
                                          <p:attrName>style.visibility</p:attrName>
                                        </p:attrNameLst>
                                      </p:cBhvr>
                                      <p:to>
                                        <p:strVal val="visible"/>
                                      </p:to>
                                    </p:set>
                                    <p:anim calcmode="lin" valueType="num">
                                      <p:cBhvr>
                                        <p:cTn dur="500" fill="hold" id="93"/>
                                        <p:tgtEl>
                                          <p:spTgt spid="9"/>
                                        </p:tgtEl>
                                        <p:attrNameLst>
                                          <p:attrName>ppt_x</p:attrName>
                                        </p:attrNameLst>
                                      </p:cBhvr>
                                      <p:tavLst>
                                        <p:tav tm="0">
                                          <p:val>
                                            <p:strVal val="#ppt_x"/>
                                          </p:val>
                                        </p:tav>
                                        <p:tav tm="100000">
                                          <p:val>
                                            <p:strVal val="#ppt_x"/>
                                          </p:val>
                                        </p:tav>
                                      </p:tavLst>
                                    </p:anim>
                                    <p:anim calcmode="lin" valueType="num">
                                      <p:cBhvr>
                                        <p:cTn dur="500" fill="hold" id="94"/>
                                        <p:tgtEl>
                                          <p:spTgt spid="9"/>
                                        </p:tgtEl>
                                        <p:attrNameLst>
                                          <p:attrName>ppt_y</p:attrName>
                                        </p:attrNameLst>
                                      </p:cBhvr>
                                      <p:tavLst>
                                        <p:tav tm="0">
                                          <p:val>
                                            <p:strVal val="1+#ppt_h/2"/>
                                          </p:val>
                                        </p:tav>
                                        <p:tav tm="100000">
                                          <p:val>
                                            <p:strVal val="#ppt_y"/>
                                          </p:val>
                                        </p:tav>
                                      </p:tavLst>
                                    </p:anim>
                                  </p:childTnLst>
                                </p:cTn>
                              </p:par>
                            </p:childTnLst>
                          </p:cTn>
                        </p:par>
                        <p:par>
                          <p:cTn fill="hold" id="95" nodeType="afterGroup">
                            <p:stCondLst>
                              <p:cond delay="3750"/>
                            </p:stCondLst>
                            <p:childTnLst>
                              <p:par>
                                <p:cTn fill="hold" id="96" nodeType="afterEffect" presetClass="entr" presetID="16" presetSubtype="21">
                                  <p:stCondLst>
                                    <p:cond delay="0"/>
                                  </p:stCondLst>
                                  <p:childTnLst>
                                    <p:set>
                                      <p:cBhvr>
                                        <p:cTn dur="1" fill="hold" id="97">
                                          <p:stCondLst>
                                            <p:cond delay="0"/>
                                          </p:stCondLst>
                                        </p:cTn>
                                        <p:tgtEl>
                                          <p:spTgt spid="41"/>
                                        </p:tgtEl>
                                        <p:attrNameLst>
                                          <p:attrName>style.visibility</p:attrName>
                                        </p:attrNameLst>
                                      </p:cBhvr>
                                      <p:to>
                                        <p:strVal val="visible"/>
                                      </p:to>
                                    </p:set>
                                    <p:animEffect filter="barn(inVertical)" transition="in">
                                      <p:cBhvr>
                                        <p:cTn dur="500" id="98"/>
                                        <p:tgtEl>
                                          <p:spTgt spid="41"/>
                                        </p:tgtEl>
                                      </p:cBhvr>
                                    </p:animEffect>
                                  </p:childTnLst>
                                </p:cTn>
                              </p:par>
                            </p:childTnLst>
                          </p:cTn>
                        </p:par>
                        <p:par>
                          <p:cTn fill="hold" id="99" nodeType="afterGroup">
                            <p:stCondLst>
                              <p:cond delay="4250"/>
                            </p:stCondLst>
                            <p:childTnLst>
                              <p:par>
                                <p:cTn fill="hold" grpId="0" id="100" nodeType="afterEffect" presetClass="entr" presetID="2" presetSubtype="1">
                                  <p:stCondLst>
                                    <p:cond delay="0"/>
                                  </p:stCondLst>
                                  <p:childTnLst>
                                    <p:set>
                                      <p:cBhvr>
                                        <p:cTn dur="1" fill="hold" id="101">
                                          <p:stCondLst>
                                            <p:cond delay="0"/>
                                          </p:stCondLst>
                                        </p:cTn>
                                        <p:tgtEl>
                                          <p:spTgt spid="10"/>
                                        </p:tgtEl>
                                        <p:attrNameLst>
                                          <p:attrName>style.visibility</p:attrName>
                                        </p:attrNameLst>
                                      </p:cBhvr>
                                      <p:to>
                                        <p:strVal val="visible"/>
                                      </p:to>
                                    </p:set>
                                    <p:anim calcmode="lin" valueType="num">
                                      <p:cBhvr>
                                        <p:cTn dur="500" fill="hold" id="102"/>
                                        <p:tgtEl>
                                          <p:spTgt spid="10"/>
                                        </p:tgtEl>
                                        <p:attrNameLst>
                                          <p:attrName>ppt_x</p:attrName>
                                        </p:attrNameLst>
                                      </p:cBhvr>
                                      <p:tavLst>
                                        <p:tav tm="0">
                                          <p:val>
                                            <p:strVal val="#ppt_x"/>
                                          </p:val>
                                        </p:tav>
                                        <p:tav tm="100000">
                                          <p:val>
                                            <p:strVal val="#ppt_x"/>
                                          </p:val>
                                        </p:tav>
                                      </p:tavLst>
                                    </p:anim>
                                    <p:anim calcmode="lin" valueType="num">
                                      <p:cBhvr>
                                        <p:cTn dur="500" fill="hold" id="103"/>
                                        <p:tgtEl>
                                          <p:spTgt spid="10"/>
                                        </p:tgtEl>
                                        <p:attrNameLst>
                                          <p:attrName>ppt_y</p:attrName>
                                        </p:attrNameLst>
                                      </p:cBhvr>
                                      <p:tavLst>
                                        <p:tav tm="0">
                                          <p:val>
                                            <p:strVal val="0-#ppt_h/2"/>
                                          </p:val>
                                        </p:tav>
                                        <p:tav tm="100000">
                                          <p:val>
                                            <p:strVal val="#ppt_y"/>
                                          </p:val>
                                        </p:tav>
                                      </p:tavLst>
                                    </p:anim>
                                  </p:childTnLst>
                                </p:cTn>
                              </p:par>
                            </p:childTnLst>
                          </p:cTn>
                        </p:par>
                        <p:par>
                          <p:cTn fill="hold" id="104" nodeType="afterGroup">
                            <p:stCondLst>
                              <p:cond delay="4750"/>
                            </p:stCondLst>
                            <p:childTnLst>
                              <p:par>
                                <p:cTn fill="hold" id="105" nodeType="afterEffect" presetClass="entr" presetID="16" presetSubtype="21">
                                  <p:stCondLst>
                                    <p:cond delay="0"/>
                                  </p:stCondLst>
                                  <p:childTnLst>
                                    <p:set>
                                      <p:cBhvr>
                                        <p:cTn dur="1" fill="hold" id="106">
                                          <p:stCondLst>
                                            <p:cond delay="0"/>
                                          </p:stCondLst>
                                        </p:cTn>
                                        <p:tgtEl>
                                          <p:spTgt spid="42"/>
                                        </p:tgtEl>
                                        <p:attrNameLst>
                                          <p:attrName>style.visibility</p:attrName>
                                        </p:attrNameLst>
                                      </p:cBhvr>
                                      <p:to>
                                        <p:strVal val="visible"/>
                                      </p:to>
                                    </p:set>
                                    <p:animEffect filter="barn(inVertical)" transition="in">
                                      <p:cBhvr>
                                        <p:cTn dur="500" id="107"/>
                                        <p:tgtEl>
                                          <p:spTgt spid="42"/>
                                        </p:tgtEl>
                                      </p:cBhvr>
                                    </p:animEffect>
                                  </p:childTnLst>
                                </p:cTn>
                              </p:par>
                            </p:childTnLst>
                          </p:cTn>
                        </p:par>
                        <p:par>
                          <p:cTn fill="hold" id="108" nodeType="afterGroup">
                            <p:stCondLst>
                              <p:cond delay="5250"/>
                            </p:stCondLst>
                            <p:childTnLst>
                              <p:par>
                                <p:cTn fill="hold" grpId="0" id="109" nodeType="afterEffect" presetClass="entr" presetID="2" presetSubtype="4">
                                  <p:stCondLst>
                                    <p:cond delay="0"/>
                                  </p:stCondLst>
                                  <p:childTnLst>
                                    <p:set>
                                      <p:cBhvr>
                                        <p:cTn dur="1" fill="hold" id="110">
                                          <p:stCondLst>
                                            <p:cond delay="0"/>
                                          </p:stCondLst>
                                        </p:cTn>
                                        <p:tgtEl>
                                          <p:spTgt spid="11"/>
                                        </p:tgtEl>
                                        <p:attrNameLst>
                                          <p:attrName>style.visibility</p:attrName>
                                        </p:attrNameLst>
                                      </p:cBhvr>
                                      <p:to>
                                        <p:strVal val="visible"/>
                                      </p:to>
                                    </p:set>
                                    <p:anim calcmode="lin" valueType="num">
                                      <p:cBhvr>
                                        <p:cTn dur="500" fill="hold" id="111"/>
                                        <p:tgtEl>
                                          <p:spTgt spid="11"/>
                                        </p:tgtEl>
                                        <p:attrNameLst>
                                          <p:attrName>ppt_x</p:attrName>
                                        </p:attrNameLst>
                                      </p:cBhvr>
                                      <p:tavLst>
                                        <p:tav tm="0">
                                          <p:val>
                                            <p:strVal val="#ppt_x"/>
                                          </p:val>
                                        </p:tav>
                                        <p:tav tm="100000">
                                          <p:val>
                                            <p:strVal val="#ppt_x"/>
                                          </p:val>
                                        </p:tav>
                                      </p:tavLst>
                                    </p:anim>
                                    <p:anim calcmode="lin" valueType="num">
                                      <p:cBhvr>
                                        <p:cTn dur="500" fill="hold" id="112"/>
                                        <p:tgtEl>
                                          <p:spTgt spid="11"/>
                                        </p:tgtEl>
                                        <p:attrNameLst>
                                          <p:attrName>ppt_y</p:attrName>
                                        </p:attrNameLst>
                                      </p:cBhvr>
                                      <p:tavLst>
                                        <p:tav tm="0">
                                          <p:val>
                                            <p:strVal val="1+#ppt_h/2"/>
                                          </p:val>
                                        </p:tav>
                                        <p:tav tm="100000">
                                          <p:val>
                                            <p:strVal val="#ppt_y"/>
                                          </p:val>
                                        </p:tav>
                                      </p:tavLst>
                                    </p:anim>
                                  </p:childTnLst>
                                </p:cTn>
                              </p:par>
                            </p:childTnLst>
                          </p:cTn>
                        </p:par>
                        <p:par>
                          <p:cTn fill="hold" id="113" nodeType="afterGroup">
                            <p:stCondLst>
                              <p:cond delay="5750"/>
                            </p:stCondLst>
                            <p:childTnLst>
                              <p:par>
                                <p:cTn fill="hold" id="114" nodeType="afterEffect" presetClass="entr" presetID="16" presetSubtype="21">
                                  <p:stCondLst>
                                    <p:cond delay="0"/>
                                  </p:stCondLst>
                                  <p:childTnLst>
                                    <p:set>
                                      <p:cBhvr>
                                        <p:cTn dur="1" fill="hold" id="115">
                                          <p:stCondLst>
                                            <p:cond delay="0"/>
                                          </p:stCondLst>
                                        </p:cTn>
                                        <p:tgtEl>
                                          <p:spTgt spid="43"/>
                                        </p:tgtEl>
                                        <p:attrNameLst>
                                          <p:attrName>style.visibility</p:attrName>
                                        </p:attrNameLst>
                                      </p:cBhvr>
                                      <p:to>
                                        <p:strVal val="visible"/>
                                      </p:to>
                                    </p:set>
                                    <p:animEffect filter="barn(inVertical)" transition="in">
                                      <p:cBhvr>
                                        <p:cTn dur="500" id="116"/>
                                        <p:tgtEl>
                                          <p:spTgt spid="43"/>
                                        </p:tgtEl>
                                      </p:cBhvr>
                                    </p:animEffect>
                                  </p:childTnLst>
                                </p:cTn>
                              </p:par>
                            </p:childTnLst>
                          </p:cTn>
                        </p:par>
                        <p:par>
                          <p:cTn fill="hold" id="117" nodeType="afterGroup">
                            <p:stCondLst>
                              <p:cond delay="6250"/>
                            </p:stCondLst>
                            <p:childTnLst>
                              <p:par>
                                <p:cTn fill="hold" grpId="0" id="118" nodeType="afterEffect" presetClass="entr" presetID="22" presetSubtype="4">
                                  <p:stCondLst>
                                    <p:cond delay="0"/>
                                  </p:stCondLst>
                                  <p:childTnLst>
                                    <p:set>
                                      <p:cBhvr>
                                        <p:cTn dur="1" fill="hold" id="119">
                                          <p:stCondLst>
                                            <p:cond delay="0"/>
                                          </p:stCondLst>
                                        </p:cTn>
                                        <p:tgtEl>
                                          <p:spTgt spid="12"/>
                                        </p:tgtEl>
                                        <p:attrNameLst>
                                          <p:attrName>style.visibility</p:attrName>
                                        </p:attrNameLst>
                                      </p:cBhvr>
                                      <p:to>
                                        <p:strVal val="visible"/>
                                      </p:to>
                                    </p:set>
                                    <p:animEffect filter="wipe(down)" transition="in">
                                      <p:cBhvr>
                                        <p:cTn dur="500" id="12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4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Rectangle 9"/>
          <p:cNvSpPr>
            <a:spLocks noChangeArrowheads="1"/>
          </p:cNvSpPr>
          <p:nvPr/>
        </p:nvSpPr>
        <p:spPr bwMode="auto">
          <a:xfrm>
            <a:off x="3" y="4382515"/>
            <a:ext cx="12182452" cy="812988"/>
          </a:xfrm>
          <a:prstGeom prst="rect">
            <a:avLst/>
          </a:prstGeom>
          <a:noFill/>
          <a:ln>
            <a:noFill/>
          </a:ln>
          <a:extLst>
            <a:ext uri="{909E8E84-426E-40DD-AFC4-6F175D3DCCD1}">
              <a14:hiddenFill>
                <a:solidFill>
                  <a:srgbClr val="FFFFFF"/>
                </a:solidFill>
              </a14:hiddenFill>
            </a:ext>
            <a:ext uri="{91240B29-F687-4F45-9708-019B960494DF}">
              <a14:hiddenLine w="12700">
                <a:solidFill>
                  <a:srgbClr val="42719B"/>
                </a:solidFill>
                <a:bevel/>
                <a:headEnd/>
                <a:tailEnd/>
              </a14:hiddenLine>
            </a:ext>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sp>
        <p:nvSpPr>
          <p:cNvPr id="17" name="Rectangle 11"/>
          <p:cNvSpPr>
            <a:spLocks noChangeArrowheads="1"/>
          </p:cNvSpPr>
          <p:nvPr/>
        </p:nvSpPr>
        <p:spPr bwMode="auto">
          <a:xfrm>
            <a:off x="-11093" y="4382518"/>
            <a:ext cx="12203053" cy="682783"/>
          </a:xfrm>
          <a:prstGeom prst="rect">
            <a:avLst/>
          </a:prstGeom>
          <a:solidFill>
            <a:srgbClr val="7B1B1B">
              <a:alpha val="81000"/>
            </a:srgb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grpSp>
        <p:nvGrpSpPr>
          <p:cNvPr id="18" name="组合 3"/>
          <p:cNvGrpSpPr/>
          <p:nvPr/>
        </p:nvGrpSpPr>
        <p:grpSpPr>
          <a:xfrm>
            <a:off x="4319640" y="2146797"/>
            <a:ext cx="3530503" cy="2134094"/>
            <a:chExt cx="3536515" cy="2133600"/>
          </a:xfrm>
        </p:grpSpPr>
        <p:pic>
          <p:nvPicPr>
            <p:cNvPr id="19" name="Picture 4"/>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 name="Rectangle 18"/>
            <p:cNvSpPr>
              <a:spLocks noChangeArrowheads="1"/>
            </p:cNvSpPr>
            <p:nvPr/>
          </p:nvSpPr>
          <p:spPr bwMode="auto">
            <a:xfrm>
              <a:off x="519687" y="255892"/>
              <a:ext cx="2450592" cy="1530000"/>
            </a:xfrm>
            <a:prstGeom prst="rect">
              <a:avLst/>
            </a:prstGeom>
            <a:blipFill dpi="0" rotWithShape="1">
              <a:blip r:embed="rId4"/>
              <a:stretch>
                <a:fillRect/>
              </a:stretch>
            </a:blip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grpSp>
      <p:grpSp>
        <p:nvGrpSpPr>
          <p:cNvPr id="21" name="组合 2"/>
          <p:cNvGrpSpPr/>
          <p:nvPr/>
        </p:nvGrpSpPr>
        <p:grpSpPr>
          <a:xfrm>
            <a:off x="871537" y="2146797"/>
            <a:ext cx="3530503" cy="2134094"/>
            <a:chExt cx="3536515" cy="2133600"/>
          </a:xfrm>
        </p:grpSpPr>
        <p:pic>
          <p:nvPicPr>
            <p:cNvPr id="22" name="Picture 3"/>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 name="Rectangle 19"/>
            <p:cNvSpPr>
              <a:spLocks noChangeArrowheads="1"/>
            </p:cNvSpPr>
            <p:nvPr/>
          </p:nvSpPr>
          <p:spPr bwMode="auto">
            <a:xfrm>
              <a:off x="524581" y="255892"/>
              <a:ext cx="2450592" cy="1530000"/>
            </a:xfrm>
            <a:prstGeom prst="rect">
              <a:avLst/>
            </a:prstGeom>
            <a:blipFill dpi="0" rotWithShape="1">
              <a:blip r:embed="rId5"/>
              <a:stretch>
                <a:fillRect/>
              </a:stretch>
            </a:blip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grpSp>
      <p:grpSp>
        <p:nvGrpSpPr>
          <p:cNvPr id="24" name="组合 4"/>
          <p:cNvGrpSpPr/>
          <p:nvPr/>
        </p:nvGrpSpPr>
        <p:grpSpPr>
          <a:xfrm>
            <a:off x="7767740" y="2146797"/>
            <a:ext cx="3528918" cy="2134094"/>
            <a:chExt cx="3536515" cy="2133600"/>
          </a:xfrm>
        </p:grpSpPr>
        <p:pic>
          <p:nvPicPr>
            <p:cNvPr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 name="Rectangle 20"/>
            <p:cNvSpPr>
              <a:spLocks noChangeArrowheads="1"/>
            </p:cNvSpPr>
            <p:nvPr/>
          </p:nvSpPr>
          <p:spPr bwMode="auto">
            <a:xfrm>
              <a:off x="515715" y="255890"/>
              <a:ext cx="2450592" cy="1530000"/>
            </a:xfrm>
            <a:prstGeom prst="rect">
              <a:avLst/>
            </a:prstGeom>
            <a:blipFill dpi="0" rotWithShape="1">
              <a:blip r:embed="rId6"/>
              <a:stretch>
                <a:fillRect/>
              </a:stretch>
            </a:blipFill>
            <a:ln>
              <a:noFill/>
            </a:ln>
            <a:extLst>
              <a:ext uri="{91240B29-F687-4F45-9708-019B960494DF}">
                <a14:hiddenLine w="12700">
                  <a:solidFill>
                    <a:srgbClr val="42719B"/>
                  </a:solidFill>
                  <a:bevel/>
                  <a:headEnd/>
                  <a:tailEnd/>
                </a14:hiddenLine>
              </a:ext>
            </a:extLst>
          </p:spPr>
          <p:txBody>
            <a:bodyPr anchor="ct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3200">
                <a:latin charset="-122" panose="020b0503020204020204" pitchFamily="34" typeface="微软雅黑"/>
                <a:ea charset="-122" panose="020b0503020204020204" pitchFamily="34" typeface="微软雅黑"/>
                <a:sym charset="0" pitchFamily="34" typeface="Calibri"/>
              </a:endParaRPr>
            </a:p>
          </p:txBody>
        </p:sp>
      </p:grpSp>
      <p:sp>
        <p:nvSpPr>
          <p:cNvPr id="28" name="矩形 38"/>
          <p:cNvSpPr>
            <a:spLocks noChangeArrowheads="1"/>
          </p:cNvSpPr>
          <p:nvPr/>
        </p:nvSpPr>
        <p:spPr bwMode="auto">
          <a:xfrm>
            <a:off x="1816019" y="4492079"/>
            <a:ext cx="1643122" cy="441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5" lIns="91311" rIns="91311" tIns="45655"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23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项目展示一</a:t>
            </a:r>
          </a:p>
        </p:txBody>
      </p:sp>
      <p:sp>
        <p:nvSpPr>
          <p:cNvPr id="29" name="矩形 51"/>
          <p:cNvSpPr>
            <a:spLocks noChangeArrowheads="1"/>
          </p:cNvSpPr>
          <p:nvPr/>
        </p:nvSpPr>
        <p:spPr bwMode="auto">
          <a:xfrm>
            <a:off x="5264119" y="4492079"/>
            <a:ext cx="1643122" cy="441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5" lIns="91311" rIns="91311" tIns="45655"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23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项目展示二</a:t>
            </a:r>
          </a:p>
        </p:txBody>
      </p:sp>
      <p:sp>
        <p:nvSpPr>
          <p:cNvPr id="30" name="矩形 53"/>
          <p:cNvSpPr>
            <a:spLocks noChangeArrowheads="1"/>
          </p:cNvSpPr>
          <p:nvPr/>
        </p:nvSpPr>
        <p:spPr bwMode="auto">
          <a:xfrm>
            <a:off x="8710639" y="4492079"/>
            <a:ext cx="1643122" cy="441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5" lIns="91311" rIns="91311" tIns="45655"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23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项目展示三</a:t>
            </a:r>
          </a:p>
        </p:txBody>
      </p:sp>
      <p:sp>
        <p:nvSpPr>
          <p:cNvPr id="31" name="矩形 47"/>
          <p:cNvSpPr>
            <a:spLocks noChangeArrowheads="1"/>
          </p:cNvSpPr>
          <p:nvPr/>
        </p:nvSpPr>
        <p:spPr bwMode="auto">
          <a:xfrm>
            <a:off x="871534" y="5130403"/>
            <a:ext cx="2928352" cy="822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2" name="矩形 47"/>
          <p:cNvSpPr>
            <a:spLocks noChangeArrowheads="1"/>
          </p:cNvSpPr>
          <p:nvPr/>
        </p:nvSpPr>
        <p:spPr bwMode="auto">
          <a:xfrm>
            <a:off x="4921788" y="5130403"/>
            <a:ext cx="2928352" cy="822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3" name="矩形 47"/>
          <p:cNvSpPr>
            <a:spLocks noChangeArrowheads="1"/>
          </p:cNvSpPr>
          <p:nvPr/>
        </p:nvSpPr>
        <p:spPr bwMode="auto">
          <a:xfrm>
            <a:off x="8193274" y="5130403"/>
            <a:ext cx="2970905" cy="822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34" name="矩形 47"/>
          <p:cNvSpPr>
            <a:spLocks noChangeArrowheads="1"/>
          </p:cNvSpPr>
          <p:nvPr/>
        </p:nvSpPr>
        <p:spPr bwMode="auto">
          <a:xfrm>
            <a:off x="714840" y="1167851"/>
            <a:ext cx="11021099" cy="9554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fontAlgn="base">
              <a:spcBef>
                <a:spcPct val="0"/>
              </a:spcBef>
              <a:spcAft>
                <a:spcPct val="0"/>
              </a:spcAft>
              <a:buNone/>
            </a:pPr>
            <a:r>
              <a:rPr altLang="en-US" lang="zh-CN" sz="2100">
                <a:solidFill>
                  <a:prstClr val="black"/>
                </a:solidFill>
                <a:latin charset="-122" panose="020b0503020204020204" pitchFamily="34" typeface="微软雅黑"/>
                <a:ea charset="-122" panose="020b0503020204020204" pitchFamily="34" typeface="微软雅黑"/>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sp>
        <p:nvSpPr>
          <p:cNvPr id="35" name="TextBox 34"/>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成功项目展示</a:t>
            </a:r>
          </a:p>
        </p:txBody>
      </p:sp>
    </p:spTree>
    <p:extLst>
      <p:ext uri="{BB962C8B-B14F-4D97-AF65-F5344CB8AC3E}">
        <p14:creationId val="536593350"/>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35"/>
                                        </p:tgtEl>
                                        <p:attrNameLst>
                                          <p:attrName>style.visibility</p:attrName>
                                        </p:attrNameLst>
                                      </p:cBhvr>
                                      <p:to>
                                        <p:strVal val="visible"/>
                                      </p:to>
                                    </p:set>
                                    <p:anim by="(-#ppt_w*2)" calcmode="lin" valueType="num">
                                      <p:cBhvr rctx="PPT">
                                        <p:cTn autoRev="1" dur="250" fill="hold" id="7">
                                          <p:stCondLst>
                                            <p:cond delay="0"/>
                                          </p:stCondLst>
                                        </p:cTn>
                                        <p:tgtEl>
                                          <p:spTgt spid="35"/>
                                        </p:tgtEl>
                                        <p:attrNameLst>
                                          <p:attrName>ppt_w</p:attrName>
                                        </p:attrNameLst>
                                      </p:cBhvr>
                                    </p:anim>
                                    <p:anim by="(#ppt_w*0.50)" calcmode="lin" valueType="num">
                                      <p:cBhvr>
                                        <p:cTn autoRev="1" decel="50000" dur="250" fill="hold" id="8">
                                          <p:stCondLst>
                                            <p:cond delay="0"/>
                                          </p:stCondLst>
                                        </p:cTn>
                                        <p:tgtEl>
                                          <p:spTgt spid="35"/>
                                        </p:tgtEl>
                                        <p:attrNameLst>
                                          <p:attrName>ppt_x</p:attrName>
                                        </p:attrNameLst>
                                      </p:cBhvr>
                                    </p:anim>
                                    <p:anim calcmode="lin" from="(-#ppt_h/2)" to="(#ppt_y)" valueType="num">
                                      <p:cBhvr>
                                        <p:cTn dur="500" fill="hold" id="9">
                                          <p:stCondLst>
                                            <p:cond delay="0"/>
                                          </p:stCondLst>
                                        </p:cTn>
                                        <p:tgtEl>
                                          <p:spTgt spid="35"/>
                                        </p:tgtEl>
                                        <p:attrNameLst>
                                          <p:attrName>ppt_y</p:attrName>
                                        </p:attrNameLst>
                                      </p:cBhvr>
                                    </p:anim>
                                    <p:animRot by="21600000">
                                      <p:cBhvr>
                                        <p:cTn dur="500" fill="hold" id="10">
                                          <p:stCondLst>
                                            <p:cond delay="0"/>
                                          </p:stCondLst>
                                        </p:cTn>
                                        <p:tgtEl>
                                          <p:spTgt spid="35"/>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16" presetSubtype="21">
                                  <p:stCondLst>
                                    <p:cond delay="0"/>
                                  </p:stCondLst>
                                  <p:childTnLst>
                                    <p:set>
                                      <p:cBhvr>
                                        <p:cTn dur="1" fill="hold" id="13">
                                          <p:stCondLst>
                                            <p:cond delay="0"/>
                                          </p:stCondLst>
                                        </p:cTn>
                                        <p:tgtEl>
                                          <p:spTgt spid="34"/>
                                        </p:tgtEl>
                                        <p:attrNameLst>
                                          <p:attrName>style.visibility</p:attrName>
                                        </p:attrNameLst>
                                      </p:cBhvr>
                                      <p:to>
                                        <p:strVal val="visible"/>
                                      </p:to>
                                    </p:set>
                                    <p:animEffect filter="barn(inVertical)" transition="in">
                                      <p:cBhvr>
                                        <p:cTn dur="500" id="14"/>
                                        <p:tgtEl>
                                          <p:spTgt spid="34"/>
                                        </p:tgtEl>
                                      </p:cBhvr>
                                    </p:animEffect>
                                  </p:childTnLst>
                                </p:cTn>
                              </p:par>
                            </p:childTnLst>
                          </p:cTn>
                        </p:par>
                        <p:par>
                          <p:cTn fill="hold" id="15" nodeType="afterGroup">
                            <p:stCondLst>
                              <p:cond delay="1000"/>
                            </p:stCondLst>
                            <p:childTnLst>
                              <p:par>
                                <p:cTn fill="hold" id="16" nodeType="afterEffect" presetClass="entr" presetID="12" presetSubtype="1">
                                  <p:stCondLst>
                                    <p:cond delay="0"/>
                                  </p:stCondLst>
                                  <p:childTnLst>
                                    <p:set>
                                      <p:cBhvr>
                                        <p:cTn dur="1" fill="hold" id="17">
                                          <p:stCondLst>
                                            <p:cond delay="0"/>
                                          </p:stCondLst>
                                        </p:cTn>
                                        <p:tgtEl>
                                          <p:spTgt spid="18"/>
                                        </p:tgtEl>
                                        <p:attrNameLst>
                                          <p:attrName>style.visibility</p:attrName>
                                        </p:attrNameLst>
                                      </p:cBhvr>
                                      <p:to>
                                        <p:strVal val="visible"/>
                                      </p:to>
                                    </p:set>
                                    <p:anim calcmode="lin" valueType="num">
                                      <p:cBhvr>
                                        <p:cTn dur="500" id="18"/>
                                        <p:tgtEl>
                                          <p:spTgt spid="18"/>
                                        </p:tgtEl>
                                        <p:attrNameLst>
                                          <p:attrName>ppt_y</p:attrName>
                                        </p:attrNameLst>
                                      </p:cBhvr>
                                      <p:tavLst>
                                        <p:tav tm="0">
                                          <p:val>
                                            <p:strVal val="#ppt_y-#ppt_h*1.125000"/>
                                          </p:val>
                                        </p:tav>
                                        <p:tav tm="100000">
                                          <p:val>
                                            <p:strVal val="#ppt_y"/>
                                          </p:val>
                                        </p:tav>
                                      </p:tavLst>
                                    </p:anim>
                                    <p:animEffect filter="">
                                      <p:cBhvr>
                                        <p:cTn dur="500" id="19"/>
                                        <p:tgtEl>
                                          <p:spTgt spid="18"/>
                                        </p:tgtEl>
                                      </p:cBhvr>
                                    </p:animEffect>
                                  </p:childTnLst>
                                </p:cTn>
                              </p:par>
                            </p:childTnLst>
                          </p:cTn>
                        </p:par>
                        <p:par>
                          <p:cTn fill="hold" id="20" nodeType="afterGroup">
                            <p:stCondLst>
                              <p:cond delay="1500"/>
                            </p:stCondLst>
                            <p:childTnLst>
                              <p:par>
                                <p:cTn fill="hold" id="21" nodeType="afterEffect" presetClass="entr" presetID="12" presetSubtype="2">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p:cTn dur="500" id="23"/>
                                        <p:tgtEl>
                                          <p:spTgt spid="21"/>
                                        </p:tgtEl>
                                        <p:attrNameLst>
                                          <p:attrName>ppt_x</p:attrName>
                                        </p:attrNameLst>
                                      </p:cBhvr>
                                      <p:tavLst>
                                        <p:tav tm="0">
                                          <p:val>
                                            <p:strVal val="#ppt_x+#ppt_w*1.125000"/>
                                          </p:val>
                                        </p:tav>
                                        <p:tav tm="100000">
                                          <p:val>
                                            <p:strVal val="#ppt_x"/>
                                          </p:val>
                                        </p:tav>
                                      </p:tavLst>
                                    </p:anim>
                                    <p:animEffect filter="">
                                      <p:cBhvr>
                                        <p:cTn dur="500" id="24"/>
                                        <p:tgtEl>
                                          <p:spTgt spid="21"/>
                                        </p:tgtEl>
                                      </p:cBhvr>
                                    </p:animEffect>
                                  </p:childTnLst>
                                </p:cTn>
                              </p:par>
                              <p:par>
                                <p:cTn fill="hold" id="25" nodeType="withEffect" presetClass="entr" presetID="12" presetSubtype="8">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p:cTn dur="500" id="27"/>
                                        <p:tgtEl>
                                          <p:spTgt spid="24"/>
                                        </p:tgtEl>
                                        <p:attrNameLst>
                                          <p:attrName>ppt_x</p:attrName>
                                        </p:attrNameLst>
                                      </p:cBhvr>
                                      <p:tavLst>
                                        <p:tav tm="0">
                                          <p:val>
                                            <p:strVal val="#ppt_x-#ppt_w*1.125000"/>
                                          </p:val>
                                        </p:tav>
                                        <p:tav tm="100000">
                                          <p:val>
                                            <p:strVal val="#ppt_x"/>
                                          </p:val>
                                        </p:tav>
                                      </p:tavLst>
                                    </p:anim>
                                    <p:animEffect filter="">
                                      <p:cBhvr>
                                        <p:cTn dur="500" id="28"/>
                                        <p:tgtEl>
                                          <p:spTgt spid="24"/>
                                        </p:tgtEl>
                                      </p:cBhvr>
                                    </p:animEffect>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17"/>
                                        </p:tgtEl>
                                        <p:attrNameLst>
                                          <p:attrName>style.visibility</p:attrName>
                                        </p:attrNameLst>
                                      </p:cBhvr>
                                      <p:to>
                                        <p:strVal val="visible"/>
                                      </p:to>
                                    </p:set>
                                    <p:animEffect filter="wipe(left)" transition="in">
                                      <p:cBhvr>
                                        <p:cTn dur="500" id="32"/>
                                        <p:tgtEl>
                                          <p:spTgt spid="17"/>
                                        </p:tgtEl>
                                      </p:cBhvr>
                                    </p:animEffect>
                                  </p:childTnLst>
                                </p:cTn>
                              </p:par>
                            </p:childTnLst>
                          </p:cTn>
                        </p:par>
                        <p:par>
                          <p:cTn fill="hold" id="33" nodeType="afterGroup">
                            <p:stCondLst>
                              <p:cond delay="2500"/>
                            </p:stCondLst>
                            <p:childTnLst>
                              <p:par>
                                <p:cTn fill="hold" grpId="0" id="34" nodeType="afterEffect" presetClass="entr" presetID="23" presetSubtype="16">
                                  <p:stCondLst>
                                    <p:cond delay="0"/>
                                  </p:stCondLst>
                                  <p:childTnLst>
                                    <p:set>
                                      <p:cBhvr>
                                        <p:cTn dur="1" fill="hold" id="35">
                                          <p:stCondLst>
                                            <p:cond delay="0"/>
                                          </p:stCondLst>
                                        </p:cTn>
                                        <p:tgtEl>
                                          <p:spTgt spid="29"/>
                                        </p:tgtEl>
                                        <p:attrNameLst>
                                          <p:attrName>style.visibility</p:attrName>
                                        </p:attrNameLst>
                                      </p:cBhvr>
                                      <p:to>
                                        <p:strVal val="visible"/>
                                      </p:to>
                                    </p:set>
                                    <p:anim calcmode="lin" valueType="num">
                                      <p:cBhvr>
                                        <p:cTn dur="500" fill="hold" id="36"/>
                                        <p:tgtEl>
                                          <p:spTgt spid="29"/>
                                        </p:tgtEl>
                                        <p:attrNameLst>
                                          <p:attrName>ppt_w</p:attrName>
                                        </p:attrNameLst>
                                      </p:cBhvr>
                                      <p:tavLst>
                                        <p:tav tm="0">
                                          <p:val>
                                            <p:fltVal val="0"/>
                                          </p:val>
                                        </p:tav>
                                        <p:tav tm="100000">
                                          <p:val>
                                            <p:strVal val="#ppt_w"/>
                                          </p:val>
                                        </p:tav>
                                      </p:tavLst>
                                    </p:anim>
                                    <p:anim calcmode="lin" valueType="num">
                                      <p:cBhvr>
                                        <p:cTn dur="500" fill="hold" id="37"/>
                                        <p:tgtEl>
                                          <p:spTgt spid="29"/>
                                        </p:tgtEl>
                                        <p:attrNameLst>
                                          <p:attrName>ppt_h</p:attrName>
                                        </p:attrNameLst>
                                      </p:cBhvr>
                                      <p:tavLst>
                                        <p:tav tm="0">
                                          <p:val>
                                            <p:fltVal val="0"/>
                                          </p:val>
                                        </p:tav>
                                        <p:tav tm="100000">
                                          <p:val>
                                            <p:strVal val="#ppt_h"/>
                                          </p:val>
                                        </p:tav>
                                      </p:tavLst>
                                    </p:anim>
                                  </p:childTnLst>
                                </p:cTn>
                              </p:par>
                              <p:par>
                                <p:cTn fill="hold" grpId="0" id="38" nodeType="withEffect" presetClass="entr" presetID="23" presetSubtype="16">
                                  <p:stCondLst>
                                    <p:cond delay="0"/>
                                  </p:stCondLst>
                                  <p:childTnLst>
                                    <p:set>
                                      <p:cBhvr>
                                        <p:cTn dur="1" fill="hold" id="39">
                                          <p:stCondLst>
                                            <p:cond delay="0"/>
                                          </p:stCondLst>
                                        </p:cTn>
                                        <p:tgtEl>
                                          <p:spTgt spid="28"/>
                                        </p:tgtEl>
                                        <p:attrNameLst>
                                          <p:attrName>style.visibility</p:attrName>
                                        </p:attrNameLst>
                                      </p:cBhvr>
                                      <p:to>
                                        <p:strVal val="visible"/>
                                      </p:to>
                                    </p:set>
                                    <p:anim calcmode="lin" valueType="num">
                                      <p:cBhvr>
                                        <p:cTn dur="500" fill="hold" id="40"/>
                                        <p:tgtEl>
                                          <p:spTgt spid="28"/>
                                        </p:tgtEl>
                                        <p:attrNameLst>
                                          <p:attrName>ppt_w</p:attrName>
                                        </p:attrNameLst>
                                      </p:cBhvr>
                                      <p:tavLst>
                                        <p:tav tm="0">
                                          <p:val>
                                            <p:fltVal val="0"/>
                                          </p:val>
                                        </p:tav>
                                        <p:tav tm="100000">
                                          <p:val>
                                            <p:strVal val="#ppt_w"/>
                                          </p:val>
                                        </p:tav>
                                      </p:tavLst>
                                    </p:anim>
                                    <p:anim calcmode="lin" valueType="num">
                                      <p:cBhvr>
                                        <p:cTn dur="500" fill="hold" id="41"/>
                                        <p:tgtEl>
                                          <p:spTgt spid="28"/>
                                        </p:tgtEl>
                                        <p:attrNameLst>
                                          <p:attrName>ppt_h</p:attrName>
                                        </p:attrNameLst>
                                      </p:cBhvr>
                                      <p:tavLst>
                                        <p:tav tm="0">
                                          <p:val>
                                            <p:fltVal val="0"/>
                                          </p:val>
                                        </p:tav>
                                        <p:tav tm="100000">
                                          <p:val>
                                            <p:strVal val="#ppt_h"/>
                                          </p:val>
                                        </p:tav>
                                      </p:tavLst>
                                    </p:anim>
                                  </p:childTnLst>
                                </p:cTn>
                              </p:par>
                              <p:par>
                                <p:cTn fill="hold" grpId="0" id="42" nodeType="withEffect" presetClass="entr" presetID="23" presetSubtype="16">
                                  <p:stCondLst>
                                    <p:cond delay="0"/>
                                  </p:stCondLst>
                                  <p:childTnLst>
                                    <p:set>
                                      <p:cBhvr>
                                        <p:cTn dur="1" fill="hold" id="43">
                                          <p:stCondLst>
                                            <p:cond delay="0"/>
                                          </p:stCondLst>
                                        </p:cTn>
                                        <p:tgtEl>
                                          <p:spTgt spid="30"/>
                                        </p:tgtEl>
                                        <p:attrNameLst>
                                          <p:attrName>style.visibility</p:attrName>
                                        </p:attrNameLst>
                                      </p:cBhvr>
                                      <p:to>
                                        <p:strVal val="visible"/>
                                      </p:to>
                                    </p:set>
                                    <p:anim calcmode="lin" valueType="num">
                                      <p:cBhvr>
                                        <p:cTn dur="500" fill="hold" id="44"/>
                                        <p:tgtEl>
                                          <p:spTgt spid="30"/>
                                        </p:tgtEl>
                                        <p:attrNameLst>
                                          <p:attrName>ppt_w</p:attrName>
                                        </p:attrNameLst>
                                      </p:cBhvr>
                                      <p:tavLst>
                                        <p:tav tm="0">
                                          <p:val>
                                            <p:fltVal val="0"/>
                                          </p:val>
                                        </p:tav>
                                        <p:tav tm="100000">
                                          <p:val>
                                            <p:strVal val="#ppt_w"/>
                                          </p:val>
                                        </p:tav>
                                      </p:tavLst>
                                    </p:anim>
                                    <p:anim calcmode="lin" valueType="num">
                                      <p:cBhvr>
                                        <p:cTn dur="500" fill="hold" id="45"/>
                                        <p:tgtEl>
                                          <p:spTgt spid="30"/>
                                        </p:tgtEl>
                                        <p:attrNameLst>
                                          <p:attrName>ppt_h</p:attrName>
                                        </p:attrNameLst>
                                      </p:cBhvr>
                                      <p:tavLst>
                                        <p:tav tm="0">
                                          <p:val>
                                            <p:fltVal val="0"/>
                                          </p:val>
                                        </p:tav>
                                        <p:tav tm="100000">
                                          <p:val>
                                            <p:strVal val="#ppt_h"/>
                                          </p:val>
                                        </p:tav>
                                      </p:tavLst>
                                    </p:anim>
                                  </p:childTnLst>
                                </p:cTn>
                              </p:par>
                            </p:childTnLst>
                          </p:cTn>
                        </p:par>
                        <p:par>
                          <p:cTn fill="hold" id="46" nodeType="afterGroup">
                            <p:stCondLst>
                              <p:cond delay="3000"/>
                            </p:stCondLst>
                            <p:childTnLst>
                              <p:par>
                                <p:cTn fill="hold" grpId="0" id="47" nodeType="afterEffect" presetClass="entr" presetID="20" presetSubtype="0">
                                  <p:stCondLst>
                                    <p:cond delay="0"/>
                                  </p:stCondLst>
                                  <p:childTnLst>
                                    <p:set>
                                      <p:cBhvr>
                                        <p:cTn dur="1" fill="hold" id="48">
                                          <p:stCondLst>
                                            <p:cond delay="0"/>
                                          </p:stCondLst>
                                        </p:cTn>
                                        <p:tgtEl>
                                          <p:spTgt spid="32"/>
                                        </p:tgtEl>
                                        <p:attrNameLst>
                                          <p:attrName>style.visibility</p:attrName>
                                        </p:attrNameLst>
                                      </p:cBhvr>
                                      <p:to>
                                        <p:strVal val="visible"/>
                                      </p:to>
                                    </p:set>
                                    <p:animEffect filter="">
                                      <p:cBhvr>
                                        <p:cTn dur="750" id="49"/>
                                        <p:tgtEl>
                                          <p:spTgt spid="32"/>
                                        </p:tgtEl>
                                      </p:cBhvr>
                                    </p:animEffect>
                                  </p:childTnLst>
                                </p:cTn>
                              </p:par>
                              <p:par>
                                <p:cTn fill="hold" grpId="0" id="50" nodeType="withEffect" presetClass="entr" presetID="20" presetSubtype="0">
                                  <p:stCondLst>
                                    <p:cond delay="0"/>
                                  </p:stCondLst>
                                  <p:childTnLst>
                                    <p:set>
                                      <p:cBhvr>
                                        <p:cTn dur="1" fill="hold" id="51">
                                          <p:stCondLst>
                                            <p:cond delay="0"/>
                                          </p:stCondLst>
                                        </p:cTn>
                                        <p:tgtEl>
                                          <p:spTgt spid="31"/>
                                        </p:tgtEl>
                                        <p:attrNameLst>
                                          <p:attrName>style.visibility</p:attrName>
                                        </p:attrNameLst>
                                      </p:cBhvr>
                                      <p:to>
                                        <p:strVal val="visible"/>
                                      </p:to>
                                    </p:set>
                                    <p:animEffect filter="">
                                      <p:cBhvr>
                                        <p:cTn dur="750" id="52"/>
                                        <p:tgtEl>
                                          <p:spTgt spid="31"/>
                                        </p:tgtEl>
                                      </p:cBhvr>
                                    </p:animEffect>
                                  </p:childTnLst>
                                </p:cTn>
                              </p:par>
                              <p:par>
                                <p:cTn fill="hold" grpId="0" id="53" nodeType="withEffect" presetClass="entr" presetID="20" presetSubtype="0">
                                  <p:stCondLst>
                                    <p:cond delay="0"/>
                                  </p:stCondLst>
                                  <p:childTnLst>
                                    <p:set>
                                      <p:cBhvr>
                                        <p:cTn dur="1" fill="hold" id="54">
                                          <p:stCondLst>
                                            <p:cond delay="0"/>
                                          </p:stCondLst>
                                        </p:cTn>
                                        <p:tgtEl>
                                          <p:spTgt spid="33"/>
                                        </p:tgtEl>
                                        <p:attrNameLst>
                                          <p:attrName>style.visibility</p:attrName>
                                        </p:attrNameLst>
                                      </p:cBhvr>
                                      <p:to>
                                        <p:strVal val="visible"/>
                                      </p:to>
                                    </p:set>
                                    <p:animEffect filter="">
                                      <p:cBhvr>
                                        <p:cTn dur="750" id="5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8"/>
      <p:bldP grpId="0" spid="29"/>
      <p:bldP grpId="0" spid="30"/>
      <p:bldP grpId="0" spid="31"/>
      <p:bldP grpId="0" spid="32"/>
      <p:bldP grpId="0" spid="33"/>
      <p:bldP grpId="0" spid="34"/>
      <p:bldP grpId="0" spid="3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TextBox 23"/>
          <p:cNvSpPr txBox="1"/>
          <p:nvPr/>
        </p:nvSpPr>
        <p:spPr>
          <a:xfrm>
            <a:off x="979738" y="4258623"/>
            <a:ext cx="1121172" cy="578950"/>
          </a:xfrm>
          <a:prstGeom prst="rect">
            <a:avLst/>
          </a:prstGeom>
          <a:noFill/>
        </p:spPr>
        <p:txBody>
          <a:bodyPr anchor="ctr" bIns="45635" lIns="91271" rIns="91271" rtlCol="0" tIns="45635" wrap="square">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defRPr>
            </a:lvl1pPr>
          </a:lstStyle>
          <a:p>
            <a:r>
              <a:rPr altLang="en-US" lang="zh-CN" sz="1600">
                <a:solidFill>
                  <a:schemeClr val="tx1"/>
                </a:solidFill>
              </a:rPr>
              <a:t>添加文本添加文本</a:t>
            </a:r>
          </a:p>
        </p:txBody>
      </p:sp>
      <p:sp>
        <p:nvSpPr>
          <p:cNvPr id="25" name="TextBox 24"/>
          <p:cNvSpPr txBox="1"/>
          <p:nvPr/>
        </p:nvSpPr>
        <p:spPr>
          <a:xfrm>
            <a:off x="2440792" y="2933177"/>
            <a:ext cx="1588326" cy="609430"/>
          </a:xfrm>
          <a:prstGeom prst="rect">
            <a:avLst/>
          </a:prstGeom>
          <a:noFill/>
        </p:spPr>
        <p:txBody>
          <a:bodyPr anchor="ctr" bIns="45635" lIns="91271" rIns="91271" rtlCol="0" tIns="45635" wrap="square">
            <a:spAutoFit/>
          </a:bodyPr>
          <a:lstStyle/>
          <a:p>
            <a:pPr algn="ctr"/>
            <a:r>
              <a:rPr altLang="en-US" lang="zh-CN" sz="1700">
                <a:latin charset="-122" panose="020b0503020204020204" pitchFamily="34" typeface="微软雅黑"/>
                <a:ea charset="-122" panose="020b0503020204020204" pitchFamily="34" typeface="微软雅黑"/>
              </a:rPr>
              <a:t>添加文本</a:t>
            </a:r>
          </a:p>
          <a:p>
            <a:pPr algn="ctr"/>
            <a:r>
              <a:rPr altLang="en-US" lang="zh-CN" sz="1700">
                <a:latin charset="-122" panose="020b0503020204020204" pitchFamily="34" typeface="微软雅黑"/>
                <a:ea charset="-122" panose="020b0503020204020204" pitchFamily="34" typeface="微软雅黑"/>
              </a:rPr>
              <a:t>添加文本</a:t>
            </a:r>
          </a:p>
        </p:txBody>
      </p:sp>
      <p:sp>
        <p:nvSpPr>
          <p:cNvPr id="26" name="TextBox 25"/>
          <p:cNvSpPr txBox="1"/>
          <p:nvPr/>
        </p:nvSpPr>
        <p:spPr>
          <a:xfrm>
            <a:off x="4416072" y="3974364"/>
            <a:ext cx="1121172" cy="578950"/>
          </a:xfrm>
          <a:prstGeom prst="rect">
            <a:avLst/>
          </a:prstGeom>
          <a:noFill/>
        </p:spPr>
        <p:txBody>
          <a:bodyPr anchor="ctr" bIns="45635" lIns="91271" rIns="91271" rtlCol="0" tIns="45635" wrap="square">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defRPr>
            </a:lvl1pPr>
          </a:lstStyle>
          <a:p>
            <a:r>
              <a:rPr altLang="en-US" lang="zh-CN">
                <a:solidFill>
                  <a:schemeClr val="tx1"/>
                </a:solidFill>
              </a:rPr>
              <a:t>添加文本</a:t>
            </a:r>
          </a:p>
          <a:p>
            <a:r>
              <a:rPr altLang="en-US" lang="zh-CN">
                <a:solidFill>
                  <a:schemeClr val="tx1"/>
                </a:solidFill>
              </a:rPr>
              <a:t>添加文本</a:t>
            </a:r>
          </a:p>
        </p:txBody>
      </p:sp>
      <p:sp>
        <p:nvSpPr>
          <p:cNvPr id="27" name="TextBox 26"/>
          <p:cNvSpPr txBox="1"/>
          <p:nvPr/>
        </p:nvSpPr>
        <p:spPr>
          <a:xfrm>
            <a:off x="5855462" y="2966918"/>
            <a:ext cx="1588326" cy="609430"/>
          </a:xfrm>
          <a:prstGeom prst="rect">
            <a:avLst/>
          </a:prstGeom>
          <a:noFill/>
        </p:spPr>
        <p:txBody>
          <a:bodyPr anchor="ctr" bIns="45635" lIns="91271" rIns="91271" rtlCol="0" tIns="45635" wrap="square">
            <a:spAutoFit/>
          </a:bodyPr>
          <a:lstStyle/>
          <a:p>
            <a:pPr algn="ctr"/>
            <a:r>
              <a:rPr altLang="en-US" lang="zh-CN" sz="1700">
                <a:latin charset="-122" panose="020b0503020204020204" pitchFamily="34" typeface="微软雅黑"/>
                <a:ea charset="-122" panose="020b0503020204020204" pitchFamily="34" typeface="微软雅黑"/>
              </a:rPr>
              <a:t>添加文本</a:t>
            </a:r>
          </a:p>
          <a:p>
            <a:pPr algn="ctr"/>
            <a:r>
              <a:rPr altLang="en-US" lang="zh-CN" sz="1700">
                <a:latin charset="-122" panose="020b0503020204020204" pitchFamily="34" typeface="微软雅黑"/>
                <a:ea charset="-122" panose="020b0503020204020204" pitchFamily="34" typeface="微软雅黑"/>
              </a:rPr>
              <a:t>添加文本</a:t>
            </a:r>
          </a:p>
        </p:txBody>
      </p:sp>
      <p:sp>
        <p:nvSpPr>
          <p:cNvPr id="28" name="矩形 27"/>
          <p:cNvSpPr/>
          <p:nvPr/>
        </p:nvSpPr>
        <p:spPr>
          <a:xfrm>
            <a:off x="8001605" y="2870359"/>
            <a:ext cx="3833425" cy="2773510"/>
          </a:xfrm>
          <a:prstGeom prst="rect">
            <a:avLst/>
          </a:prstGeom>
        </p:spPr>
        <p:txBody>
          <a:bodyPr bIns="45635" lIns="91271" rIns="91271" tIns="45635"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sp>
        <p:nvSpPr>
          <p:cNvPr id="29" name="Freeform 4"/>
          <p:cNvSpPr/>
          <p:nvPr/>
        </p:nvSpPr>
        <p:spPr bwMode="auto">
          <a:xfrm>
            <a:off x="2061280" y="2083996"/>
            <a:ext cx="2324828" cy="2330371"/>
          </a:xfrm>
          <a:custGeom>
            <a:rect b="b" l="l" r="r" t="t"/>
            <a:pathLst>
              <a:path h="2628031" w="2628619">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7B1B1B"/>
          </a:solidFill>
          <a:ln algn="ctr" cap="flat" cmpd="sng" w="3175">
            <a:noFill/>
            <a:prstDash val="solid"/>
          </a:ln>
          <a:effectLst/>
          <a:extLst/>
        </p:spPr>
        <p:txBody>
          <a:bodyPr anchor="ctr" bIns="45635" lIns="0" rIns="0" tIns="45635"/>
          <a:lstStyle/>
          <a:p>
            <a:pPr algn="ctr" defTabSz="912707" fontAlgn="base">
              <a:lnSpc>
                <a:spcPct val="120000"/>
              </a:lnSpc>
              <a:spcBef>
                <a:spcPts val="599"/>
              </a:spcBef>
              <a:spcAft>
                <a:spcPts val="599"/>
              </a:spcAft>
              <a:defRPr/>
            </a:pPr>
            <a:endParaRPr kern="0" lang="en-US" sz="2800">
              <a:latin charset="-122" panose="020b0503020204020204" pitchFamily="34" typeface="微软雅黑"/>
              <a:ea charset="-122" panose="020b0503020204020204" pitchFamily="34" typeface="微软雅黑"/>
            </a:endParaRPr>
          </a:p>
        </p:txBody>
      </p:sp>
      <p:sp>
        <p:nvSpPr>
          <p:cNvPr id="30" name="Freeform 6"/>
          <p:cNvSpPr/>
          <p:nvPr/>
        </p:nvSpPr>
        <p:spPr bwMode="auto">
          <a:xfrm>
            <a:off x="4046603" y="3354143"/>
            <a:ext cx="1837583" cy="1841968"/>
          </a:xfrm>
          <a:custGeom>
            <a:rect b="b" l="l" r="r" t="t"/>
            <a:pathLst>
              <a:path h="1487615" w="1487948">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tx1">
              <a:lumMod val="75000"/>
              <a:lumOff val="25000"/>
            </a:schemeClr>
          </a:solidFill>
          <a:ln algn="ctr" cap="flat" cmpd="sng" w="3175">
            <a:noFill/>
            <a:prstDash val="solid"/>
          </a:ln>
          <a:effectLst/>
          <a:extLst/>
        </p:spPr>
        <p:txBody>
          <a:bodyPr anchor="ctr" bIns="45635" lIns="0" rIns="0" tIns="45635"/>
          <a:lstStyle/>
          <a:p>
            <a:pPr algn="ctr" defTabSz="912707" fontAlgn="base">
              <a:lnSpc>
                <a:spcPct val="120000"/>
              </a:lnSpc>
              <a:spcBef>
                <a:spcPts val="599"/>
              </a:spcBef>
              <a:spcAft>
                <a:spcPts val="599"/>
              </a:spcAft>
              <a:defRPr/>
            </a:pPr>
            <a:endParaRPr kern="0" lang="en-US" sz="2800">
              <a:latin charset="-122" panose="020b0503020204020204" pitchFamily="34" typeface="微软雅黑"/>
              <a:ea charset="-122" panose="020b0503020204020204" pitchFamily="34" typeface="微软雅黑"/>
            </a:endParaRPr>
          </a:p>
        </p:txBody>
      </p:sp>
      <p:sp>
        <p:nvSpPr>
          <p:cNvPr id="31" name="Freeform 8"/>
          <p:cNvSpPr/>
          <p:nvPr/>
        </p:nvSpPr>
        <p:spPr bwMode="auto">
          <a:xfrm>
            <a:off x="526745" y="3532196"/>
            <a:ext cx="2028172" cy="2031804"/>
          </a:xfrm>
          <a:custGeom>
            <a:rect b="b" l="l" r="r" t="t"/>
            <a:pathLst>
              <a:path h="2080525" w="2075647">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tx1">
              <a:lumMod val="75000"/>
              <a:lumOff val="25000"/>
            </a:schemeClr>
          </a:solidFill>
          <a:ln algn="ctr" cap="flat" cmpd="sng" w="3175">
            <a:noFill/>
            <a:prstDash val="solid"/>
          </a:ln>
          <a:effectLst/>
          <a:extLst/>
        </p:spPr>
        <p:txBody>
          <a:bodyPr anchor="ctr" bIns="45635" lIns="0" rIns="0" tIns="45635"/>
          <a:lstStyle/>
          <a:p>
            <a:pPr algn="ctr" defTabSz="912707" fontAlgn="base">
              <a:lnSpc>
                <a:spcPct val="120000"/>
              </a:lnSpc>
              <a:spcBef>
                <a:spcPts val="599"/>
              </a:spcBef>
              <a:spcAft>
                <a:spcPts val="599"/>
              </a:spcAft>
              <a:defRPr/>
            </a:pPr>
            <a:endParaRPr kern="0" lang="en-US" sz="2800">
              <a:latin charset="-122" panose="020b0503020204020204" pitchFamily="34" typeface="微软雅黑"/>
              <a:ea charset="-122" panose="020b0503020204020204" pitchFamily="34" typeface="微软雅黑"/>
            </a:endParaRPr>
          </a:p>
        </p:txBody>
      </p:sp>
      <p:sp>
        <p:nvSpPr>
          <p:cNvPr id="32" name="Freeform 6"/>
          <p:cNvSpPr/>
          <p:nvPr/>
        </p:nvSpPr>
        <p:spPr bwMode="auto">
          <a:xfrm>
            <a:off x="5528513" y="2157384"/>
            <a:ext cx="2219698" cy="2224996"/>
          </a:xfrm>
          <a:custGeom>
            <a:rect b="b" l="l" r="r" t="t"/>
            <a:pathLst>
              <a:path h="1487615" w="1487948">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B1B1B"/>
          </a:solidFill>
          <a:ln algn="ctr" cap="flat" cmpd="sng" w="3175">
            <a:noFill/>
            <a:prstDash val="solid"/>
          </a:ln>
          <a:effectLst/>
          <a:extLst/>
        </p:spPr>
        <p:txBody>
          <a:bodyPr anchor="ctr" bIns="45635" lIns="0" rIns="0" tIns="45635"/>
          <a:lstStyle/>
          <a:p>
            <a:pPr algn="ctr" defTabSz="912707" fontAlgn="base">
              <a:lnSpc>
                <a:spcPct val="120000"/>
              </a:lnSpc>
              <a:spcBef>
                <a:spcPts val="599"/>
              </a:spcBef>
              <a:spcAft>
                <a:spcPts val="599"/>
              </a:spcAft>
              <a:defRPr/>
            </a:pPr>
            <a:endParaRPr kern="0" lang="en-US" sz="2800">
              <a:latin charset="-122" panose="020b0503020204020204" pitchFamily="34" typeface="微软雅黑"/>
              <a:ea charset="-122" panose="020b0503020204020204" pitchFamily="34" typeface="微软雅黑"/>
            </a:endParaRPr>
          </a:p>
        </p:txBody>
      </p:sp>
      <p:sp>
        <p:nvSpPr>
          <p:cNvPr id="33" name="矩形 32"/>
          <p:cNvSpPr/>
          <p:nvPr/>
        </p:nvSpPr>
        <p:spPr>
          <a:xfrm>
            <a:off x="8356222" y="2131007"/>
            <a:ext cx="3053405" cy="655150"/>
          </a:xfrm>
          <a:prstGeom prst="rect">
            <a:avLst/>
          </a:prstGeom>
        </p:spPr>
        <p:txBody>
          <a:bodyPr bIns="45635" lIns="91271" rIns="91271" tIns="45635" wrap="square">
            <a:spAutoFit/>
          </a:bodyPr>
          <a:lstStyle/>
          <a:p>
            <a:pPr algn="ctr"/>
            <a:r>
              <a:rPr altLang="en-US" b="1" lang="zh-CN" sz="3700">
                <a:latin charset="-122" panose="020b0503020204020204" pitchFamily="34" typeface="微软雅黑"/>
                <a:ea charset="-122" panose="020b0503020204020204" pitchFamily="34" typeface="微软雅黑"/>
              </a:rPr>
              <a:t>单击添加标题</a:t>
            </a:r>
          </a:p>
        </p:txBody>
      </p:sp>
      <p:sp>
        <p:nvSpPr>
          <p:cNvPr id="13" name="TextBox 12"/>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成功项目展示</a:t>
            </a:r>
          </a:p>
        </p:txBody>
      </p:sp>
    </p:spTree>
    <p:extLst>
      <p:ext uri="{BB962C8B-B14F-4D97-AF65-F5344CB8AC3E}">
        <p14:creationId val="226467087"/>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13"/>
                                        </p:tgtEl>
                                        <p:attrNameLst>
                                          <p:attrName>style.visibility</p:attrName>
                                        </p:attrNameLst>
                                      </p:cBhvr>
                                      <p:to>
                                        <p:strVal val="visible"/>
                                      </p:to>
                                    </p:set>
                                    <p:anim by="(-#ppt_w*2)" calcmode="lin" valueType="num">
                                      <p:cBhvr rctx="PPT">
                                        <p:cTn autoRev="1" dur="250" fill="hold" id="7">
                                          <p:stCondLst>
                                            <p:cond delay="0"/>
                                          </p:stCondLst>
                                        </p:cTn>
                                        <p:tgtEl>
                                          <p:spTgt spid="13"/>
                                        </p:tgtEl>
                                        <p:attrNameLst>
                                          <p:attrName>ppt_w</p:attrName>
                                        </p:attrNameLst>
                                      </p:cBhvr>
                                    </p:anim>
                                    <p:anim by="(#ppt_w*0.50)" calcmode="lin" valueType="num">
                                      <p:cBhvr>
                                        <p:cTn autoRev="1" decel="50000" dur="250" fill="hold" id="8">
                                          <p:stCondLst>
                                            <p:cond delay="0"/>
                                          </p:stCondLst>
                                        </p:cTn>
                                        <p:tgtEl>
                                          <p:spTgt spid="13"/>
                                        </p:tgtEl>
                                        <p:attrNameLst>
                                          <p:attrName>ppt_x</p:attrName>
                                        </p:attrNameLst>
                                      </p:cBhvr>
                                    </p:anim>
                                    <p:anim calcmode="lin" from="(-#ppt_h/2)" to="(#ppt_y)" valueType="num">
                                      <p:cBhvr>
                                        <p:cTn dur="500" fill="hold" id="9">
                                          <p:stCondLst>
                                            <p:cond delay="0"/>
                                          </p:stCondLst>
                                        </p:cTn>
                                        <p:tgtEl>
                                          <p:spTgt spid="13"/>
                                        </p:tgtEl>
                                        <p:attrNameLst>
                                          <p:attrName>ppt_y</p:attrName>
                                        </p:attrNameLst>
                                      </p:cBhvr>
                                    </p:anim>
                                    <p:animRot by="21600000">
                                      <p:cBhvr>
                                        <p:cTn dur="500" fill="hold" id="10">
                                          <p:stCondLst>
                                            <p:cond delay="0"/>
                                          </p:stCondLst>
                                        </p:cTn>
                                        <p:tgtEl>
                                          <p:spTgt spid="13"/>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10" presetSubtype="0">
                                  <p:stCondLst>
                                    <p:cond delay="0"/>
                                  </p:stCondLst>
                                  <p:childTnLst>
                                    <p:set>
                                      <p:cBhvr>
                                        <p:cTn dur="1" fill="hold" id="13">
                                          <p:stCondLst>
                                            <p:cond delay="0"/>
                                          </p:stCondLst>
                                        </p:cTn>
                                        <p:tgtEl>
                                          <p:spTgt spid="31"/>
                                        </p:tgtEl>
                                        <p:attrNameLst>
                                          <p:attrName>style.visibility</p:attrName>
                                        </p:attrNameLst>
                                      </p:cBhvr>
                                      <p:to>
                                        <p:strVal val="visible"/>
                                      </p:to>
                                    </p:set>
                                    <p:animEffect filter="fade" transition="in">
                                      <p:cBhvr>
                                        <p:cTn dur="500" id="14"/>
                                        <p:tgtEl>
                                          <p:spTgt spid="31"/>
                                        </p:tgtEl>
                                      </p:cBhvr>
                                    </p:animEffect>
                                  </p:childTnLst>
                                </p:cTn>
                              </p:par>
                              <p:par>
                                <p:cTn fill="hold" grpId="1" id="15" nodeType="withEffect" presetClass="emph" presetID="8" presetSubtype="0" repeatCount="indefinite">
                                  <p:stCondLst>
                                    <p:cond delay="0"/>
                                  </p:stCondLst>
                                  <p:childTnLst>
                                    <p:animRot by="-86400000">
                                      <p:cBhvr>
                                        <p:cTn dur="8000" fill="hold" id="16"/>
                                        <p:tgtEl>
                                          <p:spTgt spid="31"/>
                                        </p:tgtEl>
                                        <p:attrNameLst>
                                          <p:attrName>r</p:attrName>
                                        </p:attrNameLst>
                                      </p:cBhvr>
                                    </p:animRot>
                                  </p:childTnLst>
                                </p:cTn>
                              </p:par>
                              <p:par>
                                <p:cTn fill="hold" grpId="0" id="17" nodeType="withEffect" presetClass="entr" presetID="53" presetSubtype="0">
                                  <p:stCondLst>
                                    <p:cond delay="500"/>
                                  </p:stCondLst>
                                  <p:childTnLst>
                                    <p:set>
                                      <p:cBhvr>
                                        <p:cTn dur="1" fill="hold" id="18">
                                          <p:stCondLst>
                                            <p:cond delay="0"/>
                                          </p:stCondLst>
                                        </p:cTn>
                                        <p:tgtEl>
                                          <p:spTgt spid="24"/>
                                        </p:tgtEl>
                                        <p:attrNameLst>
                                          <p:attrName>style.visibility</p:attrName>
                                        </p:attrNameLst>
                                      </p:cBhvr>
                                      <p:to>
                                        <p:strVal val="visible"/>
                                      </p:to>
                                    </p:set>
                                    <p:anim calcmode="lin" valueType="num">
                                      <p:cBhvr>
                                        <p:cTn dur="500" fill="hold" id="19"/>
                                        <p:tgtEl>
                                          <p:spTgt spid="24"/>
                                        </p:tgtEl>
                                        <p:attrNameLst>
                                          <p:attrName>ppt_w</p:attrName>
                                        </p:attrNameLst>
                                      </p:cBhvr>
                                      <p:tavLst>
                                        <p:tav tm="0">
                                          <p:val>
                                            <p:fltVal val="0"/>
                                          </p:val>
                                        </p:tav>
                                        <p:tav tm="100000">
                                          <p:val>
                                            <p:strVal val="#ppt_w"/>
                                          </p:val>
                                        </p:tav>
                                      </p:tavLst>
                                    </p:anim>
                                    <p:anim calcmode="lin" valueType="num">
                                      <p:cBhvr>
                                        <p:cTn dur="500" fill="hold" id="20"/>
                                        <p:tgtEl>
                                          <p:spTgt spid="24"/>
                                        </p:tgtEl>
                                        <p:attrNameLst>
                                          <p:attrName>ppt_h</p:attrName>
                                        </p:attrNameLst>
                                      </p:cBhvr>
                                      <p:tavLst>
                                        <p:tav tm="0">
                                          <p:val>
                                            <p:fltVal val="0"/>
                                          </p:val>
                                        </p:tav>
                                        <p:tav tm="100000">
                                          <p:val>
                                            <p:strVal val="#ppt_h"/>
                                          </p:val>
                                        </p:tav>
                                      </p:tavLst>
                                    </p:anim>
                                    <p:animEffect filter="fade" transition="in">
                                      <p:cBhvr>
                                        <p:cTn dur="500" id="21"/>
                                        <p:tgtEl>
                                          <p:spTgt spid="24"/>
                                        </p:tgtEl>
                                      </p:cBhvr>
                                    </p:animEffect>
                                  </p:childTnLst>
                                </p:cTn>
                              </p:par>
                              <p:par>
                                <p:cTn fill="hold" grpId="0" id="22" nodeType="withEffect" presetClass="entr" presetID="10" presetSubtype="0">
                                  <p:stCondLst>
                                    <p:cond delay="1500"/>
                                  </p:stCondLst>
                                  <p:childTnLst>
                                    <p:set>
                                      <p:cBhvr>
                                        <p:cTn dur="1" fill="hold" id="23">
                                          <p:stCondLst>
                                            <p:cond delay="0"/>
                                          </p:stCondLst>
                                        </p:cTn>
                                        <p:tgtEl>
                                          <p:spTgt spid="29"/>
                                        </p:tgtEl>
                                        <p:attrNameLst>
                                          <p:attrName>style.visibility</p:attrName>
                                        </p:attrNameLst>
                                      </p:cBhvr>
                                      <p:to>
                                        <p:strVal val="visible"/>
                                      </p:to>
                                    </p:set>
                                    <p:animEffect filter="fade" transition="in">
                                      <p:cBhvr>
                                        <p:cTn dur="500" id="24"/>
                                        <p:tgtEl>
                                          <p:spTgt spid="29"/>
                                        </p:tgtEl>
                                      </p:cBhvr>
                                    </p:animEffect>
                                  </p:childTnLst>
                                </p:cTn>
                              </p:par>
                              <p:par>
                                <p:cTn fill="hold" grpId="1" id="25" nodeType="withEffect" presetClass="emph" presetID="8" presetSubtype="0" repeatCount="indefinite">
                                  <p:stCondLst>
                                    <p:cond delay="1500"/>
                                  </p:stCondLst>
                                  <p:childTnLst>
                                    <p:animRot by="64800000">
                                      <p:cBhvr>
                                        <p:cTn dur="7500" fill="hold" id="26"/>
                                        <p:tgtEl>
                                          <p:spTgt spid="29"/>
                                        </p:tgtEl>
                                        <p:attrNameLst>
                                          <p:attrName>r</p:attrName>
                                        </p:attrNameLst>
                                      </p:cBhvr>
                                    </p:animRot>
                                  </p:childTnLst>
                                </p:cTn>
                              </p:par>
                              <p:par>
                                <p:cTn fill="hold" grpId="0" id="27" nodeType="withEffect" presetClass="entr" presetID="53" presetSubtype="0">
                                  <p:stCondLst>
                                    <p:cond delay="2000"/>
                                  </p:stCondLst>
                                  <p:childTnLst>
                                    <p:set>
                                      <p:cBhvr>
                                        <p:cTn dur="1" fill="hold" id="28">
                                          <p:stCondLst>
                                            <p:cond delay="0"/>
                                          </p:stCondLst>
                                        </p:cTn>
                                        <p:tgtEl>
                                          <p:spTgt spid="25"/>
                                        </p:tgtEl>
                                        <p:attrNameLst>
                                          <p:attrName>style.visibility</p:attrName>
                                        </p:attrNameLst>
                                      </p:cBhvr>
                                      <p:to>
                                        <p:strVal val="visible"/>
                                      </p:to>
                                    </p:set>
                                    <p:anim calcmode="lin" valueType="num">
                                      <p:cBhvr>
                                        <p:cTn dur="500" fill="hold" id="29"/>
                                        <p:tgtEl>
                                          <p:spTgt spid="25"/>
                                        </p:tgtEl>
                                        <p:attrNameLst>
                                          <p:attrName>ppt_w</p:attrName>
                                        </p:attrNameLst>
                                      </p:cBhvr>
                                      <p:tavLst>
                                        <p:tav tm="0">
                                          <p:val>
                                            <p:fltVal val="0"/>
                                          </p:val>
                                        </p:tav>
                                        <p:tav tm="100000">
                                          <p:val>
                                            <p:strVal val="#ppt_w"/>
                                          </p:val>
                                        </p:tav>
                                      </p:tavLst>
                                    </p:anim>
                                    <p:anim calcmode="lin" valueType="num">
                                      <p:cBhvr>
                                        <p:cTn dur="500" fill="hold" id="30"/>
                                        <p:tgtEl>
                                          <p:spTgt spid="25"/>
                                        </p:tgtEl>
                                        <p:attrNameLst>
                                          <p:attrName>ppt_h</p:attrName>
                                        </p:attrNameLst>
                                      </p:cBhvr>
                                      <p:tavLst>
                                        <p:tav tm="0">
                                          <p:val>
                                            <p:fltVal val="0"/>
                                          </p:val>
                                        </p:tav>
                                        <p:tav tm="100000">
                                          <p:val>
                                            <p:strVal val="#ppt_h"/>
                                          </p:val>
                                        </p:tav>
                                      </p:tavLst>
                                    </p:anim>
                                    <p:animEffect filter="fade" transition="in">
                                      <p:cBhvr>
                                        <p:cTn dur="500" id="31"/>
                                        <p:tgtEl>
                                          <p:spTgt spid="25"/>
                                        </p:tgtEl>
                                      </p:cBhvr>
                                    </p:animEffect>
                                  </p:childTnLst>
                                </p:cTn>
                              </p:par>
                              <p:par>
                                <p:cTn fill="hold" grpId="0" id="32" nodeType="withEffect" presetClass="entr" presetID="10" presetSubtype="0">
                                  <p:stCondLst>
                                    <p:cond delay="3000"/>
                                  </p:stCondLst>
                                  <p:childTnLst>
                                    <p:set>
                                      <p:cBhvr>
                                        <p:cTn dur="1" fill="hold" id="33">
                                          <p:stCondLst>
                                            <p:cond delay="0"/>
                                          </p:stCondLst>
                                        </p:cTn>
                                        <p:tgtEl>
                                          <p:spTgt spid="30"/>
                                        </p:tgtEl>
                                        <p:attrNameLst>
                                          <p:attrName>style.visibility</p:attrName>
                                        </p:attrNameLst>
                                      </p:cBhvr>
                                      <p:to>
                                        <p:strVal val="visible"/>
                                      </p:to>
                                    </p:set>
                                    <p:animEffect filter="fade" transition="in">
                                      <p:cBhvr>
                                        <p:cTn dur="500" id="34"/>
                                        <p:tgtEl>
                                          <p:spTgt spid="30"/>
                                        </p:tgtEl>
                                      </p:cBhvr>
                                    </p:animEffect>
                                  </p:childTnLst>
                                </p:cTn>
                              </p:par>
                              <p:par>
                                <p:cTn fill="hold" grpId="1" id="35" nodeType="withEffect" presetClass="emph" presetID="8" presetSubtype="0" repeatCount="indefinite">
                                  <p:stCondLst>
                                    <p:cond delay="3000"/>
                                  </p:stCondLst>
                                  <p:childTnLst>
                                    <p:animRot by="-108000000">
                                      <p:cBhvr>
                                        <p:cTn dur="7500" fill="hold" id="36"/>
                                        <p:tgtEl>
                                          <p:spTgt spid="30"/>
                                        </p:tgtEl>
                                        <p:attrNameLst>
                                          <p:attrName>r</p:attrName>
                                        </p:attrNameLst>
                                      </p:cBhvr>
                                    </p:animRot>
                                  </p:childTnLst>
                                </p:cTn>
                              </p:par>
                              <p:par>
                                <p:cTn fill="hold" grpId="0" id="37" nodeType="withEffect" presetClass="entr" presetID="53" presetSubtype="0">
                                  <p:stCondLst>
                                    <p:cond delay="4000"/>
                                  </p:stCondLst>
                                  <p:childTnLst>
                                    <p:set>
                                      <p:cBhvr>
                                        <p:cTn dur="1" fill="hold" id="38">
                                          <p:stCondLst>
                                            <p:cond delay="0"/>
                                          </p:stCondLst>
                                        </p:cTn>
                                        <p:tgtEl>
                                          <p:spTgt spid="26"/>
                                        </p:tgtEl>
                                        <p:attrNameLst>
                                          <p:attrName>style.visibility</p:attrName>
                                        </p:attrNameLst>
                                      </p:cBhvr>
                                      <p:to>
                                        <p:strVal val="visible"/>
                                      </p:to>
                                    </p:set>
                                    <p:anim calcmode="lin" valueType="num">
                                      <p:cBhvr>
                                        <p:cTn dur="500" fill="hold" id="39"/>
                                        <p:tgtEl>
                                          <p:spTgt spid="26"/>
                                        </p:tgtEl>
                                        <p:attrNameLst>
                                          <p:attrName>ppt_w</p:attrName>
                                        </p:attrNameLst>
                                      </p:cBhvr>
                                      <p:tavLst>
                                        <p:tav tm="0">
                                          <p:val>
                                            <p:fltVal val="0"/>
                                          </p:val>
                                        </p:tav>
                                        <p:tav tm="100000">
                                          <p:val>
                                            <p:strVal val="#ppt_w"/>
                                          </p:val>
                                        </p:tav>
                                      </p:tavLst>
                                    </p:anim>
                                    <p:anim calcmode="lin" valueType="num">
                                      <p:cBhvr>
                                        <p:cTn dur="500" fill="hold" id="40"/>
                                        <p:tgtEl>
                                          <p:spTgt spid="26"/>
                                        </p:tgtEl>
                                        <p:attrNameLst>
                                          <p:attrName>ppt_h</p:attrName>
                                        </p:attrNameLst>
                                      </p:cBhvr>
                                      <p:tavLst>
                                        <p:tav tm="0">
                                          <p:val>
                                            <p:fltVal val="0"/>
                                          </p:val>
                                        </p:tav>
                                        <p:tav tm="100000">
                                          <p:val>
                                            <p:strVal val="#ppt_h"/>
                                          </p:val>
                                        </p:tav>
                                      </p:tavLst>
                                    </p:anim>
                                    <p:animEffect filter="fade" transition="in">
                                      <p:cBhvr>
                                        <p:cTn dur="500" id="41"/>
                                        <p:tgtEl>
                                          <p:spTgt spid="26"/>
                                        </p:tgtEl>
                                      </p:cBhvr>
                                    </p:animEffect>
                                  </p:childTnLst>
                                </p:cTn>
                              </p:par>
                              <p:par>
                                <p:cTn fill="hold" grpId="0" id="42" nodeType="withEffect" presetClass="entr" presetID="10" presetSubtype="0">
                                  <p:stCondLst>
                                    <p:cond delay="4500"/>
                                  </p:stCondLst>
                                  <p:childTnLst>
                                    <p:set>
                                      <p:cBhvr>
                                        <p:cTn dur="1" fill="hold" id="43">
                                          <p:stCondLst>
                                            <p:cond delay="0"/>
                                          </p:stCondLst>
                                        </p:cTn>
                                        <p:tgtEl>
                                          <p:spTgt spid="32"/>
                                        </p:tgtEl>
                                        <p:attrNameLst>
                                          <p:attrName>style.visibility</p:attrName>
                                        </p:attrNameLst>
                                      </p:cBhvr>
                                      <p:to>
                                        <p:strVal val="visible"/>
                                      </p:to>
                                    </p:set>
                                    <p:animEffect filter="fade" transition="in">
                                      <p:cBhvr>
                                        <p:cTn dur="500" id="44"/>
                                        <p:tgtEl>
                                          <p:spTgt spid="32"/>
                                        </p:tgtEl>
                                      </p:cBhvr>
                                    </p:animEffect>
                                  </p:childTnLst>
                                </p:cTn>
                              </p:par>
                              <p:par>
                                <p:cTn fill="hold" grpId="1" id="45" nodeType="withEffect" presetClass="emph" presetID="8" presetSubtype="0" repeatCount="indefinite">
                                  <p:stCondLst>
                                    <p:cond delay="4500"/>
                                  </p:stCondLst>
                                  <p:childTnLst>
                                    <p:animRot by="86400000">
                                      <p:cBhvr>
                                        <p:cTn dur="7000" fill="hold" id="46"/>
                                        <p:tgtEl>
                                          <p:spTgt spid="32"/>
                                        </p:tgtEl>
                                        <p:attrNameLst>
                                          <p:attrName>r</p:attrName>
                                        </p:attrNameLst>
                                      </p:cBhvr>
                                    </p:animRot>
                                  </p:childTnLst>
                                </p:cTn>
                              </p:par>
                              <p:par>
                                <p:cTn fill="hold" grpId="0" id="47" nodeType="withEffect" presetClass="entr" presetID="53" presetSubtype="0">
                                  <p:stCondLst>
                                    <p:cond delay="5000"/>
                                  </p:stCondLst>
                                  <p:childTnLst>
                                    <p:set>
                                      <p:cBhvr>
                                        <p:cTn dur="1" fill="hold" id="48">
                                          <p:stCondLst>
                                            <p:cond delay="0"/>
                                          </p:stCondLst>
                                        </p:cTn>
                                        <p:tgtEl>
                                          <p:spTgt spid="27"/>
                                        </p:tgtEl>
                                        <p:attrNameLst>
                                          <p:attrName>style.visibility</p:attrName>
                                        </p:attrNameLst>
                                      </p:cBhvr>
                                      <p:to>
                                        <p:strVal val="visible"/>
                                      </p:to>
                                    </p:set>
                                    <p:anim calcmode="lin" valueType="num">
                                      <p:cBhvr>
                                        <p:cTn dur="500" fill="hold" id="49"/>
                                        <p:tgtEl>
                                          <p:spTgt spid="27"/>
                                        </p:tgtEl>
                                        <p:attrNameLst>
                                          <p:attrName>ppt_w</p:attrName>
                                        </p:attrNameLst>
                                      </p:cBhvr>
                                      <p:tavLst>
                                        <p:tav tm="0">
                                          <p:val>
                                            <p:fltVal val="0"/>
                                          </p:val>
                                        </p:tav>
                                        <p:tav tm="100000">
                                          <p:val>
                                            <p:strVal val="#ppt_w"/>
                                          </p:val>
                                        </p:tav>
                                      </p:tavLst>
                                    </p:anim>
                                    <p:anim calcmode="lin" valueType="num">
                                      <p:cBhvr>
                                        <p:cTn dur="500" fill="hold" id="50"/>
                                        <p:tgtEl>
                                          <p:spTgt spid="27"/>
                                        </p:tgtEl>
                                        <p:attrNameLst>
                                          <p:attrName>ppt_h</p:attrName>
                                        </p:attrNameLst>
                                      </p:cBhvr>
                                      <p:tavLst>
                                        <p:tav tm="0">
                                          <p:val>
                                            <p:fltVal val="0"/>
                                          </p:val>
                                        </p:tav>
                                        <p:tav tm="100000">
                                          <p:val>
                                            <p:strVal val="#ppt_h"/>
                                          </p:val>
                                        </p:tav>
                                      </p:tavLst>
                                    </p:anim>
                                    <p:animEffect filter="fade" transition="in">
                                      <p:cBhvr>
                                        <p:cTn dur="500" id="51"/>
                                        <p:tgtEl>
                                          <p:spTgt spid="27"/>
                                        </p:tgtEl>
                                      </p:cBhvr>
                                    </p:animEffect>
                                  </p:childTnLst>
                                </p:cTn>
                              </p:par>
                              <p:par>
                                <p:cTn fill="hold" grpId="0" id="52" nodeType="withEffect" presetClass="entr" presetID="22" presetSubtype="8">
                                  <p:stCondLst>
                                    <p:cond delay="6500"/>
                                  </p:stCondLst>
                                  <p:childTnLst>
                                    <p:set>
                                      <p:cBhvr>
                                        <p:cTn dur="1" fill="hold" id="53">
                                          <p:stCondLst>
                                            <p:cond delay="0"/>
                                          </p:stCondLst>
                                        </p:cTn>
                                        <p:tgtEl>
                                          <p:spTgt spid="28"/>
                                        </p:tgtEl>
                                        <p:attrNameLst>
                                          <p:attrName>style.visibility</p:attrName>
                                        </p:attrNameLst>
                                      </p:cBhvr>
                                      <p:to>
                                        <p:strVal val="visible"/>
                                      </p:to>
                                    </p:set>
                                    <p:animEffect filter="wipe(left)" transition="in">
                                      <p:cBhvr>
                                        <p:cTn dur="500" id="54"/>
                                        <p:tgtEl>
                                          <p:spTgt spid="28"/>
                                        </p:tgtEl>
                                      </p:cBhvr>
                                    </p:animEffect>
                                  </p:childTnLst>
                                </p:cTn>
                              </p:par>
                              <p:par>
                                <p:cTn fill="hold" grpId="0" id="55" nodeType="withEffect" presetClass="entr" presetID="22" presetSubtype="8">
                                  <p:stCondLst>
                                    <p:cond delay="6500"/>
                                  </p:stCondLst>
                                  <p:childTnLst>
                                    <p:set>
                                      <p:cBhvr>
                                        <p:cTn dur="1" fill="hold" id="56">
                                          <p:stCondLst>
                                            <p:cond delay="0"/>
                                          </p:stCondLst>
                                        </p:cTn>
                                        <p:tgtEl>
                                          <p:spTgt spid="33"/>
                                        </p:tgtEl>
                                        <p:attrNameLst>
                                          <p:attrName>style.visibility</p:attrName>
                                        </p:attrNameLst>
                                      </p:cBhvr>
                                      <p:to>
                                        <p:strVal val="visible"/>
                                      </p:to>
                                    </p:set>
                                    <p:animEffect filter="wipe(left)" transition="in">
                                      <p:cBhvr>
                                        <p:cTn dur="500" id="5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1" spid="29"/>
      <p:bldP grpId="0" spid="30"/>
      <p:bldP grpId="1" spid="30"/>
      <p:bldP grpId="0" spid="31"/>
      <p:bldP grpId="1" spid="31"/>
      <p:bldP grpId="0" spid="32"/>
      <p:bldP grpId="1" spid="32"/>
      <p:bldP grpId="0" spid="33"/>
      <p:bldP grpId="0" spid="1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p:cNvGrpSpPr/>
          <p:nvPr/>
        </p:nvGrpSpPr>
        <p:grpSpPr>
          <a:xfrm>
            <a:off x="1827929" y="2638655"/>
            <a:ext cx="8294802" cy="2591069"/>
            <a:chOff x="1941025" y="2658890"/>
            <a:chExt cx="8309951" cy="2590469"/>
          </a:xfrm>
          <a:solidFill>
            <a:schemeClr val="tx1">
              <a:lumMod val="75000"/>
              <a:lumOff val="25000"/>
            </a:schemeClr>
          </a:solidFill>
        </p:grpSpPr>
        <p:sp>
          <p:nvSpPr>
            <p:cNvPr id="41" name="空心弧 40"/>
            <p:cNvSpPr/>
            <p:nvPr/>
          </p:nvSpPr>
          <p:spPr>
            <a:xfrm>
              <a:off x="7687775" y="2686157"/>
              <a:ext cx="2563201" cy="2563202"/>
            </a:xfrm>
            <a:prstGeom prst="blockArc">
              <a:avLst>
                <a:gd fmla="val 10800000" name="adj1"/>
                <a:gd fmla="val 21532483" name="adj2"/>
                <a:gd fmla="val 24916"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42" name="空心弧 41"/>
            <p:cNvSpPr/>
            <p:nvPr/>
          </p:nvSpPr>
          <p:spPr>
            <a:xfrm rot="10800000">
              <a:off x="5772192" y="2658890"/>
              <a:ext cx="2563201" cy="2563202"/>
            </a:xfrm>
            <a:prstGeom prst="blockArc">
              <a:avLst>
                <a:gd fmla="val 10800000" name="adj1"/>
                <a:gd fmla="val 21532483" name="adj2"/>
                <a:gd fmla="val 24916"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43" name="空心弧 42"/>
            <p:cNvSpPr/>
            <p:nvPr/>
          </p:nvSpPr>
          <p:spPr>
            <a:xfrm rot="10800000">
              <a:off x="1941025" y="2658890"/>
              <a:ext cx="2563201" cy="2563202"/>
            </a:xfrm>
            <a:prstGeom prst="blockArc">
              <a:avLst>
                <a:gd fmla="val 10800000" name="adj1"/>
                <a:gd fmla="val 21532483" name="adj2"/>
                <a:gd fmla="val 24916"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44" name="空心弧 43"/>
            <p:cNvSpPr/>
            <p:nvPr/>
          </p:nvSpPr>
          <p:spPr>
            <a:xfrm>
              <a:off x="3856609" y="2686157"/>
              <a:ext cx="2563201" cy="2563202"/>
            </a:xfrm>
            <a:prstGeom prst="blockArc">
              <a:avLst>
                <a:gd fmla="val 10800000" name="adj1"/>
                <a:gd fmla="val 21532483" name="adj2"/>
                <a:gd fmla="val 24916"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grpSp>
      <p:grpSp>
        <p:nvGrpSpPr>
          <p:cNvPr id="45" name="组合 44"/>
          <p:cNvGrpSpPr/>
          <p:nvPr/>
        </p:nvGrpSpPr>
        <p:grpSpPr>
          <a:xfrm>
            <a:off x="1827929" y="2624282"/>
            <a:ext cx="8294802" cy="2605438"/>
            <a:chOff x="1941025" y="2644525"/>
            <a:chExt cx="8309951" cy="2604834"/>
          </a:xfrm>
          <a:solidFill>
            <a:srgbClr val="7B1B1B"/>
          </a:solidFill>
        </p:grpSpPr>
        <p:sp>
          <p:nvSpPr>
            <p:cNvPr id="46" name="空心弧 45"/>
            <p:cNvSpPr/>
            <p:nvPr/>
          </p:nvSpPr>
          <p:spPr>
            <a:xfrm>
              <a:off x="1941025" y="2686157"/>
              <a:ext cx="2563201" cy="2563202"/>
            </a:xfrm>
            <a:prstGeom prst="blockArc">
              <a:avLst>
                <a:gd fmla="val 10800000" name="adj1"/>
                <a:gd fmla="val 21532483" name="adj2"/>
                <a:gd fmla="val 24916"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47" name="空心弧 46"/>
            <p:cNvSpPr/>
            <p:nvPr/>
          </p:nvSpPr>
          <p:spPr>
            <a:xfrm>
              <a:off x="5772192" y="2686157"/>
              <a:ext cx="2563201" cy="2563202"/>
            </a:xfrm>
            <a:prstGeom prst="blockArc">
              <a:avLst>
                <a:gd fmla="val 10800000" name="adj1"/>
                <a:gd fmla="val 21532483" name="adj2"/>
                <a:gd fmla="val 24916"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48" name="空心弧 47"/>
            <p:cNvSpPr/>
            <p:nvPr/>
          </p:nvSpPr>
          <p:spPr>
            <a:xfrm rot="10800000">
              <a:off x="3856609" y="2644525"/>
              <a:ext cx="2563201" cy="2563202"/>
            </a:xfrm>
            <a:prstGeom prst="blockArc">
              <a:avLst>
                <a:gd fmla="val 10800000" name="adj1"/>
                <a:gd fmla="val 21532483" name="adj2"/>
                <a:gd fmla="val 24916"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sp>
          <p:nvSpPr>
            <p:cNvPr id="49" name="空心弧 48"/>
            <p:cNvSpPr/>
            <p:nvPr/>
          </p:nvSpPr>
          <p:spPr>
            <a:xfrm rot="10800000">
              <a:off x="7687775" y="2644525"/>
              <a:ext cx="2563201" cy="2563202"/>
            </a:xfrm>
            <a:prstGeom prst="blockArc">
              <a:avLst>
                <a:gd fmla="val 10800000" name="adj1"/>
                <a:gd fmla="val 21532483" name="adj2"/>
                <a:gd fmla="val 24916"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grpSp>
      <p:grpSp>
        <p:nvGrpSpPr>
          <p:cNvPr id="50" name="组合 49"/>
          <p:cNvGrpSpPr/>
          <p:nvPr/>
        </p:nvGrpSpPr>
        <p:grpSpPr>
          <a:xfrm>
            <a:off x="1951145" y="3091434"/>
            <a:ext cx="2435310" cy="3626218"/>
            <a:chOff x="2064470" y="3111561"/>
            <a:chExt cx="2439757" cy="3625379"/>
          </a:xfrm>
        </p:grpSpPr>
        <p:sp>
          <p:nvSpPr>
            <p:cNvPr id="51" name="椭圆 50"/>
            <p:cNvSpPr/>
            <p:nvPr/>
          </p:nvSpPr>
          <p:spPr>
            <a:xfrm>
              <a:off x="2727050" y="3486549"/>
              <a:ext cx="952557" cy="952557"/>
            </a:xfrm>
            <a:prstGeom prst="ellipse">
              <a:avLst/>
            </a:prstGeom>
            <a:solidFill>
              <a:srgbClr val="AA0A0A">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400">
                  <a:solidFill>
                    <a:schemeClr val="bg1"/>
                  </a:solidFill>
                  <a:effectLst>
                    <a:outerShdw algn="tl" blurRad="38100" dir="2700000" dist="38100">
                      <a:srgbClr val="000000">
                        <a:alpha val="43137"/>
                      </a:srgbClr>
                    </a:outerShdw>
                  </a:effectLst>
                  <a:latin charset="-122" panose="020b0503020204020204" pitchFamily="34" typeface="微软雅黑"/>
                  <a:ea charset="0" pitchFamily="2" typeface="ChunkFive"/>
                  <a:cs charset="0" pitchFamily="34" typeface="Arial"/>
                </a:rPr>
                <a:t>1</a:t>
              </a:r>
            </a:p>
          </p:txBody>
        </p:sp>
        <p:sp>
          <p:nvSpPr>
            <p:cNvPr id="52" name="文本框 20"/>
            <p:cNvSpPr txBox="1"/>
            <p:nvPr/>
          </p:nvSpPr>
          <p:spPr>
            <a:xfrm rot="723832">
              <a:off x="2461352" y="3116584"/>
              <a:ext cx="1707868" cy="700878"/>
            </a:xfrm>
            <a:prstGeom prst="rect">
              <a:avLst/>
            </a:prstGeom>
            <a:noFill/>
          </p:spPr>
          <p:txBody>
            <a:bodyPr rtlCol="0" wrap="square">
              <a:prstTxWarp prst="textArchUp">
                <a:avLst>
                  <a:gd fmla="val 10683234" name="adj"/>
                </a:avLst>
              </a:prstTxWarp>
              <a:spAutoFit/>
            </a:bodyPr>
            <a:lstStyle/>
            <a:p>
              <a:r>
                <a:rPr altLang="en-US" lang="zh-CN" sz="2000">
                  <a:solidFill>
                    <a:schemeClr val="bg1">
                      <a:lumMod val="95000"/>
                    </a:schemeClr>
                  </a:solidFill>
                  <a:latin charset="-122" panose="020b0503020204020204" pitchFamily="34" typeface="微软雅黑"/>
                  <a:ea charset="-122" panose="020b0503020204020204" pitchFamily="34" typeface="微软雅黑"/>
                </a:rPr>
                <a:t>点击输入小标题</a:t>
              </a:r>
            </a:p>
          </p:txBody>
        </p:sp>
        <p:sp>
          <p:nvSpPr>
            <p:cNvPr id="53" name="矩形 52"/>
            <p:cNvSpPr/>
            <p:nvPr/>
          </p:nvSpPr>
          <p:spPr>
            <a:xfrm>
              <a:off x="2064470" y="5628944"/>
              <a:ext cx="2439757" cy="1066553"/>
            </a:xfrm>
            <a:prstGeom prst="rect">
              <a:avLst/>
            </a:prstGeom>
          </p:spPr>
          <p:txBody>
            <a:bodyPr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54" name="Freeform 5"/>
            <p:cNvSpPr>
              <a:spLocks noEditPoints="1"/>
            </p:cNvSpPr>
            <p:nvPr/>
          </p:nvSpPr>
          <p:spPr bwMode="auto">
            <a:xfrm>
              <a:off x="3093488" y="5310014"/>
              <a:ext cx="258274" cy="258274"/>
            </a:xfrm>
            <a:custGeom>
              <a:gdLst>
                <a:gd fmla="*/ 76 w 152" name="T0"/>
                <a:gd fmla="*/ 0 h 152" name="T1"/>
                <a:gd fmla="*/ 0 w 152" name="T2"/>
                <a:gd fmla="*/ 76 h 152" name="T3"/>
                <a:gd fmla="*/ 76 w 152" name="T4"/>
                <a:gd fmla="*/ 152 h 152" name="T5"/>
                <a:gd fmla="*/ 152 w 152" name="T6"/>
                <a:gd fmla="*/ 76 h 152" name="T7"/>
                <a:gd fmla="*/ 76 w 152" name="T8"/>
                <a:gd fmla="*/ 0 h 152" name="T9"/>
                <a:gd fmla="*/ 90 w 152" name="T10"/>
                <a:gd fmla="*/ 90 h 152" name="T11"/>
                <a:gd fmla="*/ 90 w 152" name="T12"/>
                <a:gd fmla="*/ 131 h 152" name="T13"/>
                <a:gd fmla="*/ 62 w 152" name="T14"/>
                <a:gd fmla="*/ 131 h 152" name="T15"/>
                <a:gd fmla="*/ 62 w 152" name="T16"/>
                <a:gd fmla="*/ 90 h 152" name="T17"/>
                <a:gd fmla="*/ 21 w 152" name="T18"/>
                <a:gd fmla="*/ 90 h 152" name="T19"/>
                <a:gd fmla="*/ 21 w 152" name="T20"/>
                <a:gd fmla="*/ 62 h 152" name="T21"/>
                <a:gd fmla="*/ 62 w 152" name="T22"/>
                <a:gd fmla="*/ 62 h 152" name="T23"/>
                <a:gd fmla="*/ 62 w 152" name="T24"/>
                <a:gd fmla="*/ 21 h 152" name="T25"/>
                <a:gd fmla="*/ 90 w 152" name="T26"/>
                <a:gd fmla="*/ 21 h 152" name="T27"/>
                <a:gd fmla="*/ 90 w 152" name="T28"/>
                <a:gd fmla="*/ 62 h 152" name="T29"/>
                <a:gd fmla="*/ 131 w 152" name="T30"/>
                <a:gd fmla="*/ 62 h 152" name="T31"/>
                <a:gd fmla="*/ 131 w 152" name="T32"/>
                <a:gd fmla="*/ 90 h 152" name="T33"/>
                <a:gd fmla="*/ 90 w 152" name="T34"/>
                <a:gd fmla="*/ 90 h 1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2" w="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ea charset="-122" panose="020b0503020204020204" pitchFamily="34" typeface="微软雅黑"/>
              </a:endParaRPr>
            </a:p>
          </p:txBody>
        </p:sp>
      </p:grpSp>
      <p:grpSp>
        <p:nvGrpSpPr>
          <p:cNvPr id="55" name="组合 54"/>
          <p:cNvGrpSpPr/>
          <p:nvPr/>
        </p:nvGrpSpPr>
        <p:grpSpPr>
          <a:xfrm>
            <a:off x="5898552" y="3074615"/>
            <a:ext cx="2469505" cy="3643037"/>
            <a:chOff x="6019083" y="3094749"/>
            <a:chExt cx="2474014" cy="3642190"/>
          </a:xfrm>
        </p:grpSpPr>
        <p:sp>
          <p:nvSpPr>
            <p:cNvPr id="56" name="椭圆 55"/>
            <p:cNvSpPr/>
            <p:nvPr/>
          </p:nvSpPr>
          <p:spPr>
            <a:xfrm>
              <a:off x="6577513"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400">
                  <a:solidFill>
                    <a:schemeClr val="bg1"/>
                  </a:solidFill>
                  <a:effectLst>
                    <a:outerShdw algn="tl" blurRad="38100" dir="2700000" dist="38100">
                      <a:srgbClr val="000000">
                        <a:alpha val="43137"/>
                      </a:srgbClr>
                    </a:outerShdw>
                  </a:effectLst>
                  <a:latin charset="-122" panose="020b0503020204020204" pitchFamily="34" typeface="微软雅黑"/>
                  <a:ea charset="0" pitchFamily="2" typeface="ChunkFive"/>
                  <a:cs charset="0" pitchFamily="34" typeface="Arial"/>
                </a:rPr>
                <a:t>3</a:t>
              </a:r>
            </a:p>
          </p:txBody>
        </p:sp>
        <p:sp>
          <p:nvSpPr>
            <p:cNvPr id="57" name="文本框 28"/>
            <p:cNvSpPr txBox="1"/>
            <p:nvPr/>
          </p:nvSpPr>
          <p:spPr>
            <a:xfrm rot="893704">
              <a:off x="6331936" y="3102391"/>
              <a:ext cx="1707868" cy="700877"/>
            </a:xfrm>
            <a:prstGeom prst="rect">
              <a:avLst/>
            </a:prstGeom>
            <a:noFill/>
          </p:spPr>
          <p:txBody>
            <a:bodyPr rtlCol="0" wrap="square">
              <a:prstTxWarp prst="textArchUp">
                <a:avLst>
                  <a:gd fmla="val 10683234" name="adj"/>
                </a:avLst>
              </a:prstTxWarp>
              <a:spAutoFit/>
            </a:bodyPr>
            <a:lstStyle/>
            <a:p>
              <a:r>
                <a:rPr altLang="en-US" lang="zh-CN" sz="2000">
                  <a:solidFill>
                    <a:schemeClr val="bg1">
                      <a:lumMod val="95000"/>
                    </a:schemeClr>
                  </a:solidFill>
                  <a:latin charset="-122" panose="020b0503020204020204" pitchFamily="34" typeface="微软雅黑"/>
                  <a:ea charset="-122" panose="020b0503020204020204" pitchFamily="34" typeface="微软雅黑"/>
                </a:rPr>
                <a:t>点击输入小标题</a:t>
              </a:r>
            </a:p>
          </p:txBody>
        </p:sp>
        <p:sp>
          <p:nvSpPr>
            <p:cNvPr id="58" name="矩形 57"/>
            <p:cNvSpPr/>
            <p:nvPr/>
          </p:nvSpPr>
          <p:spPr>
            <a:xfrm>
              <a:off x="6019082" y="5628944"/>
              <a:ext cx="2474014" cy="1066552"/>
            </a:xfrm>
            <a:prstGeom prst="rect">
              <a:avLst/>
            </a:prstGeom>
          </p:spPr>
          <p:txBody>
            <a:bodyPr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59" name="Freeform 5"/>
            <p:cNvSpPr>
              <a:spLocks noEditPoints="1"/>
            </p:cNvSpPr>
            <p:nvPr/>
          </p:nvSpPr>
          <p:spPr bwMode="auto">
            <a:xfrm>
              <a:off x="7050647" y="5310014"/>
              <a:ext cx="258274" cy="258274"/>
            </a:xfrm>
            <a:custGeom>
              <a:gdLst>
                <a:gd fmla="*/ 76 w 152" name="T0"/>
                <a:gd fmla="*/ 0 h 152" name="T1"/>
                <a:gd fmla="*/ 0 w 152" name="T2"/>
                <a:gd fmla="*/ 76 h 152" name="T3"/>
                <a:gd fmla="*/ 76 w 152" name="T4"/>
                <a:gd fmla="*/ 152 h 152" name="T5"/>
                <a:gd fmla="*/ 152 w 152" name="T6"/>
                <a:gd fmla="*/ 76 h 152" name="T7"/>
                <a:gd fmla="*/ 76 w 152" name="T8"/>
                <a:gd fmla="*/ 0 h 152" name="T9"/>
                <a:gd fmla="*/ 90 w 152" name="T10"/>
                <a:gd fmla="*/ 90 h 152" name="T11"/>
                <a:gd fmla="*/ 90 w 152" name="T12"/>
                <a:gd fmla="*/ 131 h 152" name="T13"/>
                <a:gd fmla="*/ 62 w 152" name="T14"/>
                <a:gd fmla="*/ 131 h 152" name="T15"/>
                <a:gd fmla="*/ 62 w 152" name="T16"/>
                <a:gd fmla="*/ 90 h 152" name="T17"/>
                <a:gd fmla="*/ 21 w 152" name="T18"/>
                <a:gd fmla="*/ 90 h 152" name="T19"/>
                <a:gd fmla="*/ 21 w 152" name="T20"/>
                <a:gd fmla="*/ 62 h 152" name="T21"/>
                <a:gd fmla="*/ 62 w 152" name="T22"/>
                <a:gd fmla="*/ 62 h 152" name="T23"/>
                <a:gd fmla="*/ 62 w 152" name="T24"/>
                <a:gd fmla="*/ 21 h 152" name="T25"/>
                <a:gd fmla="*/ 90 w 152" name="T26"/>
                <a:gd fmla="*/ 21 h 152" name="T27"/>
                <a:gd fmla="*/ 90 w 152" name="T28"/>
                <a:gd fmla="*/ 62 h 152" name="T29"/>
                <a:gd fmla="*/ 131 w 152" name="T30"/>
                <a:gd fmla="*/ 62 h 152" name="T31"/>
                <a:gd fmla="*/ 131 w 152" name="T32"/>
                <a:gd fmla="*/ 90 h 152" name="T33"/>
                <a:gd fmla="*/ 90 w 152" name="T34"/>
                <a:gd fmla="*/ 90 h 1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2" w="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ea charset="-122" panose="020b0503020204020204" pitchFamily="34" typeface="微软雅黑"/>
              </a:endParaRPr>
            </a:p>
          </p:txBody>
        </p:sp>
      </p:grpSp>
      <p:grpSp>
        <p:nvGrpSpPr>
          <p:cNvPr id="60" name="组合 59"/>
          <p:cNvGrpSpPr/>
          <p:nvPr/>
        </p:nvGrpSpPr>
        <p:grpSpPr>
          <a:xfrm>
            <a:off x="3740021" y="1409951"/>
            <a:ext cx="2435309" cy="3440347"/>
            <a:chOff x="3856608" y="1430465"/>
            <a:chExt cx="2439755" cy="3439551"/>
          </a:xfrm>
        </p:grpSpPr>
        <p:sp>
          <p:nvSpPr>
            <p:cNvPr id="61" name="椭圆 60"/>
            <p:cNvSpPr/>
            <p:nvPr/>
          </p:nvSpPr>
          <p:spPr>
            <a:xfrm>
              <a:off x="4661930" y="3486549"/>
              <a:ext cx="952557" cy="952557"/>
            </a:xfrm>
            <a:prstGeom prst="ellipse">
              <a:avLst/>
            </a:prstGeom>
            <a:solidFill>
              <a:srgbClr val="AA0A0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400">
                  <a:solidFill>
                    <a:schemeClr val="bg1"/>
                  </a:solidFill>
                  <a:effectLst>
                    <a:outerShdw algn="tl" blurRad="38100" dir="2700000" dist="38100">
                      <a:srgbClr val="000000">
                        <a:alpha val="43137"/>
                      </a:srgbClr>
                    </a:outerShdw>
                  </a:effectLst>
                  <a:latin charset="-122" panose="020b0503020204020204" pitchFamily="34" typeface="微软雅黑"/>
                  <a:ea charset="0" pitchFamily="2" typeface="ChunkFive"/>
                  <a:cs charset="0" pitchFamily="34" typeface="Arial"/>
                </a:rPr>
                <a:t>2</a:t>
              </a:r>
            </a:p>
          </p:txBody>
        </p:sp>
        <p:sp>
          <p:nvSpPr>
            <p:cNvPr id="62" name="文本框 26"/>
            <p:cNvSpPr txBox="1"/>
            <p:nvPr/>
          </p:nvSpPr>
          <p:spPr>
            <a:xfrm rot="21215758">
              <a:off x="4347504" y="3715687"/>
              <a:ext cx="1707868" cy="700878"/>
            </a:xfrm>
            <a:prstGeom prst="rect">
              <a:avLst/>
            </a:prstGeom>
            <a:noFill/>
          </p:spPr>
          <p:txBody>
            <a:bodyPr rtlCol="0" wrap="square">
              <a:prstTxWarp prst="textArchDown">
                <a:avLst/>
              </a:prstTxWarp>
              <a:spAutoFit/>
            </a:bodyPr>
            <a:lstStyle/>
            <a:p>
              <a:r>
                <a:rPr altLang="en-US" lang="zh-CN" sz="2000">
                  <a:solidFill>
                    <a:schemeClr val="bg1">
                      <a:lumMod val="95000"/>
                    </a:schemeClr>
                  </a:solidFill>
                  <a:latin charset="-122" panose="020b0503020204020204" pitchFamily="34" typeface="微软雅黑"/>
                  <a:ea charset="-122" panose="020b0503020204020204" pitchFamily="34" typeface="微软雅黑"/>
                </a:rPr>
                <a:t>点击输入小标题</a:t>
              </a:r>
            </a:p>
          </p:txBody>
        </p:sp>
        <p:sp>
          <p:nvSpPr>
            <p:cNvPr id="63" name="矩形 62"/>
            <p:cNvSpPr/>
            <p:nvPr/>
          </p:nvSpPr>
          <p:spPr>
            <a:xfrm>
              <a:off x="3856609" y="1430465"/>
              <a:ext cx="2439755" cy="1066553"/>
            </a:xfrm>
            <a:prstGeom prst="rect">
              <a:avLst/>
            </a:prstGeom>
          </p:spPr>
          <p:txBody>
            <a:bodyPr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64" name="Freeform 5"/>
            <p:cNvSpPr>
              <a:spLocks noEditPoints="1"/>
            </p:cNvSpPr>
            <p:nvPr/>
          </p:nvSpPr>
          <p:spPr bwMode="auto">
            <a:xfrm>
              <a:off x="4968584" y="2329676"/>
              <a:ext cx="258274" cy="258274"/>
            </a:xfrm>
            <a:custGeom>
              <a:gdLst>
                <a:gd fmla="*/ 76 w 152" name="T0"/>
                <a:gd fmla="*/ 0 h 152" name="T1"/>
                <a:gd fmla="*/ 0 w 152" name="T2"/>
                <a:gd fmla="*/ 76 h 152" name="T3"/>
                <a:gd fmla="*/ 76 w 152" name="T4"/>
                <a:gd fmla="*/ 152 h 152" name="T5"/>
                <a:gd fmla="*/ 152 w 152" name="T6"/>
                <a:gd fmla="*/ 76 h 152" name="T7"/>
                <a:gd fmla="*/ 76 w 152" name="T8"/>
                <a:gd fmla="*/ 0 h 152" name="T9"/>
                <a:gd fmla="*/ 90 w 152" name="T10"/>
                <a:gd fmla="*/ 90 h 152" name="T11"/>
                <a:gd fmla="*/ 90 w 152" name="T12"/>
                <a:gd fmla="*/ 131 h 152" name="T13"/>
                <a:gd fmla="*/ 62 w 152" name="T14"/>
                <a:gd fmla="*/ 131 h 152" name="T15"/>
                <a:gd fmla="*/ 62 w 152" name="T16"/>
                <a:gd fmla="*/ 90 h 152" name="T17"/>
                <a:gd fmla="*/ 21 w 152" name="T18"/>
                <a:gd fmla="*/ 90 h 152" name="T19"/>
                <a:gd fmla="*/ 21 w 152" name="T20"/>
                <a:gd fmla="*/ 62 h 152" name="T21"/>
                <a:gd fmla="*/ 62 w 152" name="T22"/>
                <a:gd fmla="*/ 62 h 152" name="T23"/>
                <a:gd fmla="*/ 62 w 152" name="T24"/>
                <a:gd fmla="*/ 21 h 152" name="T25"/>
                <a:gd fmla="*/ 90 w 152" name="T26"/>
                <a:gd fmla="*/ 21 h 152" name="T27"/>
                <a:gd fmla="*/ 90 w 152" name="T28"/>
                <a:gd fmla="*/ 62 h 152" name="T29"/>
                <a:gd fmla="*/ 131 w 152" name="T30"/>
                <a:gd fmla="*/ 62 h 152" name="T31"/>
                <a:gd fmla="*/ 131 w 152" name="T32"/>
                <a:gd fmla="*/ 90 h 152" name="T33"/>
                <a:gd fmla="*/ 90 w 152" name="T34"/>
                <a:gd fmla="*/ 90 h 1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2" w="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ea charset="-122" panose="020b0503020204020204" pitchFamily="34" typeface="微软雅黑"/>
              </a:endParaRPr>
            </a:p>
          </p:txBody>
        </p:sp>
      </p:grpSp>
      <p:grpSp>
        <p:nvGrpSpPr>
          <p:cNvPr id="65" name="组合 64"/>
          <p:cNvGrpSpPr/>
          <p:nvPr/>
        </p:nvGrpSpPr>
        <p:grpSpPr>
          <a:xfrm>
            <a:off x="7687424" y="1373536"/>
            <a:ext cx="2435309" cy="3444264"/>
            <a:chOff x="7811220" y="1394063"/>
            <a:chExt cx="2439755" cy="3443468"/>
          </a:xfrm>
        </p:grpSpPr>
        <p:sp>
          <p:nvSpPr>
            <p:cNvPr id="66" name="椭圆 65"/>
            <p:cNvSpPr/>
            <p:nvPr/>
          </p:nvSpPr>
          <p:spPr>
            <a:xfrm>
              <a:off x="8493097" y="3486549"/>
              <a:ext cx="952557" cy="952557"/>
            </a:xfrm>
            <a:prstGeom prst="ellipse">
              <a:avLst/>
            </a:prstGeom>
            <a:solidFill>
              <a:srgbClr val="AA0A0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400">
                  <a:solidFill>
                    <a:schemeClr val="bg1"/>
                  </a:solidFill>
                  <a:effectLst>
                    <a:outerShdw algn="tl" blurRad="38100" dir="2700000" dist="38100">
                      <a:srgbClr val="000000">
                        <a:alpha val="43137"/>
                      </a:srgbClr>
                    </a:outerShdw>
                  </a:effectLst>
                  <a:latin charset="-122" panose="020b0503020204020204" pitchFamily="34" typeface="微软雅黑"/>
                  <a:ea charset="0" pitchFamily="2" typeface="ChunkFive"/>
                  <a:cs charset="0" pitchFamily="34" typeface="Arial"/>
                </a:rPr>
                <a:t>4</a:t>
              </a:r>
            </a:p>
          </p:txBody>
        </p:sp>
        <p:sp>
          <p:nvSpPr>
            <p:cNvPr id="67" name="文本框 29"/>
            <p:cNvSpPr txBox="1"/>
            <p:nvPr/>
          </p:nvSpPr>
          <p:spPr>
            <a:xfrm rot="20739840">
              <a:off x="8083443" y="3688865"/>
              <a:ext cx="1707868" cy="700878"/>
            </a:xfrm>
            <a:prstGeom prst="rect">
              <a:avLst/>
            </a:prstGeom>
            <a:noFill/>
          </p:spPr>
          <p:txBody>
            <a:bodyPr rtlCol="0" wrap="square">
              <a:prstTxWarp prst="textArchDown">
                <a:avLst/>
              </a:prstTxWarp>
              <a:spAutoFit/>
            </a:bodyPr>
            <a:lstStyle/>
            <a:p>
              <a:r>
                <a:rPr altLang="en-US" lang="zh-CN" sz="2000">
                  <a:solidFill>
                    <a:schemeClr val="bg1">
                      <a:lumMod val="95000"/>
                    </a:schemeClr>
                  </a:solidFill>
                  <a:latin charset="-122" panose="020b0503020204020204" pitchFamily="34" typeface="微软雅黑"/>
                  <a:ea charset="-122" panose="020b0503020204020204" pitchFamily="34" typeface="微软雅黑"/>
                </a:rPr>
                <a:t>点击输入小标题</a:t>
              </a:r>
            </a:p>
          </p:txBody>
        </p:sp>
        <p:sp>
          <p:nvSpPr>
            <p:cNvPr id="68" name="矩形 67"/>
            <p:cNvSpPr/>
            <p:nvPr/>
          </p:nvSpPr>
          <p:spPr>
            <a:xfrm>
              <a:off x="7811221" y="1394063"/>
              <a:ext cx="2439755" cy="1066553"/>
            </a:xfrm>
            <a:prstGeom prst="rect">
              <a:avLst/>
            </a:prstGeom>
          </p:spPr>
          <p:txBody>
            <a:bodyPr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69" name="Freeform 5"/>
            <p:cNvSpPr>
              <a:spLocks noEditPoints="1"/>
            </p:cNvSpPr>
            <p:nvPr/>
          </p:nvSpPr>
          <p:spPr bwMode="auto">
            <a:xfrm>
              <a:off x="8840238" y="2329676"/>
              <a:ext cx="258274" cy="258274"/>
            </a:xfrm>
            <a:custGeom>
              <a:gdLst>
                <a:gd fmla="*/ 76 w 152" name="T0"/>
                <a:gd fmla="*/ 0 h 152" name="T1"/>
                <a:gd fmla="*/ 0 w 152" name="T2"/>
                <a:gd fmla="*/ 76 h 152" name="T3"/>
                <a:gd fmla="*/ 76 w 152" name="T4"/>
                <a:gd fmla="*/ 152 h 152" name="T5"/>
                <a:gd fmla="*/ 152 w 152" name="T6"/>
                <a:gd fmla="*/ 76 h 152" name="T7"/>
                <a:gd fmla="*/ 76 w 152" name="T8"/>
                <a:gd fmla="*/ 0 h 152" name="T9"/>
                <a:gd fmla="*/ 90 w 152" name="T10"/>
                <a:gd fmla="*/ 90 h 152" name="T11"/>
                <a:gd fmla="*/ 90 w 152" name="T12"/>
                <a:gd fmla="*/ 131 h 152" name="T13"/>
                <a:gd fmla="*/ 62 w 152" name="T14"/>
                <a:gd fmla="*/ 131 h 152" name="T15"/>
                <a:gd fmla="*/ 62 w 152" name="T16"/>
                <a:gd fmla="*/ 90 h 152" name="T17"/>
                <a:gd fmla="*/ 21 w 152" name="T18"/>
                <a:gd fmla="*/ 90 h 152" name="T19"/>
                <a:gd fmla="*/ 21 w 152" name="T20"/>
                <a:gd fmla="*/ 62 h 152" name="T21"/>
                <a:gd fmla="*/ 62 w 152" name="T22"/>
                <a:gd fmla="*/ 62 h 152" name="T23"/>
                <a:gd fmla="*/ 62 w 152" name="T24"/>
                <a:gd fmla="*/ 21 h 152" name="T25"/>
                <a:gd fmla="*/ 90 w 152" name="T26"/>
                <a:gd fmla="*/ 21 h 152" name="T27"/>
                <a:gd fmla="*/ 90 w 152" name="T28"/>
                <a:gd fmla="*/ 62 h 152" name="T29"/>
                <a:gd fmla="*/ 131 w 152" name="T30"/>
                <a:gd fmla="*/ 62 h 152" name="T31"/>
                <a:gd fmla="*/ 131 w 152" name="T32"/>
                <a:gd fmla="*/ 90 h 152" name="T33"/>
                <a:gd fmla="*/ 90 w 152" name="T34"/>
                <a:gd fmla="*/ 90 h 1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2" w="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9A222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85000"/>
                    <a:lumOff val="15000"/>
                  </a:schemeClr>
                </a:solidFill>
                <a:ea charset="-122" panose="020b0503020204020204" pitchFamily="34" typeface="微软雅黑"/>
              </a:endParaRPr>
            </a:p>
          </p:txBody>
        </p:sp>
      </p:grpSp>
      <p:sp>
        <p:nvSpPr>
          <p:cNvPr id="33" name="TextBox 32"/>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成功项目展示</a:t>
            </a:r>
          </a:p>
        </p:txBody>
      </p:sp>
    </p:spTree>
    <p:extLst>
      <p:ext uri="{BB962C8B-B14F-4D97-AF65-F5344CB8AC3E}">
        <p14:creationId val="783692560"/>
      </p:ext>
    </p:extLst>
  </p:cSld>
  <p:clrMapOvr>
    <a:masterClrMapping/>
  </p:clrMapOvr>
  <p:transition advTm="6000"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33"/>
                                        </p:tgtEl>
                                        <p:attrNameLst>
                                          <p:attrName>style.visibility</p:attrName>
                                        </p:attrNameLst>
                                      </p:cBhvr>
                                      <p:to>
                                        <p:strVal val="visible"/>
                                      </p:to>
                                    </p:set>
                                    <p:anim by="(-#ppt_w*2)" calcmode="lin" valueType="num">
                                      <p:cBhvr rctx="PPT">
                                        <p:cTn autoRev="1" dur="250" fill="hold" id="7">
                                          <p:stCondLst>
                                            <p:cond delay="0"/>
                                          </p:stCondLst>
                                        </p:cTn>
                                        <p:tgtEl>
                                          <p:spTgt spid="33"/>
                                        </p:tgtEl>
                                        <p:attrNameLst>
                                          <p:attrName>ppt_w</p:attrName>
                                        </p:attrNameLst>
                                      </p:cBhvr>
                                    </p:anim>
                                    <p:anim by="(#ppt_w*0.50)" calcmode="lin" valueType="num">
                                      <p:cBhvr>
                                        <p:cTn autoRev="1" decel="50000" dur="250" fill="hold" id="8">
                                          <p:stCondLst>
                                            <p:cond delay="0"/>
                                          </p:stCondLst>
                                        </p:cTn>
                                        <p:tgtEl>
                                          <p:spTgt spid="33"/>
                                        </p:tgtEl>
                                        <p:attrNameLst>
                                          <p:attrName>ppt_x</p:attrName>
                                        </p:attrNameLst>
                                      </p:cBhvr>
                                    </p:anim>
                                    <p:anim calcmode="lin" from="(-#ppt_h/2)" to="(#ppt_y)" valueType="num">
                                      <p:cBhvr>
                                        <p:cTn dur="500" fill="hold" id="9">
                                          <p:stCondLst>
                                            <p:cond delay="0"/>
                                          </p:stCondLst>
                                        </p:cTn>
                                        <p:tgtEl>
                                          <p:spTgt spid="33"/>
                                        </p:tgtEl>
                                        <p:attrNameLst>
                                          <p:attrName>ppt_y</p:attrName>
                                        </p:attrNameLst>
                                      </p:cBhvr>
                                    </p:anim>
                                    <p:animRot by="21600000">
                                      <p:cBhvr>
                                        <p:cTn dur="500" fill="hold" id="10">
                                          <p:stCondLst>
                                            <p:cond delay="0"/>
                                          </p:stCondLst>
                                        </p:cTn>
                                        <p:tgtEl>
                                          <p:spTgt spid="33"/>
                                        </p:tgtEl>
                                        <p:attrNameLst>
                                          <p:attrName>r</p:attrName>
                                        </p:attrNameLst>
                                      </p:cBhvr>
                                    </p:animRot>
                                  </p:childTnLst>
                                </p:cTn>
                              </p:par>
                              <p:par>
                                <p:cTn fill="hold" id="11" nodeType="withEffect" presetClass="entr" presetID="22" presetSubtype="8">
                                  <p:stCondLst>
                                    <p:cond delay="500"/>
                                  </p:stCondLst>
                                  <p:childTnLst>
                                    <p:set>
                                      <p:cBhvr>
                                        <p:cTn dur="1" fill="hold" id="12">
                                          <p:stCondLst>
                                            <p:cond delay="0"/>
                                          </p:stCondLst>
                                        </p:cTn>
                                        <p:tgtEl>
                                          <p:spTgt spid="45"/>
                                        </p:tgtEl>
                                        <p:attrNameLst>
                                          <p:attrName>style.visibility</p:attrName>
                                        </p:attrNameLst>
                                      </p:cBhvr>
                                      <p:to>
                                        <p:strVal val="visible"/>
                                      </p:to>
                                    </p:set>
                                    <p:animEffect filter="wipe(left)" transition="in">
                                      <p:cBhvr>
                                        <p:cTn dur="1000" id="13"/>
                                        <p:tgtEl>
                                          <p:spTgt spid="45"/>
                                        </p:tgtEl>
                                      </p:cBhvr>
                                    </p:animEffect>
                                  </p:childTnLst>
                                </p:cTn>
                              </p:par>
                              <p:par>
                                <p:cTn fill="hold" id="14" nodeType="withEffect" presetClass="entr" presetID="22" presetSubtype="2">
                                  <p:stCondLst>
                                    <p:cond delay="500"/>
                                  </p:stCondLst>
                                  <p:childTnLst>
                                    <p:set>
                                      <p:cBhvr>
                                        <p:cTn dur="1" fill="hold" id="15">
                                          <p:stCondLst>
                                            <p:cond delay="0"/>
                                          </p:stCondLst>
                                        </p:cTn>
                                        <p:tgtEl>
                                          <p:spTgt spid="40"/>
                                        </p:tgtEl>
                                        <p:attrNameLst>
                                          <p:attrName>style.visibility</p:attrName>
                                        </p:attrNameLst>
                                      </p:cBhvr>
                                      <p:to>
                                        <p:strVal val="visible"/>
                                      </p:to>
                                    </p:set>
                                    <p:animEffect filter="wipe(right)" transition="in">
                                      <p:cBhvr>
                                        <p:cTn dur="1000" id="16"/>
                                        <p:tgtEl>
                                          <p:spTgt spid="40"/>
                                        </p:tgtEl>
                                      </p:cBhvr>
                                    </p:animEffect>
                                  </p:childTnLst>
                                </p:cTn>
                              </p:par>
                              <p:par>
                                <p:cTn fill="hold" id="17" nodeType="withEffect" presetClass="entr" presetID="10" presetSubtype="0">
                                  <p:stCondLst>
                                    <p:cond delay="2000"/>
                                  </p:stCondLst>
                                  <p:childTnLst>
                                    <p:set>
                                      <p:cBhvr>
                                        <p:cTn dur="1" fill="hold" id="18">
                                          <p:stCondLst>
                                            <p:cond delay="0"/>
                                          </p:stCondLst>
                                        </p:cTn>
                                        <p:tgtEl>
                                          <p:spTgt spid="50"/>
                                        </p:tgtEl>
                                        <p:attrNameLst>
                                          <p:attrName>style.visibility</p:attrName>
                                        </p:attrNameLst>
                                      </p:cBhvr>
                                      <p:to>
                                        <p:strVal val="visible"/>
                                      </p:to>
                                    </p:set>
                                    <p:animEffect filter="fade" transition="in">
                                      <p:cBhvr>
                                        <p:cTn dur="750" id="19"/>
                                        <p:tgtEl>
                                          <p:spTgt spid="50"/>
                                        </p:tgtEl>
                                      </p:cBhvr>
                                    </p:animEffect>
                                  </p:childTnLst>
                                </p:cTn>
                              </p:par>
                              <p:par>
                                <p:cTn fill="hold" id="20" nodeType="withEffect" presetClass="entr" presetID="10" presetSubtype="0">
                                  <p:stCondLst>
                                    <p:cond delay="2500"/>
                                  </p:stCondLst>
                                  <p:childTnLst>
                                    <p:set>
                                      <p:cBhvr>
                                        <p:cTn dur="1" fill="hold" id="21">
                                          <p:stCondLst>
                                            <p:cond delay="0"/>
                                          </p:stCondLst>
                                        </p:cTn>
                                        <p:tgtEl>
                                          <p:spTgt spid="60"/>
                                        </p:tgtEl>
                                        <p:attrNameLst>
                                          <p:attrName>style.visibility</p:attrName>
                                        </p:attrNameLst>
                                      </p:cBhvr>
                                      <p:to>
                                        <p:strVal val="visible"/>
                                      </p:to>
                                    </p:set>
                                    <p:animEffect filter="fade" transition="in">
                                      <p:cBhvr>
                                        <p:cTn dur="750" id="22"/>
                                        <p:tgtEl>
                                          <p:spTgt spid="60"/>
                                        </p:tgtEl>
                                      </p:cBhvr>
                                    </p:animEffect>
                                  </p:childTnLst>
                                </p:cTn>
                              </p:par>
                              <p:par>
                                <p:cTn fill="hold" id="23" nodeType="withEffect" presetClass="entr" presetID="10" presetSubtype="0">
                                  <p:stCondLst>
                                    <p:cond delay="3000"/>
                                  </p:stCondLst>
                                  <p:childTnLst>
                                    <p:set>
                                      <p:cBhvr>
                                        <p:cTn dur="1" fill="hold" id="24">
                                          <p:stCondLst>
                                            <p:cond delay="0"/>
                                          </p:stCondLst>
                                        </p:cTn>
                                        <p:tgtEl>
                                          <p:spTgt spid="55"/>
                                        </p:tgtEl>
                                        <p:attrNameLst>
                                          <p:attrName>style.visibility</p:attrName>
                                        </p:attrNameLst>
                                      </p:cBhvr>
                                      <p:to>
                                        <p:strVal val="visible"/>
                                      </p:to>
                                    </p:set>
                                    <p:animEffect filter="fade" transition="in">
                                      <p:cBhvr>
                                        <p:cTn dur="750" id="25"/>
                                        <p:tgtEl>
                                          <p:spTgt spid="55"/>
                                        </p:tgtEl>
                                      </p:cBhvr>
                                    </p:animEffect>
                                  </p:childTnLst>
                                </p:cTn>
                              </p:par>
                              <p:par>
                                <p:cTn fill="hold" id="26" nodeType="withEffect" presetClass="entr" presetID="10" presetSubtype="0">
                                  <p:stCondLst>
                                    <p:cond delay="3500"/>
                                  </p:stCondLst>
                                  <p:childTnLst>
                                    <p:set>
                                      <p:cBhvr>
                                        <p:cTn dur="1" fill="hold" id="27">
                                          <p:stCondLst>
                                            <p:cond delay="0"/>
                                          </p:stCondLst>
                                        </p:cTn>
                                        <p:tgtEl>
                                          <p:spTgt spid="65"/>
                                        </p:tgtEl>
                                        <p:attrNameLst>
                                          <p:attrName>style.visibility</p:attrName>
                                        </p:attrNameLst>
                                      </p:cBhvr>
                                      <p:to>
                                        <p:strVal val="visible"/>
                                      </p:to>
                                    </p:set>
                                    <p:animEffect filter="fade" transition="in">
                                      <p:cBhvr>
                                        <p:cTn dur="750" id="28"/>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lumMod val="95000"/>
          </a:schemeClr>
        </a:solidFill>
        <a:effectLst/>
      </p:bgPr>
    </p:bg>
    <p:spTree>
      <p:nvGrpSpPr>
        <p:cNvPr id="1" name=""/>
        <p:cNvGrpSpPr/>
        <p:nvPr/>
      </p:nvGrpSpPr>
      <p:grpSpPr>
        <a:xfrm>
          <a:off x="0" y="0"/>
          <a:ext cx="0" cy="0"/>
        </a:xfrm>
      </p:grpSpPr>
      <p:pic>
        <p:nvPicPr>
          <p:cNvPr descr="黑色背景" id="43" name="Picture 2"/>
          <p:cNvPicPr>
            <a:picLocks noChangeArrowheads="1" noChangeAspect="1"/>
          </p:cNvPicPr>
          <p:nvPr/>
        </p:nvPicPr>
        <p:blipFill>
          <a:blip r:embed="rId3">
            <a:extLst>
              <a:ext uri="{28A0092B-C50C-407E-A947-70E740481C1C}">
                <a14:useLocalDpi val="0"/>
              </a:ext>
            </a:extLst>
          </a:blip>
          <a:srcRect l="17082" r="57138"/>
          <a:stretch>
            <a:fillRect/>
          </a:stretch>
        </p:blipFill>
        <p:spPr bwMode="auto">
          <a:xfrm>
            <a:off x="0" y="0"/>
            <a:ext cx="3049925" cy="6886178"/>
          </a:xfrm>
          <a:prstGeom prst="rect">
            <a:avLst/>
          </a:prstGeom>
          <a:noFill/>
          <a:extLst>
            <a:ext uri="{909E8E84-426E-40DD-AFC4-6F175D3DCCD1}">
              <a14:hiddenFill>
                <a:solidFill>
                  <a:srgbClr val="FFFFFF"/>
                </a:solidFill>
              </a14:hiddenFill>
            </a:ext>
          </a:extLst>
        </p:spPr>
      </p:pic>
      <p:sp>
        <p:nvSpPr>
          <p:cNvPr id="25" name="矩形 24"/>
          <p:cNvSpPr/>
          <p:nvPr/>
        </p:nvSpPr>
        <p:spPr>
          <a:xfrm>
            <a:off x="0" y="174230"/>
            <a:ext cx="3049925" cy="777078"/>
          </a:xfrm>
          <a:prstGeom prst="rect">
            <a:avLst/>
          </a:prstGeom>
          <a:solidFill>
            <a:srgbClr val="3E0000">
              <a:alpha val="77000"/>
            </a:srgbClr>
          </a:solidFill>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3" name="TextBox 2"/>
          <p:cNvSpPr txBox="1"/>
          <p:nvPr/>
        </p:nvSpPr>
        <p:spPr>
          <a:xfrm>
            <a:off x="16381" y="333450"/>
            <a:ext cx="2936791" cy="707618"/>
          </a:xfrm>
          <a:prstGeom prst="rect">
            <a:avLst/>
          </a:prstGeom>
          <a:noFill/>
        </p:spPr>
        <p:txBody>
          <a:bodyPr bIns="71869" lIns="143737" rIns="143737" rtlCol="0" tIns="71869" wrap="square">
            <a:spAutoFit/>
          </a:bodyPr>
          <a:lstStyle/>
          <a:p>
            <a:pPr algn="ctr"/>
            <a:r>
              <a:rPr altLang="zh-CN" b="1" lang="en-US" spc="-192" sz="3700">
                <a:solidFill>
                  <a:schemeClr val="bg1">
                    <a:lumMod val="9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CONTENTS</a:t>
            </a:r>
          </a:p>
        </p:txBody>
      </p:sp>
      <p:grpSp>
        <p:nvGrpSpPr>
          <p:cNvPr id="2" name="组合 1"/>
          <p:cNvGrpSpPr/>
          <p:nvPr/>
        </p:nvGrpSpPr>
        <p:grpSpPr>
          <a:xfrm>
            <a:off x="4856171" y="1317074"/>
            <a:ext cx="6020239" cy="541145"/>
            <a:chOff x="4597712" y="1584494"/>
            <a:chExt cx="5699829" cy="511214"/>
          </a:xfrm>
        </p:grpSpPr>
        <p:sp>
          <p:nvSpPr>
            <p:cNvPr id="6" name="Freeform 5"/>
            <p:cNvSpPr/>
            <p:nvPr/>
          </p:nvSpPr>
          <p:spPr bwMode="auto">
            <a:xfrm>
              <a:off x="4597712" y="1584494"/>
              <a:ext cx="5699829" cy="511214"/>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cap="flat" w="12700">
              <a:noFill/>
              <a:prstDash val="solid"/>
              <a:miter lim="800000"/>
            </a:ln>
            <a:extLst/>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5" name="TextBox 4"/>
            <p:cNvSpPr txBox="1"/>
            <p:nvPr/>
          </p:nvSpPr>
          <p:spPr>
            <a:xfrm>
              <a:off x="5533484" y="1665608"/>
              <a:ext cx="3164443" cy="359927"/>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r>
                <a:rPr altLang="en-US" b="1" lang="zh-CN" sz="2500">
                  <a:solidFill>
                    <a:schemeClr val="bg1">
                      <a:lumMod val="95000"/>
                    </a:schemeClr>
                  </a:solidFill>
                </a:rPr>
                <a:t>团队成员情况</a:t>
              </a:r>
            </a:p>
          </p:txBody>
        </p:sp>
        <p:sp>
          <p:nvSpPr>
            <p:cNvPr id="7" name="Freeform 6"/>
            <p:cNvSpPr/>
            <p:nvPr/>
          </p:nvSpPr>
          <p:spPr bwMode="auto">
            <a:xfrm>
              <a:off x="4645597" y="1629495"/>
              <a:ext cx="456082" cy="421211"/>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cap="flat" w="12700">
              <a:noFill/>
              <a:prstDash val="solid"/>
              <a:miter lim="800000"/>
            </a:ln>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8" name="TextBox 7"/>
            <p:cNvSpPr txBox="1"/>
            <p:nvPr/>
          </p:nvSpPr>
          <p:spPr>
            <a:xfrm>
              <a:off x="4793852" y="1700506"/>
              <a:ext cx="148798" cy="287941"/>
            </a:xfrm>
            <a:prstGeom prst="rect">
              <a:avLst/>
            </a:prstGeom>
            <a:noFill/>
          </p:spPr>
          <p:txBody>
            <a:bodyPr bIns="0" lIns="0" rIns="0" rtlCol="0" tIns="0" wrap="none">
              <a:spAutoFit/>
            </a:bodyPr>
            <a:lstStyle/>
            <a:p>
              <a:r>
                <a:rPr altLang="zh-CN" b="1" lang="en-US" sz="2000">
                  <a:solidFill>
                    <a:srgbClr val="9A2222"/>
                  </a:solidFill>
                  <a:latin charset="-122" panose="020b0503020204020204" pitchFamily="34" typeface="微软雅黑"/>
                  <a:ea charset="-122" panose="020b0503020204020204" pitchFamily="34" typeface="微软雅黑"/>
                </a:rPr>
                <a:t>1</a:t>
              </a:r>
            </a:p>
          </p:txBody>
        </p:sp>
        <p:sp>
          <p:nvSpPr>
            <p:cNvPr id="52" name="KSO_Shape"/>
            <p:cNvSpPr/>
            <p:nvPr/>
          </p:nvSpPr>
          <p:spPr bwMode="auto">
            <a:xfrm flipH="1">
              <a:off x="9334745" y="1670048"/>
              <a:ext cx="279089" cy="360384"/>
            </a:xfrm>
            <a:custGeom>
              <a:gdLst>
                <a:gd fmla="*/ 2147483646 w 4228" name="T0"/>
                <a:gd fmla="*/ 2147483646 h 5910" name="T1"/>
                <a:gd fmla="*/ 2147483646 w 4228" name="T2"/>
                <a:gd fmla="*/ 2147483646 h 5910" name="T3"/>
                <a:gd fmla="*/ 2147483646 w 4228" name="T4"/>
                <a:gd fmla="*/ 2147483646 h 5910" name="T5"/>
                <a:gd fmla="*/ 2147483646 w 4228" name="T6"/>
                <a:gd fmla="*/ 2147483646 h 5910" name="T7"/>
                <a:gd fmla="*/ 2147483646 w 4228" name="T8"/>
                <a:gd fmla="*/ 736754076 h 5910" name="T9"/>
                <a:gd fmla="*/ 2147483646 w 4228" name="T10"/>
                <a:gd fmla="*/ 468900117 h 5910" name="T11"/>
                <a:gd fmla="*/ 2147483646 w 4228" name="T12"/>
                <a:gd fmla="*/ 2147483646 h 5910" name="T13"/>
                <a:gd fmla="*/ 2147483646 w 4228" name="T14"/>
                <a:gd fmla="*/ 2147483646 h 5910" name="T15"/>
                <a:gd fmla="*/ 769768890 w 4228" name="T16"/>
                <a:gd fmla="*/ 2147483646 h 5910" name="T17"/>
                <a:gd fmla="*/ 502005176 w 4228" name="T18"/>
                <a:gd fmla="*/ 2147483646 h 5910" name="T19"/>
                <a:gd fmla="*/ 2147483646 w 4228" name="T20"/>
                <a:gd fmla="*/ 2147483646 h 5910" name="T21"/>
                <a:gd fmla="*/ 2147483646 w 4228" name="T22"/>
                <a:gd fmla="*/ 2147483646 h 5910" name="T23"/>
                <a:gd fmla="*/ 2147483646 w 4228" name="T24"/>
                <a:gd fmla="*/ 2147483646 h 5910" name="T25"/>
                <a:gd fmla="*/ 2147483646 w 4228" name="T26"/>
                <a:gd fmla="*/ 2147483646 h 5910" name="T27"/>
                <a:gd fmla="*/ 2147483646 w 4228" name="T28"/>
                <a:gd fmla="*/ 2147483646 h 5910" name="T29"/>
                <a:gd fmla="*/ 2147483646 w 4228" name="T30"/>
                <a:gd fmla="*/ 2147483646 h 5910" name="T31"/>
                <a:gd fmla="*/ 2147483646 w 4228" name="T32"/>
                <a:gd fmla="*/ 2147483646 h 5910" name="T33"/>
                <a:gd fmla="*/ 2147483646 w 4228" name="T34"/>
                <a:gd fmla="*/ 2147483646 h 5910" name="T35"/>
                <a:gd fmla="*/ 2147483646 w 4228" name="T36"/>
                <a:gd fmla="*/ 2147483646 h 5910" name="T37"/>
                <a:gd fmla="*/ 2147483646 w 4228" name="T38"/>
                <a:gd fmla="*/ 2147483646 h 5910" name="T39"/>
                <a:gd fmla="*/ 2147483646 w 4228" name="T40"/>
                <a:gd fmla="*/ 2147483646 h 5910" name="T41"/>
                <a:gd fmla="*/ 2147483646 w 4228" name="T42"/>
                <a:gd fmla="*/ 2147483646 h 5910" name="T43"/>
                <a:gd fmla="*/ 2147483646 w 4228" name="T44"/>
                <a:gd fmla="*/ 2147483646 h 5910" name="T45"/>
                <a:gd fmla="*/ 2147483646 w 4228" name="T46"/>
                <a:gd fmla="*/ 2147483646 h 5910" name="T47"/>
                <a:gd fmla="*/ 2147483646 w 4228" name="T48"/>
                <a:gd fmla="*/ 2147483646 h 5910" name="T49"/>
                <a:gd fmla="*/ 2147483646 w 4228" name="T50"/>
                <a:gd fmla="*/ 2147483646 h 5910" name="T51"/>
                <a:gd fmla="*/ 2147483646 w 4228" name="T52"/>
                <a:gd fmla="*/ 2147483646 h 5910" name="T53"/>
                <a:gd fmla="*/ 2147483646 w 4228" name="T54"/>
                <a:gd fmla="*/ 2147483646 h 5910" name="T55"/>
                <a:gd fmla="*/ 2147483646 w 4228" name="T56"/>
                <a:gd fmla="*/ 2147483646 h 5910" name="T57"/>
                <a:gd fmla="*/ 2147483646 w 4228" name="T58"/>
                <a:gd fmla="*/ 2147483646 h 5910" name="T59"/>
                <a:gd fmla="*/ 2147483646 w 4228" name="T60"/>
                <a:gd fmla="*/ 2147483646 h 5910" name="T61"/>
                <a:gd fmla="*/ 2147483646 w 4228" name="T62"/>
                <a:gd fmla="*/ 2147483646 h 5910" name="T63"/>
                <a:gd fmla="*/ 2147483646 w 4228" name="T64"/>
                <a:gd fmla="*/ 2147483646 h 5910" name="T65"/>
                <a:gd fmla="*/ 2147483646 w 4228" name="T66"/>
                <a:gd fmla="*/ 2147483646 h 5910" name="T67"/>
                <a:gd fmla="*/ 2147483646 w 4228" name="T68"/>
                <a:gd fmla="*/ 2147483646 h 5910" name="T69"/>
                <a:gd fmla="*/ 2147483646 w 4228" name="T70"/>
                <a:gd fmla="*/ 2147483646 h 5910" name="T71"/>
                <a:gd fmla="*/ 2147483646 w 4228" name="T72"/>
                <a:gd fmla="*/ 2147483646 h 5910" name="T73"/>
                <a:gd fmla="*/ 2147483646 w 4228" name="T74"/>
                <a:gd fmla="*/ 2147483646 h 5910" name="T75"/>
                <a:gd fmla="*/ 2147483646 w 4228" name="T76"/>
                <a:gd fmla="*/ 2147483646 h 5910" name="T77"/>
                <a:gd fmla="*/ 2147483646 w 4228" name="T78"/>
                <a:gd fmla="*/ 2147483646 h 5910" name="T79"/>
                <a:gd fmla="*/ 2147483646 w 4228" name="T80"/>
                <a:gd fmla="*/ 2147483646 h 5910" name="T81"/>
                <a:gd fmla="*/ 2147483646 w 4228" name="T82"/>
                <a:gd fmla="*/ 2147483646 h 5910" name="T83"/>
                <a:gd fmla="*/ 2147483646 w 4228" name="T84"/>
                <a:gd fmla="*/ 2147483646 h 5910" name="T85"/>
                <a:gd fmla="*/ 2147483646 w 4228" name="T86"/>
                <a:gd fmla="*/ 2147483646 h 5910" name="T87"/>
                <a:gd fmla="*/ 2147483646 w 4228" name="T88"/>
                <a:gd fmla="*/ 2147483646 h 5910" name="T89"/>
                <a:gd fmla="*/ 2147483646 w 4228" name="T90"/>
                <a:gd fmla="*/ 2147483646 h 5910" name="T91"/>
                <a:gd fmla="*/ 2147483646 w 4228" name="T92"/>
                <a:gd fmla="*/ 2147483646 h 5910" name="T93"/>
                <a:gd fmla="*/ 2147483646 w 4228" name="T94"/>
                <a:gd fmla="*/ 2147483646 h 5910" name="T95"/>
                <a:gd fmla="*/ 2147483646 w 4228" name="T96"/>
                <a:gd fmla="*/ 2147483646 h 5910" name="T97"/>
                <a:gd fmla="*/ 2147483646 w 4228" name="T98"/>
                <a:gd fmla="*/ 2147483646 h 5910" name="T99"/>
                <a:gd fmla="*/ 2147483646 w 4228" name="T100"/>
                <a:gd fmla="*/ 2147483646 h 5910" name="T101"/>
                <a:gd fmla="*/ 2147483646 w 4228" name="T102"/>
                <a:gd fmla="*/ 2147483646 h 5910" name="T103"/>
                <a:gd fmla="*/ 2147483646 w 4228" name="T104"/>
                <a:gd fmla="*/ 2147483646 h 5910" name="T105"/>
                <a:gd fmla="*/ 2147483646 w 4228" name="T106"/>
                <a:gd fmla="*/ 2147483646 h 5910" name="T107"/>
                <a:gd fmla="*/ 2147483646 w 4228" name="T108"/>
                <a:gd fmla="*/ 2147483646 h 5910" name="T109"/>
                <a:gd fmla="*/ 2147483646 w 4228" name="T110"/>
                <a:gd fmla="*/ 2147483646 h 5910" name="T111"/>
                <a:gd fmla="*/ 2147483646 w 4228" name="T112"/>
                <a:gd fmla="*/ 2147483646 h 5910" name="T113"/>
                <a:gd fmla="*/ 2147483646 w 4228" name="T114"/>
                <a:gd fmla="*/ 2147483646 h 5910" name="T115"/>
                <a:gd fmla="*/ 2147483646 w 4228" name="T116"/>
                <a:gd fmla="*/ 2147483646 h 5910" name="T117"/>
                <a:gd fmla="*/ 2147483646 w 4228" name="T118"/>
                <a:gd fmla="*/ 2147483646 h 5910" name="T119"/>
                <a:gd fmla="*/ 2147483646 w 4228" name="T120"/>
                <a:gd fmla="*/ 2147483646 h 591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910" w="4228">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a:extLst/>
          </p:spPr>
          <p:txBody>
            <a:bodyPr anchor="ctr" bIns="55390" lIns="110780" rIns="110780" tIns="55390">
              <a:scene3d>
                <a:camera prst="orthographicFront"/>
                <a:lightRig dir="t" rig="threePt"/>
              </a:scene3d>
              <a:sp3d contourW="12700">
                <a:contourClr>
                  <a:srgbClr val="FFFFFF"/>
                </a:contourClr>
              </a:sp3d>
            </a:bodyPr>
            <a:lstStyle/>
            <a:p>
              <a:pPr algn="ctr">
                <a:defRPr/>
              </a:pPr>
              <a:endParaRPr altLang="en-US" lang="zh-CN">
                <a:solidFill>
                  <a:schemeClr val="bg1"/>
                </a:solidFill>
                <a:ea charset="-122" panose="02010600030101010101" pitchFamily="2" typeface="宋体"/>
              </a:endParaRPr>
            </a:p>
          </p:txBody>
        </p:sp>
      </p:grpSp>
      <p:grpSp>
        <p:nvGrpSpPr>
          <p:cNvPr id="29" name="组合 28"/>
          <p:cNvGrpSpPr/>
          <p:nvPr/>
        </p:nvGrpSpPr>
        <p:grpSpPr>
          <a:xfrm>
            <a:off x="4856171" y="2781503"/>
            <a:ext cx="6020239" cy="541145"/>
            <a:chOff x="4597712" y="2297506"/>
            <a:chExt cx="5699829" cy="511214"/>
          </a:xfrm>
        </p:grpSpPr>
        <p:sp>
          <p:nvSpPr>
            <p:cNvPr id="10" name="Freeform 5"/>
            <p:cNvSpPr/>
            <p:nvPr/>
          </p:nvSpPr>
          <p:spPr bwMode="auto">
            <a:xfrm>
              <a:off x="4597712" y="2297506"/>
              <a:ext cx="5699829" cy="511214"/>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cap="flat" w="12700">
              <a:noFill/>
              <a:prstDash val="solid"/>
              <a:miter lim="800000"/>
            </a:ln>
            <a:extLst/>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9" name="TextBox 8"/>
            <p:cNvSpPr txBox="1"/>
            <p:nvPr/>
          </p:nvSpPr>
          <p:spPr>
            <a:xfrm>
              <a:off x="5533484" y="2372950"/>
              <a:ext cx="3224324" cy="359927"/>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r>
                <a:rPr altLang="en-US" b="1" lang="zh-CN" sz="2500">
                  <a:solidFill>
                    <a:schemeClr val="bg1">
                      <a:lumMod val="95000"/>
                    </a:schemeClr>
                  </a:solidFill>
                </a:rPr>
                <a:t>工作完成情况</a:t>
              </a:r>
            </a:p>
          </p:txBody>
        </p:sp>
        <p:sp>
          <p:nvSpPr>
            <p:cNvPr id="11" name="Freeform 6"/>
            <p:cNvSpPr/>
            <p:nvPr/>
          </p:nvSpPr>
          <p:spPr bwMode="auto">
            <a:xfrm>
              <a:off x="4645597" y="2342507"/>
              <a:ext cx="456082" cy="421211"/>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cap="flat" w="12700">
              <a:noFill/>
              <a:prstDash val="solid"/>
              <a:miter lim="800000"/>
            </a:ln>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12" name="TextBox 11"/>
            <p:cNvSpPr txBox="1"/>
            <p:nvPr/>
          </p:nvSpPr>
          <p:spPr>
            <a:xfrm>
              <a:off x="4793852" y="2407848"/>
              <a:ext cx="148798" cy="287941"/>
            </a:xfrm>
            <a:prstGeom prst="rect">
              <a:avLst/>
            </a:prstGeom>
            <a:noFill/>
          </p:spPr>
          <p:txBody>
            <a:bodyPr bIns="0" lIns="0" rIns="0" rtlCol="0" tIns="0" wrap="none">
              <a:spAutoFit/>
            </a:bodyPr>
            <a:lstStyle/>
            <a:p>
              <a:r>
                <a:rPr altLang="zh-CN" b="1" lang="en-US" sz="2000">
                  <a:solidFill>
                    <a:srgbClr val="9A2222"/>
                  </a:solidFill>
                  <a:latin charset="-122" panose="020b0503020204020204" pitchFamily="34" typeface="微软雅黑"/>
                  <a:ea charset="-122" panose="020b0503020204020204" pitchFamily="34" typeface="微软雅黑"/>
                </a:rPr>
                <a:t>3</a:t>
              </a:r>
            </a:p>
          </p:txBody>
        </p:sp>
        <p:sp>
          <p:nvSpPr>
            <p:cNvPr id="53" name="KSO_Shape"/>
            <p:cNvSpPr/>
            <p:nvPr/>
          </p:nvSpPr>
          <p:spPr bwMode="auto">
            <a:xfrm>
              <a:off x="9315111" y="2409874"/>
              <a:ext cx="318357" cy="28647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a:extLst/>
          </p:spPr>
          <p:txBody>
            <a:bodyPr anchor="ctr" bIns="55390" lIns="110780" rIns="110780" tIns="55390">
              <a:scene3d>
                <a:camera prst="orthographicFront"/>
                <a:lightRig dir="t" rig="threePt"/>
              </a:scene3d>
              <a:sp3d contourW="12700">
                <a:contourClr>
                  <a:srgbClr val="FFFFFF"/>
                </a:contourClr>
              </a:sp3d>
            </a:bodyPr>
            <a:lstStyle/>
            <a:p>
              <a:pPr algn="ctr">
                <a:defRPr/>
              </a:pPr>
              <a:endParaRPr altLang="en-US" lang="zh-CN">
                <a:solidFill>
                  <a:schemeClr val="bg1"/>
                </a:solidFill>
                <a:ea charset="-122" panose="02010600030101010101" pitchFamily="2" typeface="宋体"/>
              </a:endParaRPr>
            </a:p>
          </p:txBody>
        </p:sp>
      </p:grpSp>
      <p:grpSp>
        <p:nvGrpSpPr>
          <p:cNvPr id="30" name="组合 29"/>
          <p:cNvGrpSpPr/>
          <p:nvPr/>
        </p:nvGrpSpPr>
        <p:grpSpPr>
          <a:xfrm>
            <a:off x="4856171" y="3536262"/>
            <a:ext cx="6020239" cy="541145"/>
            <a:chOff x="4597712" y="3010518"/>
            <a:chExt cx="5699829" cy="511214"/>
          </a:xfrm>
        </p:grpSpPr>
        <p:sp>
          <p:nvSpPr>
            <p:cNvPr id="14" name="Freeform 5"/>
            <p:cNvSpPr/>
            <p:nvPr/>
          </p:nvSpPr>
          <p:spPr bwMode="auto">
            <a:xfrm>
              <a:off x="4597712" y="3010518"/>
              <a:ext cx="5699829" cy="511214"/>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cap="flat" w="12700">
              <a:noFill/>
              <a:prstDash val="solid"/>
              <a:miter lim="800000"/>
            </a:ln>
            <a:extLst/>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13" name="TextBox 12"/>
            <p:cNvSpPr txBox="1"/>
            <p:nvPr/>
          </p:nvSpPr>
          <p:spPr>
            <a:xfrm>
              <a:off x="5533485" y="3091633"/>
              <a:ext cx="3134827" cy="359927"/>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r>
                <a:rPr altLang="en-US" b="1" lang="zh-CN" sz="2500">
                  <a:solidFill>
                    <a:schemeClr val="bg1">
                      <a:lumMod val="95000"/>
                    </a:schemeClr>
                  </a:solidFill>
                </a:rPr>
                <a:t>成功项目展示</a:t>
              </a:r>
            </a:p>
          </p:txBody>
        </p:sp>
        <p:sp>
          <p:nvSpPr>
            <p:cNvPr id="15" name="Freeform 6"/>
            <p:cNvSpPr/>
            <p:nvPr/>
          </p:nvSpPr>
          <p:spPr bwMode="auto">
            <a:xfrm>
              <a:off x="4645597" y="3055519"/>
              <a:ext cx="456082" cy="421211"/>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cap="flat" w="12700">
              <a:noFill/>
              <a:prstDash val="solid"/>
              <a:miter lim="800000"/>
            </a:ln>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16" name="TextBox 15"/>
            <p:cNvSpPr txBox="1"/>
            <p:nvPr/>
          </p:nvSpPr>
          <p:spPr>
            <a:xfrm>
              <a:off x="4793852" y="3148871"/>
              <a:ext cx="148798" cy="287941"/>
            </a:xfrm>
            <a:prstGeom prst="rect">
              <a:avLst/>
            </a:prstGeom>
            <a:noFill/>
          </p:spPr>
          <p:txBody>
            <a:bodyPr bIns="0" lIns="0" rIns="0" rtlCol="0" tIns="0" wrap="none">
              <a:spAutoFit/>
            </a:bodyPr>
            <a:lstStyle/>
            <a:p>
              <a:r>
                <a:rPr altLang="zh-CN" b="1" lang="en-US" sz="2000">
                  <a:solidFill>
                    <a:schemeClr val="tx1">
                      <a:lumMod val="75000"/>
                      <a:lumOff val="25000"/>
                    </a:schemeClr>
                  </a:solidFill>
                  <a:latin charset="-122" panose="020b0503020204020204" pitchFamily="34" typeface="微软雅黑"/>
                  <a:ea charset="-122" panose="020b0503020204020204" pitchFamily="34" typeface="微软雅黑"/>
                </a:rPr>
                <a:t>4</a:t>
              </a:r>
            </a:p>
          </p:txBody>
        </p:sp>
        <p:sp>
          <p:nvSpPr>
            <p:cNvPr id="56" name="KSO_Shape"/>
            <p:cNvSpPr/>
            <p:nvPr/>
          </p:nvSpPr>
          <p:spPr bwMode="auto">
            <a:xfrm>
              <a:off x="9363120" y="3138144"/>
              <a:ext cx="222339" cy="255960"/>
            </a:xfrm>
            <a:custGeom>
              <a:gdLst>
                <a:gd fmla="*/ 1139504 w 1546226" name="T0"/>
                <a:gd fmla="*/ 1893571 h 1979613" name="T1"/>
                <a:gd fmla="*/ 1117260 w 1546226" name="T2"/>
                <a:gd fmla="*/ 1969136 h 1979613" name="T3"/>
                <a:gd fmla="*/ 423882 w 1546226" name="T4"/>
                <a:gd fmla="*/ 1965643 h 1979613" name="T5"/>
                <a:gd fmla="*/ 408946 w 1546226" name="T6"/>
                <a:gd fmla="*/ 1888173 h 1979613" name="T7"/>
                <a:gd fmla="*/ 965201 w 1546226" name="T8"/>
                <a:gd fmla="*/ 1608456 h 1979613" name="T9"/>
                <a:gd fmla="*/ 1020446 w 1546226" name="T10"/>
                <a:gd fmla="*/ 1663701 h 1979613" name="T11"/>
                <a:gd fmla="*/ 977266 w 1546226" name="T12"/>
                <a:gd fmla="*/ 1729106 h 1979613" name="T13"/>
                <a:gd fmla="*/ 536258 w 1546226" name="T14"/>
                <a:gd fmla="*/ 1704658 h 1979613" name="T15"/>
                <a:gd fmla="*/ 543878 w 1546226" name="T16"/>
                <a:gd fmla="*/ 1626236 h 1979613" name="T17"/>
                <a:gd fmla="*/ 859473 w 1546226" name="T18"/>
                <a:gd fmla="*/ 1366838 h 1979613" name="T19"/>
                <a:gd fmla="*/ 895986 w 1546226" name="T20"/>
                <a:gd fmla="*/ 1436370 h 1979613" name="T21"/>
                <a:gd fmla="*/ 835026 w 1546226" name="T22"/>
                <a:gd fmla="*/ 1485900 h 1979613" name="T23"/>
                <a:gd fmla="*/ 652463 w 1546226" name="T24"/>
                <a:gd fmla="*/ 1442403 h 1979613" name="T25"/>
                <a:gd fmla="*/ 681991 w 1546226" name="T26"/>
                <a:gd fmla="*/ 1369695 h 1979613" name="T27"/>
                <a:gd fmla="*/ 1304222 w 1546226" name="T28"/>
                <a:gd fmla="*/ 1188236 h 1979613" name="T29"/>
                <a:gd fmla="*/ 1445365 w 1546226" name="T30"/>
                <a:gd fmla="*/ 1409543 h 1979613" name="T31"/>
                <a:gd fmla="*/ 1521804 w 1546226" name="T32"/>
                <a:gd fmla="*/ 1643532 h 1979613" name="T33"/>
                <a:gd fmla="*/ 1542420 w 1546226" name="T34"/>
                <a:gd fmla="*/ 1979613 h 1979613" name="T35"/>
                <a:gd fmla="*/ 1276311 w 1546226" name="T36"/>
                <a:gd fmla="*/ 1712016 h 1979613" name="T37"/>
                <a:gd fmla="*/ 1209387 w 1546226" name="T38"/>
                <a:gd fmla="*/ 1506880 h 1979613" name="T39"/>
                <a:gd fmla="*/ 1061267 w 1546226" name="T40"/>
                <a:gd fmla="*/ 1303011 h 1979613" name="T41"/>
                <a:gd fmla="*/ 1032087 w 1546226" name="T42"/>
                <a:gd fmla="*/ 1155896 h 1979613" name="T43"/>
                <a:gd fmla="*/ 847726 w 1546226" name="T44"/>
                <a:gd fmla="*/ 496570 h 1979613" name="T45"/>
                <a:gd fmla="*/ 896938 w 1546226" name="T46"/>
                <a:gd fmla="*/ 557212 h 1979613" name="T47"/>
                <a:gd fmla="*/ 847726 w 1546226" name="T48"/>
                <a:gd fmla="*/ 617855 h 1979613" name="T49"/>
                <a:gd fmla="*/ 656908 w 1546226" name="T50"/>
                <a:gd fmla="*/ 586740 h 1979613" name="T51"/>
                <a:gd fmla="*/ 672148 w 1546226" name="T52"/>
                <a:gd fmla="*/ 509270 h 1979613" name="T53"/>
                <a:gd fmla="*/ 988378 w 1546226" name="T54"/>
                <a:gd fmla="*/ 255587 h 1979613" name="T55"/>
                <a:gd fmla="*/ 1017588 w 1546226" name="T56"/>
                <a:gd fmla="*/ 328295 h 1979613" name="T57"/>
                <a:gd fmla="*/ 587375 w 1546226" name="T58"/>
                <a:gd fmla="*/ 371475 h 1979613" name="T59"/>
                <a:gd fmla="*/ 527050 w 1546226" name="T60"/>
                <a:gd fmla="*/ 322262 h 1979613" name="T61"/>
                <a:gd fmla="*/ 563563 w 1546226" name="T62"/>
                <a:gd fmla="*/ 252730 h 1979613" name="T63"/>
                <a:gd fmla="*/ 1543686 w 1546226" name="T64"/>
                <a:gd fmla="*/ 172057 h 1979613" name="T65"/>
                <a:gd fmla="*/ 1479895 w 1546226" name="T66"/>
                <a:gd fmla="*/ 486332 h 1979613" name="T67"/>
                <a:gd fmla="*/ 1310737 w 1546226" name="T68"/>
                <a:gd fmla="*/ 784417 h 1979613" name="T69"/>
                <a:gd fmla="*/ 1144435 w 1546226" name="T70"/>
                <a:gd fmla="*/ 941872 h 1979613" name="T71"/>
                <a:gd fmla="*/ 913707 w 1546226" name="T72"/>
                <a:gd fmla="*/ 1072978 h 1979613" name="T73"/>
                <a:gd fmla="*/ 591894 w 1546226" name="T74"/>
                <a:gd fmla="*/ 1216782 h 1979613" name="T75"/>
                <a:gd fmla="*/ 376083 w 1546226" name="T76"/>
                <a:gd fmla="*/ 1436140 h 1979613" name="T77"/>
                <a:gd fmla="*/ 278650 w 1546226" name="T78"/>
                <a:gd fmla="*/ 1673275 h 1979613" name="T79"/>
                <a:gd fmla="*/ 256752 w 1546226" name="T80"/>
                <a:gd fmla="*/ 1943107 h 1979613" name="T81"/>
                <a:gd fmla="*/ 11425 w 1546226" name="T82"/>
                <a:gd fmla="*/ 1721210 h 1979613" name="T83"/>
                <a:gd fmla="*/ 94893 w 1546226" name="T84"/>
                <a:gd fmla="*/ 1422807 h 1979613" name="T85"/>
                <a:gd fmla="*/ 266908 w 1546226" name="T86"/>
                <a:gd fmla="*/ 1159959 h 1979613" name="T87"/>
                <a:gd fmla="*/ 445904 w 1546226" name="T88"/>
                <a:gd fmla="*/ 1007266 h 1979613" name="T89"/>
                <a:gd fmla="*/ 691866 w 1546226" name="T90"/>
                <a:gd fmla="*/ 883143 h 1979613" name="T91"/>
                <a:gd fmla="*/ 1012409 w 1546226" name="T92"/>
                <a:gd fmla="*/ 720292 h 1979613" name="T93"/>
                <a:gd fmla="*/ 1199340 w 1546226" name="T94"/>
                <a:gd fmla="*/ 492998 h 1979613" name="T95"/>
                <a:gd fmla="*/ 1277730 w 1546226" name="T96"/>
                <a:gd fmla="*/ 259356 h 1979613" name="T97"/>
                <a:gd fmla="*/ 463603 w 1546226" name="T98"/>
                <a:gd fmla="*/ 0 h 1979613" name="T99"/>
                <a:gd fmla="*/ 1141411 w 1546226" name="T100"/>
                <a:gd fmla="*/ 43609 h 1979613" name="T101"/>
                <a:gd fmla="*/ 1112176 w 1546226" name="T102"/>
                <a:gd fmla="*/ 116504 h 1979613" name="T103"/>
                <a:gd fmla="*/ 419433 w 1546226" name="T104"/>
                <a:gd fmla="*/ 105681 h 1979613" name="T105"/>
                <a:gd fmla="*/ 412124 w 1546226" name="T106"/>
                <a:gd fmla="*/ 27693 h 1979613" name="T107"/>
                <a:gd fmla="*/ 256779 w 1546226" name="T108"/>
                <a:gd fmla="*/ 31137 h 1979613" name="T109"/>
                <a:gd fmla="*/ 279287 w 1546226" name="T110"/>
                <a:gd fmla="*/ 311049 h 1979613" name="T111"/>
                <a:gd fmla="*/ 361076 w 1546226" name="T112"/>
                <a:gd fmla="*/ 519156 h 1979613" name="T113"/>
                <a:gd fmla="*/ 530043 w 1546226" name="T114"/>
                <a:gd fmla="*/ 718050 h 1979613" name="T115"/>
                <a:gd fmla="*/ 466323 w 1546226" name="T116"/>
                <a:gd fmla="*/ 850539 h 1979613" name="T117"/>
                <a:gd fmla="*/ 255828 w 1546226" name="T118"/>
                <a:gd fmla="*/ 808600 h 1979613" name="T119"/>
                <a:gd fmla="*/ 108418 w 1546226" name="T120"/>
                <a:gd fmla="*/ 587149 h 1979613" name="T121"/>
                <a:gd fmla="*/ 28214 w 1546226" name="T122"/>
                <a:gd fmla="*/ 353306 h 1979613" name="T123"/>
                <a:gd fmla="*/ 2853 w 1546226" name="T124"/>
                <a:gd fmla="*/ 15886 h 197961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79613" w="1546226">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lumMod val="95000"/>
              </a:schemeClr>
            </a:solidFill>
            <a:ln>
              <a:noFill/>
            </a:ln>
            <a:extLst/>
          </p:spPr>
          <p:txBody>
            <a:bodyPr anchor="ctr" bIns="55390" lIns="110780" rIns="110780" tIns="55390">
              <a:scene3d>
                <a:camera prst="orthographicFront"/>
                <a:lightRig dir="t" rig="threePt"/>
              </a:scene3d>
              <a:sp3d contourW="12700">
                <a:contourClr>
                  <a:srgbClr val="FFFFFF"/>
                </a:contourClr>
              </a:sp3d>
            </a:bodyPr>
            <a:lstStyle/>
            <a:p>
              <a:pPr algn="ctr">
                <a:defRPr/>
              </a:pPr>
              <a:endParaRPr altLang="en-US" lang="zh-CN">
                <a:solidFill>
                  <a:schemeClr val="bg1"/>
                </a:solidFill>
                <a:ea charset="-122" panose="02010600030101010101" pitchFamily="2" typeface="宋体"/>
              </a:endParaRPr>
            </a:p>
          </p:txBody>
        </p:sp>
      </p:grpSp>
      <p:grpSp>
        <p:nvGrpSpPr>
          <p:cNvPr id="32" name="组合 31"/>
          <p:cNvGrpSpPr/>
          <p:nvPr/>
        </p:nvGrpSpPr>
        <p:grpSpPr>
          <a:xfrm>
            <a:off x="4856171" y="5045780"/>
            <a:ext cx="6020239" cy="541145"/>
            <a:chOff x="4597712" y="4436542"/>
            <a:chExt cx="5699829" cy="511214"/>
          </a:xfrm>
        </p:grpSpPr>
        <p:sp>
          <p:nvSpPr>
            <p:cNvPr id="22" name="Freeform 5"/>
            <p:cNvSpPr/>
            <p:nvPr/>
          </p:nvSpPr>
          <p:spPr bwMode="auto">
            <a:xfrm>
              <a:off x="4597712" y="4436542"/>
              <a:ext cx="5699829" cy="511214"/>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cap="flat" w="12700">
              <a:noFill/>
              <a:prstDash val="solid"/>
              <a:miter lim="800000"/>
            </a:ln>
            <a:extLst/>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21" name="TextBox 20"/>
            <p:cNvSpPr txBox="1"/>
            <p:nvPr/>
          </p:nvSpPr>
          <p:spPr>
            <a:xfrm>
              <a:off x="5533485" y="4523326"/>
              <a:ext cx="3247364" cy="359927"/>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r>
                <a:rPr altLang="en-US" b="1" lang="zh-CN" spc="-128" sz="2500">
                  <a:solidFill>
                    <a:schemeClr val="bg1">
                      <a:lumMod val="95000"/>
                    </a:schemeClr>
                  </a:solidFill>
                </a:rPr>
                <a:t>明年工作计划</a:t>
              </a:r>
            </a:p>
          </p:txBody>
        </p:sp>
        <p:sp>
          <p:nvSpPr>
            <p:cNvPr id="23" name="Freeform 6"/>
            <p:cNvSpPr/>
            <p:nvPr/>
          </p:nvSpPr>
          <p:spPr bwMode="auto">
            <a:xfrm>
              <a:off x="4645597" y="4481543"/>
              <a:ext cx="456082" cy="421211"/>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cap="flat" w="12700">
              <a:noFill/>
              <a:prstDash val="solid"/>
              <a:miter lim="800000"/>
            </a:ln>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24" name="TextBox 23"/>
            <p:cNvSpPr txBox="1"/>
            <p:nvPr/>
          </p:nvSpPr>
          <p:spPr>
            <a:xfrm>
              <a:off x="4793852" y="4558224"/>
              <a:ext cx="148798" cy="287941"/>
            </a:xfrm>
            <a:prstGeom prst="rect">
              <a:avLst/>
            </a:prstGeom>
            <a:noFill/>
          </p:spPr>
          <p:txBody>
            <a:bodyPr bIns="0" lIns="0" rIns="0" rtlCol="0" tIns="0" wrap="none">
              <a:spAutoFit/>
            </a:bodyPr>
            <a:lstStyle/>
            <a:p>
              <a:r>
                <a:rPr altLang="zh-CN" b="1" lang="en-US" sz="2000">
                  <a:solidFill>
                    <a:schemeClr val="tx1">
                      <a:lumMod val="75000"/>
                      <a:lumOff val="25000"/>
                    </a:schemeClr>
                  </a:solidFill>
                  <a:latin charset="-122" panose="020b0503020204020204" pitchFamily="34" typeface="微软雅黑"/>
                  <a:ea charset="-122" panose="020b0503020204020204" pitchFamily="34" typeface="微软雅黑"/>
                </a:rPr>
                <a:t>6</a:t>
              </a:r>
            </a:p>
          </p:txBody>
        </p:sp>
        <p:sp>
          <p:nvSpPr>
            <p:cNvPr id="57" name="KSO_Shape"/>
            <p:cNvSpPr/>
            <p:nvPr/>
          </p:nvSpPr>
          <p:spPr bwMode="auto">
            <a:xfrm>
              <a:off x="9299109" y="4567191"/>
              <a:ext cx="350360" cy="218063"/>
            </a:xfrm>
            <a:custGeom>
              <a:gdLst>
                <a:gd fmla="*/ 1009661 w 2006600" name="T0"/>
                <a:gd fmla="*/ 391160 h 1387475" name="T1"/>
                <a:gd fmla="*/ 1011251 w 2006600" name="T2"/>
                <a:gd fmla="*/ 509270 h 1387475" name="T3"/>
                <a:gd fmla="*/ 1084401 w 2006600" name="T4"/>
                <a:gd fmla="*/ 630555 h 1387475" name="T5"/>
                <a:gd fmla="*/ 1213209 w 2006600" name="T6"/>
                <a:gd fmla="*/ 691833 h 1387475" name="T7"/>
                <a:gd fmla="*/ 1322616 w 2006600" name="T8"/>
                <a:gd fmla="*/ 683895 h 1387475" name="T9"/>
                <a:gd fmla="*/ 1373821 w 2006600" name="T10"/>
                <a:gd fmla="*/ 722948 h 1387475" name="T11"/>
                <a:gd fmla="*/ 1348695 w 2006600" name="T12"/>
                <a:gd fmla="*/ 830580 h 1387475" name="T13"/>
                <a:gd fmla="*/ 1289857 w 2006600" name="T14"/>
                <a:gd fmla="*/ 930276 h 1387475" name="T15"/>
                <a:gd fmla="*/ 1172499 w 2006600" name="T16"/>
                <a:gd fmla="*/ 1024573 h 1387475" name="T17"/>
                <a:gd fmla="*/ 1069135 w 2006600" name="T18"/>
                <a:gd fmla="*/ 1059498 h 1387475" name="T19"/>
                <a:gd fmla="*/ 955912 w 2006600" name="T20"/>
                <a:gd fmla="*/ 1062356 h 1387475" name="T21"/>
                <a:gd fmla="*/ 850321 w 2006600" name="T22"/>
                <a:gd fmla="*/ 1032511 h 1387475" name="T23"/>
                <a:gd fmla="*/ 740914 w 2006600" name="T24"/>
                <a:gd fmla="*/ 956628 h 1387475" name="T25"/>
                <a:gd fmla="*/ 664902 w 2006600" name="T26"/>
                <a:gd fmla="*/ 847408 h 1387475" name="T27"/>
                <a:gd fmla="*/ 634688 w 2006600" name="T28"/>
                <a:gd fmla="*/ 741998 h 1387475" name="T29"/>
                <a:gd fmla="*/ 637550 w 2006600" name="T30"/>
                <a:gd fmla="*/ 628968 h 1387475" name="T31"/>
                <a:gd fmla="*/ 672535 w 2006600" name="T32"/>
                <a:gd fmla="*/ 525780 h 1387475" name="T33"/>
                <a:gd fmla="*/ 767312 w 2006600" name="T34"/>
                <a:gd fmla="*/ 408623 h 1387475" name="T35"/>
                <a:gd fmla="*/ 867178 w 2006600" name="T36"/>
                <a:gd fmla="*/ 349885 h 1387475" name="T37"/>
                <a:gd fmla="*/ 974676 w 2006600" name="T38"/>
                <a:gd fmla="*/ 324803 h 1387475" name="T39"/>
                <a:gd fmla="*/ 889318 w 2006600" name="T40"/>
                <a:gd fmla="*/ 202109 h 1387475" name="T41"/>
                <a:gd fmla="*/ 752158 w 2006600" name="T42"/>
                <a:gd fmla="*/ 256364 h 1387475" name="T43"/>
                <a:gd fmla="*/ 637858 w 2006600" name="T44"/>
                <a:gd fmla="*/ 346155 h 1387475" name="T45"/>
                <a:gd fmla="*/ 553720 w 2006600" name="T46"/>
                <a:gd fmla="*/ 464501 h 1387475" name="T47"/>
                <a:gd fmla="*/ 506412 w 2006600" name="T48"/>
                <a:gd fmla="*/ 604740 h 1387475" name="T49"/>
                <a:gd fmla="*/ 502602 w 2006600" name="T50"/>
                <a:gd fmla="*/ 758304 h 1387475" name="T51"/>
                <a:gd fmla="*/ 543242 w 2006600" name="T52"/>
                <a:gd fmla="*/ 901399 h 1387475" name="T53"/>
                <a:gd fmla="*/ 621665 w 2006600" name="T54"/>
                <a:gd fmla="*/ 1023552 h 1387475" name="T55"/>
                <a:gd fmla="*/ 731203 w 2006600" name="T56"/>
                <a:gd fmla="*/ 1118737 h 1387475" name="T57"/>
                <a:gd fmla="*/ 865188 w 2006600" name="T58"/>
                <a:gd fmla="*/ 1179338 h 1387475" name="T59"/>
                <a:gd fmla="*/ 1016317 w 2006600" name="T60"/>
                <a:gd fmla="*/ 1198058 h 1387475" name="T61"/>
                <a:gd fmla="*/ 1164907 w 2006600" name="T62"/>
                <a:gd fmla="*/ 1171723 h 1387475" name="T63"/>
                <a:gd fmla="*/ 1295400 w 2006600" name="T64"/>
                <a:gd fmla="*/ 1105094 h 1387475" name="T65"/>
                <a:gd fmla="*/ 1400175 w 2006600" name="T66"/>
                <a:gd fmla="*/ 1005150 h 1387475" name="T67"/>
                <a:gd fmla="*/ 1473200 w 2006600" name="T68"/>
                <a:gd fmla="*/ 878554 h 1387475" name="T69"/>
                <a:gd fmla="*/ 1506537 w 2006600" name="T70"/>
                <a:gd fmla="*/ 732605 h 1387475" name="T71"/>
                <a:gd fmla="*/ 1495107 w 2006600" name="T72"/>
                <a:gd fmla="*/ 580309 h 1387475" name="T73"/>
                <a:gd fmla="*/ 1441133 w 2006600" name="T74"/>
                <a:gd fmla="*/ 442926 h 1387475" name="T75"/>
                <a:gd fmla="*/ 1351280 w 2006600" name="T76"/>
                <a:gd fmla="*/ 329022 h 1387475" name="T77"/>
                <a:gd fmla="*/ 1232853 w 2006600" name="T78"/>
                <a:gd fmla="*/ 244625 h 1387475" name="T79"/>
                <a:gd fmla="*/ 1092517 w 2006600" name="T80"/>
                <a:gd fmla="*/ 197349 h 1387475" name="T81"/>
                <a:gd fmla="*/ 1067117 w 2006600" name="T82"/>
                <a:gd fmla="*/ 2221 h 1387475" name="T83"/>
                <a:gd fmla="*/ 1316355 w 2006600" name="T84"/>
                <a:gd fmla="*/ 48227 h 1387475" name="T85"/>
                <a:gd fmla="*/ 1546543 w 2006600" name="T86"/>
                <a:gd fmla="*/ 149440 h 1387475" name="T87"/>
                <a:gd fmla="*/ 1745297 w 2006600" name="T88"/>
                <a:gd fmla="*/ 297611 h 1387475" name="T89"/>
                <a:gd fmla="*/ 1900555 w 2006600" name="T90"/>
                <a:gd fmla="*/ 485442 h 1387475" name="T91"/>
                <a:gd fmla="*/ 2000885 w 2006600" name="T92"/>
                <a:gd fmla="*/ 704684 h 1387475" name="T93"/>
                <a:gd fmla="*/ 1921510 w 2006600" name="T94"/>
                <a:gd fmla="*/ 911552 h 1387475" name="T95"/>
                <a:gd fmla="*/ 1774507 w 2006600" name="T96"/>
                <a:gd fmla="*/ 1088913 h 1387475" name="T97"/>
                <a:gd fmla="*/ 1582103 w 2006600" name="T98"/>
                <a:gd fmla="*/ 1231055 h 1387475" name="T99"/>
                <a:gd fmla="*/ 1356677 w 2006600" name="T100"/>
                <a:gd fmla="*/ 1331316 h 1387475" name="T101"/>
                <a:gd fmla="*/ 1109345 w 2006600" name="T102"/>
                <a:gd fmla="*/ 1382399 h 1387475" name="T103"/>
                <a:gd fmla="*/ 852805 w 2006600" name="T104"/>
                <a:gd fmla="*/ 1377639 h 1387475" name="T105"/>
                <a:gd fmla="*/ 611187 w 2006600" name="T106"/>
                <a:gd fmla="*/ 1317990 h 1387475" name="T107"/>
                <a:gd fmla="*/ 397510 w 2006600" name="T108"/>
                <a:gd fmla="*/ 1210114 h 1387475" name="T109"/>
                <a:gd fmla="*/ 216852 w 2006600" name="T110"/>
                <a:gd fmla="*/ 1061309 h 1387475" name="T111"/>
                <a:gd fmla="*/ 75882 w 2006600" name="T112"/>
                <a:gd fmla="*/ 879189 h 1387475" name="T113"/>
                <a:gd fmla="*/ 22225 w 2006600" name="T114"/>
                <a:gd fmla="*/ 666610 h 1387475" name="T115"/>
                <a:gd fmla="*/ 140970 w 2006600" name="T116"/>
                <a:gd fmla="*/ 451810 h 1387475" name="T117"/>
                <a:gd fmla="*/ 302260 w 2006600" name="T118"/>
                <a:gd fmla="*/ 270324 h 1387475" name="T119"/>
                <a:gd fmla="*/ 500380 w 2006600" name="T120"/>
                <a:gd fmla="*/ 128817 h 1387475" name="T121"/>
                <a:gd fmla="*/ 728980 w 2006600" name="T122"/>
                <a:gd fmla="*/ 36487 h 1387475" name="T123"/>
                <a:gd fmla="*/ 981393 w 2006600" name="T124"/>
                <a:gd fmla="*/ 317 h 138747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87475" w="2006600">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a:extLst/>
          </p:spPr>
          <p:txBody>
            <a:bodyPr anchor="ctr" bIns="55390" lIns="110780" rIns="110780" tIns="55390">
              <a:scene3d>
                <a:camera prst="orthographicFront"/>
                <a:lightRig dir="t" rig="threePt"/>
              </a:scene3d>
              <a:sp3d contourW="12700">
                <a:contourClr>
                  <a:srgbClr val="FFFFFF"/>
                </a:contourClr>
              </a:sp3d>
            </a:bodyPr>
            <a:lstStyle/>
            <a:p>
              <a:pPr algn="ctr">
                <a:defRPr/>
              </a:pPr>
              <a:endParaRPr altLang="en-US" lang="zh-CN">
                <a:solidFill>
                  <a:schemeClr val="bg1"/>
                </a:solidFill>
                <a:ea charset="-122" panose="02010600030101010101" pitchFamily="2" typeface="宋体"/>
              </a:endParaRPr>
            </a:p>
          </p:txBody>
        </p:sp>
      </p:grpSp>
      <p:grpSp>
        <p:nvGrpSpPr>
          <p:cNvPr id="31" name="组合 30"/>
          <p:cNvGrpSpPr/>
          <p:nvPr/>
        </p:nvGrpSpPr>
        <p:grpSpPr>
          <a:xfrm>
            <a:off x="4856171" y="4291021"/>
            <a:ext cx="6020239" cy="541145"/>
            <a:chOff x="4597712" y="3723530"/>
            <a:chExt cx="5699829" cy="511214"/>
          </a:xfrm>
        </p:grpSpPr>
        <p:sp>
          <p:nvSpPr>
            <p:cNvPr id="18" name="Freeform 5"/>
            <p:cNvSpPr/>
            <p:nvPr/>
          </p:nvSpPr>
          <p:spPr bwMode="auto">
            <a:xfrm>
              <a:off x="4597712" y="3723530"/>
              <a:ext cx="5699829" cy="511214"/>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7B1B1B"/>
            </a:solidFill>
            <a:ln cap="flat" w="9525">
              <a:noFill/>
              <a:prstDash val="solid"/>
              <a:miter lim="800000"/>
            </a:ln>
            <a:extLst/>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17" name="TextBox 16"/>
            <p:cNvSpPr txBox="1"/>
            <p:nvPr/>
          </p:nvSpPr>
          <p:spPr>
            <a:xfrm>
              <a:off x="5533485" y="3821314"/>
              <a:ext cx="3270135" cy="359927"/>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r>
                <a:rPr altLang="en-US" b="1" lang="zh-CN" sz="2500">
                  <a:solidFill>
                    <a:schemeClr val="bg1">
                      <a:lumMod val="95000"/>
                    </a:schemeClr>
                  </a:solidFill>
                </a:rPr>
                <a:t>工作存在不足</a:t>
              </a:r>
            </a:p>
          </p:txBody>
        </p:sp>
        <p:sp>
          <p:nvSpPr>
            <p:cNvPr id="19" name="Freeform 6"/>
            <p:cNvSpPr/>
            <p:nvPr/>
          </p:nvSpPr>
          <p:spPr bwMode="auto">
            <a:xfrm>
              <a:off x="4645597" y="3768531"/>
              <a:ext cx="456082" cy="421211"/>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cap="flat" w="12700">
              <a:noFill/>
              <a:prstDash val="solid"/>
              <a:miter lim="800000"/>
            </a:ln>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20" name="TextBox 19"/>
            <p:cNvSpPr txBox="1"/>
            <p:nvPr/>
          </p:nvSpPr>
          <p:spPr>
            <a:xfrm>
              <a:off x="4793852" y="3839543"/>
              <a:ext cx="148798" cy="287941"/>
            </a:xfrm>
            <a:prstGeom prst="rect">
              <a:avLst/>
            </a:prstGeom>
            <a:noFill/>
          </p:spPr>
          <p:txBody>
            <a:bodyPr bIns="0" lIns="0" rIns="0" rtlCol="0" tIns="0" wrap="none">
              <a:spAutoFit/>
            </a:bodyPr>
            <a:lstStyle/>
            <a:p>
              <a:r>
                <a:rPr altLang="zh-CN" b="1" lang="en-US" sz="2000">
                  <a:solidFill>
                    <a:srgbClr val="9A2222"/>
                  </a:solidFill>
                  <a:latin charset="-122" panose="020b0503020204020204" pitchFamily="34" typeface="微软雅黑"/>
                  <a:ea charset="-122" panose="020b0503020204020204" pitchFamily="34" typeface="微软雅黑"/>
                </a:rPr>
                <a:t>5</a:t>
              </a:r>
            </a:p>
          </p:txBody>
        </p:sp>
        <p:sp>
          <p:nvSpPr>
            <p:cNvPr id="58" name="KSO_Shape"/>
            <p:cNvSpPr/>
            <p:nvPr/>
          </p:nvSpPr>
          <p:spPr bwMode="auto">
            <a:xfrm>
              <a:off x="9347588" y="3799695"/>
              <a:ext cx="253402" cy="360989"/>
            </a:xfrm>
            <a:custGeom>
              <a:gdLst>
                <a:gd fmla="*/ 2147483646 w 3864" name="T0"/>
                <a:gd fmla="*/ 1817606605 h 6111" name="T1"/>
                <a:gd fmla="*/ 2147483646 w 3864" name="T2"/>
                <a:gd fmla="*/ 2147483646 h 6111" name="T3"/>
                <a:gd fmla="*/ 2147483646 w 3864" name="T4"/>
                <a:gd fmla="*/ 2147483646 h 6111" name="T5"/>
                <a:gd fmla="*/ 2147483646 w 3864" name="T6"/>
                <a:gd fmla="*/ 2147483646 h 6111" name="T7"/>
                <a:gd fmla="*/ 2147483646 w 3864" name="T8"/>
                <a:gd fmla="*/ 2147483646 h 6111" name="T9"/>
                <a:gd fmla="*/ 2147483646 w 3864" name="T10"/>
                <a:gd fmla="*/ 2147483646 h 6111" name="T11"/>
                <a:gd fmla="*/ 2147483646 w 3864" name="T12"/>
                <a:gd fmla="*/ 2147483646 h 6111" name="T13"/>
                <a:gd fmla="*/ 2147483646 w 3864" name="T14"/>
                <a:gd fmla="*/ 2147483646 h 6111" name="T15"/>
                <a:gd fmla="*/ 2147483646 w 3864" name="T16"/>
                <a:gd fmla="*/ 2147483646 h 6111" name="T17"/>
                <a:gd fmla="*/ 2147483646 w 3864" name="T18"/>
                <a:gd fmla="*/ 2147483646 h 6111" name="T19"/>
                <a:gd fmla="*/ 2147483646 w 3864" name="T20"/>
                <a:gd fmla="*/ 2147483646 h 6111" name="T21"/>
                <a:gd fmla="*/ 2147483646 w 3864" name="T22"/>
                <a:gd fmla="*/ 2147483646 h 6111" name="T23"/>
                <a:gd fmla="*/ 2147483646 w 3864" name="T24"/>
                <a:gd fmla="*/ 2147483646 h 6111" name="T25"/>
                <a:gd fmla="*/ 2147483646 w 3864" name="T26"/>
                <a:gd fmla="*/ 2147483646 h 6111" name="T27"/>
                <a:gd fmla="*/ 2147483646 w 3864" name="T28"/>
                <a:gd fmla="*/ 2147483646 h 6111" name="T29"/>
                <a:gd fmla="*/ 2147483646 w 3864" name="T30"/>
                <a:gd fmla="*/ 2147483646 h 6111" name="T31"/>
                <a:gd fmla="*/ 2147483646 w 3864" name="T32"/>
                <a:gd fmla="*/ 2147483646 h 6111" name="T33"/>
                <a:gd fmla="*/ 2147483646 w 3864" name="T34"/>
                <a:gd fmla="*/ 2147483646 h 6111" name="T35"/>
                <a:gd fmla="*/ 574134261 w 3864" name="T36"/>
                <a:gd fmla="*/ 2147483646 h 6111" name="T37"/>
                <a:gd fmla="*/ 906491754 w 3864" name="T38"/>
                <a:gd fmla="*/ 2147483646 h 6111" name="T39"/>
                <a:gd fmla="*/ 2147483646 w 3864" name="T40"/>
                <a:gd fmla="*/ 2147483646 h 6111" name="T41"/>
                <a:gd fmla="*/ 2147483646 w 3864" name="T42"/>
                <a:gd fmla="*/ 2147483646 h 6111" name="T43"/>
                <a:gd fmla="*/ 2147483646 w 3864" name="T44"/>
                <a:gd fmla="*/ 2147483646 h 6111" name="T45"/>
                <a:gd fmla="*/ 2147483646 w 3864" name="T46"/>
                <a:gd fmla="*/ 1817606605 h 6111" name="T47"/>
                <a:gd fmla="*/ 2147483646 w 3864" name="T48"/>
                <a:gd fmla="*/ 2147483646 h 6111" name="T49"/>
                <a:gd fmla="*/ 2147483646 w 3864" name="T50"/>
                <a:gd fmla="*/ 2147483646 h 6111" name="T51"/>
                <a:gd fmla="*/ 2147483646 w 3864" name="T52"/>
                <a:gd fmla="*/ 2147483646 h 6111" name="T53"/>
                <a:gd fmla="*/ 2147483646 w 3864" name="T54"/>
                <a:gd fmla="*/ 2147483646 h 6111" name="T55"/>
                <a:gd fmla="*/ 2147483646 w 3864" name="T56"/>
                <a:gd fmla="*/ 2147483646 h 6111" name="T57"/>
                <a:gd fmla="*/ 2147483646 w 3864" name="T58"/>
                <a:gd fmla="*/ 2147483646 h 6111" name="T59"/>
                <a:gd fmla="*/ 2147483646 w 3864" name="T60"/>
                <a:gd fmla="*/ 2147483646 h 6111" name="T61"/>
                <a:gd fmla="*/ 2147483646 w 3864" name="T62"/>
                <a:gd fmla="*/ 2147483646 h 6111" name="T63"/>
                <a:gd fmla="*/ 2147483646 w 3864" name="T64"/>
                <a:gd fmla="*/ 2147483646 h 6111" name="T65"/>
                <a:gd fmla="*/ 2147483646 w 3864" name="T66"/>
                <a:gd fmla="*/ 2147483646 h 6111" name="T67"/>
                <a:gd fmla="*/ 2147483646 w 3864" name="T68"/>
                <a:gd fmla="*/ 2147483646 h 6111" name="T69"/>
                <a:gd fmla="*/ 2147483646 w 3864" name="T70"/>
                <a:gd fmla="*/ 2147483646 h 6111" name="T71"/>
                <a:gd fmla="*/ 2147483646 w 3864" name="T72"/>
                <a:gd fmla="*/ 2147483646 h 6111" name="T73"/>
                <a:gd fmla="*/ 2147483646 w 3864" name="T74"/>
                <a:gd fmla="*/ 2147483646 h 6111" name="T75"/>
                <a:gd fmla="*/ 2147483646 w 3864" name="T76"/>
                <a:gd fmla="*/ 2147483646 h 6111" name="T77"/>
                <a:gd fmla="*/ 2147483646 w 3864" name="T78"/>
                <a:gd fmla="*/ 2147483646 h 6111" name="T79"/>
                <a:gd fmla="*/ 2147483646 w 3864" name="T80"/>
                <a:gd fmla="*/ 2147483646 h 6111" name="T81"/>
                <a:gd fmla="*/ 2147483646 w 3864" name="T82"/>
                <a:gd fmla="*/ 2147483646 h 6111" name="T83"/>
                <a:gd fmla="*/ 2147483646 w 3864" name="T84"/>
                <a:gd fmla="*/ 2147483646 h 6111" name="T85"/>
                <a:gd fmla="*/ 2147483646 w 3864" name="T86"/>
                <a:gd fmla="*/ 2147483646 h 6111" name="T87"/>
                <a:gd fmla="*/ 2147483646 w 3864" name="T88"/>
                <a:gd fmla="*/ 2147483646 h 6111" name="T89"/>
                <a:gd fmla="*/ 2147483646 w 3864" name="T90"/>
                <a:gd fmla="*/ 2147483646 h 6111" name="T91"/>
                <a:gd fmla="*/ 2147483646 w 3864" name="T92"/>
                <a:gd fmla="*/ 2147483646 h 6111" name="T93"/>
                <a:gd fmla="*/ 2147483646 w 3864" name="T94"/>
                <a:gd fmla="*/ 2147483646 h 6111" name="T95"/>
                <a:gd fmla="*/ 2147483646 w 3864" name="T96"/>
                <a:gd fmla="*/ 2147483646 h 6111" name="T97"/>
                <a:gd fmla="*/ 2147483646 w 3864" name="T98"/>
                <a:gd fmla="*/ 2147483646 h 6111" name="T99"/>
                <a:gd fmla="*/ 2147483646 w 3864" name="T100"/>
                <a:gd fmla="*/ 2147483646 h 6111" name="T101"/>
                <a:gd fmla="*/ 2147483646 w 3864" name="T102"/>
                <a:gd fmla="*/ 2147483646 h 6111" name="T103"/>
                <a:gd fmla="*/ 2147483646 w 3864" name="T104"/>
                <a:gd fmla="*/ 2147483646 h 6111" name="T105"/>
                <a:gd fmla="*/ 2147483646 w 3864" name="T106"/>
                <a:gd fmla="*/ 2147483646 h 6111" name="T107"/>
                <a:gd fmla="*/ 2147483646 w 3864" name="T108"/>
                <a:gd fmla="*/ 2147483646 h 6111" name="T109"/>
                <a:gd fmla="*/ 2147483646 w 3864" name="T110"/>
                <a:gd fmla="*/ 2147483646 h 6111" name="T111"/>
                <a:gd fmla="*/ 2147483646 w 3864" name="T112"/>
                <a:gd fmla="*/ 2147483646 h 6111" name="T113"/>
                <a:gd fmla="*/ 2147483646 w 3864" name="T114"/>
                <a:gd fmla="*/ 2147483646 h 6111" name="T115"/>
                <a:gd fmla="*/ 2147483646 w 3864" name="T116"/>
                <a:gd fmla="*/ 2147483646 h 6111" name="T117"/>
                <a:gd fmla="*/ 2147483646 w 3864" name="T118"/>
                <a:gd fmla="*/ 2147483646 h 6111"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11" w="3863">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a:extLst/>
          </p:spPr>
          <p:txBody>
            <a:bodyPr anchor="ctr" bIns="55390" lIns="110780" rIns="110780" tIns="55390">
              <a:scene3d>
                <a:camera prst="orthographicFront"/>
                <a:lightRig dir="t" rig="threePt"/>
              </a:scene3d>
              <a:sp3d contourW="12700">
                <a:contourClr>
                  <a:srgbClr val="FFFFFF"/>
                </a:contourClr>
              </a:sp3d>
            </a:bodyPr>
            <a:lstStyle/>
            <a:p>
              <a:pPr algn="ctr">
                <a:defRPr/>
              </a:pPr>
              <a:endParaRPr altLang="en-US" lang="zh-CN">
                <a:solidFill>
                  <a:schemeClr val="bg1"/>
                </a:solidFill>
                <a:ea charset="-122" panose="02010600030101010101" pitchFamily="2" typeface="宋体"/>
              </a:endParaRPr>
            </a:p>
          </p:txBody>
        </p:sp>
      </p:grpSp>
      <p:grpSp>
        <p:nvGrpSpPr>
          <p:cNvPr id="47" name="组合 46"/>
          <p:cNvGrpSpPr/>
          <p:nvPr/>
        </p:nvGrpSpPr>
        <p:grpSpPr>
          <a:xfrm>
            <a:off x="4839027" y="2048292"/>
            <a:ext cx="6020239" cy="541145"/>
            <a:chOff x="4597712" y="1584494"/>
            <a:chExt cx="5699829" cy="511214"/>
          </a:xfrm>
        </p:grpSpPr>
        <p:sp>
          <p:nvSpPr>
            <p:cNvPr id="48" name="Freeform 5"/>
            <p:cNvSpPr/>
            <p:nvPr/>
          </p:nvSpPr>
          <p:spPr bwMode="auto">
            <a:xfrm>
              <a:off x="4597712" y="1584494"/>
              <a:ext cx="5699829" cy="511214"/>
            </a:xfrm>
            <a:custGeom>
              <a:gdLst>
                <a:gd fmla="*/ 12255 w 12769" name="T0"/>
                <a:gd fmla="*/ 31 h 1159" name="T1"/>
                <a:gd fmla="*/ 12727 w 12769" name="T2"/>
                <a:gd fmla="*/ 503 h 1159" name="T3"/>
                <a:gd fmla="*/ 12727 w 12769" name="T4"/>
                <a:gd fmla="*/ 656 h 1159" name="T5"/>
                <a:gd fmla="*/ 12255 w 12769" name="T6"/>
                <a:gd fmla="*/ 1128 h 1159" name="T7"/>
                <a:gd fmla="*/ 12180 w 12769" name="T8"/>
                <a:gd fmla="*/ 1159 h 1159" name="T9"/>
                <a:gd fmla="*/ 591 w 12769" name="T10"/>
                <a:gd fmla="*/ 1159 h 1159" name="T11"/>
                <a:gd fmla="*/ 514 w 12769" name="T12"/>
                <a:gd fmla="*/ 1128 h 1159" name="T13"/>
                <a:gd fmla="*/ 42 w 12769" name="T14"/>
                <a:gd fmla="*/ 656 h 1159" name="T15"/>
                <a:gd fmla="*/ 42 w 12769" name="T16"/>
                <a:gd fmla="*/ 503 h 1159" name="T17"/>
                <a:gd fmla="*/ 514 w 12769" name="T18"/>
                <a:gd fmla="*/ 31 h 1159" name="T19"/>
                <a:gd fmla="*/ 591 w 12769" name="T20"/>
                <a:gd fmla="*/ 0 h 1159" name="T21"/>
                <a:gd fmla="*/ 12178 w 12769" name="T22"/>
                <a:gd fmla="*/ 0 h 1159" name="T23"/>
                <a:gd fmla="*/ 12255 w 12769" name="T24"/>
                <a:gd fmla="*/ 31 h 1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9" w="12768">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tx1">
                <a:lumMod val="75000"/>
                <a:lumOff val="25000"/>
              </a:schemeClr>
            </a:solidFill>
            <a:ln cap="flat" w="12700">
              <a:noFill/>
              <a:prstDash val="solid"/>
              <a:miter lim="800000"/>
            </a:ln>
            <a:extLst/>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49" name="TextBox 48"/>
            <p:cNvSpPr txBox="1"/>
            <p:nvPr/>
          </p:nvSpPr>
          <p:spPr>
            <a:xfrm>
              <a:off x="5533484" y="1665608"/>
              <a:ext cx="3164443" cy="359927"/>
            </a:xfrm>
            <a:prstGeom prst="rect">
              <a:avLst/>
            </a:prstGeom>
            <a:noFill/>
          </p:spPr>
          <p:txBody>
            <a:bodyPr bIns="0" lIns="0" rIns="0" rtlCol="0" tIns="0" wrap="square">
              <a:spAutoFit/>
            </a:bodyPr>
            <a:lstStyle>
              <a:defPPr>
                <a:defRPr lang="zh-CN"/>
              </a:defPPr>
              <a:lvl1pPr>
                <a:defRPr sz="2200">
                  <a:solidFill>
                    <a:schemeClr val="bg1"/>
                  </a:solidFill>
                  <a:latin charset="-122" panose="020b0503020204020204" pitchFamily="34" typeface="微软雅黑"/>
                  <a:ea charset="-122" panose="020b0503020204020204" pitchFamily="34" typeface="微软雅黑"/>
                </a:defRPr>
              </a:lvl1pPr>
            </a:lstStyle>
            <a:p>
              <a:r>
                <a:rPr altLang="en-US" b="1" lang="zh-CN" sz="2500">
                  <a:solidFill>
                    <a:schemeClr val="bg1">
                      <a:lumMod val="95000"/>
                    </a:schemeClr>
                  </a:solidFill>
                </a:rPr>
                <a:t>年度工作概述</a:t>
              </a:r>
            </a:p>
          </p:txBody>
        </p:sp>
        <p:sp>
          <p:nvSpPr>
            <p:cNvPr id="50" name="Freeform 6"/>
            <p:cNvSpPr/>
            <p:nvPr/>
          </p:nvSpPr>
          <p:spPr bwMode="auto">
            <a:xfrm>
              <a:off x="4645597" y="1629495"/>
              <a:ext cx="456082" cy="421211"/>
            </a:xfrm>
            <a:custGeom>
              <a:gdLst>
                <a:gd fmla="*/ 563 w 956" name="T0"/>
                <a:gd fmla="*/ 46 h 956" name="T1"/>
                <a:gd fmla="*/ 910 w 956" name="T2"/>
                <a:gd fmla="*/ 393 h 956" name="T3"/>
                <a:gd fmla="*/ 910 w 956" name="T4"/>
                <a:gd fmla="*/ 563 h 956" name="T5"/>
                <a:gd fmla="*/ 563 w 956" name="T6"/>
                <a:gd fmla="*/ 909 h 956" name="T7"/>
                <a:gd fmla="*/ 393 w 956" name="T8"/>
                <a:gd fmla="*/ 909 h 956" name="T9"/>
                <a:gd fmla="*/ 47 w 956" name="T10"/>
                <a:gd fmla="*/ 563 h 956" name="T11"/>
                <a:gd fmla="*/ 47 w 956" name="T12"/>
                <a:gd fmla="*/ 393 h 956" name="T13"/>
                <a:gd fmla="*/ 393 w 956" name="T14"/>
                <a:gd fmla="*/ 46 h 956" name="T15"/>
                <a:gd fmla="*/ 563 w 956" name="T16"/>
                <a:gd fmla="*/ 46 h 9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6" w="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chemeClr val="bg1">
                <a:lumMod val="95000"/>
              </a:schemeClr>
            </a:solidFill>
            <a:ln cap="flat" w="12700">
              <a:noFill/>
              <a:prstDash val="solid"/>
              <a:miter lim="800000"/>
            </a:ln>
          </p:spPr>
          <p:txBody>
            <a:bodyPr anchor="t" anchorCtr="0" bIns="55390" compatLnSpc="1" lIns="110780" numCol="1" rIns="110780" tIns="55390" vert="horz" wrap="square">
              <a:prstTxWarp prst="textNoShape">
                <a:avLst/>
              </a:prstTxWarp>
            </a:bodyPr>
            <a:lstStyle/>
            <a:p>
              <a:endParaRPr altLang="en-US" lang="zh-CN">
                <a:solidFill>
                  <a:schemeClr val="bg1"/>
                </a:solidFill>
              </a:endParaRPr>
            </a:p>
          </p:txBody>
        </p:sp>
        <p:sp>
          <p:nvSpPr>
            <p:cNvPr id="51" name="TextBox 50"/>
            <p:cNvSpPr txBox="1"/>
            <p:nvPr/>
          </p:nvSpPr>
          <p:spPr>
            <a:xfrm>
              <a:off x="4793852" y="1700506"/>
              <a:ext cx="148798" cy="287941"/>
            </a:xfrm>
            <a:prstGeom prst="rect">
              <a:avLst/>
            </a:prstGeom>
            <a:noFill/>
          </p:spPr>
          <p:txBody>
            <a:bodyPr bIns="0" lIns="0" rIns="0" rtlCol="0" tIns="0" wrap="none">
              <a:spAutoFit/>
            </a:bodyPr>
            <a:lstStyle/>
            <a:p>
              <a:r>
                <a:rPr altLang="zh-CN" b="1" lang="en-US" sz="2000">
                  <a:solidFill>
                    <a:schemeClr val="tx1">
                      <a:lumMod val="75000"/>
                      <a:lumOff val="25000"/>
                    </a:schemeClr>
                  </a:solidFill>
                  <a:latin charset="-122" panose="020b0503020204020204" pitchFamily="34" typeface="微软雅黑"/>
                  <a:ea charset="-122" panose="020b0503020204020204" pitchFamily="34" typeface="微软雅黑"/>
                </a:rPr>
                <a:t>2</a:t>
              </a:r>
            </a:p>
          </p:txBody>
        </p:sp>
        <p:sp>
          <p:nvSpPr>
            <p:cNvPr id="54" name="KSO_Shape"/>
            <p:cNvSpPr/>
            <p:nvPr/>
          </p:nvSpPr>
          <p:spPr bwMode="auto">
            <a:xfrm>
              <a:off x="9331114" y="1670049"/>
              <a:ext cx="286351" cy="360384"/>
            </a:xfrm>
            <a:custGeom>
              <a:gdLst>
                <a:gd fmla="*/ 2147483646 w 4228" name="T0"/>
                <a:gd fmla="*/ 2147483646 h 5910" name="T1"/>
                <a:gd fmla="*/ 2147483646 w 4228" name="T2"/>
                <a:gd fmla="*/ 2147483646 h 5910" name="T3"/>
                <a:gd fmla="*/ 2147483646 w 4228" name="T4"/>
                <a:gd fmla="*/ 2147483646 h 5910" name="T5"/>
                <a:gd fmla="*/ 2147483646 w 4228" name="T6"/>
                <a:gd fmla="*/ 2147483646 h 5910" name="T7"/>
                <a:gd fmla="*/ 2147483646 w 4228" name="T8"/>
                <a:gd fmla="*/ 736754076 h 5910" name="T9"/>
                <a:gd fmla="*/ 2147483646 w 4228" name="T10"/>
                <a:gd fmla="*/ 468900117 h 5910" name="T11"/>
                <a:gd fmla="*/ 2147483646 w 4228" name="T12"/>
                <a:gd fmla="*/ 2147483646 h 5910" name="T13"/>
                <a:gd fmla="*/ 2147483646 w 4228" name="T14"/>
                <a:gd fmla="*/ 2147483646 h 5910" name="T15"/>
                <a:gd fmla="*/ 769768890 w 4228" name="T16"/>
                <a:gd fmla="*/ 2147483646 h 5910" name="T17"/>
                <a:gd fmla="*/ 502005176 w 4228" name="T18"/>
                <a:gd fmla="*/ 2147483646 h 5910" name="T19"/>
                <a:gd fmla="*/ 2147483646 w 4228" name="T20"/>
                <a:gd fmla="*/ 2147483646 h 5910" name="T21"/>
                <a:gd fmla="*/ 2147483646 w 4228" name="T22"/>
                <a:gd fmla="*/ 2147483646 h 5910" name="T23"/>
                <a:gd fmla="*/ 2147483646 w 4228" name="T24"/>
                <a:gd fmla="*/ 2147483646 h 5910" name="T25"/>
                <a:gd fmla="*/ 2147483646 w 4228" name="T26"/>
                <a:gd fmla="*/ 2147483646 h 5910" name="T27"/>
                <a:gd fmla="*/ 2147483646 w 4228" name="T28"/>
                <a:gd fmla="*/ 2147483646 h 5910" name="T29"/>
                <a:gd fmla="*/ 2147483646 w 4228" name="T30"/>
                <a:gd fmla="*/ 2147483646 h 5910" name="T31"/>
                <a:gd fmla="*/ 2147483646 w 4228" name="T32"/>
                <a:gd fmla="*/ 2147483646 h 5910" name="T33"/>
                <a:gd fmla="*/ 2147483646 w 4228" name="T34"/>
                <a:gd fmla="*/ 2147483646 h 5910" name="T35"/>
                <a:gd fmla="*/ 2147483646 w 4228" name="T36"/>
                <a:gd fmla="*/ 2147483646 h 5910" name="T37"/>
                <a:gd fmla="*/ 2147483646 w 4228" name="T38"/>
                <a:gd fmla="*/ 2147483646 h 5910" name="T39"/>
                <a:gd fmla="*/ 2147483646 w 4228" name="T40"/>
                <a:gd fmla="*/ 2147483646 h 5910" name="T41"/>
                <a:gd fmla="*/ 2147483646 w 4228" name="T42"/>
                <a:gd fmla="*/ 2147483646 h 5910" name="T43"/>
                <a:gd fmla="*/ 2147483646 w 4228" name="T44"/>
                <a:gd fmla="*/ 2147483646 h 5910" name="T45"/>
                <a:gd fmla="*/ 2147483646 w 4228" name="T46"/>
                <a:gd fmla="*/ 2147483646 h 5910" name="T47"/>
                <a:gd fmla="*/ 2147483646 w 4228" name="T48"/>
                <a:gd fmla="*/ 2147483646 h 5910" name="T49"/>
                <a:gd fmla="*/ 2147483646 w 4228" name="T50"/>
                <a:gd fmla="*/ 2147483646 h 5910" name="T51"/>
                <a:gd fmla="*/ 2147483646 w 4228" name="T52"/>
                <a:gd fmla="*/ 2147483646 h 5910" name="T53"/>
                <a:gd fmla="*/ 2147483646 w 4228" name="T54"/>
                <a:gd fmla="*/ 2147483646 h 5910" name="T55"/>
                <a:gd fmla="*/ 2147483646 w 4228" name="T56"/>
                <a:gd fmla="*/ 2147483646 h 5910" name="T57"/>
                <a:gd fmla="*/ 2147483646 w 4228" name="T58"/>
                <a:gd fmla="*/ 2147483646 h 5910" name="T59"/>
                <a:gd fmla="*/ 2147483646 w 4228" name="T60"/>
                <a:gd fmla="*/ 2147483646 h 5910" name="T61"/>
                <a:gd fmla="*/ 2147483646 w 4228" name="T62"/>
                <a:gd fmla="*/ 2147483646 h 5910" name="T63"/>
                <a:gd fmla="*/ 2147483646 w 4228" name="T64"/>
                <a:gd fmla="*/ 2147483646 h 5910" name="T65"/>
                <a:gd fmla="*/ 2147483646 w 4228" name="T66"/>
                <a:gd fmla="*/ 2147483646 h 5910" name="T67"/>
                <a:gd fmla="*/ 2147483646 w 4228" name="T68"/>
                <a:gd fmla="*/ 2147483646 h 5910" name="T69"/>
                <a:gd fmla="*/ 2147483646 w 4228" name="T70"/>
                <a:gd fmla="*/ 2147483646 h 5910" name="T71"/>
                <a:gd fmla="*/ 2147483646 w 4228" name="T72"/>
                <a:gd fmla="*/ 2147483646 h 5910" name="T73"/>
                <a:gd fmla="*/ 2147483646 w 4228" name="T74"/>
                <a:gd fmla="*/ 2147483646 h 5910" name="T75"/>
                <a:gd fmla="*/ 2147483646 w 4228" name="T76"/>
                <a:gd fmla="*/ 2147483646 h 5910" name="T77"/>
                <a:gd fmla="*/ 2147483646 w 4228" name="T78"/>
                <a:gd fmla="*/ 2147483646 h 5910" name="T79"/>
                <a:gd fmla="*/ 2147483646 w 4228" name="T80"/>
                <a:gd fmla="*/ 2147483646 h 5910" name="T81"/>
                <a:gd fmla="*/ 2147483646 w 4228" name="T82"/>
                <a:gd fmla="*/ 2147483646 h 5910" name="T83"/>
                <a:gd fmla="*/ 2147483646 w 4228" name="T84"/>
                <a:gd fmla="*/ 2147483646 h 5910" name="T85"/>
                <a:gd fmla="*/ 2147483646 w 4228" name="T86"/>
                <a:gd fmla="*/ 2147483646 h 5910" name="T87"/>
                <a:gd fmla="*/ 2147483646 w 4228" name="T88"/>
                <a:gd fmla="*/ 2147483646 h 5910" name="T89"/>
                <a:gd fmla="*/ 2147483646 w 4228" name="T90"/>
                <a:gd fmla="*/ 2147483646 h 5910" name="T91"/>
                <a:gd fmla="*/ 2147483646 w 4228" name="T92"/>
                <a:gd fmla="*/ 2147483646 h 5910" name="T93"/>
                <a:gd fmla="*/ 2147483646 w 4228" name="T94"/>
                <a:gd fmla="*/ 2147483646 h 5910" name="T95"/>
                <a:gd fmla="*/ 2147483646 w 4228" name="T96"/>
                <a:gd fmla="*/ 2147483646 h 5910" name="T97"/>
                <a:gd fmla="*/ 2147483646 w 4228" name="T98"/>
                <a:gd fmla="*/ 2147483646 h 5910" name="T99"/>
                <a:gd fmla="*/ 2147483646 w 4228" name="T100"/>
                <a:gd fmla="*/ 2147483646 h 5910" name="T101"/>
                <a:gd fmla="*/ 2147483646 w 4228" name="T102"/>
                <a:gd fmla="*/ 2147483646 h 5910" name="T103"/>
                <a:gd fmla="*/ 2147483646 w 4228" name="T104"/>
                <a:gd fmla="*/ 2147483646 h 5910" name="T105"/>
                <a:gd fmla="*/ 2147483646 w 4228" name="T106"/>
                <a:gd fmla="*/ 2147483646 h 5910" name="T107"/>
                <a:gd fmla="*/ 2147483646 w 4228" name="T108"/>
                <a:gd fmla="*/ 2147483646 h 5910" name="T109"/>
                <a:gd fmla="*/ 2147483646 w 4228" name="T110"/>
                <a:gd fmla="*/ 2147483646 h 5910" name="T111"/>
                <a:gd fmla="*/ 2147483646 w 4228" name="T112"/>
                <a:gd fmla="*/ 2147483646 h 5910" name="T113"/>
                <a:gd fmla="*/ 2147483646 w 4228" name="T114"/>
                <a:gd fmla="*/ 2147483646 h 5910" name="T115"/>
                <a:gd fmla="*/ 2147483646 w 4228" name="T116"/>
                <a:gd fmla="*/ 2147483646 h 5910" name="T117"/>
                <a:gd fmla="*/ 2147483646 w 4228" name="T118"/>
                <a:gd fmla="*/ 2147483646 h 5910" name="T119"/>
                <a:gd fmla="*/ 2147483646 w 4228" name="T120"/>
                <a:gd fmla="*/ 2147483646 h 591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910" w="4228">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a:extLst/>
          </p:spPr>
          <p:txBody>
            <a:bodyPr anchor="ctr" bIns="55390" lIns="110780" rIns="110780" tIns="55390">
              <a:scene3d>
                <a:camera prst="orthographicFront"/>
                <a:lightRig dir="t" rig="threePt"/>
              </a:scene3d>
              <a:sp3d contourW="12700">
                <a:contourClr>
                  <a:srgbClr val="FFFFFF"/>
                </a:contourClr>
              </a:sp3d>
            </a:bodyPr>
            <a:lstStyle/>
            <a:p>
              <a:pPr algn="ctr">
                <a:defRPr/>
              </a:pPr>
              <a:endParaRPr altLang="en-US" lang="zh-CN">
                <a:solidFill>
                  <a:schemeClr val="bg1"/>
                </a:solidFill>
                <a:ea charset="-122" panose="02010600030101010101" pitchFamily="2" typeface="宋体"/>
              </a:endParaRPr>
            </a:p>
          </p:txBody>
        </p:sp>
      </p:grpSp>
      <p:sp>
        <p:nvSpPr>
          <p:cNvPr id="4" name="椭圆 3"/>
          <p:cNvSpPr/>
          <p:nvPr/>
        </p:nvSpPr>
        <p:spPr>
          <a:xfrm>
            <a:off x="1813133" y="2405434"/>
            <a:ext cx="1933223" cy="1933223"/>
          </a:xfrm>
          <a:prstGeom prst="ellipse">
            <a:avLst/>
          </a:prstGeom>
          <a:solidFill>
            <a:schemeClr val="bg1">
              <a:lumMod val="95000"/>
            </a:schemeClr>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矩形 70"/>
          <p:cNvSpPr/>
          <p:nvPr/>
        </p:nvSpPr>
        <p:spPr>
          <a:xfrm>
            <a:off x="2085576" y="2932707"/>
            <a:ext cx="1735191" cy="777078"/>
          </a:xfrm>
          <a:prstGeom prst="rect">
            <a:avLst/>
          </a:prstGeom>
          <a:effectLst>
            <a:outerShdw algn="t" blurRad="50800" dir="5400000" dist="38100" rotWithShape="0">
              <a:prstClr val="black">
                <a:alpha val="23000"/>
              </a:prstClr>
            </a:outerShdw>
          </a:effectLst>
        </p:spPr>
        <p:txBody>
          <a:bodyPr bIns="60879" lIns="121758" rIns="121758" tIns="60879" wrap="square">
            <a:spAutoFit/>
          </a:bodyPr>
          <a:lstStyle/>
          <a:p>
            <a:pPr defTabSz="1243700"/>
            <a:r>
              <a:rPr altLang="en-US" b="1" lang="zh-CN" sz="4300">
                <a:solidFill>
                  <a:srgbClr val="9A2222"/>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目 录</a:t>
            </a:r>
          </a:p>
        </p:txBody>
      </p:sp>
      <p:pic>
        <p:nvPicPr>
          <p:cNvPr id="72" name="Picture 7"/>
          <p:cNvPicPr>
            <a:picLocks noChangeAspect="1"/>
          </p:cNvPicPr>
          <p:nvPr/>
        </p:nvPicPr>
        <p:blipFill>
          <a:blip r:embed="rId4">
            <a:extLst>
              <a:ext uri="{28A0092B-C50C-407E-A947-70E740481C1C}">
                <a14:useLocalDpi val="0"/>
              </a:ext>
            </a:extLst>
          </a:blip>
          <a:stretch>
            <a:fillRect/>
          </a:stretch>
        </p:blipFill>
        <p:spPr>
          <a:xfrm rot="611578">
            <a:off x="-2290572" y="2697441"/>
            <a:ext cx="4613906" cy="3759930"/>
          </a:xfrm>
          <a:prstGeom prst="rect">
            <a:avLst/>
          </a:prstGeom>
        </p:spPr>
      </p:pic>
    </p:spTree>
    <p:extLst>
      <p:ext uri="{BB962C8B-B14F-4D97-AF65-F5344CB8AC3E}">
        <p14:creationId val="492622283"/>
      </p:ext>
    </p:extLst>
  </p:cSld>
  <p:clrMapOvr>
    <a:masterClrMapping/>
  </p:clrMapOvr>
  <p:transition advTm="6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5"/>
                                        </p:tgtEl>
                                        <p:attrNameLst>
                                          <p:attrName>style.visibility</p:attrName>
                                        </p:attrNameLst>
                                      </p:cBhvr>
                                      <p:to>
                                        <p:strVal val="visible"/>
                                      </p:to>
                                    </p:set>
                                    <p:animEffect filter="wipe(up)" transition="in">
                                      <p:cBhvr>
                                        <p:cTn dur="250" id="7"/>
                                        <p:tgtEl>
                                          <p:spTgt spid="25"/>
                                        </p:tgtEl>
                                      </p:cBhvr>
                                    </p:animEffect>
                                  </p:childTnLst>
                                </p:cTn>
                              </p:par>
                            </p:childTnLst>
                          </p:cTn>
                        </p:par>
                        <p:par>
                          <p:cTn fill="hold" id="8" nodeType="afterGroup">
                            <p:stCondLst>
                              <p:cond delay="250"/>
                            </p:stCondLst>
                            <p:childTnLst>
                              <p:par>
                                <p:cTn fill="hold" grpId="0"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anim calcmode="lin" valueType="num">
                                      <p:cBhvr>
                                        <p:cTn dur="500" fill="hold" id="12"/>
                                        <p:tgtEl>
                                          <p:spTgt spid="3"/>
                                        </p:tgtEl>
                                        <p:attrNameLst>
                                          <p:attrName>ppt_x</p:attrName>
                                        </p:attrNameLst>
                                      </p:cBhvr>
                                      <p:tavLst>
                                        <p:tav tm="0">
                                          <p:val>
                                            <p:strVal val="#ppt_x"/>
                                          </p:val>
                                        </p:tav>
                                        <p:tav tm="100000">
                                          <p:val>
                                            <p:strVal val="#ppt_x"/>
                                          </p:val>
                                        </p:tav>
                                      </p:tavLst>
                                    </p:anim>
                                    <p:anim calcmode="lin" valueType="num">
                                      <p:cBhvr>
                                        <p:cTn dur="500" fill="hold" id="13"/>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8">
                                  <p:stCondLst>
                                    <p:cond delay="0"/>
                                  </p:stCondLst>
                                  <p:childTnLst>
                                    <p:set>
                                      <p:cBhvr>
                                        <p:cTn dur="1" fill="hold" id="17">
                                          <p:stCondLst>
                                            <p:cond delay="0"/>
                                          </p:stCondLst>
                                        </p:cTn>
                                        <p:tgtEl>
                                          <p:spTgt spid="72"/>
                                        </p:tgtEl>
                                        <p:attrNameLst>
                                          <p:attrName>style.visibility</p:attrName>
                                        </p:attrNameLst>
                                      </p:cBhvr>
                                      <p:to>
                                        <p:strVal val="visible"/>
                                      </p:to>
                                    </p:set>
                                    <p:anim calcmode="lin" valueType="num">
                                      <p:cBhvr additive="base">
                                        <p:cTn dur="500" fill="hold" id="18"/>
                                        <p:tgtEl>
                                          <p:spTgt spid="72"/>
                                        </p:tgtEl>
                                        <p:attrNameLst>
                                          <p:attrName>ppt_x</p:attrName>
                                        </p:attrNameLst>
                                      </p:cBhvr>
                                      <p:tavLst>
                                        <p:tav tm="0">
                                          <p:val>
                                            <p:strVal val="0-#ppt_w/2"/>
                                          </p:val>
                                        </p:tav>
                                        <p:tav tm="100000">
                                          <p:val>
                                            <p:strVal val="#ppt_x"/>
                                          </p:val>
                                        </p:tav>
                                      </p:tavLst>
                                    </p:anim>
                                    <p:anim calcmode="lin" valueType="num">
                                      <p:cBhvr additive="base">
                                        <p:cTn dur="500" fill="hold" id="19"/>
                                        <p:tgtEl>
                                          <p:spTgt spid="72"/>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500"/>
                            </p:stCondLst>
                            <p:childTnLst>
                              <p:par>
                                <p:cTn fill="hold" grpId="0" id="21" nodeType="afterEffect" presetClass="entr" presetID="22" presetSubtype="8">
                                  <p:stCondLst>
                                    <p:cond delay="0"/>
                                  </p:stCondLst>
                                  <p:childTnLst>
                                    <p:set>
                                      <p:cBhvr>
                                        <p:cTn dur="1" fill="hold" id="22">
                                          <p:stCondLst>
                                            <p:cond delay="0"/>
                                          </p:stCondLst>
                                        </p:cTn>
                                        <p:tgtEl>
                                          <p:spTgt spid="4"/>
                                        </p:tgtEl>
                                        <p:attrNameLst>
                                          <p:attrName>style.visibility</p:attrName>
                                        </p:attrNameLst>
                                      </p:cBhvr>
                                      <p:to>
                                        <p:strVal val="visible"/>
                                      </p:to>
                                    </p:set>
                                    <p:animEffect filter="wipe(left)" transition="in">
                                      <p:cBhvr>
                                        <p:cTn dur="500" id="23"/>
                                        <p:tgtEl>
                                          <p:spTgt spid="4"/>
                                        </p:tgtEl>
                                      </p:cBhvr>
                                    </p:animEffect>
                                  </p:childTnLst>
                                </p:cTn>
                              </p:par>
                            </p:childTnLst>
                          </p:cTn>
                        </p:par>
                        <p:par>
                          <p:cTn fill="hold" id="24" nodeType="afterGroup">
                            <p:stCondLst>
                              <p:cond delay="1000"/>
                            </p:stCondLst>
                            <p:childTnLst>
                              <p:par>
                                <p:cTn fill="hold" grpId="0" id="25" nodeType="afterEffect" presetClass="entr" presetID="10" presetSubtype="0">
                                  <p:stCondLst>
                                    <p:cond delay="0"/>
                                  </p:stCondLst>
                                  <p:childTnLst>
                                    <p:set>
                                      <p:cBhvr>
                                        <p:cTn dur="1" fill="hold" id="26">
                                          <p:stCondLst>
                                            <p:cond delay="0"/>
                                          </p:stCondLst>
                                        </p:cTn>
                                        <p:tgtEl>
                                          <p:spTgt spid="71"/>
                                        </p:tgtEl>
                                        <p:attrNameLst>
                                          <p:attrName>style.visibility</p:attrName>
                                        </p:attrNameLst>
                                      </p:cBhvr>
                                      <p:to>
                                        <p:strVal val="visible"/>
                                      </p:to>
                                    </p:set>
                                    <p:animEffect filter="fade" transition="in">
                                      <p:cBhvr>
                                        <p:cTn dur="1000" id="27"/>
                                        <p:tgtEl>
                                          <p:spTgt spid="71"/>
                                        </p:tgtEl>
                                      </p:cBhvr>
                                    </p:animEffect>
                                  </p:childTnLst>
                                </p:cTn>
                              </p:par>
                              <p:par>
                                <p:cTn fill="hold" id="28" nodeType="withEffect" presetClass="entr" presetID="42" presetSubtype="0">
                                  <p:stCondLst>
                                    <p:cond delay="750"/>
                                  </p:stCondLst>
                                  <p:childTnLst>
                                    <p:set>
                                      <p:cBhvr>
                                        <p:cTn dur="1" fill="hold" id="29">
                                          <p:stCondLst>
                                            <p:cond delay="0"/>
                                          </p:stCondLst>
                                        </p:cTn>
                                        <p:tgtEl>
                                          <p:spTgt spid="2"/>
                                        </p:tgtEl>
                                        <p:attrNameLst>
                                          <p:attrName>style.visibility</p:attrName>
                                        </p:attrNameLst>
                                      </p:cBhvr>
                                      <p:to>
                                        <p:strVal val="visible"/>
                                      </p:to>
                                    </p:set>
                                    <p:animEffect filter="fade" transition="in">
                                      <p:cBhvr>
                                        <p:cTn dur="500" id="30"/>
                                        <p:tgtEl>
                                          <p:spTgt spid="2"/>
                                        </p:tgtEl>
                                      </p:cBhvr>
                                    </p:animEffect>
                                    <p:anim calcmode="lin" valueType="num">
                                      <p:cBhvr>
                                        <p:cTn dur="500" fill="hold" id="31"/>
                                        <p:tgtEl>
                                          <p:spTgt spid="2"/>
                                        </p:tgtEl>
                                        <p:attrNameLst>
                                          <p:attrName>ppt_x</p:attrName>
                                        </p:attrNameLst>
                                      </p:cBhvr>
                                      <p:tavLst>
                                        <p:tav tm="0">
                                          <p:val>
                                            <p:strVal val="#ppt_x"/>
                                          </p:val>
                                        </p:tav>
                                        <p:tav tm="100000">
                                          <p:val>
                                            <p:strVal val="#ppt_x"/>
                                          </p:val>
                                        </p:tav>
                                      </p:tavLst>
                                    </p:anim>
                                    <p:anim calcmode="lin" valueType="num">
                                      <p:cBhvr>
                                        <p:cTn dur="500" fill="hold" id="32"/>
                                        <p:tgtEl>
                                          <p:spTgt spid="2"/>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1250"/>
                                  </p:stCondLst>
                                  <p:childTnLst>
                                    <p:set>
                                      <p:cBhvr>
                                        <p:cTn dur="1" fill="hold" id="34">
                                          <p:stCondLst>
                                            <p:cond delay="0"/>
                                          </p:stCondLst>
                                        </p:cTn>
                                        <p:tgtEl>
                                          <p:spTgt spid="47"/>
                                        </p:tgtEl>
                                        <p:attrNameLst>
                                          <p:attrName>style.visibility</p:attrName>
                                        </p:attrNameLst>
                                      </p:cBhvr>
                                      <p:to>
                                        <p:strVal val="visible"/>
                                      </p:to>
                                    </p:set>
                                    <p:animEffect filter="fade" transition="in">
                                      <p:cBhvr>
                                        <p:cTn dur="500" id="35"/>
                                        <p:tgtEl>
                                          <p:spTgt spid="47"/>
                                        </p:tgtEl>
                                      </p:cBhvr>
                                    </p:animEffect>
                                    <p:anim calcmode="lin" valueType="num">
                                      <p:cBhvr>
                                        <p:cTn dur="500" fill="hold" id="36"/>
                                        <p:tgtEl>
                                          <p:spTgt spid="47"/>
                                        </p:tgtEl>
                                        <p:attrNameLst>
                                          <p:attrName>ppt_x</p:attrName>
                                        </p:attrNameLst>
                                      </p:cBhvr>
                                      <p:tavLst>
                                        <p:tav tm="0">
                                          <p:val>
                                            <p:strVal val="#ppt_x"/>
                                          </p:val>
                                        </p:tav>
                                        <p:tav tm="100000">
                                          <p:val>
                                            <p:strVal val="#ppt_x"/>
                                          </p:val>
                                        </p:tav>
                                      </p:tavLst>
                                    </p:anim>
                                    <p:anim calcmode="lin" valueType="num">
                                      <p:cBhvr>
                                        <p:cTn dur="500" fill="hold" id="37"/>
                                        <p:tgtEl>
                                          <p:spTgt spid="47"/>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1750"/>
                                  </p:stCondLst>
                                  <p:childTnLst>
                                    <p:set>
                                      <p:cBhvr>
                                        <p:cTn dur="1" fill="hold" id="39">
                                          <p:stCondLst>
                                            <p:cond delay="0"/>
                                          </p:stCondLst>
                                        </p:cTn>
                                        <p:tgtEl>
                                          <p:spTgt spid="29"/>
                                        </p:tgtEl>
                                        <p:attrNameLst>
                                          <p:attrName>style.visibility</p:attrName>
                                        </p:attrNameLst>
                                      </p:cBhvr>
                                      <p:to>
                                        <p:strVal val="visible"/>
                                      </p:to>
                                    </p:set>
                                    <p:animEffect filter="fade" transition="in">
                                      <p:cBhvr>
                                        <p:cTn dur="500" id="40"/>
                                        <p:tgtEl>
                                          <p:spTgt spid="29"/>
                                        </p:tgtEl>
                                      </p:cBhvr>
                                    </p:animEffect>
                                    <p:anim calcmode="lin" valueType="num">
                                      <p:cBhvr>
                                        <p:cTn dur="500" fill="hold" id="41"/>
                                        <p:tgtEl>
                                          <p:spTgt spid="29"/>
                                        </p:tgtEl>
                                        <p:attrNameLst>
                                          <p:attrName>ppt_x</p:attrName>
                                        </p:attrNameLst>
                                      </p:cBhvr>
                                      <p:tavLst>
                                        <p:tav tm="0">
                                          <p:val>
                                            <p:strVal val="#ppt_x"/>
                                          </p:val>
                                        </p:tav>
                                        <p:tav tm="100000">
                                          <p:val>
                                            <p:strVal val="#ppt_x"/>
                                          </p:val>
                                        </p:tav>
                                      </p:tavLst>
                                    </p:anim>
                                    <p:anim calcmode="lin" valueType="num">
                                      <p:cBhvr>
                                        <p:cTn dur="500" fill="hold" id="42"/>
                                        <p:tgtEl>
                                          <p:spTgt spid="29"/>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2250"/>
                                  </p:stCondLst>
                                  <p:childTnLst>
                                    <p:set>
                                      <p:cBhvr>
                                        <p:cTn dur="1" fill="hold" id="44">
                                          <p:stCondLst>
                                            <p:cond delay="0"/>
                                          </p:stCondLst>
                                        </p:cTn>
                                        <p:tgtEl>
                                          <p:spTgt spid="30"/>
                                        </p:tgtEl>
                                        <p:attrNameLst>
                                          <p:attrName>style.visibility</p:attrName>
                                        </p:attrNameLst>
                                      </p:cBhvr>
                                      <p:to>
                                        <p:strVal val="visible"/>
                                      </p:to>
                                    </p:set>
                                    <p:animEffect filter="fade" transition="in">
                                      <p:cBhvr>
                                        <p:cTn dur="500" id="45"/>
                                        <p:tgtEl>
                                          <p:spTgt spid="30"/>
                                        </p:tgtEl>
                                      </p:cBhvr>
                                    </p:animEffect>
                                    <p:anim calcmode="lin" valueType="num">
                                      <p:cBhvr>
                                        <p:cTn dur="500" fill="hold" id="46"/>
                                        <p:tgtEl>
                                          <p:spTgt spid="30"/>
                                        </p:tgtEl>
                                        <p:attrNameLst>
                                          <p:attrName>ppt_x</p:attrName>
                                        </p:attrNameLst>
                                      </p:cBhvr>
                                      <p:tavLst>
                                        <p:tav tm="0">
                                          <p:val>
                                            <p:strVal val="#ppt_x"/>
                                          </p:val>
                                        </p:tav>
                                        <p:tav tm="100000">
                                          <p:val>
                                            <p:strVal val="#ppt_x"/>
                                          </p:val>
                                        </p:tav>
                                      </p:tavLst>
                                    </p:anim>
                                    <p:anim calcmode="lin" valueType="num">
                                      <p:cBhvr>
                                        <p:cTn dur="500" fill="hold" id="47"/>
                                        <p:tgtEl>
                                          <p:spTgt spid="30"/>
                                        </p:tgtEl>
                                        <p:attrNameLst>
                                          <p:attrName>ppt_y</p:attrName>
                                        </p:attrNameLst>
                                      </p:cBhvr>
                                      <p:tavLst>
                                        <p:tav tm="0">
                                          <p:val>
                                            <p:strVal val="#ppt_y+.1"/>
                                          </p:val>
                                        </p:tav>
                                        <p:tav tm="100000">
                                          <p:val>
                                            <p:strVal val="#ppt_y"/>
                                          </p:val>
                                        </p:tav>
                                      </p:tavLst>
                                    </p:anim>
                                  </p:childTnLst>
                                </p:cTn>
                              </p:par>
                              <p:par>
                                <p:cTn fill="hold" id="48" nodeType="withEffect" presetClass="entr" presetID="42" presetSubtype="0">
                                  <p:stCondLst>
                                    <p:cond delay="2750"/>
                                  </p:stCondLst>
                                  <p:childTnLst>
                                    <p:set>
                                      <p:cBhvr>
                                        <p:cTn dur="1" fill="hold" id="49">
                                          <p:stCondLst>
                                            <p:cond delay="0"/>
                                          </p:stCondLst>
                                        </p:cTn>
                                        <p:tgtEl>
                                          <p:spTgt spid="31"/>
                                        </p:tgtEl>
                                        <p:attrNameLst>
                                          <p:attrName>style.visibility</p:attrName>
                                        </p:attrNameLst>
                                      </p:cBhvr>
                                      <p:to>
                                        <p:strVal val="visible"/>
                                      </p:to>
                                    </p:set>
                                    <p:animEffect filter="fade" transition="in">
                                      <p:cBhvr>
                                        <p:cTn dur="500" id="50"/>
                                        <p:tgtEl>
                                          <p:spTgt spid="31"/>
                                        </p:tgtEl>
                                      </p:cBhvr>
                                    </p:animEffect>
                                    <p:anim calcmode="lin" valueType="num">
                                      <p:cBhvr>
                                        <p:cTn dur="500" fill="hold" id="51"/>
                                        <p:tgtEl>
                                          <p:spTgt spid="31"/>
                                        </p:tgtEl>
                                        <p:attrNameLst>
                                          <p:attrName>ppt_x</p:attrName>
                                        </p:attrNameLst>
                                      </p:cBhvr>
                                      <p:tavLst>
                                        <p:tav tm="0">
                                          <p:val>
                                            <p:strVal val="#ppt_x"/>
                                          </p:val>
                                        </p:tav>
                                        <p:tav tm="100000">
                                          <p:val>
                                            <p:strVal val="#ppt_x"/>
                                          </p:val>
                                        </p:tav>
                                      </p:tavLst>
                                    </p:anim>
                                    <p:anim calcmode="lin" valueType="num">
                                      <p:cBhvr>
                                        <p:cTn dur="500" fill="hold" id="52"/>
                                        <p:tgtEl>
                                          <p:spTgt spid="31"/>
                                        </p:tgtEl>
                                        <p:attrNameLst>
                                          <p:attrName>ppt_y</p:attrName>
                                        </p:attrNameLst>
                                      </p:cBhvr>
                                      <p:tavLst>
                                        <p:tav tm="0">
                                          <p:val>
                                            <p:strVal val="#ppt_y+.1"/>
                                          </p:val>
                                        </p:tav>
                                        <p:tav tm="100000">
                                          <p:val>
                                            <p:strVal val="#ppt_y"/>
                                          </p:val>
                                        </p:tav>
                                      </p:tavLst>
                                    </p:anim>
                                  </p:childTnLst>
                                </p:cTn>
                              </p:par>
                              <p:par>
                                <p:cTn fill="hold" id="53" nodeType="withEffect" presetClass="entr" presetID="42" presetSubtype="0">
                                  <p:stCondLst>
                                    <p:cond delay="3250"/>
                                  </p:stCondLst>
                                  <p:childTnLst>
                                    <p:set>
                                      <p:cBhvr>
                                        <p:cTn dur="1" fill="hold" id="54">
                                          <p:stCondLst>
                                            <p:cond delay="0"/>
                                          </p:stCondLst>
                                        </p:cTn>
                                        <p:tgtEl>
                                          <p:spTgt spid="32"/>
                                        </p:tgtEl>
                                        <p:attrNameLst>
                                          <p:attrName>style.visibility</p:attrName>
                                        </p:attrNameLst>
                                      </p:cBhvr>
                                      <p:to>
                                        <p:strVal val="visible"/>
                                      </p:to>
                                    </p:set>
                                    <p:animEffect filter="fade" transition="in">
                                      <p:cBhvr>
                                        <p:cTn dur="500" id="55"/>
                                        <p:tgtEl>
                                          <p:spTgt spid="32"/>
                                        </p:tgtEl>
                                      </p:cBhvr>
                                    </p:animEffect>
                                    <p:anim calcmode="lin" valueType="num">
                                      <p:cBhvr>
                                        <p:cTn dur="500" fill="hold" id="56"/>
                                        <p:tgtEl>
                                          <p:spTgt spid="32"/>
                                        </p:tgtEl>
                                        <p:attrNameLst>
                                          <p:attrName>ppt_x</p:attrName>
                                        </p:attrNameLst>
                                      </p:cBhvr>
                                      <p:tavLst>
                                        <p:tav tm="0">
                                          <p:val>
                                            <p:strVal val="#ppt_x"/>
                                          </p:val>
                                        </p:tav>
                                        <p:tav tm="100000">
                                          <p:val>
                                            <p:strVal val="#ppt_x"/>
                                          </p:val>
                                        </p:tav>
                                      </p:tavLst>
                                    </p:anim>
                                    <p:anim calcmode="lin" valueType="num">
                                      <p:cBhvr>
                                        <p:cTn dur="500" fill="hold" id="57"/>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
      <p:bldP grpId="0" spid="4"/>
      <p:bldP grpId="0" spid="71"/>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黑色背景" id="12" name="Picture 2"/>
          <p:cNvPicPr>
            <a:picLocks noChangeArrowheads="1" noChangeAspect="1"/>
          </p:cNvPicPr>
          <p:nvPr/>
        </p:nvPicPr>
        <p:blipFill>
          <a:blip r:embed="rId3">
            <a:extLst>
              <a:ext uri="{28A0092B-C50C-407E-A947-70E740481C1C}">
                <a14:useLocalDpi val="0"/>
              </a:ext>
            </a:extLst>
          </a:blip>
          <a:srcRect l="704"/>
          <a:stretch>
            <a:fillRect/>
          </a:stretch>
        </p:blipFill>
        <p:spPr bwMode="auto">
          <a:xfrm>
            <a:off x="-7151" y="0"/>
            <a:ext cx="12181916" cy="6859588"/>
          </a:xfrm>
          <a:prstGeom prst="rect">
            <a:avLst/>
          </a:prstGeom>
          <a:noFill/>
          <a:extLst>
            <a:ext uri="{909E8E84-426E-40DD-AFC4-6F175D3DCCD1}">
              <a14:hiddenFill>
                <a:solidFill>
                  <a:srgbClr val="FFFFFF"/>
                </a:solidFill>
              </a14:hiddenFill>
            </a:ext>
          </a:extLst>
        </p:spPr>
      </p:pic>
      <p:sp>
        <p:nvSpPr>
          <p:cNvPr id="16" name="五边形 1"/>
          <p:cNvSpPr/>
          <p:nvPr/>
        </p:nvSpPr>
        <p:spPr>
          <a:xfrm rot="16200000">
            <a:off x="4243754" y="4561503"/>
            <a:ext cx="3760576" cy="777078"/>
          </a:xfrm>
          <a:custGeom>
            <a:gdLst>
              <a:gd fmla="*/ 0 w 7392815" name="connsiteX0"/>
              <a:gd fmla="*/ 7993 h 6867581" name="connsiteY0"/>
              <a:gd fmla="*/ 4764712 w 7392815" name="connsiteX1"/>
              <a:gd fmla="*/ 0 h 6867581" name="connsiteY1"/>
              <a:gd fmla="*/ 7392816 w 7392815" name="connsiteX2"/>
              <a:gd fmla="*/ 3411701 h 6867581" name="connsiteY2"/>
              <a:gd fmla="*/ 4578667 w 7392815" name="connsiteX3"/>
              <a:gd fmla="*/ 6856007 h 6867581" name="connsiteY3"/>
              <a:gd fmla="*/ 0 w 7392815" name="connsiteX4"/>
              <a:gd fmla="*/ 6867581 h 6867581" name="connsiteY4"/>
              <a:gd fmla="*/ 0 w 7392815" name="connsiteX5"/>
              <a:gd fmla="*/ 7993 h 6867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67581" w="7392815">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r="16200000" dist="38100" rotWithShape="0">
              <a:prstClr val="black">
                <a:alpha val="40000"/>
              </a:prstClr>
            </a:outerShdw>
          </a:effectLst>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70000"/>
              </a:lnSpc>
              <a:spcBef>
                <a:spcPct val="0"/>
              </a:spcBef>
              <a:spcAft>
                <a:spcPct val="0"/>
              </a:spcAft>
            </a:pPr>
            <a:r>
              <a:rPr altLang="en-US" b="1" lang="zh-CN" smtClean="0" sz="4300">
                <a:solidFill>
                  <a:schemeClr val="bg1"/>
                </a:solidFill>
                <a:effectLst>
                  <a:outerShdw algn="tl" blurRad="38100" dir="2700000" dist="38100">
                    <a:srgbClr val="000000">
                      <a:alpha val="43137"/>
                    </a:srgbClr>
                  </a:outerShdw>
                </a:effectLst>
                <a:latin typeface="微软雅黑"/>
                <a:ea typeface="微软雅黑"/>
                <a:cs charset="0" typeface="Bebas Neue"/>
                <a:sym charset="0" typeface="Bebas Neue"/>
              </a:rPr>
              <a:t>工作存在不足</a:t>
            </a:r>
          </a:p>
        </p:txBody>
      </p:sp>
      <p:sp>
        <p:nvSpPr>
          <p:cNvPr id="8" name="Rectangle 2"/>
          <p:cNvSpPr/>
          <p:nvPr/>
        </p:nvSpPr>
        <p:spPr bwMode="auto">
          <a:xfrm>
            <a:off x="1685376" y="4493415"/>
            <a:ext cx="9145016" cy="4394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sz="1300">
                <a:solidFill>
                  <a:schemeClr val="bg1"/>
                </a:solidFill>
                <a:effectLst>
                  <a:outerShdw algn="tl" blurRad="38100" dir="2700000" dist="38100">
                    <a:srgbClr val="000000">
                      <a:alpha val="43137"/>
                    </a:srgbClr>
                  </a:outerShdw>
                </a:effectLst>
                <a:latin typeface="微软雅黑"/>
                <a:ea typeface="微软雅黑"/>
                <a:sym charset="0" typeface="Gill Sans"/>
              </a:rPr>
              <a:t>此处添加详细文本描述，建议与标题相关并符合整体语言风格，语言描述尽量简洁生动。尽量将每页幻灯片的字数控制在200字以内，据统计每页幻灯片的最好控制在5分钟之内。 此处添加详细文本描述，建议与标题相关并符合整体语言风格</a:t>
            </a:r>
          </a:p>
        </p:txBody>
      </p:sp>
      <p:pic>
        <p:nvPicPr>
          <p:cNvPr id="13" name="Picture 5"/>
          <p:cNvPicPr>
            <a:picLocks noChangeAspect="1"/>
          </p:cNvPicPr>
          <p:nvPr/>
        </p:nvPicPr>
        <p:blipFill>
          <a:blip r:embed="rId4">
            <a:extLst>
              <a:ext uri="{28A0092B-C50C-407E-A947-70E740481C1C}">
                <a14:useLocalDpi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algn="ctr" cap="flat" cmpd="sng" w="12700">
            <a:gradFill flip="none" rotWithShape="1">
              <a:gsLst>
                <a:gs pos="0">
                  <a:sysClr lastClr="FFFFFF" val="window"/>
                </a:gs>
                <a:gs pos="100000">
                  <a:sysClr lastClr="FFFFFF" val="window">
                    <a:lumMod val="75000"/>
                  </a:sysClr>
                </a:gs>
              </a:gsLst>
              <a:lin ang="2700000" scaled="1"/>
            </a:gradFill>
            <a:prstDash val="solid"/>
          </a:ln>
          <a:effectLst>
            <a:outerShdw algn="tl" blurRad="152400" dir="2700000" dist="508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nvGrpSpPr>
          <p:cNvPr id="14" name="组合 9"/>
          <p:cNvGrpSpPr/>
          <p:nvPr/>
        </p:nvGrpSpPr>
        <p:grpSpPr>
          <a:xfrm>
            <a:off x="5782899" y="2493690"/>
            <a:ext cx="518012" cy="792024"/>
            <a:chExt cx="292099" cy="492124"/>
          </a:xfrm>
          <a:solidFill>
            <a:srgbClr val="7B1B1B"/>
          </a:solidFill>
          <a:effectLst>
            <a:outerShdw algn="ctr" blurRad="63500" rotWithShape="0" sx="102000" sy="102000">
              <a:prstClr val="black">
                <a:alpha val="40000"/>
              </a:prstClr>
            </a:outerShdw>
          </a:effectLst>
        </p:grpSpPr>
        <p:sp>
          <p:nvSpPr>
            <p:cNvPr id="15" name="Freeform 15"/>
            <p:cNvSpPr>
              <a:spLocks noChangeArrowheads="1" noEditPoints="1"/>
            </p:cNvSpPr>
            <p:nvPr/>
          </p:nvSpPr>
          <p:spPr bwMode="auto">
            <a:xfrm>
              <a:off x="0" y="0"/>
              <a:ext cx="292099" cy="492124"/>
            </a:xfrm>
            <a:custGeom>
              <a:gdLst>
                <a:gd fmla="*/ 0 w 166" name="T0"/>
                <a:gd fmla="*/ 781246850 h 280" name="T1"/>
                <a:gd fmla="*/ 463707163 w 166" name="T2"/>
                <a:gd fmla="*/ 781246850 h 280" name="T3"/>
                <a:gd fmla="*/ 463707163 w 166" name="T4"/>
                <a:gd fmla="*/ 747764842 h 280" name="T5"/>
                <a:gd fmla="*/ 463707163 w 166" name="T6"/>
                <a:gd fmla="*/ 747764842 h 280" name="T7"/>
                <a:gd fmla="*/ 458120329 w 166" name="T8"/>
                <a:gd fmla="*/ 736604173 h 280" name="T9"/>
                <a:gd fmla="*/ 446946663 w 166" name="T10"/>
                <a:gd fmla="*/ 731023838 h 280" name="T11"/>
                <a:gd fmla="*/ 16760500 w 166" name="T12"/>
                <a:gd fmla="*/ 731023838 h 280" name="T13"/>
                <a:gd fmla="*/ 16760500 w 166" name="T14"/>
                <a:gd fmla="*/ 731023838 h 280" name="T15"/>
                <a:gd fmla="*/ 5586833 w 166" name="T16"/>
                <a:gd fmla="*/ 736604173 h 280" name="T17"/>
                <a:gd fmla="*/ 0 w 166" name="T18"/>
                <a:gd fmla="*/ 747764842 h 280" name="T19"/>
                <a:gd fmla="*/ 0 w 166" name="T20"/>
                <a:gd fmla="*/ 781246850 h 280" name="T21"/>
                <a:gd fmla="*/ 0 w 166" name="T22"/>
                <a:gd fmla="*/ 781246850 h 280" name="T23"/>
                <a:gd fmla="*/ 0 w 166" name="T24"/>
                <a:gd fmla="*/ 0 h 280" name="T25"/>
                <a:gd fmla="*/ 463707163 w 166" name="T26"/>
                <a:gd fmla="*/ 0 h 280" name="T27"/>
                <a:gd fmla="*/ 463707163 w 166" name="T28"/>
                <a:gd fmla="*/ 33482008 h 280" name="T29"/>
                <a:gd fmla="*/ 463707163 w 166" name="T30"/>
                <a:gd fmla="*/ 33482008 h 280" name="T31"/>
                <a:gd fmla="*/ 458120329 w 166" name="T32"/>
                <a:gd fmla="*/ 44642677 h 280" name="T33"/>
                <a:gd fmla="*/ 446946663 w 166" name="T34"/>
                <a:gd fmla="*/ 50223012 h 280" name="T35"/>
                <a:gd fmla="*/ 16760500 w 166" name="T36"/>
                <a:gd fmla="*/ 50223012 h 280" name="T37"/>
                <a:gd fmla="*/ 16760500 w 166" name="T38"/>
                <a:gd fmla="*/ 50223012 h 280" name="T39"/>
                <a:gd fmla="*/ 5586833 w 166" name="T40"/>
                <a:gd fmla="*/ 44642677 h 280" name="T41"/>
                <a:gd fmla="*/ 0 w 166" name="T42"/>
                <a:gd fmla="*/ 33482008 h 280" name="T43"/>
                <a:gd fmla="*/ 0 w 166" name="T44"/>
                <a:gd fmla="*/ 0 h 28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66" name="T69"/>
                <a:gd fmla="*/ 0 h 280" name="T70"/>
                <a:gd fmla="*/ 166 w 166" name="T71"/>
                <a:gd fmla="*/ 280 h 280"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80" w="166">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7" name="Freeform 16"/>
            <p:cNvSpPr>
              <a:spLocks noChangeArrowheads="1" noEditPoints="1"/>
            </p:cNvSpPr>
            <p:nvPr/>
          </p:nvSpPr>
          <p:spPr bwMode="auto">
            <a:xfrm>
              <a:off x="23812" y="46039"/>
              <a:ext cx="244476" cy="400050"/>
            </a:xfrm>
            <a:custGeom>
              <a:gdLst>
                <a:gd fmla="*/ 39373037 w 138" name="T0"/>
                <a:gd fmla="*/ 139271793 h 228" name="T1"/>
                <a:gd fmla="*/ 39373037 w 138" name="T2"/>
                <a:gd fmla="*/ 161555280 h 228" name="T3"/>
                <a:gd fmla="*/ 56247196 w 138" name="T4"/>
                <a:gd fmla="*/ 194980510 h 228" name="T5"/>
                <a:gd fmla="*/ 134993270 w 138" name="T6"/>
                <a:gd fmla="*/ 267401842 h 228" name="T7"/>
                <a:gd fmla="*/ 157492148 w 138" name="T8"/>
                <a:gd fmla="*/ 289685329 h 228" name="T9"/>
                <a:gd fmla="*/ 163116867 w 138" name="T10"/>
                <a:gd fmla="*/ 317539688 h 228" name="T11"/>
                <a:gd fmla="*/ 134993270 w 138" name="T12"/>
                <a:gd fmla="*/ 367677533 h 228" name="T13"/>
                <a:gd fmla="*/ 67496635 w 138" name="T14"/>
                <a:gd fmla="*/ 423386250 h 228" name="T15"/>
                <a:gd fmla="*/ 44997757 w 138" name="T16"/>
                <a:gd fmla="*/ 451240609 h 228" name="T17"/>
                <a:gd fmla="*/ 39373037 w 138" name="T18"/>
                <a:gd fmla="*/ 490236711 h 228" name="T19"/>
                <a:gd fmla="*/ 0 w 138" name="T20"/>
                <a:gd fmla="*/ 635079375 h 228" name="T21"/>
                <a:gd fmla="*/ 0 w 138" name="T22"/>
                <a:gd fmla="*/ 479094967 h 228" name="T23"/>
                <a:gd fmla="*/ 5624720 w 138" name="T24"/>
                <a:gd fmla="*/ 428957122 h 228" name="T25"/>
                <a:gd fmla="*/ 39373037 w 138" name="T26"/>
                <a:gd fmla="*/ 395531891 h 228" name="T27"/>
                <a:gd fmla="*/ 101244952 w 138" name="T28"/>
                <a:gd fmla="*/ 339823174 h 228" name="T29"/>
                <a:gd fmla="*/ 118119111 w 138" name="T30"/>
                <a:gd fmla="*/ 317539688 h 228" name="T31"/>
                <a:gd fmla="*/ 101244952 w 138" name="T32"/>
                <a:gd fmla="*/ 295256201 h 228" name="T33"/>
                <a:gd fmla="*/ 39373037 w 138" name="T34"/>
                <a:gd fmla="*/ 239547484 h 228" name="T35"/>
                <a:gd fmla="*/ 5624720 w 138" name="T36"/>
                <a:gd fmla="*/ 200551382 h 228" name="T37"/>
                <a:gd fmla="*/ 0 w 138" name="T38"/>
                <a:gd fmla="*/ 155984408 h 228" name="T39"/>
                <a:gd fmla="*/ 39373037 w 138" name="T40"/>
                <a:gd fmla="*/ 0 h 228" name="T41"/>
                <a:gd fmla="*/ 348732613 w 138" name="T42"/>
                <a:gd fmla="*/ 635079375 h 228" name="T43"/>
                <a:gd fmla="*/ 348732613 w 138" name="T44"/>
                <a:gd fmla="*/ 490236711 h 228" name="T45"/>
                <a:gd fmla="*/ 343107893 w 138" name="T46"/>
                <a:gd fmla="*/ 451240609 h 228" name="T47"/>
                <a:gd fmla="*/ 320609015 w 138" name="T48"/>
                <a:gd fmla="*/ 423386250 h 228" name="T49"/>
                <a:gd fmla="*/ 253112380 w 138" name="T50"/>
                <a:gd fmla="*/ 367677533 h 228" name="T51"/>
                <a:gd fmla="*/ 224988783 w 138" name="T52"/>
                <a:gd fmla="*/ 317539688 h 228" name="T53"/>
                <a:gd fmla="*/ 230613502 w 138" name="T54"/>
                <a:gd fmla="*/ 289685329 h 228" name="T55"/>
                <a:gd fmla="*/ 320609015 w 138" name="T56"/>
                <a:gd fmla="*/ 211693125 h 228" name="T57"/>
                <a:gd fmla="*/ 331858454 w 138" name="T58"/>
                <a:gd fmla="*/ 194980510 h 228" name="T59"/>
                <a:gd fmla="*/ 348732613 w 138" name="T60"/>
                <a:gd fmla="*/ 161555280 h 228" name="T61"/>
                <a:gd fmla="*/ 348732613 w 138" name="T62"/>
                <a:gd fmla="*/ 0 h 228" name="T63"/>
                <a:gd fmla="*/ 388105650 w 138" name="T64"/>
                <a:gd fmla="*/ 155984408 h 228" name="T65"/>
                <a:gd fmla="*/ 388105650 w 138" name="T66"/>
                <a:gd fmla="*/ 183838766 h 228" name="T67"/>
                <a:gd fmla="*/ 371231491 w 138" name="T68"/>
                <a:gd fmla="*/ 222834868 h 228" name="T69"/>
                <a:gd fmla="*/ 286860698 w 138" name="T70"/>
                <a:gd fmla="*/ 295256201 h 228" name="T71"/>
                <a:gd fmla="*/ 275611259 w 138" name="T72"/>
                <a:gd fmla="*/ 306397944 h 228" name="T73"/>
                <a:gd fmla="*/ 275611259 w 138" name="T74"/>
                <a:gd fmla="*/ 328681431 h 228" name="T75"/>
                <a:gd fmla="*/ 348732613 w 138" name="T76"/>
                <a:gd fmla="*/ 395531891 h 228" name="T77"/>
                <a:gd fmla="*/ 371231491 w 138" name="T78"/>
                <a:gd fmla="*/ 412244507 h 228" name="T79"/>
                <a:gd fmla="*/ 388105650 w 138" name="T80"/>
                <a:gd fmla="*/ 451240609 h 228" name="T81"/>
                <a:gd fmla="*/ 388105650 w 138" name="T82"/>
                <a:gd fmla="*/ 635079375 h 22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38" name="T126"/>
                <a:gd fmla="*/ 0 h 228" name="T127"/>
                <a:gd fmla="*/ 138 w 138" name="T128"/>
                <a:gd fmla="*/ 228 h 228"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28" w="13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9" name="Freeform 17"/>
            <p:cNvSpPr>
              <a:spLocks noChangeArrowheads="1"/>
            </p:cNvSpPr>
            <p:nvPr/>
          </p:nvSpPr>
          <p:spPr bwMode="auto">
            <a:xfrm>
              <a:off x="63499" y="166689"/>
              <a:ext cx="165100" cy="279400"/>
            </a:xfrm>
            <a:custGeom>
              <a:gdLst>
                <a:gd fmla="*/ 0 w 94" name="T0"/>
                <a:gd fmla="*/ 443547500 h 160" name="T1"/>
                <a:gd fmla="*/ 133836383 w 94" name="T2"/>
                <a:gd fmla="*/ 443547500 h 160" name="T3"/>
                <a:gd fmla="*/ 262096250 w 94" name="T4"/>
                <a:gd fmla="*/ 443547500 h 160" name="T5"/>
                <a:gd fmla="*/ 262096250 w 94" name="T6"/>
                <a:gd fmla="*/ 371471031 h 160" name="T7"/>
                <a:gd fmla="*/ 161718963 w 94" name="T8"/>
                <a:gd fmla="*/ 271672844 h 160" name="T9"/>
                <a:gd fmla="*/ 161718963 w 94" name="T10"/>
                <a:gd fmla="*/ 271672844 h 160" name="T11"/>
                <a:gd fmla="*/ 150565931 w 94" name="T12"/>
                <a:gd fmla="*/ 260584156 h 160" name="T13"/>
                <a:gd fmla="*/ 144989415 w 94" name="T14"/>
                <a:gd fmla="*/ 249495469 h 160" name="T15"/>
                <a:gd fmla="*/ 144989415 w 94" name="T16"/>
                <a:gd fmla="*/ 216229406 h 160" name="T17"/>
                <a:gd fmla="*/ 144989415 w 94" name="T18"/>
                <a:gd fmla="*/ 121975563 h 160" name="T19"/>
                <a:gd fmla="*/ 144989415 w 94" name="T20"/>
                <a:gd fmla="*/ 121975563 h 160" name="T21"/>
                <a:gd fmla="*/ 144989415 w 94" name="T22"/>
                <a:gd fmla="*/ 105342531 h 160" name="T23"/>
                <a:gd fmla="*/ 150565931 w 94" name="T24"/>
                <a:gd fmla="*/ 88709500 h 160" name="T25"/>
                <a:gd fmla="*/ 172871995 w 94" name="T26"/>
                <a:gd fmla="*/ 60987781 h 160" name="T27"/>
                <a:gd fmla="*/ 211907606 w 94" name="T28"/>
                <a:gd fmla="*/ 27721719 h 160" name="T29"/>
                <a:gd fmla="*/ 211907606 w 94" name="T30"/>
                <a:gd fmla="*/ 27721719 h 160" name="T31"/>
                <a:gd fmla="*/ 228637154 w 94" name="T32"/>
                <a:gd fmla="*/ 16633031 h 160" name="T33"/>
                <a:gd fmla="*/ 245366702 w 94" name="T34"/>
                <a:gd fmla="*/ 0 h 160" name="T35"/>
                <a:gd fmla="*/ 133836383 w 94" name="T36"/>
                <a:gd fmla="*/ 0 h 160" name="T37"/>
                <a:gd fmla="*/ 16729548 w 94" name="T38"/>
                <a:gd fmla="*/ 0 h 160" name="T39"/>
                <a:gd fmla="*/ 16729548 w 94" name="T40"/>
                <a:gd fmla="*/ 0 h 160" name="T41"/>
                <a:gd fmla="*/ 33459096 w 94" name="T42"/>
                <a:gd fmla="*/ 16633031 h 160" name="T43"/>
                <a:gd fmla="*/ 50188644 w 94" name="T44"/>
                <a:gd fmla="*/ 27721719 h 160" name="T45"/>
                <a:gd fmla="*/ 89224255 w 94" name="T46"/>
                <a:gd fmla="*/ 60987781 h 160" name="T47"/>
                <a:gd fmla="*/ 89224255 w 94" name="T48"/>
                <a:gd fmla="*/ 60987781 h 160" name="T49"/>
                <a:gd fmla="*/ 105953803 w 94" name="T50"/>
                <a:gd fmla="*/ 88709500 h 160" name="T51"/>
                <a:gd fmla="*/ 117106835 w 94" name="T52"/>
                <a:gd fmla="*/ 105342531 h 160" name="T53"/>
                <a:gd fmla="*/ 117106835 w 94" name="T54"/>
                <a:gd fmla="*/ 121975563 h 160" name="T55"/>
                <a:gd fmla="*/ 117106835 w 94" name="T56"/>
                <a:gd fmla="*/ 216229406 h 160" name="T57"/>
                <a:gd fmla="*/ 117106835 w 94" name="T58"/>
                <a:gd fmla="*/ 216229406 h 160" name="T59"/>
                <a:gd fmla="*/ 117106835 w 94" name="T60"/>
                <a:gd fmla="*/ 249495469 h 160" name="T61"/>
                <a:gd fmla="*/ 111530319 w 94" name="T62"/>
                <a:gd fmla="*/ 260584156 h 160" name="T63"/>
                <a:gd fmla="*/ 105953803 w 94" name="T64"/>
                <a:gd fmla="*/ 271672844 h 160" name="T65"/>
                <a:gd fmla="*/ 0 w 94" name="T66"/>
                <a:gd fmla="*/ 371471031 h 160" name="T67"/>
                <a:gd fmla="*/ 0 w 94" name="T68"/>
                <a:gd fmla="*/ 443547500 h 16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94" name="T105"/>
                <a:gd fmla="*/ 0 h 160" name="T106"/>
                <a:gd fmla="*/ 94 w 94" name="T107"/>
                <a:gd fmla="*/ 160 h 16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60" w="94">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spTree>
    <p:extLst>
      <p:ext uri="{BB962C8B-B14F-4D97-AF65-F5344CB8AC3E}">
        <p14:creationId val="4267932611"/>
      </p:ext>
    </p:extLst>
  </p:cSld>
  <p:clrMapOvr>
    <a:masterClrMapping/>
  </p:clrMapOvr>
  <mc:AlternateContent>
    <mc:Choice Requires="p14">
      <p:transition advTm="4000" p14:dur="2000" spd="slow">
        <p14:vortex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ppt_x"/>
                                          </p:val>
                                        </p:tav>
                                        <p:tav tm="100000">
                                          <p:val>
                                            <p:strVal val="#ppt_x"/>
                                          </p:val>
                                        </p:tav>
                                      </p:tavLst>
                                    </p:anim>
                                    <p:anim calcmode="lin" valueType="num">
                                      <p:cBhvr additive="base">
                                        <p:cTn dur="500" fill="hold" id="13"/>
                                        <p:tgtEl>
                                          <p:spTgt spid="1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anim calcmode="lin" valueType="num">
                                      <p:cBhvr>
                                        <p:cTn dur="500" fill="hold" id="18"/>
                                        <p:tgtEl>
                                          <p:spTgt spid="7"/>
                                        </p:tgtEl>
                                        <p:attrNameLst>
                                          <p:attrName>ppt_x</p:attrName>
                                        </p:attrNameLst>
                                      </p:cBhvr>
                                      <p:tavLst>
                                        <p:tav tm="0">
                                          <p:val>
                                            <p:strVal val="#ppt_x"/>
                                          </p:val>
                                        </p:tav>
                                        <p:tav tm="100000">
                                          <p:val>
                                            <p:strVal val="#ppt_x"/>
                                          </p:val>
                                        </p:tav>
                                      </p:tavLst>
                                    </p:anim>
                                    <p:anim calcmode="lin" valueType="num">
                                      <p:cBhvr>
                                        <p:cTn dur="5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anim calcmode="lin" valueType="num">
                                      <p:cBhvr>
                                        <p:cTn dur="500" fill="hold" id="23"/>
                                        <p:tgtEl>
                                          <p:spTgt spid="8"/>
                                        </p:tgtEl>
                                        <p:attrNameLst>
                                          <p:attrName>ppt_x</p:attrName>
                                        </p:attrNameLst>
                                      </p:cBhvr>
                                      <p:tavLst>
                                        <p:tav tm="0">
                                          <p:val>
                                            <p:strVal val="#ppt_x"/>
                                          </p:val>
                                        </p:tav>
                                        <p:tav tm="100000">
                                          <p:val>
                                            <p:strVal val="#ppt_x"/>
                                          </p:val>
                                        </p:tav>
                                      </p:tavLst>
                                    </p:anim>
                                    <p:anim calcmode="lin" valueType="num">
                                      <p:cBhvr>
                                        <p:cTn dur="5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250" id="28"/>
                                        <p:tgtEl>
                                          <p:spTgt spid="18"/>
                                        </p:tgtEl>
                                      </p:cBhvr>
                                    </p:animEffect>
                                    <p:anim calcmode="lin" valueType="num">
                                      <p:cBhvr>
                                        <p:cTn dur="250" fill="hold" id="29"/>
                                        <p:tgtEl>
                                          <p:spTgt spid="18"/>
                                        </p:tgtEl>
                                        <p:attrNameLst>
                                          <p:attrName>ppt_x</p:attrName>
                                        </p:attrNameLst>
                                      </p:cBhvr>
                                      <p:tavLst>
                                        <p:tav tm="0">
                                          <p:val>
                                            <p:strVal val="#ppt_x"/>
                                          </p:val>
                                        </p:tav>
                                        <p:tav tm="100000">
                                          <p:val>
                                            <p:strVal val="#ppt_x"/>
                                          </p:val>
                                        </p:tav>
                                      </p:tavLst>
                                    </p:anim>
                                    <p:anim calcmode="lin" valueType="num">
                                      <p:cBhvr>
                                        <p:cTn dur="250" fill="hold" id="30"/>
                                        <p:tgtEl>
                                          <p:spTgt spid="18"/>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750"/>
                            </p:stCondLst>
                            <p:childTnLst>
                              <p:par>
                                <p:cTn fill="hold" id="32" nodeType="afterEffect" presetClass="exit" presetID="10" presetSubtype="0">
                                  <p:stCondLst>
                                    <p:cond delay="0"/>
                                  </p:stCondLst>
                                  <p:childTnLst>
                                    <p:animEffect filter="fade" transition="out">
                                      <p:cBhvr>
                                        <p:cTn dur="500" id="33"/>
                                        <p:tgtEl>
                                          <p:spTgt spid="13"/>
                                        </p:tgtEl>
                                      </p:cBhvr>
                                    </p:animEffect>
                                    <p:set>
                                      <p:cBhvr>
                                        <p:cTn dur="1" fill="hold" id="34">
                                          <p:stCondLst>
                                            <p:cond delay="499"/>
                                          </p:stCondLst>
                                        </p:cTn>
                                        <p:tgtEl>
                                          <p:spTgt spid="13"/>
                                        </p:tgtEl>
                                        <p:attrNameLst>
                                          <p:attrName>style.visibility</p:attrName>
                                        </p:attrNameLst>
                                      </p:cBhvr>
                                      <p:to>
                                        <p:strVal val="hidden"/>
                                      </p:to>
                                    </p:set>
                                  </p:childTnLst>
                                </p:cTn>
                              </p:par>
                              <p:par>
                                <p:cTn fill="hold" id="35" nodeType="withEffect" presetClass="entr" presetID="22" presetSubtype="4">
                                  <p:stCondLst>
                                    <p:cond delay="0"/>
                                  </p:stCondLst>
                                  <p:childTnLst>
                                    <p:set>
                                      <p:cBhvr>
                                        <p:cTn dur="1" fill="hold" id="36">
                                          <p:stCondLst>
                                            <p:cond delay="0"/>
                                          </p:stCondLst>
                                        </p:cTn>
                                        <p:tgtEl>
                                          <p:spTgt spid="14"/>
                                        </p:tgtEl>
                                        <p:attrNameLst>
                                          <p:attrName>style.visibility</p:attrName>
                                        </p:attrNameLst>
                                      </p:cBhvr>
                                      <p:to>
                                        <p:strVal val="visible"/>
                                      </p:to>
                                    </p:set>
                                    <p:animEffect filter="wipe(down)" transition="in">
                                      <p:cBhvr>
                                        <p:cTn dur="500" id="37"/>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7"/>
      <p:bldP grpId="0" spid="8"/>
      <p:bldP grpId="0" spid="18"/>
    </p:bldLst>
  </p:timing>
  <p:extLst mod="1"/>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Picture 2"/>
          <p:cNvPicPr>
            <a:picLocks noChangeArrowheads="1" noChangeAspect="1"/>
          </p:cNvPicPr>
          <p:nvPr/>
        </p:nvPicPr>
        <p:blipFill>
          <a:blip r:embed="rId3">
            <a:extLst>
              <a:ext uri="{28A0092B-C50C-407E-A947-70E740481C1C}">
                <a14:useLocalDpi val="0"/>
              </a:ext>
            </a:extLst>
          </a:blip>
          <a:srcRect b="8482" t="17125"/>
          <a:stretch>
            <a:fillRect/>
          </a:stretch>
        </p:blipFill>
        <p:spPr bwMode="auto">
          <a:xfrm>
            <a:off x="756298" y="1616606"/>
            <a:ext cx="3105671" cy="154039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15" name="Picture 6"/>
          <p:cNvPicPr>
            <a:picLocks noChangeArrowheads="1" noChangeAspect="1"/>
          </p:cNvPicPr>
          <p:nvPr/>
        </p:nvPicPr>
        <p:blipFill>
          <a:blip r:embed="rId4">
            <a:extLst>
              <a:ext uri="{28A0092B-C50C-407E-A947-70E740481C1C}">
                <a14:useLocalDpi val="0"/>
              </a:ext>
            </a:extLst>
          </a:blip>
          <a:srcRect t="13115"/>
          <a:stretch>
            <a:fillRect/>
          </a:stretch>
        </p:blipFill>
        <p:spPr bwMode="auto">
          <a:xfrm>
            <a:off x="756298" y="4877739"/>
            <a:ext cx="3105671" cy="1535702"/>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grpSp>
        <p:nvGrpSpPr>
          <p:cNvPr id="16" name="组合 15"/>
          <p:cNvGrpSpPr/>
          <p:nvPr/>
        </p:nvGrpSpPr>
        <p:grpSpPr>
          <a:xfrm>
            <a:off x="4145169" y="1616607"/>
            <a:ext cx="6777746" cy="1540395"/>
            <a:chOff x="3347864" y="1152445"/>
            <a:chExt cx="4752528" cy="1080119"/>
          </a:xfrm>
        </p:grpSpPr>
        <p:sp>
          <p:nvSpPr>
            <p:cNvPr id="17" name="矩形 16"/>
            <p:cNvSpPr/>
            <p:nvPr/>
          </p:nvSpPr>
          <p:spPr>
            <a:xfrm>
              <a:off x="3347864" y="1152445"/>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chemeClr val="bg1">
                      <a:lumMod val="95000"/>
                    </a:schemeClr>
                  </a:solidFill>
                  <a:latin charset="-122" panose="020b0503020204020204" pitchFamily="34" typeface="微软雅黑"/>
                  <a:ea charset="-122" panose="020b0503020204020204" pitchFamily="34" typeface="微软雅黑"/>
                  <a:cs charset="0" pitchFamily="34" typeface="Segoe UI"/>
                </a:rPr>
                <a:t>不足一</a:t>
              </a:r>
            </a:p>
          </p:txBody>
        </p:sp>
        <p:sp>
          <p:nvSpPr>
            <p:cNvPr id="18" name="矩形 17"/>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549" indent="-228562" marL="228562">
                <a:lnSpc>
                  <a:spcPct val="70000"/>
                </a:lnSpc>
                <a:spcBef>
                  <a:spcPts val="675"/>
                </a:spcBef>
                <a:buFont charset="0" pitchFamily="34" typeface="Arial"/>
                <a:buChar char="•"/>
              </a:pPr>
              <a:r>
                <a:rPr altLang="en-US" lang="zh-CN" sz="1600">
                  <a:solidFill>
                    <a:schemeClr val="tx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a:p>
              <a:pPr defTabSz="685549" indent="-228562" marL="228562">
                <a:lnSpc>
                  <a:spcPct val="70000"/>
                </a:lnSpc>
                <a:spcBef>
                  <a:spcPts val="675"/>
                </a:spcBef>
                <a:buFont charset="0" pitchFamily="34" typeface="Arial"/>
                <a:buChar char="•"/>
              </a:pPr>
              <a:r>
                <a:rPr altLang="en-US" lang="zh-CN" sz="1600">
                  <a:solidFill>
                    <a:schemeClr val="tx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p:txBody>
        </p:sp>
      </p:grpSp>
      <p:grpSp>
        <p:nvGrpSpPr>
          <p:cNvPr id="19" name="组合 18"/>
          <p:cNvGrpSpPr/>
          <p:nvPr/>
        </p:nvGrpSpPr>
        <p:grpSpPr>
          <a:xfrm>
            <a:off x="4145169" y="3249520"/>
            <a:ext cx="6777746" cy="1540397"/>
            <a:chOff x="3347864" y="1152444"/>
            <a:chExt cx="4752528" cy="1080120"/>
          </a:xfrm>
        </p:grpSpPr>
        <p:sp>
          <p:nvSpPr>
            <p:cNvPr id="20" name="矩形 19"/>
            <p:cNvSpPr/>
            <p:nvPr/>
          </p:nvSpPr>
          <p:spPr>
            <a:xfrm>
              <a:off x="3347864" y="1152444"/>
              <a:ext cx="4752528" cy="26717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chemeClr val="bg1">
                      <a:lumMod val="95000"/>
                    </a:schemeClr>
                  </a:solidFill>
                  <a:latin charset="-122" panose="020b0503020204020204" pitchFamily="34" typeface="微软雅黑"/>
                  <a:ea charset="-122" panose="020b0503020204020204" pitchFamily="34" typeface="微软雅黑"/>
                  <a:cs charset="0" pitchFamily="34" typeface="Segoe UI"/>
                </a:rPr>
                <a:t>不足二</a:t>
              </a:r>
            </a:p>
          </p:txBody>
        </p:sp>
        <p:sp>
          <p:nvSpPr>
            <p:cNvPr id="21" name="矩形 20"/>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549" indent="-228562" marL="228562">
                <a:lnSpc>
                  <a:spcPct val="70000"/>
                </a:lnSpc>
                <a:spcBef>
                  <a:spcPts val="675"/>
                </a:spcBef>
                <a:buFont charset="0" pitchFamily="34" typeface="Arial"/>
                <a:buChar char="•"/>
              </a:pPr>
              <a:r>
                <a:rPr altLang="en-US" lang="zh-CN" smtClean="0" sz="1600">
                  <a:solidFill>
                    <a:schemeClr val="tx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a:p>
              <a:pPr defTabSz="685549" indent="-228562" marL="228562">
                <a:lnSpc>
                  <a:spcPct val="70000"/>
                </a:lnSpc>
                <a:spcBef>
                  <a:spcPts val="675"/>
                </a:spcBef>
                <a:buFont charset="0" pitchFamily="34" typeface="Arial"/>
                <a:buChar char="•"/>
              </a:pPr>
              <a:r>
                <a:rPr altLang="en-US" lang="zh-CN" smtClean="0" sz="1600">
                  <a:solidFill>
                    <a:schemeClr val="tx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p:txBody>
        </p:sp>
      </p:grpSp>
      <p:grpSp>
        <p:nvGrpSpPr>
          <p:cNvPr id="22" name="组合 21"/>
          <p:cNvGrpSpPr/>
          <p:nvPr/>
        </p:nvGrpSpPr>
        <p:grpSpPr>
          <a:xfrm>
            <a:off x="4145169" y="4873044"/>
            <a:ext cx="6777746" cy="1540397"/>
            <a:chOff x="3347864" y="1152444"/>
            <a:chExt cx="4752528" cy="1080120"/>
          </a:xfrm>
        </p:grpSpPr>
        <p:sp>
          <p:nvSpPr>
            <p:cNvPr id="23" name="矩形 22"/>
            <p:cNvSpPr/>
            <p:nvPr/>
          </p:nvSpPr>
          <p:spPr>
            <a:xfrm>
              <a:off x="3347864" y="1152444"/>
              <a:ext cx="4752528" cy="267178"/>
            </a:xfrm>
            <a:prstGeom prst="rect">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chemeClr val="bg1">
                      <a:lumMod val="95000"/>
                    </a:schemeClr>
                  </a:solidFill>
                  <a:latin charset="-122" panose="020b0503020204020204" pitchFamily="34" typeface="微软雅黑"/>
                  <a:ea charset="-122" panose="020b0503020204020204" pitchFamily="34" typeface="微软雅黑"/>
                  <a:cs charset="0" pitchFamily="34" typeface="Segoe UI"/>
                </a:rPr>
                <a:t>不足三</a:t>
              </a:r>
            </a:p>
          </p:txBody>
        </p:sp>
        <p:sp>
          <p:nvSpPr>
            <p:cNvPr id="24" name="矩形 23"/>
            <p:cNvSpPr/>
            <p:nvPr/>
          </p:nvSpPr>
          <p:spPr>
            <a:xfrm>
              <a:off x="3347864" y="1419622"/>
              <a:ext cx="4752528" cy="812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549" indent="-228562" marL="228562">
                <a:lnSpc>
                  <a:spcPct val="70000"/>
                </a:lnSpc>
                <a:spcBef>
                  <a:spcPts val="675"/>
                </a:spcBef>
                <a:buFont charset="0" pitchFamily="34" typeface="Arial"/>
                <a:buChar char="•"/>
              </a:pPr>
              <a:r>
                <a:rPr altLang="en-US" lang="zh-CN" smtClean="0" sz="1600">
                  <a:solidFill>
                    <a:schemeClr val="tx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a:p>
              <a:pPr defTabSz="685549" indent="-228562" marL="228562">
                <a:lnSpc>
                  <a:spcPct val="70000"/>
                </a:lnSpc>
                <a:spcBef>
                  <a:spcPts val="675"/>
                </a:spcBef>
                <a:buFont charset="0" pitchFamily="34" typeface="Arial"/>
                <a:buChar char="•"/>
              </a:pPr>
              <a:r>
                <a:rPr altLang="en-US" lang="zh-CN" smtClean="0" sz="1600">
                  <a:solidFill>
                    <a:schemeClr val="tx1"/>
                  </a:solidFill>
                  <a:latin charset="-122" panose="020b0503020204020204" pitchFamily="34" typeface="微软雅黑"/>
                  <a:ea charset="-122" panose="020b0503020204020204" pitchFamily="34" typeface="微软雅黑"/>
                  <a:cs charset="0" pitchFamily="34" typeface="Segoe UI"/>
                </a:rPr>
                <a:t>单击此处填加文字内容单击此处填加文字内容单击此处填加文字内容</a:t>
              </a:r>
            </a:p>
          </p:txBody>
        </p:sp>
      </p:grpSp>
      <p:pic>
        <p:nvPicPr>
          <p:cNvPr descr="F:\360云盘\02-个人资料\！PPT图片及版面资源\06-PPT精选插图\02-商务\188141-12052214260792.jpg" id="25" name="Picture 2"/>
          <p:cNvPicPr>
            <a:picLocks noChangeArrowheads="1" noChangeAspect="1"/>
          </p:cNvPicPr>
          <p:nvPr/>
        </p:nvPicPr>
        <p:blipFill>
          <a:blip r:embed="rId5">
            <a:extLst>
              <a:ext uri="{28A0092B-C50C-407E-A947-70E740481C1C}">
                <a14:useLocalDpi val="0"/>
              </a:ext>
            </a:extLst>
          </a:blip>
          <a:srcRect b="28735"/>
          <a:stretch>
            <a:fillRect/>
          </a:stretch>
        </p:blipFill>
        <p:spPr bwMode="auto">
          <a:xfrm>
            <a:off x="756295" y="3249520"/>
            <a:ext cx="3105674" cy="1540397"/>
          </a:xfrm>
          <a:prstGeom prst="rect">
            <a:avLst/>
          </a:prstGeom>
          <a:noFill/>
          <a:extLst>
            <a:ext uri="{909E8E84-426E-40DD-AFC4-6F175D3DCCD1}">
              <a14:hiddenFill>
                <a:solidFill>
                  <a:srgbClr val="FFFFFF"/>
                </a:solidFill>
              </a14:hiddenFill>
            </a:ext>
          </a:extLst>
        </p:spPr>
      </p:pic>
      <p:sp>
        <p:nvSpPr>
          <p:cNvPr id="26" name="TextBox 25"/>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工作存在不足</a:t>
            </a:r>
          </a:p>
        </p:txBody>
      </p:sp>
    </p:spTree>
    <p:extLst>
      <p:ext uri="{BB962C8B-B14F-4D97-AF65-F5344CB8AC3E}">
        <p14:creationId val="2397782019"/>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26"/>
                                        </p:tgtEl>
                                        <p:attrNameLst>
                                          <p:attrName>style.visibility</p:attrName>
                                        </p:attrNameLst>
                                      </p:cBhvr>
                                      <p:to>
                                        <p:strVal val="visible"/>
                                      </p:to>
                                    </p:set>
                                    <p:anim by="(-#ppt_w*2)" calcmode="lin" valueType="num">
                                      <p:cBhvr rctx="PPT">
                                        <p:cTn autoRev="1" dur="250" fill="hold" id="7">
                                          <p:stCondLst>
                                            <p:cond delay="0"/>
                                          </p:stCondLst>
                                        </p:cTn>
                                        <p:tgtEl>
                                          <p:spTgt spid="26"/>
                                        </p:tgtEl>
                                        <p:attrNameLst>
                                          <p:attrName>ppt_w</p:attrName>
                                        </p:attrNameLst>
                                      </p:cBhvr>
                                    </p:anim>
                                    <p:anim by="(#ppt_w*0.50)" calcmode="lin" valueType="num">
                                      <p:cBhvr>
                                        <p:cTn autoRev="1" decel="50000" dur="250" fill="hold" id="8">
                                          <p:stCondLst>
                                            <p:cond delay="0"/>
                                          </p:stCondLst>
                                        </p:cTn>
                                        <p:tgtEl>
                                          <p:spTgt spid="26"/>
                                        </p:tgtEl>
                                        <p:attrNameLst>
                                          <p:attrName>ppt_x</p:attrName>
                                        </p:attrNameLst>
                                      </p:cBhvr>
                                    </p:anim>
                                    <p:anim calcmode="lin" from="(-#ppt_h/2)" to="(#ppt_y)" valueType="num">
                                      <p:cBhvr>
                                        <p:cTn dur="500" fill="hold" id="9">
                                          <p:stCondLst>
                                            <p:cond delay="0"/>
                                          </p:stCondLst>
                                        </p:cTn>
                                        <p:tgtEl>
                                          <p:spTgt spid="26"/>
                                        </p:tgtEl>
                                        <p:attrNameLst>
                                          <p:attrName>ppt_y</p:attrName>
                                        </p:attrNameLst>
                                      </p:cBhvr>
                                    </p:anim>
                                    <p:animRot by="21600000">
                                      <p:cBhvr>
                                        <p:cTn dur="500" fill="hold" id="10">
                                          <p:stCondLst>
                                            <p:cond delay="0"/>
                                          </p:stCondLst>
                                        </p:cTn>
                                        <p:tgtEl>
                                          <p:spTgt spid="26"/>
                                        </p:tgtEl>
                                        <p:attrNameLst>
                                          <p:attrName>r</p:attrName>
                                        </p:attrNameLst>
                                      </p:cBhvr>
                                    </p:animRot>
                                  </p:childTnLst>
                                </p:cTn>
                              </p:par>
                            </p:childTnLst>
                          </p:cTn>
                        </p:par>
                        <p:par>
                          <p:cTn fill="hold" id="11" nodeType="afterGroup">
                            <p:stCondLst>
                              <p:cond delay="500"/>
                            </p:stCondLst>
                            <p:childTnLst>
                              <p:par>
                                <p:cTn fill="hold" id="12" nodeType="afterEffect" presetClass="entr" presetID="2" presetSubtype="8">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500" fill="hold" id="14"/>
                                        <p:tgtEl>
                                          <p:spTgt spid="14"/>
                                        </p:tgtEl>
                                        <p:attrNameLst>
                                          <p:attrName>ppt_x</p:attrName>
                                        </p:attrNameLst>
                                      </p:cBhvr>
                                      <p:tavLst>
                                        <p:tav tm="0">
                                          <p:val>
                                            <p:strVal val="0-#ppt_w/2"/>
                                          </p:val>
                                        </p:tav>
                                        <p:tav tm="100000">
                                          <p:val>
                                            <p:strVal val="#ppt_x"/>
                                          </p:val>
                                        </p:tav>
                                      </p:tavLst>
                                    </p:anim>
                                    <p:anim calcmode="lin" valueType="num">
                                      <p:cBhvr additive="base">
                                        <p:cTn dur="500" fill="hold" id="15"/>
                                        <p:tgtEl>
                                          <p:spTgt spid="14"/>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0"/>
                                  </p:stCondLst>
                                  <p:childTnLst>
                                    <p:set>
                                      <p:cBhvr>
                                        <p:cTn dur="1" fill="hold" id="17">
                                          <p:stCondLst>
                                            <p:cond delay="0"/>
                                          </p:stCondLst>
                                        </p:cTn>
                                        <p:tgtEl>
                                          <p:spTgt spid="16"/>
                                        </p:tgtEl>
                                        <p:attrNameLst>
                                          <p:attrName>style.visibility</p:attrName>
                                        </p:attrNameLst>
                                      </p:cBhvr>
                                      <p:to>
                                        <p:strVal val="visible"/>
                                      </p:to>
                                    </p:set>
                                    <p:anim calcmode="lin" valueType="num">
                                      <p:cBhvr additive="base">
                                        <p:cTn dur="500" fill="hold" id="18"/>
                                        <p:tgtEl>
                                          <p:spTgt spid="16"/>
                                        </p:tgtEl>
                                        <p:attrNameLst>
                                          <p:attrName>ppt_x</p:attrName>
                                        </p:attrNameLst>
                                      </p:cBhvr>
                                      <p:tavLst>
                                        <p:tav tm="0">
                                          <p:val>
                                            <p:strVal val="1+#ppt_w/2"/>
                                          </p:val>
                                        </p:tav>
                                        <p:tav tm="100000">
                                          <p:val>
                                            <p:strVal val="#ppt_x"/>
                                          </p:val>
                                        </p:tav>
                                      </p:tavLst>
                                    </p:anim>
                                    <p:anim calcmode="lin" valueType="num">
                                      <p:cBhvr additive="base">
                                        <p:cTn dur="500" fill="hold" id="19"/>
                                        <p:tgtEl>
                                          <p:spTgt spid="16"/>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000"/>
                            </p:stCondLst>
                            <p:childTnLst>
                              <p:par>
                                <p:cTn fill="hold" id="21" nodeType="afterEffect" presetClass="entr" presetID="22" presetSubtype="1">
                                  <p:stCondLst>
                                    <p:cond delay="0"/>
                                  </p:stCondLst>
                                  <p:childTnLst>
                                    <p:set>
                                      <p:cBhvr>
                                        <p:cTn dur="1" fill="hold" id="22">
                                          <p:stCondLst>
                                            <p:cond delay="0"/>
                                          </p:stCondLst>
                                        </p:cTn>
                                        <p:tgtEl>
                                          <p:spTgt spid="25"/>
                                        </p:tgtEl>
                                        <p:attrNameLst>
                                          <p:attrName>style.visibility</p:attrName>
                                        </p:attrNameLst>
                                      </p:cBhvr>
                                      <p:to>
                                        <p:strVal val="visible"/>
                                      </p:to>
                                    </p:set>
                                    <p:animEffect filter="wipe(up)" transition="in">
                                      <p:cBhvr>
                                        <p:cTn dur="500" id="23"/>
                                        <p:tgtEl>
                                          <p:spTgt spid="25"/>
                                        </p:tgtEl>
                                      </p:cBhvr>
                                    </p:animEffect>
                                  </p:childTnLst>
                                </p:cTn>
                              </p:par>
                              <p:par>
                                <p:cTn fill="hold" id="24" nodeType="withEffect" presetClass="entr" presetID="22" presetSubtype="1">
                                  <p:stCondLst>
                                    <p:cond delay="0"/>
                                  </p:stCondLst>
                                  <p:childTnLst>
                                    <p:set>
                                      <p:cBhvr>
                                        <p:cTn dur="1" fill="hold" id="25">
                                          <p:stCondLst>
                                            <p:cond delay="0"/>
                                          </p:stCondLst>
                                        </p:cTn>
                                        <p:tgtEl>
                                          <p:spTgt spid="19"/>
                                        </p:tgtEl>
                                        <p:attrNameLst>
                                          <p:attrName>style.visibility</p:attrName>
                                        </p:attrNameLst>
                                      </p:cBhvr>
                                      <p:to>
                                        <p:strVal val="visible"/>
                                      </p:to>
                                    </p:set>
                                    <p:animEffect filter="wipe(up)" transition="in">
                                      <p:cBhvr>
                                        <p:cTn dur="500" id="26"/>
                                        <p:tgtEl>
                                          <p:spTgt spid="19"/>
                                        </p:tgtEl>
                                      </p:cBhvr>
                                    </p:animEffect>
                                  </p:childTnLst>
                                </p:cTn>
                              </p:par>
                            </p:childTnLst>
                          </p:cTn>
                        </p:par>
                        <p:par>
                          <p:cTn fill="hold" id="27" nodeType="afterGroup">
                            <p:stCondLst>
                              <p:cond delay="1500"/>
                            </p:stCondLst>
                            <p:childTnLst>
                              <p:par>
                                <p:cTn fill="hold" id="28" nodeType="afterEffect" presetClass="entr" presetID="42"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500" id="30"/>
                                        <p:tgtEl>
                                          <p:spTgt spid="15"/>
                                        </p:tgtEl>
                                      </p:cBhvr>
                                    </p:animEffect>
                                    <p:anim calcmode="lin" valueType="num">
                                      <p:cBhvr>
                                        <p:cTn dur="500" fill="hold" id="31"/>
                                        <p:tgtEl>
                                          <p:spTgt spid="15"/>
                                        </p:tgtEl>
                                        <p:attrNameLst>
                                          <p:attrName>ppt_x</p:attrName>
                                        </p:attrNameLst>
                                      </p:cBhvr>
                                      <p:tavLst>
                                        <p:tav tm="0">
                                          <p:val>
                                            <p:strVal val="#ppt_x"/>
                                          </p:val>
                                        </p:tav>
                                        <p:tav tm="100000">
                                          <p:val>
                                            <p:strVal val="#ppt_x"/>
                                          </p:val>
                                        </p:tav>
                                      </p:tavLst>
                                    </p:anim>
                                    <p:anim calcmode="lin" valueType="num">
                                      <p:cBhvr>
                                        <p:cTn dur="500" fill="hold" id="32"/>
                                        <p:tgtEl>
                                          <p:spTgt spid="15"/>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22"/>
                                        </p:tgtEl>
                                        <p:attrNameLst>
                                          <p:attrName>style.visibility</p:attrName>
                                        </p:attrNameLst>
                                      </p:cBhvr>
                                      <p:to>
                                        <p:strVal val="visible"/>
                                      </p:to>
                                    </p:set>
                                    <p:animEffect filter="fade" transition="in">
                                      <p:cBhvr>
                                        <p:cTn dur="500" id="35"/>
                                        <p:tgtEl>
                                          <p:spTgt spid="22"/>
                                        </p:tgtEl>
                                      </p:cBhvr>
                                    </p:animEffect>
                                    <p:anim calcmode="lin" valueType="num">
                                      <p:cBhvr>
                                        <p:cTn dur="500" fill="hold" id="36"/>
                                        <p:tgtEl>
                                          <p:spTgt spid="22"/>
                                        </p:tgtEl>
                                        <p:attrNameLst>
                                          <p:attrName>ppt_x</p:attrName>
                                        </p:attrNameLst>
                                      </p:cBhvr>
                                      <p:tavLst>
                                        <p:tav tm="0">
                                          <p:val>
                                            <p:strVal val="#ppt_x"/>
                                          </p:val>
                                        </p:tav>
                                        <p:tav tm="100000">
                                          <p:val>
                                            <p:strVal val="#ppt_x"/>
                                          </p:val>
                                        </p:tav>
                                      </p:tavLst>
                                    </p:anim>
                                    <p:anim calcmode="lin" valueType="num">
                                      <p:cBhvr>
                                        <p:cTn dur="500" fill="hold" id="37"/>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42080" y="3829668"/>
            <a:ext cx="2575520" cy="675655"/>
            <a:chOff x="1120140" y="2609650"/>
            <a:chExt cx="1935168" cy="506624"/>
          </a:xfrm>
          <a:solidFill>
            <a:srgbClr val="7B1B1B"/>
          </a:solidFill>
        </p:grpSpPr>
        <p:sp>
          <p:nvSpPr>
            <p:cNvPr id="3" name="圆角矩形 2"/>
            <p:cNvSpPr/>
            <p:nvPr/>
          </p:nvSpPr>
          <p:spPr>
            <a:xfrm>
              <a:off x="1120140"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 name="等腰三角形 3"/>
            <p:cNvSpPr/>
            <p:nvPr/>
          </p:nvSpPr>
          <p:spPr>
            <a:xfrm>
              <a:off x="2022799"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5" name="椭圆 4"/>
          <p:cNvSpPr/>
          <p:nvPr/>
        </p:nvSpPr>
        <p:spPr>
          <a:xfrm>
            <a:off x="1724187"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solidFill>
                <a:schemeClr val="tx1"/>
              </a:solidFill>
            </a:endParaRPr>
          </a:p>
        </p:txBody>
      </p:sp>
      <p:grpSp>
        <p:nvGrpSpPr>
          <p:cNvPr id="6" name="组合 5"/>
          <p:cNvGrpSpPr/>
          <p:nvPr/>
        </p:nvGrpSpPr>
        <p:grpSpPr>
          <a:xfrm flipV="1">
            <a:off x="3563510" y="3928341"/>
            <a:ext cx="2575520" cy="675655"/>
            <a:chOff x="2939529" y="2609650"/>
            <a:chExt cx="1935168" cy="506624"/>
          </a:xfrm>
          <a:solidFill>
            <a:schemeClr val="tx1">
              <a:lumMod val="75000"/>
              <a:lumOff val="25000"/>
            </a:schemeClr>
          </a:solidFill>
        </p:grpSpPr>
        <p:sp>
          <p:nvSpPr>
            <p:cNvPr id="7" name="圆角矩形 6"/>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等腰三角形 7"/>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9" name="椭圆 8"/>
          <p:cNvSpPr/>
          <p:nvPr/>
        </p:nvSpPr>
        <p:spPr>
          <a:xfrm>
            <a:off x="4232030"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solidFill>
                <a:schemeClr val="bg1"/>
              </a:solidFill>
            </a:endParaRPr>
          </a:p>
        </p:txBody>
      </p:sp>
      <p:grpSp>
        <p:nvGrpSpPr>
          <p:cNvPr id="10" name="组合 9"/>
          <p:cNvGrpSpPr/>
          <p:nvPr/>
        </p:nvGrpSpPr>
        <p:grpSpPr>
          <a:xfrm>
            <a:off x="5990517" y="3829668"/>
            <a:ext cx="2575520" cy="675655"/>
            <a:chOff x="4763109" y="2609650"/>
            <a:chExt cx="1935168" cy="506624"/>
          </a:xfrm>
          <a:solidFill>
            <a:srgbClr val="7B1B1B"/>
          </a:solidFill>
        </p:grpSpPr>
        <p:sp>
          <p:nvSpPr>
            <p:cNvPr id="11" name="圆角矩形 10"/>
            <p:cNvSpPr/>
            <p:nvPr/>
          </p:nvSpPr>
          <p:spPr>
            <a:xfrm>
              <a:off x="476310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等腰三角形 11"/>
            <p:cNvSpPr/>
            <p:nvPr/>
          </p:nvSpPr>
          <p:spPr>
            <a:xfrm>
              <a:off x="566576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3" name="椭圆 12"/>
          <p:cNvSpPr/>
          <p:nvPr/>
        </p:nvSpPr>
        <p:spPr>
          <a:xfrm>
            <a:off x="6572625" y="2076813"/>
            <a:ext cx="1411305" cy="1414210"/>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solidFill>
                <a:schemeClr val="tx1"/>
              </a:solidFill>
            </a:endParaRPr>
          </a:p>
        </p:txBody>
      </p:sp>
      <p:sp>
        <p:nvSpPr>
          <p:cNvPr id="14" name="椭圆 13"/>
          <p:cNvSpPr/>
          <p:nvPr/>
        </p:nvSpPr>
        <p:spPr>
          <a:xfrm>
            <a:off x="8994056" y="4835483"/>
            <a:ext cx="1411305" cy="14142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solidFill>
                <a:schemeClr val="tx1"/>
              </a:solidFill>
            </a:endParaRPr>
          </a:p>
        </p:txBody>
      </p:sp>
      <p:sp>
        <p:nvSpPr>
          <p:cNvPr id="15" name="TextBox 14"/>
          <p:cNvSpPr txBox="1"/>
          <p:nvPr/>
        </p:nvSpPr>
        <p:spPr>
          <a:xfrm>
            <a:off x="1500163" y="5297537"/>
            <a:ext cx="1859354" cy="792480"/>
          </a:xfrm>
          <a:prstGeom prst="rect">
            <a:avLst/>
          </a:prstGeom>
          <a:noFill/>
        </p:spPr>
        <p:txBody>
          <a:bodyPr bIns="0" lIns="0" rIns="0" rtlCol="0" tIns="0" wrap="square">
            <a:spAutoFit/>
          </a:bodyPr>
          <a:lstStyle/>
          <a:p>
            <a:pPr algn="just" fontAlgn="base" lvl="0">
              <a:spcBef>
                <a:spcPct val="0"/>
              </a:spcBef>
              <a:spcAft>
                <a:spcPct val="0"/>
              </a:spcAft>
            </a:pPr>
            <a:r>
              <a:rPr altLang="en-US" lang="zh-CN" sz="1300">
                <a:latin charset="-122" panose="020b0503020204020204" pitchFamily="34" typeface="微软雅黑"/>
                <a:ea charset="-122" panose="020b0503020204020204" pitchFamily="34" typeface="微软雅黑"/>
              </a:rPr>
              <a:t>详单击此处添加文字阐述，添加简短问题说明文字，具体说明文字在此处添加此处。</a:t>
            </a:r>
          </a:p>
        </p:txBody>
      </p:sp>
      <p:sp>
        <p:nvSpPr>
          <p:cNvPr id="16" name="TextBox 15"/>
          <p:cNvSpPr txBox="1"/>
          <p:nvPr/>
        </p:nvSpPr>
        <p:spPr>
          <a:xfrm>
            <a:off x="1634698" y="4906929"/>
            <a:ext cx="1590286" cy="243840"/>
          </a:xfrm>
          <a:prstGeom prst="rect">
            <a:avLst/>
          </a:prstGeom>
          <a:noFill/>
        </p:spPr>
        <p:txBody>
          <a:bodyPr bIns="0" lIns="0" rIns="0" rtlCol="0" tIns="0" wrap="square">
            <a:spAutoFit/>
          </a:bodyPr>
          <a:lstStyle/>
          <a:p>
            <a:pPr algn="ctr"/>
            <a:r>
              <a:rPr altLang="en-US" b="1" lang="zh-CN" sz="1600">
                <a:latin charset="-122" panose="020b0503020204020204" pitchFamily="34" typeface="微软雅黑"/>
                <a:ea charset="-122" panose="020b0503020204020204" pitchFamily="34" typeface="微软雅黑"/>
              </a:rPr>
              <a:t>提出建议</a:t>
            </a:r>
          </a:p>
        </p:txBody>
      </p:sp>
      <p:sp>
        <p:nvSpPr>
          <p:cNvPr id="17" name="TextBox 16"/>
          <p:cNvSpPr txBox="1"/>
          <p:nvPr/>
        </p:nvSpPr>
        <p:spPr>
          <a:xfrm>
            <a:off x="1634698" y="4093692"/>
            <a:ext cx="1590286" cy="243840"/>
          </a:xfrm>
          <a:prstGeom prst="rect">
            <a:avLst/>
          </a:prstGeom>
          <a:noFill/>
        </p:spPr>
        <p:txBody>
          <a:bodyPr bIns="0" lIns="0" rIns="0" rtlCol="0" tIns="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对策1</a:t>
            </a:r>
          </a:p>
        </p:txBody>
      </p:sp>
      <p:sp>
        <p:nvSpPr>
          <p:cNvPr id="18" name="TextBox 17"/>
          <p:cNvSpPr txBox="1"/>
          <p:nvPr/>
        </p:nvSpPr>
        <p:spPr>
          <a:xfrm>
            <a:off x="4056128" y="4093692"/>
            <a:ext cx="1590286" cy="243840"/>
          </a:xfrm>
          <a:prstGeom prst="rect">
            <a:avLst/>
          </a:prstGeom>
          <a:noFill/>
        </p:spPr>
        <p:txBody>
          <a:bodyPr bIns="0" lIns="0" rIns="0" rtlCol="0" tIns="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对策2</a:t>
            </a:r>
          </a:p>
        </p:txBody>
      </p:sp>
      <p:sp>
        <p:nvSpPr>
          <p:cNvPr id="19" name="TextBox 18"/>
          <p:cNvSpPr txBox="1"/>
          <p:nvPr/>
        </p:nvSpPr>
        <p:spPr>
          <a:xfrm>
            <a:off x="6589310" y="4093692"/>
            <a:ext cx="1590286" cy="243840"/>
          </a:xfrm>
          <a:prstGeom prst="rect">
            <a:avLst/>
          </a:prstGeom>
          <a:noFill/>
        </p:spPr>
        <p:txBody>
          <a:bodyPr bIns="0" lIns="0" rIns="0" rtlCol="0" tIns="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对策3</a:t>
            </a:r>
          </a:p>
        </p:txBody>
      </p:sp>
      <p:grpSp>
        <p:nvGrpSpPr>
          <p:cNvPr id="20" name="组合 19"/>
          <p:cNvGrpSpPr/>
          <p:nvPr/>
        </p:nvGrpSpPr>
        <p:grpSpPr>
          <a:xfrm flipV="1">
            <a:off x="8411947" y="3928341"/>
            <a:ext cx="2575520" cy="675655"/>
            <a:chOff x="2939529" y="2609650"/>
            <a:chExt cx="1935168" cy="506624"/>
          </a:xfrm>
          <a:solidFill>
            <a:schemeClr val="tx1">
              <a:lumMod val="75000"/>
              <a:lumOff val="25000"/>
            </a:schemeClr>
          </a:solidFill>
        </p:grpSpPr>
        <p:sp>
          <p:nvSpPr>
            <p:cNvPr id="21" name="圆角矩形 20"/>
            <p:cNvSpPr/>
            <p:nvPr/>
          </p:nvSpPr>
          <p:spPr>
            <a:xfrm>
              <a:off x="2939529" y="2683639"/>
              <a:ext cx="1935168" cy="4326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2" name="等腰三角形 21"/>
            <p:cNvSpPr/>
            <p:nvPr/>
          </p:nvSpPr>
          <p:spPr>
            <a:xfrm>
              <a:off x="3842188" y="2609650"/>
              <a:ext cx="129852" cy="952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23" name="TextBox 22"/>
          <p:cNvSpPr txBox="1"/>
          <p:nvPr/>
        </p:nvSpPr>
        <p:spPr>
          <a:xfrm>
            <a:off x="8818154" y="4093692"/>
            <a:ext cx="1590286" cy="243840"/>
          </a:xfrm>
          <a:prstGeom prst="rect">
            <a:avLst/>
          </a:prstGeom>
          <a:noFill/>
        </p:spPr>
        <p:txBody>
          <a:bodyPr bIns="0" lIns="0" rIns="0" rtlCol="0" tIns="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对策4</a:t>
            </a:r>
          </a:p>
        </p:txBody>
      </p:sp>
      <p:sp>
        <p:nvSpPr>
          <p:cNvPr id="24" name="TextBox 23"/>
          <p:cNvSpPr txBox="1"/>
          <p:nvPr/>
        </p:nvSpPr>
        <p:spPr>
          <a:xfrm>
            <a:off x="4008004" y="2330782"/>
            <a:ext cx="1859354" cy="975360"/>
          </a:xfrm>
          <a:prstGeom prst="rect">
            <a:avLst/>
          </a:prstGeom>
          <a:noFill/>
        </p:spPr>
        <p:txBody>
          <a:bodyPr bIns="0" lIns="0" rIns="0" rtlCol="0" tIns="0"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25" name="TextBox 24"/>
          <p:cNvSpPr txBox="1"/>
          <p:nvPr/>
        </p:nvSpPr>
        <p:spPr>
          <a:xfrm>
            <a:off x="4142542" y="1940175"/>
            <a:ext cx="1590286" cy="243840"/>
          </a:xfrm>
          <a:prstGeom prst="rect">
            <a:avLst/>
          </a:prstGeom>
          <a:noFill/>
        </p:spPr>
        <p:txBody>
          <a:bodyPr bIns="0" lIns="0" rIns="0" rtlCol="0" tIns="0" wrap="square">
            <a:spAutoFit/>
          </a:bodyPr>
          <a:lstStyle/>
          <a:p>
            <a:pPr algn="ctr"/>
            <a:r>
              <a:rPr altLang="en-US" b="1" lang="zh-CN" sz="1600">
                <a:latin charset="-122" panose="020b0503020204020204" pitchFamily="34" typeface="微软雅黑"/>
                <a:ea charset="-122" panose="020b0503020204020204" pitchFamily="34" typeface="微软雅黑"/>
              </a:rPr>
              <a:t>提出建议</a:t>
            </a:r>
          </a:p>
        </p:txBody>
      </p:sp>
      <p:sp>
        <p:nvSpPr>
          <p:cNvPr id="26" name="TextBox 25"/>
          <p:cNvSpPr txBox="1"/>
          <p:nvPr/>
        </p:nvSpPr>
        <p:spPr>
          <a:xfrm>
            <a:off x="6348600" y="5313105"/>
            <a:ext cx="1859354" cy="975360"/>
          </a:xfrm>
          <a:prstGeom prst="rect">
            <a:avLst/>
          </a:prstGeom>
          <a:noFill/>
        </p:spPr>
        <p:txBody>
          <a:bodyPr bIns="0" lIns="0" rIns="0" rtlCol="0" tIns="0"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27" name="TextBox 26"/>
          <p:cNvSpPr txBox="1"/>
          <p:nvPr/>
        </p:nvSpPr>
        <p:spPr>
          <a:xfrm>
            <a:off x="6483138" y="4922496"/>
            <a:ext cx="1590286" cy="243840"/>
          </a:xfrm>
          <a:prstGeom prst="rect">
            <a:avLst/>
          </a:prstGeom>
          <a:noFill/>
        </p:spPr>
        <p:txBody>
          <a:bodyPr bIns="0" lIns="0" rIns="0" rtlCol="0" tIns="0" wrap="square">
            <a:spAutoFit/>
          </a:bodyPr>
          <a:lstStyle/>
          <a:p>
            <a:pPr algn="ctr"/>
            <a:r>
              <a:rPr altLang="en-US" b="1" lang="zh-CN" sz="1600">
                <a:latin charset="-122" panose="020b0503020204020204" pitchFamily="34" typeface="微软雅黑"/>
                <a:ea charset="-122" panose="020b0503020204020204" pitchFamily="34" typeface="微软雅黑"/>
              </a:rPr>
              <a:t>提出建议</a:t>
            </a:r>
          </a:p>
        </p:txBody>
      </p:sp>
      <p:sp>
        <p:nvSpPr>
          <p:cNvPr id="28" name="TextBox 27"/>
          <p:cNvSpPr txBox="1"/>
          <p:nvPr/>
        </p:nvSpPr>
        <p:spPr>
          <a:xfrm>
            <a:off x="8683620" y="2330782"/>
            <a:ext cx="1859354" cy="975360"/>
          </a:xfrm>
          <a:prstGeom prst="rect">
            <a:avLst/>
          </a:prstGeom>
          <a:noFill/>
        </p:spPr>
        <p:txBody>
          <a:bodyPr bIns="0" lIns="0" rIns="0" rtlCol="0" tIns="0"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29" name="TextBox 28"/>
          <p:cNvSpPr txBox="1"/>
          <p:nvPr/>
        </p:nvSpPr>
        <p:spPr>
          <a:xfrm>
            <a:off x="8818154" y="1940175"/>
            <a:ext cx="1590286" cy="243840"/>
          </a:xfrm>
          <a:prstGeom prst="rect">
            <a:avLst/>
          </a:prstGeom>
          <a:noFill/>
        </p:spPr>
        <p:txBody>
          <a:bodyPr bIns="0" lIns="0" rIns="0" rtlCol="0" tIns="0" wrap="square">
            <a:spAutoFit/>
          </a:bodyPr>
          <a:lstStyle/>
          <a:p>
            <a:pPr algn="ctr"/>
            <a:r>
              <a:rPr altLang="en-US" b="1" lang="zh-CN" sz="1600">
                <a:latin charset="-122" panose="020b0503020204020204" pitchFamily="34" typeface="微软雅黑"/>
                <a:ea charset="-122" panose="020b0503020204020204" pitchFamily="34" typeface="微软雅黑"/>
              </a:rPr>
              <a:t>提出建议</a:t>
            </a:r>
          </a:p>
        </p:txBody>
      </p:sp>
      <p:sp>
        <p:nvSpPr>
          <p:cNvPr id="30" name="TextBox 29"/>
          <p:cNvSpPr txBox="1"/>
          <p:nvPr/>
        </p:nvSpPr>
        <p:spPr>
          <a:xfrm>
            <a:off x="2056333" y="2455550"/>
            <a:ext cx="747021" cy="640080"/>
          </a:xfrm>
          <a:prstGeom prst="rect">
            <a:avLst/>
          </a:prstGeom>
          <a:noFill/>
        </p:spPr>
        <p:txBody>
          <a:bodyPr bIns="0" lIns="0" rIns="0" rtlCol="0" tIns="0" wrap="square">
            <a:spAutoFit/>
          </a:bodyPr>
          <a:lstStyle/>
          <a:p>
            <a:pPr algn="ctr"/>
            <a:r>
              <a:rPr altLang="en-US" b="1" lang="zh-CN" sz="2100">
                <a:solidFill>
                  <a:schemeClr val="bg1"/>
                </a:solidFill>
                <a:latin charset="-122" panose="020b0503020204020204" pitchFamily="34" typeface="微软雅黑"/>
                <a:ea charset="-122" panose="020b0503020204020204" pitchFamily="34" typeface="微软雅黑"/>
              </a:rPr>
              <a:t>突出问题</a:t>
            </a:r>
          </a:p>
        </p:txBody>
      </p:sp>
      <p:sp>
        <p:nvSpPr>
          <p:cNvPr id="31" name="TextBox 30"/>
          <p:cNvSpPr txBox="1"/>
          <p:nvPr/>
        </p:nvSpPr>
        <p:spPr>
          <a:xfrm>
            <a:off x="6904771" y="2455550"/>
            <a:ext cx="747021" cy="640080"/>
          </a:xfrm>
          <a:prstGeom prst="rect">
            <a:avLst/>
          </a:prstGeom>
          <a:noFill/>
        </p:spPr>
        <p:txBody>
          <a:bodyPr bIns="0" lIns="0" rIns="0" rtlCol="0" tIns="0" wrap="square">
            <a:spAutoFit/>
          </a:bodyPr>
          <a:lstStyle/>
          <a:p>
            <a:pPr algn="ctr"/>
            <a:r>
              <a:rPr altLang="en-US" b="1" lang="zh-CN" sz="2100">
                <a:solidFill>
                  <a:schemeClr val="bg1"/>
                </a:solidFill>
                <a:latin charset="-122" panose="020b0503020204020204" pitchFamily="34" typeface="微软雅黑"/>
                <a:ea charset="-122" panose="020b0503020204020204" pitchFamily="34" typeface="微软雅黑"/>
              </a:rPr>
              <a:t>突出问题</a:t>
            </a:r>
          </a:p>
        </p:txBody>
      </p:sp>
      <p:sp>
        <p:nvSpPr>
          <p:cNvPr id="32" name="TextBox 31"/>
          <p:cNvSpPr txBox="1"/>
          <p:nvPr/>
        </p:nvSpPr>
        <p:spPr>
          <a:xfrm>
            <a:off x="4564175" y="5214220"/>
            <a:ext cx="747021" cy="640080"/>
          </a:xfrm>
          <a:prstGeom prst="rect">
            <a:avLst/>
          </a:prstGeom>
          <a:noFill/>
        </p:spPr>
        <p:txBody>
          <a:bodyPr bIns="0" lIns="0" rIns="0" rtlCol="0" tIns="0" wrap="square">
            <a:spAutoFit/>
          </a:bodyPr>
          <a:lstStyle/>
          <a:p>
            <a:pPr algn="ctr"/>
            <a:r>
              <a:rPr altLang="en-US" b="1" lang="zh-CN" sz="2100">
                <a:solidFill>
                  <a:schemeClr val="bg1"/>
                </a:solidFill>
                <a:latin charset="-122" panose="020b0503020204020204" pitchFamily="34" typeface="微软雅黑"/>
                <a:ea charset="-122" panose="020b0503020204020204" pitchFamily="34" typeface="微软雅黑"/>
              </a:rPr>
              <a:t>突出问题</a:t>
            </a:r>
          </a:p>
        </p:txBody>
      </p:sp>
      <p:sp>
        <p:nvSpPr>
          <p:cNvPr id="33" name="TextBox 32"/>
          <p:cNvSpPr txBox="1"/>
          <p:nvPr/>
        </p:nvSpPr>
        <p:spPr>
          <a:xfrm>
            <a:off x="9326201" y="5214220"/>
            <a:ext cx="747021" cy="640080"/>
          </a:xfrm>
          <a:prstGeom prst="rect">
            <a:avLst/>
          </a:prstGeom>
          <a:noFill/>
        </p:spPr>
        <p:txBody>
          <a:bodyPr bIns="0" lIns="0" rIns="0" rtlCol="0" tIns="0" wrap="square">
            <a:spAutoFit/>
          </a:bodyPr>
          <a:lstStyle/>
          <a:p>
            <a:pPr algn="ctr"/>
            <a:r>
              <a:rPr altLang="en-US" b="1" lang="zh-CN" sz="2100">
                <a:solidFill>
                  <a:schemeClr val="bg1"/>
                </a:solidFill>
                <a:latin charset="-122" panose="020b0503020204020204" pitchFamily="34" typeface="微软雅黑"/>
                <a:ea charset="-122" panose="020b0503020204020204" pitchFamily="34" typeface="微软雅黑"/>
              </a:rPr>
              <a:t>突出问题</a:t>
            </a:r>
          </a:p>
        </p:txBody>
      </p:sp>
      <p:sp>
        <p:nvSpPr>
          <p:cNvPr id="35" name="TextBox 34"/>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工作存在不足</a:t>
            </a:r>
          </a:p>
        </p:txBody>
      </p:sp>
    </p:spTree>
    <p:extLst>
      <p:ext uri="{BB962C8B-B14F-4D97-AF65-F5344CB8AC3E}">
        <p14:creationId val="386063932"/>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35"/>
                                        </p:tgtEl>
                                        <p:attrNameLst>
                                          <p:attrName>style.visibility</p:attrName>
                                        </p:attrNameLst>
                                      </p:cBhvr>
                                      <p:to>
                                        <p:strVal val="visible"/>
                                      </p:to>
                                    </p:set>
                                    <p:anim by="(-#ppt_w*2)" calcmode="lin" valueType="num">
                                      <p:cBhvr rctx="PPT">
                                        <p:cTn autoRev="1" dur="250" fill="hold" id="7">
                                          <p:stCondLst>
                                            <p:cond delay="0"/>
                                          </p:stCondLst>
                                        </p:cTn>
                                        <p:tgtEl>
                                          <p:spTgt spid="35"/>
                                        </p:tgtEl>
                                        <p:attrNameLst>
                                          <p:attrName>ppt_w</p:attrName>
                                        </p:attrNameLst>
                                      </p:cBhvr>
                                    </p:anim>
                                    <p:anim by="(#ppt_w*0.50)" calcmode="lin" valueType="num">
                                      <p:cBhvr>
                                        <p:cTn autoRev="1" decel="50000" dur="250" fill="hold" id="8">
                                          <p:stCondLst>
                                            <p:cond delay="0"/>
                                          </p:stCondLst>
                                        </p:cTn>
                                        <p:tgtEl>
                                          <p:spTgt spid="35"/>
                                        </p:tgtEl>
                                        <p:attrNameLst>
                                          <p:attrName>ppt_x</p:attrName>
                                        </p:attrNameLst>
                                      </p:cBhvr>
                                    </p:anim>
                                    <p:anim calcmode="lin" from="(-#ppt_h/2)" to="(#ppt_y)" valueType="num">
                                      <p:cBhvr>
                                        <p:cTn dur="500" fill="hold" id="9">
                                          <p:stCondLst>
                                            <p:cond delay="0"/>
                                          </p:stCondLst>
                                        </p:cTn>
                                        <p:tgtEl>
                                          <p:spTgt spid="35"/>
                                        </p:tgtEl>
                                        <p:attrNameLst>
                                          <p:attrName>ppt_y</p:attrName>
                                        </p:attrNameLst>
                                      </p:cBhvr>
                                    </p:anim>
                                    <p:animRot by="21600000">
                                      <p:cBhvr>
                                        <p:cTn dur="500" fill="hold" id="10">
                                          <p:stCondLst>
                                            <p:cond delay="0"/>
                                          </p:stCondLst>
                                        </p:cTn>
                                        <p:tgtEl>
                                          <p:spTgt spid="35"/>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17"/>
                                        </p:tgtEl>
                                        <p:attrNameLst>
                                          <p:attrName>style.visibility</p:attrName>
                                        </p:attrNameLst>
                                      </p:cBhvr>
                                      <p:to>
                                        <p:strVal val="visible"/>
                                      </p:to>
                                    </p:set>
                                    <p:anim calcmode="lin" valueType="num">
                                      <p:cBhvr>
                                        <p:cTn dur="300" fill="hold" id="14"/>
                                        <p:tgtEl>
                                          <p:spTgt spid="17"/>
                                        </p:tgtEl>
                                        <p:attrNameLst>
                                          <p:attrName>ppt_w</p:attrName>
                                        </p:attrNameLst>
                                      </p:cBhvr>
                                      <p:tavLst>
                                        <p:tav tm="0">
                                          <p:val>
                                            <p:fltVal val="0"/>
                                          </p:val>
                                        </p:tav>
                                        <p:tav tm="100000">
                                          <p:val>
                                            <p:strVal val="#ppt_w"/>
                                          </p:val>
                                        </p:tav>
                                      </p:tavLst>
                                    </p:anim>
                                    <p:anim calcmode="lin" valueType="num">
                                      <p:cBhvr>
                                        <p:cTn dur="300" fill="hold" id="15"/>
                                        <p:tgtEl>
                                          <p:spTgt spid="17"/>
                                        </p:tgtEl>
                                        <p:attrNameLst>
                                          <p:attrName>ppt_h</p:attrName>
                                        </p:attrNameLst>
                                      </p:cBhvr>
                                      <p:tavLst>
                                        <p:tav tm="0">
                                          <p:val>
                                            <p:fltVal val="0"/>
                                          </p:val>
                                        </p:tav>
                                        <p:tav tm="100000">
                                          <p:val>
                                            <p:strVal val="#ppt_h"/>
                                          </p:val>
                                        </p:tav>
                                      </p:tavLst>
                                    </p:anim>
                                    <p:animEffect filter="fade" transition="in">
                                      <p:cBhvr>
                                        <p:cTn dur="300" id="16"/>
                                        <p:tgtEl>
                                          <p:spTgt spid="17"/>
                                        </p:tgtEl>
                                      </p:cBhvr>
                                    </p:animEffect>
                                  </p:childTnLst>
                                </p:cTn>
                              </p:par>
                              <p:par>
                                <p:cTn fill="hold" id="17" nodeType="withEffect" presetClass="entr" presetID="53" presetSubtype="0">
                                  <p:stCondLst>
                                    <p:cond delay="0"/>
                                  </p:stCondLst>
                                  <p:childTnLst>
                                    <p:set>
                                      <p:cBhvr>
                                        <p:cTn dur="1" fill="hold" id="18">
                                          <p:stCondLst>
                                            <p:cond delay="0"/>
                                          </p:stCondLst>
                                        </p:cTn>
                                        <p:tgtEl>
                                          <p:spTgt spid="2"/>
                                        </p:tgtEl>
                                        <p:attrNameLst>
                                          <p:attrName>style.visibility</p:attrName>
                                        </p:attrNameLst>
                                      </p:cBhvr>
                                      <p:to>
                                        <p:strVal val="visible"/>
                                      </p:to>
                                    </p:set>
                                    <p:anim calcmode="lin" valueType="num">
                                      <p:cBhvr>
                                        <p:cTn dur="300" fill="hold" id="19"/>
                                        <p:tgtEl>
                                          <p:spTgt spid="2"/>
                                        </p:tgtEl>
                                        <p:attrNameLst>
                                          <p:attrName>ppt_w</p:attrName>
                                        </p:attrNameLst>
                                      </p:cBhvr>
                                      <p:tavLst>
                                        <p:tav tm="0">
                                          <p:val>
                                            <p:fltVal val="0"/>
                                          </p:val>
                                        </p:tav>
                                        <p:tav tm="100000">
                                          <p:val>
                                            <p:strVal val="#ppt_w"/>
                                          </p:val>
                                        </p:tav>
                                      </p:tavLst>
                                    </p:anim>
                                    <p:anim calcmode="lin" valueType="num">
                                      <p:cBhvr>
                                        <p:cTn dur="300" fill="hold" id="20"/>
                                        <p:tgtEl>
                                          <p:spTgt spid="2"/>
                                        </p:tgtEl>
                                        <p:attrNameLst>
                                          <p:attrName>ppt_h</p:attrName>
                                        </p:attrNameLst>
                                      </p:cBhvr>
                                      <p:tavLst>
                                        <p:tav tm="0">
                                          <p:val>
                                            <p:fltVal val="0"/>
                                          </p:val>
                                        </p:tav>
                                        <p:tav tm="100000">
                                          <p:val>
                                            <p:strVal val="#ppt_h"/>
                                          </p:val>
                                        </p:tav>
                                      </p:tavLst>
                                    </p:anim>
                                    <p:animEffect filter="fade" transition="in">
                                      <p:cBhvr>
                                        <p:cTn dur="300" id="21"/>
                                        <p:tgtEl>
                                          <p:spTgt spid="2"/>
                                        </p:tgtEl>
                                      </p:cBhvr>
                                    </p:animEffect>
                                  </p:childTnLst>
                                </p:cTn>
                              </p:par>
                            </p:childTnLst>
                          </p:cTn>
                        </p:par>
                        <p:par>
                          <p:cTn fill="hold" id="22" nodeType="afterGroup">
                            <p:stCondLst>
                              <p:cond delay="800"/>
                            </p:stCondLst>
                            <p:childTnLst>
                              <p:par>
                                <p:cTn fill="hold" grpId="0" id="23" nodeType="afterEffect" presetClass="entr" presetID="42"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600" id="25"/>
                                        <p:tgtEl>
                                          <p:spTgt spid="16"/>
                                        </p:tgtEl>
                                      </p:cBhvr>
                                    </p:animEffect>
                                    <p:anim calcmode="lin" valueType="num">
                                      <p:cBhvr>
                                        <p:cTn dur="600" fill="hold" id="26"/>
                                        <p:tgtEl>
                                          <p:spTgt spid="16"/>
                                        </p:tgtEl>
                                        <p:attrNameLst>
                                          <p:attrName>ppt_x</p:attrName>
                                        </p:attrNameLst>
                                      </p:cBhvr>
                                      <p:tavLst>
                                        <p:tav tm="0">
                                          <p:val>
                                            <p:strVal val="#ppt_x"/>
                                          </p:val>
                                        </p:tav>
                                        <p:tav tm="100000">
                                          <p:val>
                                            <p:strVal val="#ppt_x"/>
                                          </p:val>
                                        </p:tav>
                                      </p:tavLst>
                                    </p:anim>
                                    <p:anim calcmode="lin" valueType="num">
                                      <p:cBhvr>
                                        <p:cTn dur="600" fill="hold" id="27"/>
                                        <p:tgtEl>
                                          <p:spTgt spid="16"/>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600" id="30"/>
                                        <p:tgtEl>
                                          <p:spTgt spid="15"/>
                                        </p:tgtEl>
                                      </p:cBhvr>
                                    </p:animEffect>
                                    <p:anim calcmode="lin" valueType="num">
                                      <p:cBhvr>
                                        <p:cTn dur="600" fill="hold" id="31"/>
                                        <p:tgtEl>
                                          <p:spTgt spid="15"/>
                                        </p:tgtEl>
                                        <p:attrNameLst>
                                          <p:attrName>ppt_x</p:attrName>
                                        </p:attrNameLst>
                                      </p:cBhvr>
                                      <p:tavLst>
                                        <p:tav tm="0">
                                          <p:val>
                                            <p:strVal val="#ppt_x"/>
                                          </p:val>
                                        </p:tav>
                                        <p:tav tm="100000">
                                          <p:val>
                                            <p:strVal val="#ppt_x"/>
                                          </p:val>
                                        </p:tav>
                                      </p:tavLst>
                                    </p:anim>
                                    <p:anim calcmode="lin" valueType="num">
                                      <p:cBhvr>
                                        <p:cTn dur="600" fill="hold" id="32"/>
                                        <p:tgtEl>
                                          <p:spTgt spid="15"/>
                                        </p:tgtEl>
                                        <p:attrNameLst>
                                          <p:attrName>ppt_y</p:attrName>
                                        </p:attrNameLst>
                                      </p:cBhvr>
                                      <p:tavLst>
                                        <p:tav tm="0">
                                          <p:val>
                                            <p:strVal val="#ppt_y+.1"/>
                                          </p:val>
                                        </p:tav>
                                        <p:tav tm="100000">
                                          <p:val>
                                            <p:strVal val="#ppt_y"/>
                                          </p:val>
                                        </p:tav>
                                      </p:tavLst>
                                    </p:anim>
                                  </p:childTnLst>
                                </p:cTn>
                              </p:par>
                              <p:par>
                                <p:cTn fill="hold" grpId="0" id="33" nodeType="withEffect" presetClass="entr" presetID="47" presetSubtype="0">
                                  <p:stCondLst>
                                    <p:cond delay="0"/>
                                  </p:stCondLst>
                                  <p:childTnLst>
                                    <p:set>
                                      <p:cBhvr>
                                        <p:cTn dur="1" fill="hold" id="34">
                                          <p:stCondLst>
                                            <p:cond delay="0"/>
                                          </p:stCondLst>
                                        </p:cTn>
                                        <p:tgtEl>
                                          <p:spTgt spid="5"/>
                                        </p:tgtEl>
                                        <p:attrNameLst>
                                          <p:attrName>style.visibility</p:attrName>
                                        </p:attrNameLst>
                                      </p:cBhvr>
                                      <p:to>
                                        <p:strVal val="visible"/>
                                      </p:to>
                                    </p:set>
                                    <p:animEffect filter="fade" transition="in">
                                      <p:cBhvr>
                                        <p:cTn dur="600" id="35"/>
                                        <p:tgtEl>
                                          <p:spTgt spid="5"/>
                                        </p:tgtEl>
                                      </p:cBhvr>
                                    </p:animEffect>
                                    <p:anim calcmode="lin" valueType="num">
                                      <p:cBhvr>
                                        <p:cTn dur="600" fill="hold" id="36"/>
                                        <p:tgtEl>
                                          <p:spTgt spid="5"/>
                                        </p:tgtEl>
                                        <p:attrNameLst>
                                          <p:attrName>ppt_x</p:attrName>
                                        </p:attrNameLst>
                                      </p:cBhvr>
                                      <p:tavLst>
                                        <p:tav tm="0">
                                          <p:val>
                                            <p:strVal val="#ppt_x"/>
                                          </p:val>
                                        </p:tav>
                                        <p:tav tm="100000">
                                          <p:val>
                                            <p:strVal val="#ppt_x"/>
                                          </p:val>
                                        </p:tav>
                                      </p:tavLst>
                                    </p:anim>
                                    <p:anim calcmode="lin" valueType="num">
                                      <p:cBhvr>
                                        <p:cTn dur="600" fill="hold" id="37"/>
                                        <p:tgtEl>
                                          <p:spTgt spid="5"/>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0"/>
                                  </p:stCondLst>
                                  <p:childTnLst>
                                    <p:set>
                                      <p:cBhvr>
                                        <p:cTn dur="1" fill="hold" id="39">
                                          <p:stCondLst>
                                            <p:cond delay="0"/>
                                          </p:stCondLst>
                                        </p:cTn>
                                        <p:tgtEl>
                                          <p:spTgt spid="30"/>
                                        </p:tgtEl>
                                        <p:attrNameLst>
                                          <p:attrName>style.visibility</p:attrName>
                                        </p:attrNameLst>
                                      </p:cBhvr>
                                      <p:to>
                                        <p:strVal val="visible"/>
                                      </p:to>
                                    </p:set>
                                    <p:animEffect filter="fade" transition="in">
                                      <p:cBhvr>
                                        <p:cTn dur="600" id="40"/>
                                        <p:tgtEl>
                                          <p:spTgt spid="30"/>
                                        </p:tgtEl>
                                      </p:cBhvr>
                                    </p:animEffect>
                                    <p:anim calcmode="lin" valueType="num">
                                      <p:cBhvr>
                                        <p:cTn dur="600" fill="hold" id="41"/>
                                        <p:tgtEl>
                                          <p:spTgt spid="30"/>
                                        </p:tgtEl>
                                        <p:attrNameLst>
                                          <p:attrName>ppt_x</p:attrName>
                                        </p:attrNameLst>
                                      </p:cBhvr>
                                      <p:tavLst>
                                        <p:tav tm="0">
                                          <p:val>
                                            <p:strVal val="#ppt_x"/>
                                          </p:val>
                                        </p:tav>
                                        <p:tav tm="100000">
                                          <p:val>
                                            <p:strVal val="#ppt_x"/>
                                          </p:val>
                                        </p:tav>
                                      </p:tavLst>
                                    </p:anim>
                                    <p:anim calcmode="lin" valueType="num">
                                      <p:cBhvr>
                                        <p:cTn dur="600" fill="hold" id="42"/>
                                        <p:tgtEl>
                                          <p:spTgt spid="3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1400"/>
                            </p:stCondLst>
                            <p:childTnLst>
                              <p:par>
                                <p:cTn fill="hold" grpId="0" id="44" nodeType="afterEffect" presetClass="entr" presetID="53" presetSubtype="0">
                                  <p:stCondLst>
                                    <p:cond delay="0"/>
                                  </p:stCondLst>
                                  <p:childTnLst>
                                    <p:set>
                                      <p:cBhvr>
                                        <p:cTn dur="1" fill="hold" id="45">
                                          <p:stCondLst>
                                            <p:cond delay="0"/>
                                          </p:stCondLst>
                                        </p:cTn>
                                        <p:tgtEl>
                                          <p:spTgt spid="18"/>
                                        </p:tgtEl>
                                        <p:attrNameLst>
                                          <p:attrName>style.visibility</p:attrName>
                                        </p:attrNameLst>
                                      </p:cBhvr>
                                      <p:to>
                                        <p:strVal val="visible"/>
                                      </p:to>
                                    </p:set>
                                    <p:anim calcmode="lin" valueType="num">
                                      <p:cBhvr>
                                        <p:cTn dur="300" fill="hold" id="46"/>
                                        <p:tgtEl>
                                          <p:spTgt spid="18"/>
                                        </p:tgtEl>
                                        <p:attrNameLst>
                                          <p:attrName>ppt_w</p:attrName>
                                        </p:attrNameLst>
                                      </p:cBhvr>
                                      <p:tavLst>
                                        <p:tav tm="0">
                                          <p:val>
                                            <p:fltVal val="0"/>
                                          </p:val>
                                        </p:tav>
                                        <p:tav tm="100000">
                                          <p:val>
                                            <p:strVal val="#ppt_w"/>
                                          </p:val>
                                        </p:tav>
                                      </p:tavLst>
                                    </p:anim>
                                    <p:anim calcmode="lin" valueType="num">
                                      <p:cBhvr>
                                        <p:cTn dur="300" fill="hold" id="47"/>
                                        <p:tgtEl>
                                          <p:spTgt spid="18"/>
                                        </p:tgtEl>
                                        <p:attrNameLst>
                                          <p:attrName>ppt_h</p:attrName>
                                        </p:attrNameLst>
                                      </p:cBhvr>
                                      <p:tavLst>
                                        <p:tav tm="0">
                                          <p:val>
                                            <p:fltVal val="0"/>
                                          </p:val>
                                        </p:tav>
                                        <p:tav tm="100000">
                                          <p:val>
                                            <p:strVal val="#ppt_h"/>
                                          </p:val>
                                        </p:tav>
                                      </p:tavLst>
                                    </p:anim>
                                    <p:animEffect filter="fade" transition="in">
                                      <p:cBhvr>
                                        <p:cTn dur="300" id="48"/>
                                        <p:tgtEl>
                                          <p:spTgt spid="18"/>
                                        </p:tgtEl>
                                      </p:cBhvr>
                                    </p:animEffect>
                                  </p:childTnLst>
                                </p:cTn>
                              </p:par>
                              <p:par>
                                <p:cTn fill="hold" id="49" nodeType="withEffect" presetClass="entr" presetID="53" presetSubtype="0">
                                  <p:stCondLst>
                                    <p:cond delay="0"/>
                                  </p:stCondLst>
                                  <p:childTnLst>
                                    <p:set>
                                      <p:cBhvr>
                                        <p:cTn dur="1" fill="hold" id="50">
                                          <p:stCondLst>
                                            <p:cond delay="0"/>
                                          </p:stCondLst>
                                        </p:cTn>
                                        <p:tgtEl>
                                          <p:spTgt spid="6"/>
                                        </p:tgtEl>
                                        <p:attrNameLst>
                                          <p:attrName>style.visibility</p:attrName>
                                        </p:attrNameLst>
                                      </p:cBhvr>
                                      <p:to>
                                        <p:strVal val="visible"/>
                                      </p:to>
                                    </p:set>
                                    <p:anim calcmode="lin" valueType="num">
                                      <p:cBhvr>
                                        <p:cTn dur="300" fill="hold" id="51"/>
                                        <p:tgtEl>
                                          <p:spTgt spid="6"/>
                                        </p:tgtEl>
                                        <p:attrNameLst>
                                          <p:attrName>ppt_w</p:attrName>
                                        </p:attrNameLst>
                                      </p:cBhvr>
                                      <p:tavLst>
                                        <p:tav tm="0">
                                          <p:val>
                                            <p:fltVal val="0"/>
                                          </p:val>
                                        </p:tav>
                                        <p:tav tm="100000">
                                          <p:val>
                                            <p:strVal val="#ppt_w"/>
                                          </p:val>
                                        </p:tav>
                                      </p:tavLst>
                                    </p:anim>
                                    <p:anim calcmode="lin" valueType="num">
                                      <p:cBhvr>
                                        <p:cTn dur="300" fill="hold" id="52"/>
                                        <p:tgtEl>
                                          <p:spTgt spid="6"/>
                                        </p:tgtEl>
                                        <p:attrNameLst>
                                          <p:attrName>ppt_h</p:attrName>
                                        </p:attrNameLst>
                                      </p:cBhvr>
                                      <p:tavLst>
                                        <p:tav tm="0">
                                          <p:val>
                                            <p:fltVal val="0"/>
                                          </p:val>
                                        </p:tav>
                                        <p:tav tm="100000">
                                          <p:val>
                                            <p:strVal val="#ppt_h"/>
                                          </p:val>
                                        </p:tav>
                                      </p:tavLst>
                                    </p:anim>
                                    <p:animEffect filter="fade" transition="in">
                                      <p:cBhvr>
                                        <p:cTn dur="300" id="53"/>
                                        <p:tgtEl>
                                          <p:spTgt spid="6"/>
                                        </p:tgtEl>
                                      </p:cBhvr>
                                    </p:animEffect>
                                  </p:childTnLst>
                                </p:cTn>
                              </p:par>
                            </p:childTnLst>
                          </p:cTn>
                        </p:par>
                        <p:par>
                          <p:cTn fill="hold" id="54" nodeType="afterGroup">
                            <p:stCondLst>
                              <p:cond delay="1700"/>
                            </p:stCondLst>
                            <p:childTnLst>
                              <p:par>
                                <p:cTn fill="hold" grpId="0" id="55" nodeType="afterEffect" presetClass="entr" presetID="47" presetSubtype="0">
                                  <p:stCondLst>
                                    <p:cond delay="0"/>
                                  </p:stCondLst>
                                  <p:childTnLst>
                                    <p:set>
                                      <p:cBhvr>
                                        <p:cTn dur="1" fill="hold" id="56">
                                          <p:stCondLst>
                                            <p:cond delay="0"/>
                                          </p:stCondLst>
                                        </p:cTn>
                                        <p:tgtEl>
                                          <p:spTgt spid="25"/>
                                        </p:tgtEl>
                                        <p:attrNameLst>
                                          <p:attrName>style.visibility</p:attrName>
                                        </p:attrNameLst>
                                      </p:cBhvr>
                                      <p:to>
                                        <p:strVal val="visible"/>
                                      </p:to>
                                    </p:set>
                                    <p:animEffect filter="fade" transition="in">
                                      <p:cBhvr>
                                        <p:cTn dur="600" id="57"/>
                                        <p:tgtEl>
                                          <p:spTgt spid="25"/>
                                        </p:tgtEl>
                                      </p:cBhvr>
                                    </p:animEffect>
                                    <p:anim calcmode="lin" valueType="num">
                                      <p:cBhvr>
                                        <p:cTn dur="600" fill="hold" id="58"/>
                                        <p:tgtEl>
                                          <p:spTgt spid="25"/>
                                        </p:tgtEl>
                                        <p:attrNameLst>
                                          <p:attrName>ppt_x</p:attrName>
                                        </p:attrNameLst>
                                      </p:cBhvr>
                                      <p:tavLst>
                                        <p:tav tm="0">
                                          <p:val>
                                            <p:strVal val="#ppt_x"/>
                                          </p:val>
                                        </p:tav>
                                        <p:tav tm="100000">
                                          <p:val>
                                            <p:strVal val="#ppt_x"/>
                                          </p:val>
                                        </p:tav>
                                      </p:tavLst>
                                    </p:anim>
                                    <p:anim calcmode="lin" valueType="num">
                                      <p:cBhvr>
                                        <p:cTn dur="600" fill="hold" id="59"/>
                                        <p:tgtEl>
                                          <p:spTgt spid="25"/>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0"/>
                                  </p:stCondLst>
                                  <p:childTnLst>
                                    <p:set>
                                      <p:cBhvr>
                                        <p:cTn dur="1" fill="hold" id="61">
                                          <p:stCondLst>
                                            <p:cond delay="0"/>
                                          </p:stCondLst>
                                        </p:cTn>
                                        <p:tgtEl>
                                          <p:spTgt spid="24"/>
                                        </p:tgtEl>
                                        <p:attrNameLst>
                                          <p:attrName>style.visibility</p:attrName>
                                        </p:attrNameLst>
                                      </p:cBhvr>
                                      <p:to>
                                        <p:strVal val="visible"/>
                                      </p:to>
                                    </p:set>
                                    <p:animEffect filter="fade" transition="in">
                                      <p:cBhvr>
                                        <p:cTn dur="600" id="62"/>
                                        <p:tgtEl>
                                          <p:spTgt spid="24"/>
                                        </p:tgtEl>
                                      </p:cBhvr>
                                    </p:animEffect>
                                    <p:anim calcmode="lin" valueType="num">
                                      <p:cBhvr>
                                        <p:cTn dur="600" fill="hold" id="63"/>
                                        <p:tgtEl>
                                          <p:spTgt spid="24"/>
                                        </p:tgtEl>
                                        <p:attrNameLst>
                                          <p:attrName>ppt_x</p:attrName>
                                        </p:attrNameLst>
                                      </p:cBhvr>
                                      <p:tavLst>
                                        <p:tav tm="0">
                                          <p:val>
                                            <p:strVal val="#ppt_x"/>
                                          </p:val>
                                        </p:tav>
                                        <p:tav tm="100000">
                                          <p:val>
                                            <p:strVal val="#ppt_x"/>
                                          </p:val>
                                        </p:tav>
                                      </p:tavLst>
                                    </p:anim>
                                    <p:anim calcmode="lin" valueType="num">
                                      <p:cBhvr>
                                        <p:cTn dur="600" fill="hold" id="64"/>
                                        <p:tgtEl>
                                          <p:spTgt spid="24"/>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9"/>
                                        </p:tgtEl>
                                        <p:attrNameLst>
                                          <p:attrName>style.visibility</p:attrName>
                                        </p:attrNameLst>
                                      </p:cBhvr>
                                      <p:to>
                                        <p:strVal val="visible"/>
                                      </p:to>
                                    </p:set>
                                    <p:animEffect filter="fade" transition="in">
                                      <p:cBhvr>
                                        <p:cTn dur="600" id="67"/>
                                        <p:tgtEl>
                                          <p:spTgt spid="9"/>
                                        </p:tgtEl>
                                      </p:cBhvr>
                                    </p:animEffect>
                                    <p:anim calcmode="lin" valueType="num">
                                      <p:cBhvr>
                                        <p:cTn dur="600" fill="hold" id="68"/>
                                        <p:tgtEl>
                                          <p:spTgt spid="9"/>
                                        </p:tgtEl>
                                        <p:attrNameLst>
                                          <p:attrName>ppt_x</p:attrName>
                                        </p:attrNameLst>
                                      </p:cBhvr>
                                      <p:tavLst>
                                        <p:tav tm="0">
                                          <p:val>
                                            <p:strVal val="#ppt_x"/>
                                          </p:val>
                                        </p:tav>
                                        <p:tav tm="100000">
                                          <p:val>
                                            <p:strVal val="#ppt_x"/>
                                          </p:val>
                                        </p:tav>
                                      </p:tavLst>
                                    </p:anim>
                                    <p:anim calcmode="lin" valueType="num">
                                      <p:cBhvr>
                                        <p:cTn dur="600" fill="hold" id="69"/>
                                        <p:tgtEl>
                                          <p:spTgt spid="9"/>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32"/>
                                        </p:tgtEl>
                                        <p:attrNameLst>
                                          <p:attrName>style.visibility</p:attrName>
                                        </p:attrNameLst>
                                      </p:cBhvr>
                                      <p:to>
                                        <p:strVal val="visible"/>
                                      </p:to>
                                    </p:set>
                                    <p:animEffect filter="fade" transition="in">
                                      <p:cBhvr>
                                        <p:cTn dur="600" id="72"/>
                                        <p:tgtEl>
                                          <p:spTgt spid="32"/>
                                        </p:tgtEl>
                                      </p:cBhvr>
                                    </p:animEffect>
                                    <p:anim calcmode="lin" valueType="num">
                                      <p:cBhvr>
                                        <p:cTn dur="600" fill="hold" id="73"/>
                                        <p:tgtEl>
                                          <p:spTgt spid="32"/>
                                        </p:tgtEl>
                                        <p:attrNameLst>
                                          <p:attrName>ppt_x</p:attrName>
                                        </p:attrNameLst>
                                      </p:cBhvr>
                                      <p:tavLst>
                                        <p:tav tm="0">
                                          <p:val>
                                            <p:strVal val="#ppt_x"/>
                                          </p:val>
                                        </p:tav>
                                        <p:tav tm="100000">
                                          <p:val>
                                            <p:strVal val="#ppt_x"/>
                                          </p:val>
                                        </p:tav>
                                      </p:tavLst>
                                    </p:anim>
                                    <p:anim calcmode="lin" valueType="num">
                                      <p:cBhvr>
                                        <p:cTn dur="600" fill="hold" id="74"/>
                                        <p:tgtEl>
                                          <p:spTgt spid="32"/>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2300"/>
                            </p:stCondLst>
                            <p:childTnLst>
                              <p:par>
                                <p:cTn fill="hold" grpId="0" id="76" nodeType="afterEffect" presetClass="entr" presetID="53" presetSubtype="0">
                                  <p:stCondLst>
                                    <p:cond delay="0"/>
                                  </p:stCondLst>
                                  <p:childTnLst>
                                    <p:set>
                                      <p:cBhvr>
                                        <p:cTn dur="1" fill="hold" id="77">
                                          <p:stCondLst>
                                            <p:cond delay="0"/>
                                          </p:stCondLst>
                                        </p:cTn>
                                        <p:tgtEl>
                                          <p:spTgt spid="19"/>
                                        </p:tgtEl>
                                        <p:attrNameLst>
                                          <p:attrName>style.visibility</p:attrName>
                                        </p:attrNameLst>
                                      </p:cBhvr>
                                      <p:to>
                                        <p:strVal val="visible"/>
                                      </p:to>
                                    </p:set>
                                    <p:anim calcmode="lin" valueType="num">
                                      <p:cBhvr>
                                        <p:cTn dur="300" fill="hold" id="78"/>
                                        <p:tgtEl>
                                          <p:spTgt spid="19"/>
                                        </p:tgtEl>
                                        <p:attrNameLst>
                                          <p:attrName>ppt_w</p:attrName>
                                        </p:attrNameLst>
                                      </p:cBhvr>
                                      <p:tavLst>
                                        <p:tav tm="0">
                                          <p:val>
                                            <p:fltVal val="0"/>
                                          </p:val>
                                        </p:tav>
                                        <p:tav tm="100000">
                                          <p:val>
                                            <p:strVal val="#ppt_w"/>
                                          </p:val>
                                        </p:tav>
                                      </p:tavLst>
                                    </p:anim>
                                    <p:anim calcmode="lin" valueType="num">
                                      <p:cBhvr>
                                        <p:cTn dur="300" fill="hold" id="79"/>
                                        <p:tgtEl>
                                          <p:spTgt spid="19"/>
                                        </p:tgtEl>
                                        <p:attrNameLst>
                                          <p:attrName>ppt_h</p:attrName>
                                        </p:attrNameLst>
                                      </p:cBhvr>
                                      <p:tavLst>
                                        <p:tav tm="0">
                                          <p:val>
                                            <p:fltVal val="0"/>
                                          </p:val>
                                        </p:tav>
                                        <p:tav tm="100000">
                                          <p:val>
                                            <p:strVal val="#ppt_h"/>
                                          </p:val>
                                        </p:tav>
                                      </p:tavLst>
                                    </p:anim>
                                    <p:animEffect filter="fade" transition="in">
                                      <p:cBhvr>
                                        <p:cTn dur="300" id="80"/>
                                        <p:tgtEl>
                                          <p:spTgt spid="19"/>
                                        </p:tgtEl>
                                      </p:cBhvr>
                                    </p:animEffect>
                                  </p:childTnLst>
                                </p:cTn>
                              </p:par>
                              <p:par>
                                <p:cTn fill="hold" id="81" nodeType="withEffect" presetClass="entr" presetID="53" presetSubtype="0">
                                  <p:stCondLst>
                                    <p:cond delay="0"/>
                                  </p:stCondLst>
                                  <p:childTnLst>
                                    <p:set>
                                      <p:cBhvr>
                                        <p:cTn dur="1" fill="hold" id="82">
                                          <p:stCondLst>
                                            <p:cond delay="0"/>
                                          </p:stCondLst>
                                        </p:cTn>
                                        <p:tgtEl>
                                          <p:spTgt spid="10"/>
                                        </p:tgtEl>
                                        <p:attrNameLst>
                                          <p:attrName>style.visibility</p:attrName>
                                        </p:attrNameLst>
                                      </p:cBhvr>
                                      <p:to>
                                        <p:strVal val="visible"/>
                                      </p:to>
                                    </p:set>
                                    <p:anim calcmode="lin" valueType="num">
                                      <p:cBhvr>
                                        <p:cTn dur="300" fill="hold" id="83"/>
                                        <p:tgtEl>
                                          <p:spTgt spid="10"/>
                                        </p:tgtEl>
                                        <p:attrNameLst>
                                          <p:attrName>ppt_w</p:attrName>
                                        </p:attrNameLst>
                                      </p:cBhvr>
                                      <p:tavLst>
                                        <p:tav tm="0">
                                          <p:val>
                                            <p:fltVal val="0"/>
                                          </p:val>
                                        </p:tav>
                                        <p:tav tm="100000">
                                          <p:val>
                                            <p:strVal val="#ppt_w"/>
                                          </p:val>
                                        </p:tav>
                                      </p:tavLst>
                                    </p:anim>
                                    <p:anim calcmode="lin" valueType="num">
                                      <p:cBhvr>
                                        <p:cTn dur="300" fill="hold" id="84"/>
                                        <p:tgtEl>
                                          <p:spTgt spid="10"/>
                                        </p:tgtEl>
                                        <p:attrNameLst>
                                          <p:attrName>ppt_h</p:attrName>
                                        </p:attrNameLst>
                                      </p:cBhvr>
                                      <p:tavLst>
                                        <p:tav tm="0">
                                          <p:val>
                                            <p:fltVal val="0"/>
                                          </p:val>
                                        </p:tav>
                                        <p:tav tm="100000">
                                          <p:val>
                                            <p:strVal val="#ppt_h"/>
                                          </p:val>
                                        </p:tav>
                                      </p:tavLst>
                                    </p:anim>
                                    <p:animEffect filter="fade" transition="in">
                                      <p:cBhvr>
                                        <p:cTn dur="300" id="85"/>
                                        <p:tgtEl>
                                          <p:spTgt spid="10"/>
                                        </p:tgtEl>
                                      </p:cBhvr>
                                    </p:animEffect>
                                  </p:childTnLst>
                                </p:cTn>
                              </p:par>
                            </p:childTnLst>
                          </p:cTn>
                        </p:par>
                        <p:par>
                          <p:cTn fill="hold" id="86" nodeType="afterGroup">
                            <p:stCondLst>
                              <p:cond delay="2600"/>
                            </p:stCondLst>
                            <p:childTnLst>
                              <p:par>
                                <p:cTn fill="hold" grpId="0" id="87" nodeType="afterEffect" presetClass="entr" presetID="42" presetSubtype="0">
                                  <p:stCondLst>
                                    <p:cond delay="0"/>
                                  </p:stCondLst>
                                  <p:childTnLst>
                                    <p:set>
                                      <p:cBhvr>
                                        <p:cTn dur="1" fill="hold" id="88">
                                          <p:stCondLst>
                                            <p:cond delay="0"/>
                                          </p:stCondLst>
                                        </p:cTn>
                                        <p:tgtEl>
                                          <p:spTgt spid="27"/>
                                        </p:tgtEl>
                                        <p:attrNameLst>
                                          <p:attrName>style.visibility</p:attrName>
                                        </p:attrNameLst>
                                      </p:cBhvr>
                                      <p:to>
                                        <p:strVal val="visible"/>
                                      </p:to>
                                    </p:set>
                                    <p:animEffect filter="fade" transition="in">
                                      <p:cBhvr>
                                        <p:cTn dur="600" id="89"/>
                                        <p:tgtEl>
                                          <p:spTgt spid="27"/>
                                        </p:tgtEl>
                                      </p:cBhvr>
                                    </p:animEffect>
                                    <p:anim calcmode="lin" valueType="num">
                                      <p:cBhvr>
                                        <p:cTn dur="600" fill="hold" id="90"/>
                                        <p:tgtEl>
                                          <p:spTgt spid="27"/>
                                        </p:tgtEl>
                                        <p:attrNameLst>
                                          <p:attrName>ppt_x</p:attrName>
                                        </p:attrNameLst>
                                      </p:cBhvr>
                                      <p:tavLst>
                                        <p:tav tm="0">
                                          <p:val>
                                            <p:strVal val="#ppt_x"/>
                                          </p:val>
                                        </p:tav>
                                        <p:tav tm="100000">
                                          <p:val>
                                            <p:strVal val="#ppt_x"/>
                                          </p:val>
                                        </p:tav>
                                      </p:tavLst>
                                    </p:anim>
                                    <p:anim calcmode="lin" valueType="num">
                                      <p:cBhvr>
                                        <p:cTn dur="600" fill="hold" id="91"/>
                                        <p:tgtEl>
                                          <p:spTgt spid="27"/>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0"/>
                                  </p:stCondLst>
                                  <p:childTnLst>
                                    <p:set>
                                      <p:cBhvr>
                                        <p:cTn dur="1" fill="hold" id="93">
                                          <p:stCondLst>
                                            <p:cond delay="0"/>
                                          </p:stCondLst>
                                        </p:cTn>
                                        <p:tgtEl>
                                          <p:spTgt spid="26"/>
                                        </p:tgtEl>
                                        <p:attrNameLst>
                                          <p:attrName>style.visibility</p:attrName>
                                        </p:attrNameLst>
                                      </p:cBhvr>
                                      <p:to>
                                        <p:strVal val="visible"/>
                                      </p:to>
                                    </p:set>
                                    <p:animEffect filter="fade" transition="in">
                                      <p:cBhvr>
                                        <p:cTn dur="600" id="94"/>
                                        <p:tgtEl>
                                          <p:spTgt spid="26"/>
                                        </p:tgtEl>
                                      </p:cBhvr>
                                    </p:animEffect>
                                    <p:anim calcmode="lin" valueType="num">
                                      <p:cBhvr>
                                        <p:cTn dur="600" fill="hold" id="95"/>
                                        <p:tgtEl>
                                          <p:spTgt spid="26"/>
                                        </p:tgtEl>
                                        <p:attrNameLst>
                                          <p:attrName>ppt_x</p:attrName>
                                        </p:attrNameLst>
                                      </p:cBhvr>
                                      <p:tavLst>
                                        <p:tav tm="0">
                                          <p:val>
                                            <p:strVal val="#ppt_x"/>
                                          </p:val>
                                        </p:tav>
                                        <p:tav tm="100000">
                                          <p:val>
                                            <p:strVal val="#ppt_x"/>
                                          </p:val>
                                        </p:tav>
                                      </p:tavLst>
                                    </p:anim>
                                    <p:anim calcmode="lin" valueType="num">
                                      <p:cBhvr>
                                        <p:cTn dur="600" fill="hold" id="96"/>
                                        <p:tgtEl>
                                          <p:spTgt spid="26"/>
                                        </p:tgtEl>
                                        <p:attrNameLst>
                                          <p:attrName>ppt_y</p:attrName>
                                        </p:attrNameLst>
                                      </p:cBhvr>
                                      <p:tavLst>
                                        <p:tav tm="0">
                                          <p:val>
                                            <p:strVal val="#ppt_y+.1"/>
                                          </p:val>
                                        </p:tav>
                                        <p:tav tm="100000">
                                          <p:val>
                                            <p:strVal val="#ppt_y"/>
                                          </p:val>
                                        </p:tav>
                                      </p:tavLst>
                                    </p:anim>
                                  </p:childTnLst>
                                </p:cTn>
                              </p:par>
                              <p:par>
                                <p:cTn fill="hold" grpId="0" id="97" nodeType="withEffect" presetClass="entr" presetID="47" presetSubtype="0">
                                  <p:stCondLst>
                                    <p:cond delay="0"/>
                                  </p:stCondLst>
                                  <p:childTnLst>
                                    <p:set>
                                      <p:cBhvr>
                                        <p:cTn dur="1" fill="hold" id="98">
                                          <p:stCondLst>
                                            <p:cond delay="0"/>
                                          </p:stCondLst>
                                        </p:cTn>
                                        <p:tgtEl>
                                          <p:spTgt spid="13"/>
                                        </p:tgtEl>
                                        <p:attrNameLst>
                                          <p:attrName>style.visibility</p:attrName>
                                        </p:attrNameLst>
                                      </p:cBhvr>
                                      <p:to>
                                        <p:strVal val="visible"/>
                                      </p:to>
                                    </p:set>
                                    <p:animEffect filter="fade" transition="in">
                                      <p:cBhvr>
                                        <p:cTn dur="600" id="99"/>
                                        <p:tgtEl>
                                          <p:spTgt spid="13"/>
                                        </p:tgtEl>
                                      </p:cBhvr>
                                    </p:animEffect>
                                    <p:anim calcmode="lin" valueType="num">
                                      <p:cBhvr>
                                        <p:cTn dur="600" fill="hold" id="100"/>
                                        <p:tgtEl>
                                          <p:spTgt spid="13"/>
                                        </p:tgtEl>
                                        <p:attrNameLst>
                                          <p:attrName>ppt_x</p:attrName>
                                        </p:attrNameLst>
                                      </p:cBhvr>
                                      <p:tavLst>
                                        <p:tav tm="0">
                                          <p:val>
                                            <p:strVal val="#ppt_x"/>
                                          </p:val>
                                        </p:tav>
                                        <p:tav tm="100000">
                                          <p:val>
                                            <p:strVal val="#ppt_x"/>
                                          </p:val>
                                        </p:tav>
                                      </p:tavLst>
                                    </p:anim>
                                    <p:anim calcmode="lin" valueType="num">
                                      <p:cBhvr>
                                        <p:cTn dur="600" fill="hold" id="101"/>
                                        <p:tgtEl>
                                          <p:spTgt spid="13"/>
                                        </p:tgtEl>
                                        <p:attrNameLst>
                                          <p:attrName>ppt_y</p:attrName>
                                        </p:attrNameLst>
                                      </p:cBhvr>
                                      <p:tavLst>
                                        <p:tav tm="0">
                                          <p:val>
                                            <p:strVal val="#ppt_y-.1"/>
                                          </p:val>
                                        </p:tav>
                                        <p:tav tm="100000">
                                          <p:val>
                                            <p:strVal val="#ppt_y"/>
                                          </p:val>
                                        </p:tav>
                                      </p:tavLst>
                                    </p:anim>
                                  </p:childTnLst>
                                </p:cTn>
                              </p:par>
                              <p:par>
                                <p:cTn fill="hold" grpId="0" id="102" nodeType="withEffect" presetClass="entr" presetID="47" presetSubtype="0">
                                  <p:stCondLst>
                                    <p:cond delay="0"/>
                                  </p:stCondLst>
                                  <p:childTnLst>
                                    <p:set>
                                      <p:cBhvr>
                                        <p:cTn dur="1" fill="hold" id="103">
                                          <p:stCondLst>
                                            <p:cond delay="0"/>
                                          </p:stCondLst>
                                        </p:cTn>
                                        <p:tgtEl>
                                          <p:spTgt spid="31"/>
                                        </p:tgtEl>
                                        <p:attrNameLst>
                                          <p:attrName>style.visibility</p:attrName>
                                        </p:attrNameLst>
                                      </p:cBhvr>
                                      <p:to>
                                        <p:strVal val="visible"/>
                                      </p:to>
                                    </p:set>
                                    <p:animEffect filter="fade" transition="in">
                                      <p:cBhvr>
                                        <p:cTn dur="600" id="104"/>
                                        <p:tgtEl>
                                          <p:spTgt spid="31"/>
                                        </p:tgtEl>
                                      </p:cBhvr>
                                    </p:animEffect>
                                    <p:anim calcmode="lin" valueType="num">
                                      <p:cBhvr>
                                        <p:cTn dur="600" fill="hold" id="105"/>
                                        <p:tgtEl>
                                          <p:spTgt spid="31"/>
                                        </p:tgtEl>
                                        <p:attrNameLst>
                                          <p:attrName>ppt_x</p:attrName>
                                        </p:attrNameLst>
                                      </p:cBhvr>
                                      <p:tavLst>
                                        <p:tav tm="0">
                                          <p:val>
                                            <p:strVal val="#ppt_x"/>
                                          </p:val>
                                        </p:tav>
                                        <p:tav tm="100000">
                                          <p:val>
                                            <p:strVal val="#ppt_x"/>
                                          </p:val>
                                        </p:tav>
                                      </p:tavLst>
                                    </p:anim>
                                    <p:anim calcmode="lin" valueType="num">
                                      <p:cBhvr>
                                        <p:cTn dur="600" fill="hold" id="106"/>
                                        <p:tgtEl>
                                          <p:spTgt spid="31"/>
                                        </p:tgtEl>
                                        <p:attrNameLst>
                                          <p:attrName>ppt_y</p:attrName>
                                        </p:attrNameLst>
                                      </p:cBhvr>
                                      <p:tavLst>
                                        <p:tav tm="0">
                                          <p:val>
                                            <p:strVal val="#ppt_y-.1"/>
                                          </p:val>
                                        </p:tav>
                                        <p:tav tm="100000">
                                          <p:val>
                                            <p:strVal val="#ppt_y"/>
                                          </p:val>
                                        </p:tav>
                                      </p:tavLst>
                                    </p:anim>
                                  </p:childTnLst>
                                </p:cTn>
                              </p:par>
                            </p:childTnLst>
                          </p:cTn>
                        </p:par>
                        <p:par>
                          <p:cTn fill="hold" id="107" nodeType="afterGroup">
                            <p:stCondLst>
                              <p:cond delay="3200"/>
                            </p:stCondLst>
                            <p:childTnLst>
                              <p:par>
                                <p:cTn fill="hold" grpId="0" id="108" nodeType="afterEffect" presetClass="entr" presetID="53" presetSubtype="0">
                                  <p:stCondLst>
                                    <p:cond delay="0"/>
                                  </p:stCondLst>
                                  <p:childTnLst>
                                    <p:set>
                                      <p:cBhvr>
                                        <p:cTn dur="1" fill="hold" id="109">
                                          <p:stCondLst>
                                            <p:cond delay="0"/>
                                          </p:stCondLst>
                                        </p:cTn>
                                        <p:tgtEl>
                                          <p:spTgt spid="23"/>
                                        </p:tgtEl>
                                        <p:attrNameLst>
                                          <p:attrName>style.visibility</p:attrName>
                                        </p:attrNameLst>
                                      </p:cBhvr>
                                      <p:to>
                                        <p:strVal val="visible"/>
                                      </p:to>
                                    </p:set>
                                    <p:anim calcmode="lin" valueType="num">
                                      <p:cBhvr>
                                        <p:cTn dur="300" fill="hold" id="110"/>
                                        <p:tgtEl>
                                          <p:spTgt spid="23"/>
                                        </p:tgtEl>
                                        <p:attrNameLst>
                                          <p:attrName>ppt_w</p:attrName>
                                        </p:attrNameLst>
                                      </p:cBhvr>
                                      <p:tavLst>
                                        <p:tav tm="0">
                                          <p:val>
                                            <p:fltVal val="0"/>
                                          </p:val>
                                        </p:tav>
                                        <p:tav tm="100000">
                                          <p:val>
                                            <p:strVal val="#ppt_w"/>
                                          </p:val>
                                        </p:tav>
                                      </p:tavLst>
                                    </p:anim>
                                    <p:anim calcmode="lin" valueType="num">
                                      <p:cBhvr>
                                        <p:cTn dur="300" fill="hold" id="111"/>
                                        <p:tgtEl>
                                          <p:spTgt spid="23"/>
                                        </p:tgtEl>
                                        <p:attrNameLst>
                                          <p:attrName>ppt_h</p:attrName>
                                        </p:attrNameLst>
                                      </p:cBhvr>
                                      <p:tavLst>
                                        <p:tav tm="0">
                                          <p:val>
                                            <p:fltVal val="0"/>
                                          </p:val>
                                        </p:tav>
                                        <p:tav tm="100000">
                                          <p:val>
                                            <p:strVal val="#ppt_h"/>
                                          </p:val>
                                        </p:tav>
                                      </p:tavLst>
                                    </p:anim>
                                    <p:animEffect filter="fade" transition="in">
                                      <p:cBhvr>
                                        <p:cTn dur="300" id="112"/>
                                        <p:tgtEl>
                                          <p:spTgt spid="23"/>
                                        </p:tgtEl>
                                      </p:cBhvr>
                                    </p:animEffect>
                                  </p:childTnLst>
                                </p:cTn>
                              </p:par>
                              <p:par>
                                <p:cTn fill="hold" id="113" nodeType="withEffect" presetClass="entr" presetID="53" presetSubtype="0">
                                  <p:stCondLst>
                                    <p:cond delay="0"/>
                                  </p:stCondLst>
                                  <p:childTnLst>
                                    <p:set>
                                      <p:cBhvr>
                                        <p:cTn dur="1" fill="hold" id="114">
                                          <p:stCondLst>
                                            <p:cond delay="0"/>
                                          </p:stCondLst>
                                        </p:cTn>
                                        <p:tgtEl>
                                          <p:spTgt spid="20"/>
                                        </p:tgtEl>
                                        <p:attrNameLst>
                                          <p:attrName>style.visibility</p:attrName>
                                        </p:attrNameLst>
                                      </p:cBhvr>
                                      <p:to>
                                        <p:strVal val="visible"/>
                                      </p:to>
                                    </p:set>
                                    <p:anim calcmode="lin" valueType="num">
                                      <p:cBhvr>
                                        <p:cTn dur="300" fill="hold" id="115"/>
                                        <p:tgtEl>
                                          <p:spTgt spid="20"/>
                                        </p:tgtEl>
                                        <p:attrNameLst>
                                          <p:attrName>ppt_w</p:attrName>
                                        </p:attrNameLst>
                                      </p:cBhvr>
                                      <p:tavLst>
                                        <p:tav tm="0">
                                          <p:val>
                                            <p:fltVal val="0"/>
                                          </p:val>
                                        </p:tav>
                                        <p:tav tm="100000">
                                          <p:val>
                                            <p:strVal val="#ppt_w"/>
                                          </p:val>
                                        </p:tav>
                                      </p:tavLst>
                                    </p:anim>
                                    <p:anim calcmode="lin" valueType="num">
                                      <p:cBhvr>
                                        <p:cTn dur="300" fill="hold" id="116"/>
                                        <p:tgtEl>
                                          <p:spTgt spid="20"/>
                                        </p:tgtEl>
                                        <p:attrNameLst>
                                          <p:attrName>ppt_h</p:attrName>
                                        </p:attrNameLst>
                                      </p:cBhvr>
                                      <p:tavLst>
                                        <p:tav tm="0">
                                          <p:val>
                                            <p:fltVal val="0"/>
                                          </p:val>
                                        </p:tav>
                                        <p:tav tm="100000">
                                          <p:val>
                                            <p:strVal val="#ppt_h"/>
                                          </p:val>
                                        </p:tav>
                                      </p:tavLst>
                                    </p:anim>
                                    <p:animEffect filter="fade" transition="in">
                                      <p:cBhvr>
                                        <p:cTn dur="300" id="117"/>
                                        <p:tgtEl>
                                          <p:spTgt spid="20"/>
                                        </p:tgtEl>
                                      </p:cBhvr>
                                    </p:animEffect>
                                  </p:childTnLst>
                                </p:cTn>
                              </p:par>
                            </p:childTnLst>
                          </p:cTn>
                        </p:par>
                        <p:par>
                          <p:cTn fill="hold" id="118" nodeType="afterGroup">
                            <p:stCondLst>
                              <p:cond delay="3500"/>
                            </p:stCondLst>
                            <p:childTnLst>
                              <p:par>
                                <p:cTn fill="hold" grpId="0" id="119" nodeType="afterEffect" presetClass="entr" presetID="47" presetSubtype="0">
                                  <p:stCondLst>
                                    <p:cond delay="0"/>
                                  </p:stCondLst>
                                  <p:childTnLst>
                                    <p:set>
                                      <p:cBhvr>
                                        <p:cTn dur="1" fill="hold" id="120">
                                          <p:stCondLst>
                                            <p:cond delay="0"/>
                                          </p:stCondLst>
                                        </p:cTn>
                                        <p:tgtEl>
                                          <p:spTgt spid="29"/>
                                        </p:tgtEl>
                                        <p:attrNameLst>
                                          <p:attrName>style.visibility</p:attrName>
                                        </p:attrNameLst>
                                      </p:cBhvr>
                                      <p:to>
                                        <p:strVal val="visible"/>
                                      </p:to>
                                    </p:set>
                                    <p:animEffect filter="fade" transition="in">
                                      <p:cBhvr>
                                        <p:cTn dur="600" id="121"/>
                                        <p:tgtEl>
                                          <p:spTgt spid="29"/>
                                        </p:tgtEl>
                                      </p:cBhvr>
                                    </p:animEffect>
                                    <p:anim calcmode="lin" valueType="num">
                                      <p:cBhvr>
                                        <p:cTn dur="600" fill="hold" id="122"/>
                                        <p:tgtEl>
                                          <p:spTgt spid="29"/>
                                        </p:tgtEl>
                                        <p:attrNameLst>
                                          <p:attrName>ppt_x</p:attrName>
                                        </p:attrNameLst>
                                      </p:cBhvr>
                                      <p:tavLst>
                                        <p:tav tm="0">
                                          <p:val>
                                            <p:strVal val="#ppt_x"/>
                                          </p:val>
                                        </p:tav>
                                        <p:tav tm="100000">
                                          <p:val>
                                            <p:strVal val="#ppt_x"/>
                                          </p:val>
                                        </p:tav>
                                      </p:tavLst>
                                    </p:anim>
                                    <p:anim calcmode="lin" valueType="num">
                                      <p:cBhvr>
                                        <p:cTn dur="600" fill="hold" id="123"/>
                                        <p:tgtEl>
                                          <p:spTgt spid="29"/>
                                        </p:tgtEl>
                                        <p:attrNameLst>
                                          <p:attrName>ppt_y</p:attrName>
                                        </p:attrNameLst>
                                      </p:cBhvr>
                                      <p:tavLst>
                                        <p:tav tm="0">
                                          <p:val>
                                            <p:strVal val="#ppt_y-.1"/>
                                          </p:val>
                                        </p:tav>
                                        <p:tav tm="100000">
                                          <p:val>
                                            <p:strVal val="#ppt_y"/>
                                          </p:val>
                                        </p:tav>
                                      </p:tavLst>
                                    </p:anim>
                                  </p:childTnLst>
                                </p:cTn>
                              </p:par>
                              <p:par>
                                <p:cTn fill="hold" grpId="0" id="124" nodeType="withEffect" presetClass="entr" presetID="47" presetSubtype="0">
                                  <p:stCondLst>
                                    <p:cond delay="0"/>
                                  </p:stCondLst>
                                  <p:childTnLst>
                                    <p:set>
                                      <p:cBhvr>
                                        <p:cTn dur="1" fill="hold" id="125">
                                          <p:stCondLst>
                                            <p:cond delay="0"/>
                                          </p:stCondLst>
                                        </p:cTn>
                                        <p:tgtEl>
                                          <p:spTgt spid="28"/>
                                        </p:tgtEl>
                                        <p:attrNameLst>
                                          <p:attrName>style.visibility</p:attrName>
                                        </p:attrNameLst>
                                      </p:cBhvr>
                                      <p:to>
                                        <p:strVal val="visible"/>
                                      </p:to>
                                    </p:set>
                                    <p:animEffect filter="fade" transition="in">
                                      <p:cBhvr>
                                        <p:cTn dur="600" id="126"/>
                                        <p:tgtEl>
                                          <p:spTgt spid="28"/>
                                        </p:tgtEl>
                                      </p:cBhvr>
                                    </p:animEffect>
                                    <p:anim calcmode="lin" valueType="num">
                                      <p:cBhvr>
                                        <p:cTn dur="600" fill="hold" id="127"/>
                                        <p:tgtEl>
                                          <p:spTgt spid="28"/>
                                        </p:tgtEl>
                                        <p:attrNameLst>
                                          <p:attrName>ppt_x</p:attrName>
                                        </p:attrNameLst>
                                      </p:cBhvr>
                                      <p:tavLst>
                                        <p:tav tm="0">
                                          <p:val>
                                            <p:strVal val="#ppt_x"/>
                                          </p:val>
                                        </p:tav>
                                        <p:tav tm="100000">
                                          <p:val>
                                            <p:strVal val="#ppt_x"/>
                                          </p:val>
                                        </p:tav>
                                      </p:tavLst>
                                    </p:anim>
                                    <p:anim calcmode="lin" valueType="num">
                                      <p:cBhvr>
                                        <p:cTn dur="600" fill="hold" id="128"/>
                                        <p:tgtEl>
                                          <p:spTgt spid="28"/>
                                        </p:tgtEl>
                                        <p:attrNameLst>
                                          <p:attrName>ppt_y</p:attrName>
                                        </p:attrNameLst>
                                      </p:cBhvr>
                                      <p:tavLst>
                                        <p:tav tm="0">
                                          <p:val>
                                            <p:strVal val="#ppt_y-.1"/>
                                          </p:val>
                                        </p:tav>
                                        <p:tav tm="100000">
                                          <p:val>
                                            <p:strVal val="#ppt_y"/>
                                          </p:val>
                                        </p:tav>
                                      </p:tavLst>
                                    </p:anim>
                                  </p:childTnLst>
                                </p:cTn>
                              </p:par>
                              <p:par>
                                <p:cTn fill="hold" grpId="0" id="129" nodeType="withEffect" presetClass="entr" presetID="42" presetSubtype="0">
                                  <p:stCondLst>
                                    <p:cond delay="0"/>
                                  </p:stCondLst>
                                  <p:childTnLst>
                                    <p:set>
                                      <p:cBhvr>
                                        <p:cTn dur="1" fill="hold" id="130">
                                          <p:stCondLst>
                                            <p:cond delay="0"/>
                                          </p:stCondLst>
                                        </p:cTn>
                                        <p:tgtEl>
                                          <p:spTgt spid="14"/>
                                        </p:tgtEl>
                                        <p:attrNameLst>
                                          <p:attrName>style.visibility</p:attrName>
                                        </p:attrNameLst>
                                      </p:cBhvr>
                                      <p:to>
                                        <p:strVal val="visible"/>
                                      </p:to>
                                    </p:set>
                                    <p:animEffect filter="fade" transition="in">
                                      <p:cBhvr>
                                        <p:cTn dur="600" id="131"/>
                                        <p:tgtEl>
                                          <p:spTgt spid="14"/>
                                        </p:tgtEl>
                                      </p:cBhvr>
                                    </p:animEffect>
                                    <p:anim calcmode="lin" valueType="num">
                                      <p:cBhvr>
                                        <p:cTn dur="600" fill="hold" id="132"/>
                                        <p:tgtEl>
                                          <p:spTgt spid="14"/>
                                        </p:tgtEl>
                                        <p:attrNameLst>
                                          <p:attrName>ppt_x</p:attrName>
                                        </p:attrNameLst>
                                      </p:cBhvr>
                                      <p:tavLst>
                                        <p:tav tm="0">
                                          <p:val>
                                            <p:strVal val="#ppt_x"/>
                                          </p:val>
                                        </p:tav>
                                        <p:tav tm="100000">
                                          <p:val>
                                            <p:strVal val="#ppt_x"/>
                                          </p:val>
                                        </p:tav>
                                      </p:tavLst>
                                    </p:anim>
                                    <p:anim calcmode="lin" valueType="num">
                                      <p:cBhvr>
                                        <p:cTn dur="600" fill="hold" id="133"/>
                                        <p:tgtEl>
                                          <p:spTgt spid="14"/>
                                        </p:tgtEl>
                                        <p:attrNameLst>
                                          <p:attrName>ppt_y</p:attrName>
                                        </p:attrNameLst>
                                      </p:cBhvr>
                                      <p:tavLst>
                                        <p:tav tm="0">
                                          <p:val>
                                            <p:strVal val="#ppt_y+.1"/>
                                          </p:val>
                                        </p:tav>
                                        <p:tav tm="100000">
                                          <p:val>
                                            <p:strVal val="#ppt_y"/>
                                          </p:val>
                                        </p:tav>
                                      </p:tavLst>
                                    </p:anim>
                                  </p:childTnLst>
                                </p:cTn>
                              </p:par>
                              <p:par>
                                <p:cTn fill="hold" grpId="0" id="134" nodeType="withEffect" presetClass="entr" presetID="42" presetSubtype="0">
                                  <p:stCondLst>
                                    <p:cond delay="0"/>
                                  </p:stCondLst>
                                  <p:childTnLst>
                                    <p:set>
                                      <p:cBhvr>
                                        <p:cTn dur="1" fill="hold" id="135">
                                          <p:stCondLst>
                                            <p:cond delay="0"/>
                                          </p:stCondLst>
                                        </p:cTn>
                                        <p:tgtEl>
                                          <p:spTgt spid="33"/>
                                        </p:tgtEl>
                                        <p:attrNameLst>
                                          <p:attrName>style.visibility</p:attrName>
                                        </p:attrNameLst>
                                      </p:cBhvr>
                                      <p:to>
                                        <p:strVal val="visible"/>
                                      </p:to>
                                    </p:set>
                                    <p:animEffect filter="fade" transition="in">
                                      <p:cBhvr>
                                        <p:cTn dur="600" id="136"/>
                                        <p:tgtEl>
                                          <p:spTgt spid="33"/>
                                        </p:tgtEl>
                                      </p:cBhvr>
                                    </p:animEffect>
                                    <p:anim calcmode="lin" valueType="num">
                                      <p:cBhvr>
                                        <p:cTn dur="600" fill="hold" id="137"/>
                                        <p:tgtEl>
                                          <p:spTgt spid="33"/>
                                        </p:tgtEl>
                                        <p:attrNameLst>
                                          <p:attrName>ppt_x</p:attrName>
                                        </p:attrNameLst>
                                      </p:cBhvr>
                                      <p:tavLst>
                                        <p:tav tm="0">
                                          <p:val>
                                            <p:strVal val="#ppt_x"/>
                                          </p:val>
                                        </p:tav>
                                        <p:tav tm="100000">
                                          <p:val>
                                            <p:strVal val="#ppt_x"/>
                                          </p:val>
                                        </p:tav>
                                      </p:tavLst>
                                    </p:anim>
                                    <p:anim calcmode="lin" valueType="num">
                                      <p:cBhvr>
                                        <p:cTn dur="600" fill="hold" id="138"/>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3"/>
      <p:bldP grpId="0" spid="14"/>
      <p:bldP grpId="0" spid="15"/>
      <p:bldP grpId="0" spid="16"/>
      <p:bldP grpId="0" spid="17"/>
      <p:bldP grpId="0" spid="18"/>
      <p:bldP grpId="0" spid="19"/>
      <p:bldP grpId="0" spid="23"/>
      <p:bldP grpId="0" spid="24"/>
      <p:bldP grpId="0" spid="25"/>
      <p:bldP grpId="0" spid="26"/>
      <p:bldP grpId="0" spid="27"/>
      <p:bldP grpId="0" spid="28"/>
      <p:bldP grpId="0" spid="29"/>
      <p:bldP grpId="0" spid="30"/>
      <p:bldP grpId="0" spid="31"/>
      <p:bldP grpId="0" spid="32"/>
      <p:bldP grpId="0" spid="33"/>
      <p:bldP grpId="0" spid="35"/>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4282875" y="1881303"/>
            <a:ext cx="3663801" cy="3671942"/>
            <a:chOff x="3218020" y="2137420"/>
            <a:chExt cx="2752869" cy="2753319"/>
          </a:xfrm>
        </p:grpSpPr>
        <p:sp>
          <p:nvSpPr>
            <p:cNvPr id="7" name="椭圆 6"/>
            <p:cNvSpPr/>
            <p:nvPr/>
          </p:nvSpPr>
          <p:spPr>
            <a:xfrm flipH="1" flipV="1">
              <a:off x="4617911" y="3332449"/>
              <a:ext cx="1352978" cy="1558290"/>
            </a:xfrm>
            <a:custGeom>
              <a:rect b="b" l="l" r="r" t="t"/>
              <a:pathLst>
                <a:path h="1558290" w="1352978">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61"/>
            <p:cNvSpPr/>
            <p:nvPr/>
          </p:nvSpPr>
          <p:spPr>
            <a:xfrm flipH="1" flipV="1">
              <a:off x="3218020" y="3537575"/>
              <a:ext cx="1558290" cy="1353163"/>
            </a:xfrm>
            <a:custGeom>
              <a:rect b="b" l="l" r="r" t="t"/>
              <a:pathLst>
                <a:path h="1353163" w="1558290">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6"/>
            <p:cNvSpPr/>
            <p:nvPr/>
          </p:nvSpPr>
          <p:spPr>
            <a:xfrm>
              <a:off x="3218020" y="2137420"/>
              <a:ext cx="1352978" cy="1558290"/>
            </a:xfrm>
            <a:custGeom>
              <a:rect b="b" l="l" r="r" t="t"/>
              <a:pathLst>
                <a:path h="1558290" w="1352978">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61"/>
            <p:cNvSpPr/>
            <p:nvPr/>
          </p:nvSpPr>
          <p:spPr>
            <a:xfrm>
              <a:off x="4412599" y="2137421"/>
              <a:ext cx="1558290" cy="1353163"/>
            </a:xfrm>
            <a:custGeom>
              <a:rect b="b" l="l" r="r" t="t"/>
              <a:pathLst>
                <a:path h="1353163" w="1558290">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4268518" y="3214227"/>
              <a:ext cx="651872" cy="651872"/>
            </a:xfrm>
            <a:prstGeom prst="ellips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1"/>
            <p:cNvSpPr txBox="1"/>
            <p:nvPr/>
          </p:nvSpPr>
          <p:spPr>
            <a:xfrm>
              <a:off x="4442746" y="3401664"/>
              <a:ext cx="303417" cy="274256"/>
            </a:xfrm>
            <a:prstGeom prst="rect">
              <a:avLst/>
            </a:prstGeom>
            <a:noFill/>
          </p:spPr>
          <p:txBody>
            <a:bodyPr bIns="0" lIns="0" rIns="0" rtlCol="0" tIns="0" wrap="square">
              <a:spAutoFit/>
            </a:bodyPr>
            <a:lstStyle/>
            <a:p>
              <a:pPr algn="ctr"/>
              <a:r>
                <a:rPr altLang="zh-CN" b="1" lang="en-US">
                  <a:solidFill>
                    <a:schemeClr val="bg2"/>
                  </a:solidFill>
                  <a:latin charset="-122" panose="020b0503020204020204" pitchFamily="34" typeface="微软雅黑"/>
                  <a:ea charset="-122" panose="020b0503020204020204" pitchFamily="34" typeface="微软雅黑"/>
                </a:rPr>
                <a:t>4R</a:t>
              </a:r>
            </a:p>
          </p:txBody>
        </p:sp>
        <p:sp>
          <p:nvSpPr>
            <p:cNvPr id="13" name="TextBox 12"/>
            <p:cNvSpPr txBox="1"/>
            <p:nvPr/>
          </p:nvSpPr>
          <p:spPr>
            <a:xfrm>
              <a:off x="3463304" y="2655410"/>
              <a:ext cx="884467" cy="479949"/>
            </a:xfrm>
            <a:prstGeom prst="rect">
              <a:avLst/>
            </a:prstGeom>
            <a:noFill/>
          </p:spPr>
          <p:txBody>
            <a:bodyPr bIns="0" lIns="0" rIns="0" rtlCol="0" tIns="0" wrap="square">
              <a:spAutoFit/>
            </a:bodyPr>
            <a:lstStyle/>
            <a:p>
              <a:pPr algn="ctr"/>
              <a:r>
                <a:rPr altLang="en-US" b="1" lang="zh-CN" sz="2100">
                  <a:solidFill>
                    <a:schemeClr val="bg1">
                      <a:lumMod val="95000"/>
                    </a:schemeClr>
                  </a:solidFill>
                  <a:latin charset="-122" panose="020b0503020204020204" pitchFamily="34" typeface="微软雅黑"/>
                  <a:ea charset="-122" panose="020b0503020204020204" pitchFamily="34" typeface="微软雅黑"/>
                </a:rPr>
                <a:t>存在不足之处一</a:t>
              </a:r>
            </a:p>
          </p:txBody>
        </p:sp>
        <p:sp>
          <p:nvSpPr>
            <p:cNvPr id="14" name="TextBox 13"/>
            <p:cNvSpPr txBox="1"/>
            <p:nvPr/>
          </p:nvSpPr>
          <p:spPr>
            <a:xfrm>
              <a:off x="4784238" y="2569468"/>
              <a:ext cx="815013" cy="479949"/>
            </a:xfrm>
            <a:prstGeom prst="rect">
              <a:avLst/>
            </a:prstGeom>
            <a:noFill/>
          </p:spPr>
          <p:txBody>
            <a:bodyPr bIns="0" lIns="0" rIns="0" rtlCol="0" tIns="0" wrap="square">
              <a:spAutoFit/>
            </a:bodyPr>
            <a:lstStyle/>
            <a:p>
              <a:pPr algn="ctr"/>
              <a:r>
                <a:rPr altLang="en-US" b="1" lang="zh-CN" sz="2100">
                  <a:solidFill>
                    <a:schemeClr val="bg1">
                      <a:lumMod val="95000"/>
                    </a:schemeClr>
                  </a:solidFill>
                  <a:latin charset="-122" panose="020b0503020204020204" pitchFamily="34" typeface="微软雅黑"/>
                  <a:ea charset="-122" panose="020b0503020204020204" pitchFamily="34" typeface="微软雅黑"/>
                </a:rPr>
                <a:t>存在不足之处二</a:t>
              </a:r>
            </a:p>
          </p:txBody>
        </p:sp>
        <p:sp>
          <p:nvSpPr>
            <p:cNvPr id="15" name="TextBox 14"/>
            <p:cNvSpPr txBox="1"/>
            <p:nvPr/>
          </p:nvSpPr>
          <p:spPr>
            <a:xfrm>
              <a:off x="3506168" y="3943238"/>
              <a:ext cx="911515" cy="479949"/>
            </a:xfrm>
            <a:prstGeom prst="rect">
              <a:avLst/>
            </a:prstGeom>
            <a:noFill/>
          </p:spPr>
          <p:txBody>
            <a:bodyPr bIns="0" lIns="0" rIns="0" rtlCol="0" tIns="0" wrap="square">
              <a:spAutoFit/>
            </a:bodyPr>
            <a:lstStyle/>
            <a:p>
              <a:pPr algn="ctr"/>
              <a:r>
                <a:rPr altLang="en-US" b="1" lang="zh-CN" sz="2100">
                  <a:solidFill>
                    <a:schemeClr val="bg1">
                      <a:lumMod val="95000"/>
                    </a:schemeClr>
                  </a:solidFill>
                  <a:latin charset="-122" panose="020b0503020204020204" pitchFamily="34" typeface="微软雅黑"/>
                  <a:ea charset="-122" panose="020b0503020204020204" pitchFamily="34" typeface="微软雅黑"/>
                </a:rPr>
                <a:t>存在不足之处三</a:t>
              </a:r>
            </a:p>
          </p:txBody>
        </p:sp>
        <p:sp>
          <p:nvSpPr>
            <p:cNvPr id="16" name="TextBox 15"/>
            <p:cNvSpPr txBox="1"/>
            <p:nvPr/>
          </p:nvSpPr>
          <p:spPr>
            <a:xfrm>
              <a:off x="4881641" y="3886086"/>
              <a:ext cx="842487" cy="479949"/>
            </a:xfrm>
            <a:prstGeom prst="rect">
              <a:avLst/>
            </a:prstGeom>
            <a:noFill/>
          </p:spPr>
          <p:txBody>
            <a:bodyPr bIns="0" lIns="0" rIns="0" rtlCol="0" tIns="0" wrap="square">
              <a:spAutoFit/>
            </a:bodyPr>
            <a:lstStyle/>
            <a:p>
              <a:pPr algn="ctr"/>
              <a:r>
                <a:rPr altLang="en-US" b="1" lang="zh-CN" sz="2100">
                  <a:solidFill>
                    <a:schemeClr val="bg1">
                      <a:lumMod val="95000"/>
                    </a:schemeClr>
                  </a:solidFill>
                  <a:latin charset="-122" panose="020b0503020204020204" pitchFamily="34" typeface="微软雅黑"/>
                  <a:ea charset="-122" panose="020b0503020204020204" pitchFamily="34" typeface="微软雅黑"/>
                </a:rPr>
                <a:t>存在不足之处四</a:t>
              </a:r>
            </a:p>
          </p:txBody>
        </p:sp>
        <p:sp>
          <p:nvSpPr>
            <p:cNvPr id="17" name="椭圆 16"/>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2" name="组合 21"/>
          <p:cNvGrpSpPr/>
          <p:nvPr/>
        </p:nvGrpSpPr>
        <p:grpSpPr>
          <a:xfrm>
            <a:off x="430584" y="1635023"/>
            <a:ext cx="3402195" cy="2048260"/>
            <a:chOff x="323528" y="1423693"/>
            <a:chExt cx="2556306" cy="1535839"/>
          </a:xfrm>
        </p:grpSpPr>
        <p:sp>
          <p:nvSpPr>
            <p:cNvPr id="2" name="TextBox 1"/>
            <p:cNvSpPr txBox="1"/>
            <p:nvPr/>
          </p:nvSpPr>
          <p:spPr>
            <a:xfrm>
              <a:off x="323528" y="1851536"/>
              <a:ext cx="2556306" cy="914188"/>
            </a:xfrm>
            <a:prstGeom prst="rect">
              <a:avLst/>
            </a:prstGeom>
            <a:noFill/>
          </p:spPr>
          <p:txBody>
            <a:bodyPr bIns="0" lIns="0" rIns="0" rtlCol="0" tIns="0"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8" name="矩形 17"/>
            <p:cNvSpPr/>
            <p:nvPr/>
          </p:nvSpPr>
          <p:spPr>
            <a:xfrm>
              <a:off x="745343" y="1423693"/>
              <a:ext cx="1969550" cy="342820"/>
            </a:xfrm>
            <a:prstGeom prst="rect">
              <a:avLst/>
            </a:prstGeom>
          </p:spPr>
          <p:txBody>
            <a:bodyPr wrap="none">
              <a:spAutoFit/>
            </a:bodyPr>
            <a:lstStyle/>
            <a:p>
              <a:pPr algn="r"/>
              <a:r>
                <a:rPr altLang="en-US" b="1" lang="zh-CN" smtClean="0">
                  <a:latin charset="-122" panose="020b0503020204020204" pitchFamily="34" typeface="微软雅黑"/>
                  <a:ea charset="-122" panose="020b0503020204020204" pitchFamily="34" typeface="微软雅黑"/>
                </a:rPr>
                <a:t>此处添加文本标题</a:t>
              </a:r>
            </a:p>
          </p:txBody>
        </p:sp>
      </p:grpSp>
      <p:grpSp>
        <p:nvGrpSpPr>
          <p:cNvPr id="24" name="组合 23"/>
          <p:cNvGrpSpPr/>
          <p:nvPr/>
        </p:nvGrpSpPr>
        <p:grpSpPr>
          <a:xfrm>
            <a:off x="718091" y="3827720"/>
            <a:ext cx="3306359" cy="1833007"/>
            <a:chOff x="539552" y="3067833"/>
            <a:chExt cx="2484298" cy="1374437"/>
          </a:xfrm>
        </p:grpSpPr>
        <p:sp>
          <p:nvSpPr>
            <p:cNvPr id="5" name="TextBox 4"/>
            <p:cNvSpPr txBox="1"/>
            <p:nvPr/>
          </p:nvSpPr>
          <p:spPr>
            <a:xfrm>
              <a:off x="539552" y="3518939"/>
              <a:ext cx="2484298" cy="914188"/>
            </a:xfrm>
            <a:prstGeom prst="rect">
              <a:avLst/>
            </a:prstGeom>
            <a:noFill/>
          </p:spPr>
          <p:txBody>
            <a:bodyPr bIns="0" lIns="0" rIns="0" rtlCol="0" tIns="0"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9" name="矩形 18"/>
            <p:cNvSpPr/>
            <p:nvPr/>
          </p:nvSpPr>
          <p:spPr>
            <a:xfrm>
              <a:off x="889358" y="3067833"/>
              <a:ext cx="1969550" cy="342821"/>
            </a:xfrm>
            <a:prstGeom prst="rect">
              <a:avLst/>
            </a:prstGeom>
          </p:spPr>
          <p:txBody>
            <a:bodyPr wrap="none">
              <a:spAutoFit/>
            </a:bodyPr>
            <a:lstStyle/>
            <a:p>
              <a:pPr algn="r"/>
              <a:r>
                <a:rPr altLang="en-US" b="1" lang="zh-CN">
                  <a:latin charset="-122" panose="020b0503020204020204" pitchFamily="34" typeface="微软雅黑"/>
                  <a:ea charset="-122" panose="020b0503020204020204" pitchFamily="34" typeface="微软雅黑"/>
                </a:rPr>
                <a:t>此处添加文本标题</a:t>
              </a:r>
            </a:p>
          </p:txBody>
        </p:sp>
      </p:grpSp>
      <p:grpSp>
        <p:nvGrpSpPr>
          <p:cNvPr id="23" name="组合 22"/>
          <p:cNvGrpSpPr/>
          <p:nvPr/>
        </p:nvGrpSpPr>
        <p:grpSpPr>
          <a:xfrm>
            <a:off x="8340682" y="1629594"/>
            <a:ext cx="3302677" cy="1807410"/>
            <a:chOff x="6266933" y="1419622"/>
            <a:chExt cx="2481531" cy="1355244"/>
          </a:xfrm>
        </p:grpSpPr>
        <p:sp>
          <p:nvSpPr>
            <p:cNvPr id="3" name="TextBox 2"/>
            <p:cNvSpPr txBox="1"/>
            <p:nvPr/>
          </p:nvSpPr>
          <p:spPr>
            <a:xfrm>
              <a:off x="6266933" y="1851536"/>
              <a:ext cx="2481531" cy="914189"/>
            </a:xfrm>
            <a:prstGeom prst="rect">
              <a:avLst/>
            </a:prstGeom>
            <a:noFill/>
          </p:spPr>
          <p:txBody>
            <a:bodyPr bIns="0" lIns="0" rIns="0" rtlCol="0" tIns="0"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0" name="矩形 19"/>
            <p:cNvSpPr/>
            <p:nvPr/>
          </p:nvSpPr>
          <p:spPr>
            <a:xfrm>
              <a:off x="6706906" y="1419622"/>
              <a:ext cx="1969550" cy="342821"/>
            </a:xfrm>
            <a:prstGeom prst="rect">
              <a:avLst/>
            </a:prstGeom>
          </p:spPr>
          <p:txBody>
            <a:bodyPr wrap="none">
              <a:spAutoFit/>
            </a:bodyPr>
            <a:lstStyle/>
            <a:p>
              <a:pPr algn="r"/>
              <a:r>
                <a:rPr altLang="en-US" b="1" lang="zh-CN" smtClean="0">
                  <a:latin charset="-122" panose="020b0503020204020204" pitchFamily="34" typeface="微软雅黑"/>
                  <a:ea charset="-122" panose="020b0503020204020204" pitchFamily="34" typeface="微软雅黑"/>
                </a:rPr>
                <a:t>此处添加文本标题</a:t>
              </a:r>
            </a:p>
          </p:txBody>
        </p:sp>
      </p:grpSp>
      <p:grpSp>
        <p:nvGrpSpPr>
          <p:cNvPr id="25" name="组合 24"/>
          <p:cNvGrpSpPr/>
          <p:nvPr/>
        </p:nvGrpSpPr>
        <p:grpSpPr>
          <a:xfrm>
            <a:off x="8340680" y="3703091"/>
            <a:ext cx="3302675" cy="1876245"/>
            <a:chOff x="6266934" y="2974384"/>
            <a:chExt cx="2481530" cy="1406858"/>
          </a:xfrm>
        </p:grpSpPr>
        <p:sp>
          <p:nvSpPr>
            <p:cNvPr id="4" name="TextBox 3"/>
            <p:cNvSpPr txBox="1"/>
            <p:nvPr/>
          </p:nvSpPr>
          <p:spPr>
            <a:xfrm>
              <a:off x="6266935" y="3457911"/>
              <a:ext cx="2481530" cy="914188"/>
            </a:xfrm>
            <a:prstGeom prst="rect">
              <a:avLst/>
            </a:prstGeom>
            <a:noFill/>
          </p:spPr>
          <p:txBody>
            <a:bodyPr bIns="0" lIns="0" rIns="0" rtlCol="0" tIns="0" wrap="square">
              <a:spAutoFit/>
            </a:bodyPr>
            <a:lstStyle/>
            <a:p>
              <a:pPr algn="just" fontAlgn="base"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1" name="矩形 20"/>
            <p:cNvSpPr/>
            <p:nvPr/>
          </p:nvSpPr>
          <p:spPr>
            <a:xfrm>
              <a:off x="6433974" y="2974384"/>
              <a:ext cx="1969550" cy="342821"/>
            </a:xfrm>
            <a:prstGeom prst="rect">
              <a:avLst/>
            </a:prstGeom>
          </p:spPr>
          <p:txBody>
            <a:bodyPr wrap="none">
              <a:spAutoFit/>
            </a:bodyPr>
            <a:lstStyle/>
            <a:p>
              <a:pPr algn="r"/>
              <a:r>
                <a:rPr altLang="en-US" b="1" lang="zh-CN">
                  <a:latin charset="-122" panose="020b0503020204020204" pitchFamily="34" typeface="微软雅黑"/>
                  <a:ea charset="-122" panose="020b0503020204020204" pitchFamily="34" typeface="微软雅黑"/>
                </a:rPr>
                <a:t>此处添加文本标题</a:t>
              </a:r>
            </a:p>
          </p:txBody>
        </p:sp>
      </p:grpSp>
      <p:sp>
        <p:nvSpPr>
          <p:cNvPr id="27" name="TextBox 26"/>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工作存在不足</a:t>
            </a:r>
          </a:p>
        </p:txBody>
      </p:sp>
    </p:spTree>
    <p:extLst>
      <p:ext uri="{BB962C8B-B14F-4D97-AF65-F5344CB8AC3E}">
        <p14:creationId val="2975635341"/>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27"/>
                                        </p:tgtEl>
                                        <p:attrNameLst>
                                          <p:attrName>style.visibility</p:attrName>
                                        </p:attrNameLst>
                                      </p:cBhvr>
                                      <p:to>
                                        <p:strVal val="visible"/>
                                      </p:to>
                                    </p:set>
                                    <p:anim by="(-#ppt_w*2)" calcmode="lin" valueType="num">
                                      <p:cBhvr rctx="PPT">
                                        <p:cTn autoRev="1" dur="250" fill="hold" id="7">
                                          <p:stCondLst>
                                            <p:cond delay="0"/>
                                          </p:stCondLst>
                                        </p:cTn>
                                        <p:tgtEl>
                                          <p:spTgt spid="27"/>
                                        </p:tgtEl>
                                        <p:attrNameLst>
                                          <p:attrName>ppt_w</p:attrName>
                                        </p:attrNameLst>
                                      </p:cBhvr>
                                    </p:anim>
                                    <p:anim by="(#ppt_w*0.50)" calcmode="lin" valueType="num">
                                      <p:cBhvr>
                                        <p:cTn autoRev="1" decel="50000" dur="250" fill="hold" id="8">
                                          <p:stCondLst>
                                            <p:cond delay="0"/>
                                          </p:stCondLst>
                                        </p:cTn>
                                        <p:tgtEl>
                                          <p:spTgt spid="27"/>
                                        </p:tgtEl>
                                        <p:attrNameLst>
                                          <p:attrName>ppt_x</p:attrName>
                                        </p:attrNameLst>
                                      </p:cBhvr>
                                    </p:anim>
                                    <p:anim calcmode="lin" from="(-#ppt_h/2)" to="(#ppt_y)" valueType="num">
                                      <p:cBhvr>
                                        <p:cTn dur="500" fill="hold" id="9">
                                          <p:stCondLst>
                                            <p:cond delay="0"/>
                                          </p:stCondLst>
                                        </p:cTn>
                                        <p:tgtEl>
                                          <p:spTgt spid="27"/>
                                        </p:tgtEl>
                                        <p:attrNameLst>
                                          <p:attrName>ppt_y</p:attrName>
                                        </p:attrNameLst>
                                      </p:cBhvr>
                                    </p:anim>
                                    <p:animRot by="21600000">
                                      <p:cBhvr>
                                        <p:cTn dur="500" fill="hold" id="10">
                                          <p:stCondLst>
                                            <p:cond delay="0"/>
                                          </p:stCondLst>
                                        </p:cTn>
                                        <p:tgtEl>
                                          <p:spTgt spid="27"/>
                                        </p:tgtEl>
                                        <p:attrNameLst>
                                          <p:attrName>r</p:attrName>
                                        </p:attrNameLst>
                                      </p:cBhvr>
                                    </p:animRot>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1000" fill="hold" id="14"/>
                                        <p:tgtEl>
                                          <p:spTgt spid="6"/>
                                        </p:tgtEl>
                                        <p:attrNameLst>
                                          <p:attrName>ppt_w</p:attrName>
                                        </p:attrNameLst>
                                      </p:cBhvr>
                                      <p:tavLst>
                                        <p:tav tm="0">
                                          <p:val>
                                            <p:fltVal val="0"/>
                                          </p:val>
                                        </p:tav>
                                        <p:tav tm="100000">
                                          <p:val>
                                            <p:strVal val="#ppt_w"/>
                                          </p:val>
                                        </p:tav>
                                      </p:tavLst>
                                    </p:anim>
                                    <p:anim calcmode="lin" valueType="num">
                                      <p:cBhvr>
                                        <p:cTn dur="1000" fill="hold" id="15"/>
                                        <p:tgtEl>
                                          <p:spTgt spid="6"/>
                                        </p:tgtEl>
                                        <p:attrNameLst>
                                          <p:attrName>ppt_h</p:attrName>
                                        </p:attrNameLst>
                                      </p:cBhvr>
                                      <p:tavLst>
                                        <p:tav tm="0">
                                          <p:val>
                                            <p:fltVal val="0"/>
                                          </p:val>
                                        </p:tav>
                                        <p:tav tm="100000">
                                          <p:val>
                                            <p:strVal val="#ppt_h"/>
                                          </p:val>
                                        </p:tav>
                                      </p:tavLst>
                                    </p:anim>
                                    <p:animEffect filter="fade" transition="in">
                                      <p:cBhvr>
                                        <p:cTn dur="1000" id="16"/>
                                        <p:tgtEl>
                                          <p:spTgt spid="6"/>
                                        </p:tgtEl>
                                      </p:cBhvr>
                                    </p:animEffect>
                                  </p:childTnLst>
                                </p:cTn>
                              </p:par>
                              <p:par>
                                <p:cTn fill="hold" id="17" nodeType="withEffect" presetClass="emph" presetID="8" presetSubtype="0">
                                  <p:stCondLst>
                                    <p:cond delay="0"/>
                                  </p:stCondLst>
                                  <p:childTnLst>
                                    <p:animRot by="21600000">
                                      <p:cBhvr>
                                        <p:cTn dur="1000" fill="hold" id="18"/>
                                        <p:tgtEl>
                                          <p:spTgt spid="6"/>
                                        </p:tgtEl>
                                        <p:attrNameLst>
                                          <p:attrName>r</p:attrName>
                                        </p:attrNameLst>
                                      </p:cBhvr>
                                    </p:animRot>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22"/>
                                        </p:tgtEl>
                                        <p:attrNameLst>
                                          <p:attrName>style.visibility</p:attrName>
                                        </p:attrNameLst>
                                      </p:cBhvr>
                                      <p:to>
                                        <p:strVal val="visible"/>
                                      </p:to>
                                    </p:set>
                                    <p:animEffect filter="fade" transition="in">
                                      <p:cBhvr>
                                        <p:cTn dur="1000" id="22"/>
                                        <p:tgtEl>
                                          <p:spTgt spid="22"/>
                                        </p:tgtEl>
                                      </p:cBhvr>
                                    </p:animEffect>
                                    <p:anim calcmode="lin" valueType="num">
                                      <p:cBhvr>
                                        <p:cTn dur="1000" fill="hold" id="23"/>
                                        <p:tgtEl>
                                          <p:spTgt spid="22"/>
                                        </p:tgtEl>
                                        <p:attrNameLst>
                                          <p:attrName>ppt_x</p:attrName>
                                        </p:attrNameLst>
                                      </p:cBhvr>
                                      <p:tavLst>
                                        <p:tav tm="0">
                                          <p:val>
                                            <p:strVal val="#ppt_x"/>
                                          </p:val>
                                        </p:tav>
                                        <p:tav tm="100000">
                                          <p:val>
                                            <p:strVal val="#ppt_x"/>
                                          </p:val>
                                        </p:tav>
                                      </p:tavLst>
                                    </p:anim>
                                    <p:anim calcmode="lin" valueType="num">
                                      <p:cBhvr>
                                        <p:cTn dur="1000" fill="hold" id="24"/>
                                        <p:tgtEl>
                                          <p:spTgt spid="2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id="26" nodeType="afterEffect" presetClass="entr" presetID="42" presetSubtype="0">
                                  <p:stCondLst>
                                    <p:cond delay="0"/>
                                  </p:stCondLst>
                                  <p:childTnLst>
                                    <p:set>
                                      <p:cBhvr>
                                        <p:cTn dur="1" fill="hold" id="27">
                                          <p:stCondLst>
                                            <p:cond delay="0"/>
                                          </p:stCondLst>
                                        </p:cTn>
                                        <p:tgtEl>
                                          <p:spTgt spid="23"/>
                                        </p:tgtEl>
                                        <p:attrNameLst>
                                          <p:attrName>style.visibility</p:attrName>
                                        </p:attrNameLst>
                                      </p:cBhvr>
                                      <p:to>
                                        <p:strVal val="visible"/>
                                      </p:to>
                                    </p:set>
                                    <p:animEffect filter="fade" transition="in">
                                      <p:cBhvr>
                                        <p:cTn dur="1000" id="28"/>
                                        <p:tgtEl>
                                          <p:spTgt spid="23"/>
                                        </p:tgtEl>
                                      </p:cBhvr>
                                    </p:animEffect>
                                    <p:anim calcmode="lin" valueType="num">
                                      <p:cBhvr>
                                        <p:cTn dur="1000" fill="hold" id="29"/>
                                        <p:tgtEl>
                                          <p:spTgt spid="23"/>
                                        </p:tgtEl>
                                        <p:attrNameLst>
                                          <p:attrName>ppt_x</p:attrName>
                                        </p:attrNameLst>
                                      </p:cBhvr>
                                      <p:tavLst>
                                        <p:tav tm="0">
                                          <p:val>
                                            <p:strVal val="#ppt_x"/>
                                          </p:val>
                                        </p:tav>
                                        <p:tav tm="100000">
                                          <p:val>
                                            <p:strVal val="#ppt_x"/>
                                          </p:val>
                                        </p:tav>
                                      </p:tavLst>
                                    </p:anim>
                                    <p:anim calcmode="lin" valueType="num">
                                      <p:cBhvr>
                                        <p:cTn dur="1000" fill="hold" id="30"/>
                                        <p:tgtEl>
                                          <p:spTgt spid="23"/>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500"/>
                            </p:stCondLst>
                            <p:childTnLst>
                              <p:par>
                                <p:cTn fill="hold" id="32" nodeType="afterEffect" presetClass="entr" presetID="47" presetSubtype="0">
                                  <p:stCondLst>
                                    <p:cond delay="0"/>
                                  </p:stCondLst>
                                  <p:childTnLst>
                                    <p:set>
                                      <p:cBhvr>
                                        <p:cTn dur="1" fill="hold" id="33">
                                          <p:stCondLst>
                                            <p:cond delay="0"/>
                                          </p:stCondLst>
                                        </p:cTn>
                                        <p:tgtEl>
                                          <p:spTgt spid="24"/>
                                        </p:tgtEl>
                                        <p:attrNameLst>
                                          <p:attrName>style.visibility</p:attrName>
                                        </p:attrNameLst>
                                      </p:cBhvr>
                                      <p:to>
                                        <p:strVal val="visible"/>
                                      </p:to>
                                    </p:set>
                                    <p:animEffect filter="fade" transition="in">
                                      <p:cBhvr>
                                        <p:cTn dur="1000" id="34"/>
                                        <p:tgtEl>
                                          <p:spTgt spid="24"/>
                                        </p:tgtEl>
                                      </p:cBhvr>
                                    </p:animEffect>
                                    <p:anim calcmode="lin" valueType="num">
                                      <p:cBhvr>
                                        <p:cTn dur="1000" fill="hold" id="35"/>
                                        <p:tgtEl>
                                          <p:spTgt spid="24"/>
                                        </p:tgtEl>
                                        <p:attrNameLst>
                                          <p:attrName>ppt_x</p:attrName>
                                        </p:attrNameLst>
                                      </p:cBhvr>
                                      <p:tavLst>
                                        <p:tav tm="0">
                                          <p:val>
                                            <p:strVal val="#ppt_x"/>
                                          </p:val>
                                        </p:tav>
                                        <p:tav tm="100000">
                                          <p:val>
                                            <p:strVal val="#ppt_x"/>
                                          </p:val>
                                        </p:tav>
                                      </p:tavLst>
                                    </p:anim>
                                    <p:anim calcmode="lin" valueType="num">
                                      <p:cBhvr>
                                        <p:cTn dur="1000" fill="hold" id="36"/>
                                        <p:tgtEl>
                                          <p:spTgt spid="2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4500"/>
                            </p:stCondLst>
                            <p:childTnLst>
                              <p:par>
                                <p:cTn fill="hold" id="38" nodeType="afterEffect" presetClass="entr" presetID="47"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1000" id="40"/>
                                        <p:tgtEl>
                                          <p:spTgt spid="25"/>
                                        </p:tgtEl>
                                      </p:cBhvr>
                                    </p:animEffect>
                                    <p:anim calcmode="lin" valueType="num">
                                      <p:cBhvr>
                                        <p:cTn dur="1000" fill="hold" id="41"/>
                                        <p:tgtEl>
                                          <p:spTgt spid="25"/>
                                        </p:tgtEl>
                                        <p:attrNameLst>
                                          <p:attrName>ppt_x</p:attrName>
                                        </p:attrNameLst>
                                      </p:cBhvr>
                                      <p:tavLst>
                                        <p:tav tm="0">
                                          <p:val>
                                            <p:strVal val="#ppt_x"/>
                                          </p:val>
                                        </p:tav>
                                        <p:tav tm="100000">
                                          <p:val>
                                            <p:strVal val="#ppt_x"/>
                                          </p:val>
                                        </p:tav>
                                      </p:tavLst>
                                    </p:anim>
                                    <p:anim calcmode="lin" valueType="num">
                                      <p:cBhvr>
                                        <p:cTn dur="1000" fill="hold" id="42"/>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6"/>
          <p:cNvSpPr/>
          <p:nvPr/>
        </p:nvSpPr>
        <p:spPr bwMode="auto">
          <a:xfrm>
            <a:off x="3229450" y="2513152"/>
            <a:ext cx="1869019" cy="1871469"/>
          </a:xfrm>
          <a:custGeom>
            <a:gdLst>
              <a:gd fmla="*/ 836 w 1058" name="T0"/>
              <a:gd fmla="*/ 96 h 1042" name="T1"/>
              <a:gd fmla="*/ 848 w 1058" name="T2"/>
              <a:gd fmla="*/ 244 h 1042" name="T3"/>
              <a:gd fmla="*/ 876 w 1058" name="T4"/>
              <a:gd fmla="*/ 278 h 1042" name="T5"/>
              <a:gd fmla="*/ 918 w 1058" name="T6"/>
              <a:gd fmla="*/ 354 h 1042" name="T7"/>
              <a:gd fmla="*/ 1042 w 1058" name="T8"/>
              <a:gd fmla="*/ 394 h 1042" name="T9"/>
              <a:gd fmla="*/ 956 w 1058" name="T10"/>
              <a:gd fmla="*/ 518 h 1042" name="T11"/>
              <a:gd fmla="*/ 954 w 1058" name="T12"/>
              <a:gd fmla="*/ 560 h 1042" name="T13"/>
              <a:gd fmla="*/ 940 w 1058" name="T14"/>
              <a:gd fmla="*/ 646 h 1042" name="T15"/>
              <a:gd fmla="*/ 1008 w 1058" name="T16"/>
              <a:gd fmla="*/ 756 h 1042" name="T17"/>
              <a:gd fmla="*/ 864 w 1058" name="T18"/>
              <a:gd fmla="*/ 794 h 1042" name="T19"/>
              <a:gd fmla="*/ 834 w 1058" name="T20"/>
              <a:gd fmla="*/ 828 h 1042" name="T21"/>
              <a:gd fmla="*/ 768 w 1058" name="T22"/>
              <a:gd fmla="*/ 884 h 1042" name="T23"/>
              <a:gd fmla="*/ 750 w 1058" name="T24"/>
              <a:gd fmla="*/ 1012 h 1042" name="T25"/>
              <a:gd fmla="*/ 614 w 1058" name="T26"/>
              <a:gd fmla="*/ 948 h 1042" name="T27"/>
              <a:gd fmla="*/ 572 w 1058" name="T28"/>
              <a:gd fmla="*/ 954 h 1042" name="T29"/>
              <a:gd fmla="*/ 486 w 1058" name="T30"/>
              <a:gd fmla="*/ 954 h 1042" name="T31"/>
              <a:gd fmla="*/ 388 w 1058" name="T32"/>
              <a:gd fmla="*/ 1042 h 1042" name="T33"/>
              <a:gd fmla="*/ 326 w 1058" name="T34"/>
              <a:gd fmla="*/ 906 h 1042" name="T35"/>
              <a:gd fmla="*/ 288 w 1058" name="T36"/>
              <a:gd fmla="*/ 884 h 1042" name="T37"/>
              <a:gd fmla="*/ 222 w 1058" name="T38"/>
              <a:gd fmla="*/ 828 h 1042" name="T39"/>
              <a:gd fmla="*/ 92 w 1058" name="T40"/>
              <a:gd fmla="*/ 832 h 1042" name="T41"/>
              <a:gd fmla="*/ 132 w 1058" name="T42"/>
              <a:gd fmla="*/ 686 h 1042" name="T43"/>
              <a:gd fmla="*/ 118 w 1058" name="T44"/>
              <a:gd fmla="*/ 646 h 1042" name="T45"/>
              <a:gd fmla="*/ 102 w 1058" name="T46"/>
              <a:gd fmla="*/ 560 h 1042" name="T47"/>
              <a:gd fmla="*/ 0 w 1058" name="T48"/>
              <a:gd fmla="*/ 480 h 1042" name="T49"/>
              <a:gd fmla="*/ 122 w 1058" name="T50"/>
              <a:gd fmla="*/ 394 h 1042" name="T51"/>
              <a:gd fmla="*/ 138 w 1058" name="T52"/>
              <a:gd fmla="*/ 354 h 1042" name="T53"/>
              <a:gd fmla="*/ 182 w 1058" name="T54"/>
              <a:gd fmla="*/ 278 h 1042" name="T55"/>
              <a:gd fmla="*/ 154 w 1058" name="T56"/>
              <a:gd fmla="*/ 152 h 1042" name="T57"/>
              <a:gd fmla="*/ 304 w 1058" name="T58"/>
              <a:gd fmla="*/ 164 h 1042" name="T59"/>
              <a:gd fmla="*/ 342 w 1058" name="T60"/>
              <a:gd fmla="*/ 144 h 1042" name="T61"/>
              <a:gd fmla="*/ 424 w 1058" name="T62"/>
              <a:gd fmla="*/ 114 h 1042" name="T63"/>
              <a:gd fmla="*/ 486 w 1058" name="T64"/>
              <a:gd fmla="*/ 0 h 1042" name="T65"/>
              <a:gd fmla="*/ 590 w 1058" name="T66"/>
              <a:gd fmla="*/ 106 h 1042" name="T67"/>
              <a:gd fmla="*/ 634 w 1058" name="T68"/>
              <a:gd fmla="*/ 114 h 1042" name="T69"/>
              <a:gd fmla="*/ 714 w 1058" name="T70"/>
              <a:gd fmla="*/ 144 h 1042" name="T71"/>
              <a:gd fmla="*/ 752 w 1058" name="T72"/>
              <a:gd fmla="*/ 164 h 10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42" w="1058">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anchor="t" anchorCtr="0" bIns="60879" compatLnSpc="1" lIns="121758" numCol="1" rIns="121758" tIns="60879" vert="horz" wrap="square">
            <a:prstTxWarp prst="textNoShape">
              <a:avLst/>
            </a:prstTxWarp>
          </a:bodyPr>
          <a:lstStyle/>
          <a:p>
            <a:endParaRPr altLang="en-US" lang="zh-CN" sz="2700"/>
          </a:p>
        </p:txBody>
      </p:sp>
      <p:sp>
        <p:nvSpPr>
          <p:cNvPr id="4" name="矩形 3"/>
          <p:cNvSpPr/>
          <p:nvPr/>
        </p:nvSpPr>
        <p:spPr>
          <a:xfrm>
            <a:off x="3504099" y="3182082"/>
            <a:ext cx="1319715" cy="700878"/>
          </a:xfrm>
          <a:prstGeom prst="rect">
            <a:avLst/>
          </a:prstGeom>
        </p:spPr>
        <p:txBody>
          <a:bodyPr bIns="60879" lIns="121758" rIns="121758" tIns="60879" wrap="square">
            <a:spAutoFit/>
          </a:bodyPr>
          <a:lstStyle/>
          <a:p>
            <a:pPr algn="ctr" defTabSz="2130785">
              <a:spcBef>
                <a:spcPct val="0"/>
              </a:spcBef>
            </a:pPr>
            <a:r>
              <a:rPr altLang="zh-CN" b="1" lang="en-US" sz="1900">
                <a:solidFill>
                  <a:schemeClr val="bg1">
                    <a:lumMod val="95000"/>
                  </a:schemeClr>
                </a:solidFill>
                <a:latin charset="-122" panose="020b0503020204020204" pitchFamily="34" typeface="微软雅黑"/>
                <a:ea charset="-122" panose="020b0503020204020204" pitchFamily="34" typeface="微软雅黑"/>
              </a:rPr>
              <a:t> 输入您的</a:t>
            </a:r>
          </a:p>
          <a:p>
            <a:pPr algn="ctr" defTabSz="2130785">
              <a:spcBef>
                <a:spcPct val="0"/>
              </a:spcBef>
            </a:pPr>
            <a:r>
              <a:rPr altLang="zh-CN" b="1" lang="en-US" sz="1900">
                <a:solidFill>
                  <a:schemeClr val="bg1">
                    <a:lumMod val="95000"/>
                  </a:schemeClr>
                </a:solidFill>
                <a:latin charset="-122" panose="020b0503020204020204" pitchFamily="34" typeface="微软雅黑"/>
                <a:ea charset="-122" panose="020b0503020204020204" pitchFamily="34" typeface="微软雅黑"/>
              </a:rPr>
              <a:t>文字</a:t>
            </a:r>
          </a:p>
        </p:txBody>
      </p:sp>
      <p:sp>
        <p:nvSpPr>
          <p:cNvPr id="5" name="Freeform 6"/>
          <p:cNvSpPr/>
          <p:nvPr/>
        </p:nvSpPr>
        <p:spPr bwMode="auto">
          <a:xfrm>
            <a:off x="7061006" y="2513152"/>
            <a:ext cx="1869019" cy="1871469"/>
          </a:xfrm>
          <a:custGeom>
            <a:gdLst>
              <a:gd fmla="*/ 836 w 1058" name="T0"/>
              <a:gd fmla="*/ 96 h 1042" name="T1"/>
              <a:gd fmla="*/ 848 w 1058" name="T2"/>
              <a:gd fmla="*/ 244 h 1042" name="T3"/>
              <a:gd fmla="*/ 876 w 1058" name="T4"/>
              <a:gd fmla="*/ 278 h 1042" name="T5"/>
              <a:gd fmla="*/ 918 w 1058" name="T6"/>
              <a:gd fmla="*/ 354 h 1042" name="T7"/>
              <a:gd fmla="*/ 1042 w 1058" name="T8"/>
              <a:gd fmla="*/ 394 h 1042" name="T9"/>
              <a:gd fmla="*/ 956 w 1058" name="T10"/>
              <a:gd fmla="*/ 518 h 1042" name="T11"/>
              <a:gd fmla="*/ 954 w 1058" name="T12"/>
              <a:gd fmla="*/ 560 h 1042" name="T13"/>
              <a:gd fmla="*/ 940 w 1058" name="T14"/>
              <a:gd fmla="*/ 646 h 1042" name="T15"/>
              <a:gd fmla="*/ 1008 w 1058" name="T16"/>
              <a:gd fmla="*/ 756 h 1042" name="T17"/>
              <a:gd fmla="*/ 864 w 1058" name="T18"/>
              <a:gd fmla="*/ 794 h 1042" name="T19"/>
              <a:gd fmla="*/ 834 w 1058" name="T20"/>
              <a:gd fmla="*/ 828 h 1042" name="T21"/>
              <a:gd fmla="*/ 768 w 1058" name="T22"/>
              <a:gd fmla="*/ 884 h 1042" name="T23"/>
              <a:gd fmla="*/ 750 w 1058" name="T24"/>
              <a:gd fmla="*/ 1012 h 1042" name="T25"/>
              <a:gd fmla="*/ 614 w 1058" name="T26"/>
              <a:gd fmla="*/ 948 h 1042" name="T27"/>
              <a:gd fmla="*/ 572 w 1058" name="T28"/>
              <a:gd fmla="*/ 954 h 1042" name="T29"/>
              <a:gd fmla="*/ 486 w 1058" name="T30"/>
              <a:gd fmla="*/ 954 h 1042" name="T31"/>
              <a:gd fmla="*/ 388 w 1058" name="T32"/>
              <a:gd fmla="*/ 1042 h 1042" name="T33"/>
              <a:gd fmla="*/ 326 w 1058" name="T34"/>
              <a:gd fmla="*/ 906 h 1042" name="T35"/>
              <a:gd fmla="*/ 288 w 1058" name="T36"/>
              <a:gd fmla="*/ 884 h 1042" name="T37"/>
              <a:gd fmla="*/ 222 w 1058" name="T38"/>
              <a:gd fmla="*/ 828 h 1042" name="T39"/>
              <a:gd fmla="*/ 92 w 1058" name="T40"/>
              <a:gd fmla="*/ 832 h 1042" name="T41"/>
              <a:gd fmla="*/ 132 w 1058" name="T42"/>
              <a:gd fmla="*/ 686 h 1042" name="T43"/>
              <a:gd fmla="*/ 118 w 1058" name="T44"/>
              <a:gd fmla="*/ 646 h 1042" name="T45"/>
              <a:gd fmla="*/ 102 w 1058" name="T46"/>
              <a:gd fmla="*/ 560 h 1042" name="T47"/>
              <a:gd fmla="*/ 0 w 1058" name="T48"/>
              <a:gd fmla="*/ 480 h 1042" name="T49"/>
              <a:gd fmla="*/ 122 w 1058" name="T50"/>
              <a:gd fmla="*/ 394 h 1042" name="T51"/>
              <a:gd fmla="*/ 138 w 1058" name="T52"/>
              <a:gd fmla="*/ 354 h 1042" name="T53"/>
              <a:gd fmla="*/ 182 w 1058" name="T54"/>
              <a:gd fmla="*/ 278 h 1042" name="T55"/>
              <a:gd fmla="*/ 154 w 1058" name="T56"/>
              <a:gd fmla="*/ 152 h 1042" name="T57"/>
              <a:gd fmla="*/ 304 w 1058" name="T58"/>
              <a:gd fmla="*/ 164 h 1042" name="T59"/>
              <a:gd fmla="*/ 342 w 1058" name="T60"/>
              <a:gd fmla="*/ 144 h 1042" name="T61"/>
              <a:gd fmla="*/ 424 w 1058" name="T62"/>
              <a:gd fmla="*/ 114 h 1042" name="T63"/>
              <a:gd fmla="*/ 486 w 1058" name="T64"/>
              <a:gd fmla="*/ 0 h 1042" name="T65"/>
              <a:gd fmla="*/ 590 w 1058" name="T66"/>
              <a:gd fmla="*/ 106 h 1042" name="T67"/>
              <a:gd fmla="*/ 634 w 1058" name="T68"/>
              <a:gd fmla="*/ 114 h 1042" name="T69"/>
              <a:gd fmla="*/ 714 w 1058" name="T70"/>
              <a:gd fmla="*/ 144 h 1042" name="T71"/>
              <a:gd fmla="*/ 752 w 1058" name="T72"/>
              <a:gd fmla="*/ 164 h 10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42" w="1058">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chemeClr val="tx1">
              <a:lumMod val="75000"/>
              <a:lumOff val="25000"/>
            </a:schemeClr>
          </a:solidFill>
          <a:ln w="28575">
            <a:solidFill>
              <a:schemeClr val="bg1">
                <a:lumMod val="65000"/>
                <a:lumOff val="35000"/>
              </a:schemeClr>
            </a:solidFill>
          </a:ln>
        </p:spPr>
        <p:txBody>
          <a:bodyPr anchor="t" anchorCtr="0" bIns="60879" compatLnSpc="1" lIns="121758" numCol="1" rIns="121758" tIns="60879" vert="horz" wrap="square">
            <a:prstTxWarp prst="textNoShape">
              <a:avLst/>
            </a:prstTxWarp>
          </a:bodyPr>
          <a:lstStyle/>
          <a:p>
            <a:endParaRPr altLang="en-US" lang="zh-CN" sz="2700"/>
          </a:p>
        </p:txBody>
      </p:sp>
      <p:sp>
        <p:nvSpPr>
          <p:cNvPr id="6" name="矩形 5"/>
          <p:cNvSpPr/>
          <p:nvPr/>
        </p:nvSpPr>
        <p:spPr>
          <a:xfrm>
            <a:off x="7335656" y="3182082"/>
            <a:ext cx="1319715" cy="700878"/>
          </a:xfrm>
          <a:prstGeom prst="rect">
            <a:avLst/>
          </a:prstGeom>
        </p:spPr>
        <p:txBody>
          <a:bodyPr bIns="60879" lIns="121758" rIns="121758" tIns="60879" wrap="square">
            <a:spAutoFit/>
          </a:bodyPr>
          <a:lstStyle/>
          <a:p>
            <a:pPr algn="ctr" defTabSz="2130785">
              <a:spcBef>
                <a:spcPct val="0"/>
              </a:spcBef>
            </a:pPr>
            <a:r>
              <a:rPr altLang="zh-CN" b="1" lang="en-US" sz="1900">
                <a:solidFill>
                  <a:schemeClr val="bg1">
                    <a:lumMod val="95000"/>
                  </a:schemeClr>
                </a:solidFill>
                <a:latin charset="-122" panose="020b0503020204020204" pitchFamily="34" typeface="微软雅黑"/>
                <a:ea charset="-122" panose="020b0503020204020204" pitchFamily="34" typeface="微软雅黑"/>
              </a:rPr>
              <a:t> 输入您的</a:t>
            </a:r>
          </a:p>
          <a:p>
            <a:pPr algn="ctr" defTabSz="2130785">
              <a:spcBef>
                <a:spcPct val="0"/>
              </a:spcBef>
            </a:pPr>
            <a:r>
              <a:rPr altLang="zh-CN" b="1" lang="en-US" sz="1900">
                <a:solidFill>
                  <a:schemeClr val="bg1">
                    <a:lumMod val="95000"/>
                  </a:schemeClr>
                </a:solidFill>
                <a:latin charset="-122" panose="020b0503020204020204" pitchFamily="34" typeface="微软雅黑"/>
                <a:ea charset="-122" panose="020b0503020204020204" pitchFamily="34" typeface="微软雅黑"/>
              </a:rPr>
              <a:t>文字</a:t>
            </a:r>
          </a:p>
        </p:txBody>
      </p:sp>
      <p:sp>
        <p:nvSpPr>
          <p:cNvPr id="7" name="Freeform 6"/>
          <p:cNvSpPr/>
          <p:nvPr/>
        </p:nvSpPr>
        <p:spPr bwMode="auto">
          <a:xfrm>
            <a:off x="4967215" y="2022306"/>
            <a:ext cx="2235351" cy="2206077"/>
          </a:xfrm>
          <a:custGeom>
            <a:gdLst>
              <a:gd fmla="*/ 836 w 1058" name="T0"/>
              <a:gd fmla="*/ 96 h 1042" name="T1"/>
              <a:gd fmla="*/ 848 w 1058" name="T2"/>
              <a:gd fmla="*/ 244 h 1042" name="T3"/>
              <a:gd fmla="*/ 876 w 1058" name="T4"/>
              <a:gd fmla="*/ 278 h 1042" name="T5"/>
              <a:gd fmla="*/ 918 w 1058" name="T6"/>
              <a:gd fmla="*/ 354 h 1042" name="T7"/>
              <a:gd fmla="*/ 1042 w 1058" name="T8"/>
              <a:gd fmla="*/ 394 h 1042" name="T9"/>
              <a:gd fmla="*/ 956 w 1058" name="T10"/>
              <a:gd fmla="*/ 518 h 1042" name="T11"/>
              <a:gd fmla="*/ 954 w 1058" name="T12"/>
              <a:gd fmla="*/ 560 h 1042" name="T13"/>
              <a:gd fmla="*/ 940 w 1058" name="T14"/>
              <a:gd fmla="*/ 646 h 1042" name="T15"/>
              <a:gd fmla="*/ 1008 w 1058" name="T16"/>
              <a:gd fmla="*/ 756 h 1042" name="T17"/>
              <a:gd fmla="*/ 864 w 1058" name="T18"/>
              <a:gd fmla="*/ 794 h 1042" name="T19"/>
              <a:gd fmla="*/ 834 w 1058" name="T20"/>
              <a:gd fmla="*/ 828 h 1042" name="T21"/>
              <a:gd fmla="*/ 768 w 1058" name="T22"/>
              <a:gd fmla="*/ 884 h 1042" name="T23"/>
              <a:gd fmla="*/ 750 w 1058" name="T24"/>
              <a:gd fmla="*/ 1012 h 1042" name="T25"/>
              <a:gd fmla="*/ 614 w 1058" name="T26"/>
              <a:gd fmla="*/ 948 h 1042" name="T27"/>
              <a:gd fmla="*/ 572 w 1058" name="T28"/>
              <a:gd fmla="*/ 954 h 1042" name="T29"/>
              <a:gd fmla="*/ 486 w 1058" name="T30"/>
              <a:gd fmla="*/ 954 h 1042" name="T31"/>
              <a:gd fmla="*/ 388 w 1058" name="T32"/>
              <a:gd fmla="*/ 1042 h 1042" name="T33"/>
              <a:gd fmla="*/ 326 w 1058" name="T34"/>
              <a:gd fmla="*/ 906 h 1042" name="T35"/>
              <a:gd fmla="*/ 288 w 1058" name="T36"/>
              <a:gd fmla="*/ 884 h 1042" name="T37"/>
              <a:gd fmla="*/ 222 w 1058" name="T38"/>
              <a:gd fmla="*/ 828 h 1042" name="T39"/>
              <a:gd fmla="*/ 92 w 1058" name="T40"/>
              <a:gd fmla="*/ 832 h 1042" name="T41"/>
              <a:gd fmla="*/ 132 w 1058" name="T42"/>
              <a:gd fmla="*/ 686 h 1042" name="T43"/>
              <a:gd fmla="*/ 118 w 1058" name="T44"/>
              <a:gd fmla="*/ 646 h 1042" name="T45"/>
              <a:gd fmla="*/ 102 w 1058" name="T46"/>
              <a:gd fmla="*/ 560 h 1042" name="T47"/>
              <a:gd fmla="*/ 0 w 1058" name="T48"/>
              <a:gd fmla="*/ 480 h 1042" name="T49"/>
              <a:gd fmla="*/ 122 w 1058" name="T50"/>
              <a:gd fmla="*/ 394 h 1042" name="T51"/>
              <a:gd fmla="*/ 138 w 1058" name="T52"/>
              <a:gd fmla="*/ 354 h 1042" name="T53"/>
              <a:gd fmla="*/ 182 w 1058" name="T54"/>
              <a:gd fmla="*/ 278 h 1042" name="T55"/>
              <a:gd fmla="*/ 154 w 1058" name="T56"/>
              <a:gd fmla="*/ 152 h 1042" name="T57"/>
              <a:gd fmla="*/ 304 w 1058" name="T58"/>
              <a:gd fmla="*/ 164 h 1042" name="T59"/>
              <a:gd fmla="*/ 342 w 1058" name="T60"/>
              <a:gd fmla="*/ 144 h 1042" name="T61"/>
              <a:gd fmla="*/ 424 w 1058" name="T62"/>
              <a:gd fmla="*/ 114 h 1042" name="T63"/>
              <a:gd fmla="*/ 486 w 1058" name="T64"/>
              <a:gd fmla="*/ 0 h 1042" name="T65"/>
              <a:gd fmla="*/ 590 w 1058" name="T66"/>
              <a:gd fmla="*/ 106 h 1042" name="T67"/>
              <a:gd fmla="*/ 634 w 1058" name="T68"/>
              <a:gd fmla="*/ 114 h 1042" name="T69"/>
              <a:gd fmla="*/ 714 w 1058" name="T70"/>
              <a:gd fmla="*/ 144 h 1042" name="T71"/>
              <a:gd fmla="*/ 752 w 1058" name="T72"/>
              <a:gd fmla="*/ 164 h 10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42" w="1058">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anchor="t" anchorCtr="0" bIns="60879" compatLnSpc="1" lIns="121758" numCol="1" rIns="121758" tIns="60879" vert="horz" wrap="square">
            <a:prstTxWarp prst="textNoShape">
              <a:avLst/>
            </a:prstTxWarp>
          </a:bodyPr>
          <a:lstStyle/>
          <a:p>
            <a:endParaRPr altLang="en-US" lang="zh-CN"/>
          </a:p>
        </p:txBody>
      </p:sp>
      <p:sp>
        <p:nvSpPr>
          <p:cNvPr id="8" name="矩形 7"/>
          <p:cNvSpPr/>
          <p:nvPr/>
        </p:nvSpPr>
        <p:spPr>
          <a:xfrm>
            <a:off x="5366385" y="2825501"/>
            <a:ext cx="1542663" cy="761838"/>
          </a:xfrm>
          <a:prstGeom prst="rect">
            <a:avLst/>
          </a:prstGeom>
        </p:spPr>
        <p:txBody>
          <a:bodyPr bIns="60879" lIns="121758" rIns="121758" tIns="60879" wrap="square">
            <a:spAutoFit/>
          </a:bodyPr>
          <a:lstStyle/>
          <a:p>
            <a:pPr algn="ctr" defTabSz="2130785">
              <a:spcBef>
                <a:spcPct val="0"/>
              </a:spcBef>
            </a:pPr>
            <a:r>
              <a:rPr altLang="zh-CN" b="1" lang="en-US" sz="2100">
                <a:solidFill>
                  <a:schemeClr val="bg1">
                    <a:lumMod val="95000"/>
                  </a:schemeClr>
                </a:solidFill>
                <a:latin charset="-122" panose="020b0503020204020204" pitchFamily="34" typeface="微软雅黑"/>
                <a:ea charset="-122" panose="020b0503020204020204" pitchFamily="34" typeface="微软雅黑"/>
              </a:rPr>
              <a:t> 输入您的</a:t>
            </a:r>
          </a:p>
          <a:p>
            <a:pPr algn="ctr" defTabSz="2130785">
              <a:spcBef>
                <a:spcPct val="0"/>
              </a:spcBef>
            </a:pPr>
            <a:r>
              <a:rPr altLang="zh-CN" b="1" lang="en-US" sz="2100">
                <a:solidFill>
                  <a:schemeClr val="bg1">
                    <a:lumMod val="95000"/>
                  </a:schemeClr>
                </a:solidFill>
                <a:latin charset="-122" panose="020b0503020204020204" pitchFamily="34" typeface="微软雅黑"/>
                <a:ea charset="-122" panose="020b0503020204020204" pitchFamily="34" typeface="微软雅黑"/>
              </a:rPr>
              <a:t>文字</a:t>
            </a:r>
          </a:p>
        </p:txBody>
      </p:sp>
      <p:sp>
        <p:nvSpPr>
          <p:cNvPr id="9" name="矩形 8"/>
          <p:cNvSpPr/>
          <p:nvPr/>
        </p:nvSpPr>
        <p:spPr>
          <a:xfrm>
            <a:off x="8525578" y="2018049"/>
            <a:ext cx="3175374" cy="853278"/>
          </a:xfrm>
          <a:prstGeom prst="rect">
            <a:avLst/>
          </a:prstGeom>
        </p:spPr>
        <p:txBody>
          <a:bodyPr bIns="60879" lIns="121758" rIns="121758" tIns="60879"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sp>
        <p:nvSpPr>
          <p:cNvPr id="11" name="Freeform 6"/>
          <p:cNvSpPr/>
          <p:nvPr/>
        </p:nvSpPr>
        <p:spPr bwMode="auto">
          <a:xfrm>
            <a:off x="2048280" y="3605378"/>
            <a:ext cx="1367574" cy="1369368"/>
          </a:xfrm>
          <a:custGeom>
            <a:gdLst>
              <a:gd fmla="*/ 836 w 1058" name="T0"/>
              <a:gd fmla="*/ 96 h 1042" name="T1"/>
              <a:gd fmla="*/ 848 w 1058" name="T2"/>
              <a:gd fmla="*/ 244 h 1042" name="T3"/>
              <a:gd fmla="*/ 876 w 1058" name="T4"/>
              <a:gd fmla="*/ 278 h 1042" name="T5"/>
              <a:gd fmla="*/ 918 w 1058" name="T6"/>
              <a:gd fmla="*/ 354 h 1042" name="T7"/>
              <a:gd fmla="*/ 1042 w 1058" name="T8"/>
              <a:gd fmla="*/ 394 h 1042" name="T9"/>
              <a:gd fmla="*/ 956 w 1058" name="T10"/>
              <a:gd fmla="*/ 518 h 1042" name="T11"/>
              <a:gd fmla="*/ 954 w 1058" name="T12"/>
              <a:gd fmla="*/ 560 h 1042" name="T13"/>
              <a:gd fmla="*/ 940 w 1058" name="T14"/>
              <a:gd fmla="*/ 646 h 1042" name="T15"/>
              <a:gd fmla="*/ 1008 w 1058" name="T16"/>
              <a:gd fmla="*/ 756 h 1042" name="T17"/>
              <a:gd fmla="*/ 864 w 1058" name="T18"/>
              <a:gd fmla="*/ 794 h 1042" name="T19"/>
              <a:gd fmla="*/ 834 w 1058" name="T20"/>
              <a:gd fmla="*/ 828 h 1042" name="T21"/>
              <a:gd fmla="*/ 768 w 1058" name="T22"/>
              <a:gd fmla="*/ 884 h 1042" name="T23"/>
              <a:gd fmla="*/ 750 w 1058" name="T24"/>
              <a:gd fmla="*/ 1012 h 1042" name="T25"/>
              <a:gd fmla="*/ 614 w 1058" name="T26"/>
              <a:gd fmla="*/ 948 h 1042" name="T27"/>
              <a:gd fmla="*/ 572 w 1058" name="T28"/>
              <a:gd fmla="*/ 954 h 1042" name="T29"/>
              <a:gd fmla="*/ 486 w 1058" name="T30"/>
              <a:gd fmla="*/ 954 h 1042" name="T31"/>
              <a:gd fmla="*/ 388 w 1058" name="T32"/>
              <a:gd fmla="*/ 1042 h 1042" name="T33"/>
              <a:gd fmla="*/ 326 w 1058" name="T34"/>
              <a:gd fmla="*/ 906 h 1042" name="T35"/>
              <a:gd fmla="*/ 288 w 1058" name="T36"/>
              <a:gd fmla="*/ 884 h 1042" name="T37"/>
              <a:gd fmla="*/ 222 w 1058" name="T38"/>
              <a:gd fmla="*/ 828 h 1042" name="T39"/>
              <a:gd fmla="*/ 92 w 1058" name="T40"/>
              <a:gd fmla="*/ 832 h 1042" name="T41"/>
              <a:gd fmla="*/ 132 w 1058" name="T42"/>
              <a:gd fmla="*/ 686 h 1042" name="T43"/>
              <a:gd fmla="*/ 118 w 1058" name="T44"/>
              <a:gd fmla="*/ 646 h 1042" name="T45"/>
              <a:gd fmla="*/ 102 w 1058" name="T46"/>
              <a:gd fmla="*/ 560 h 1042" name="T47"/>
              <a:gd fmla="*/ 0 w 1058" name="T48"/>
              <a:gd fmla="*/ 480 h 1042" name="T49"/>
              <a:gd fmla="*/ 122 w 1058" name="T50"/>
              <a:gd fmla="*/ 394 h 1042" name="T51"/>
              <a:gd fmla="*/ 138 w 1058" name="T52"/>
              <a:gd fmla="*/ 354 h 1042" name="T53"/>
              <a:gd fmla="*/ 182 w 1058" name="T54"/>
              <a:gd fmla="*/ 278 h 1042" name="T55"/>
              <a:gd fmla="*/ 154 w 1058" name="T56"/>
              <a:gd fmla="*/ 152 h 1042" name="T57"/>
              <a:gd fmla="*/ 304 w 1058" name="T58"/>
              <a:gd fmla="*/ 164 h 1042" name="T59"/>
              <a:gd fmla="*/ 342 w 1058" name="T60"/>
              <a:gd fmla="*/ 144 h 1042" name="T61"/>
              <a:gd fmla="*/ 424 w 1058" name="T62"/>
              <a:gd fmla="*/ 114 h 1042" name="T63"/>
              <a:gd fmla="*/ 486 w 1058" name="T64"/>
              <a:gd fmla="*/ 0 h 1042" name="T65"/>
              <a:gd fmla="*/ 590 w 1058" name="T66"/>
              <a:gd fmla="*/ 106 h 1042" name="T67"/>
              <a:gd fmla="*/ 634 w 1058" name="T68"/>
              <a:gd fmla="*/ 114 h 1042" name="T69"/>
              <a:gd fmla="*/ 714 w 1058" name="T70"/>
              <a:gd fmla="*/ 144 h 1042" name="T71"/>
              <a:gd fmla="*/ 752 w 1058" name="T72"/>
              <a:gd fmla="*/ 164 h 10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42" w="1058">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anchor="t" anchorCtr="0" bIns="60879" compatLnSpc="1" lIns="121758" numCol="1" rIns="121758" tIns="60879" vert="horz" wrap="square">
            <a:prstTxWarp prst="textNoShape">
              <a:avLst/>
            </a:prstTxWarp>
          </a:bodyPr>
          <a:lstStyle/>
          <a:p>
            <a:endParaRPr altLang="en-US" lang="zh-CN"/>
          </a:p>
        </p:txBody>
      </p:sp>
      <p:sp>
        <p:nvSpPr>
          <p:cNvPr id="12" name="矩形 11"/>
          <p:cNvSpPr/>
          <p:nvPr/>
        </p:nvSpPr>
        <p:spPr>
          <a:xfrm>
            <a:off x="2048279" y="4048668"/>
            <a:ext cx="1319715" cy="517998"/>
          </a:xfrm>
          <a:prstGeom prst="rect">
            <a:avLst/>
          </a:prstGeom>
        </p:spPr>
        <p:txBody>
          <a:bodyPr bIns="60879" lIns="121758" rIns="121758" tIns="60879" wrap="square">
            <a:spAutoFit/>
          </a:bodyPr>
          <a:lstStyle/>
          <a:p>
            <a:pPr algn="ctr" defTabSz="2130785">
              <a:spcBef>
                <a:spcPct val="0"/>
              </a:spcBef>
            </a:pPr>
            <a:r>
              <a:rPr altLang="zh-CN" b="1" lang="en-US" sz="1300">
                <a:solidFill>
                  <a:schemeClr val="bg1">
                    <a:lumMod val="95000"/>
                  </a:schemeClr>
                </a:solidFill>
                <a:latin charset="-122" panose="020b0503020204020204" pitchFamily="34" typeface="微软雅黑"/>
                <a:ea charset="-122" panose="020b0503020204020204" pitchFamily="34" typeface="微软雅黑"/>
              </a:rPr>
              <a:t> 输入您的</a:t>
            </a:r>
          </a:p>
          <a:p>
            <a:pPr algn="ctr" defTabSz="2130785">
              <a:spcBef>
                <a:spcPct val="0"/>
              </a:spcBef>
            </a:pPr>
            <a:r>
              <a:rPr altLang="zh-CN" b="1" lang="en-US" sz="1300">
                <a:solidFill>
                  <a:schemeClr val="bg1">
                    <a:lumMod val="95000"/>
                  </a:schemeClr>
                </a:solidFill>
                <a:latin charset="-122" panose="020b0503020204020204" pitchFamily="34" typeface="微软雅黑"/>
                <a:ea charset="-122" panose="020b0503020204020204" pitchFamily="34" typeface="微软雅黑"/>
              </a:rPr>
              <a:t>文字</a:t>
            </a:r>
          </a:p>
        </p:txBody>
      </p:sp>
      <p:sp>
        <p:nvSpPr>
          <p:cNvPr id="13" name="Freeform 6"/>
          <p:cNvSpPr/>
          <p:nvPr/>
        </p:nvSpPr>
        <p:spPr bwMode="auto">
          <a:xfrm>
            <a:off x="8745691" y="3605378"/>
            <a:ext cx="1367574" cy="1369368"/>
          </a:xfrm>
          <a:custGeom>
            <a:gdLst>
              <a:gd fmla="*/ 836 w 1058" name="T0"/>
              <a:gd fmla="*/ 96 h 1042" name="T1"/>
              <a:gd fmla="*/ 848 w 1058" name="T2"/>
              <a:gd fmla="*/ 244 h 1042" name="T3"/>
              <a:gd fmla="*/ 876 w 1058" name="T4"/>
              <a:gd fmla="*/ 278 h 1042" name="T5"/>
              <a:gd fmla="*/ 918 w 1058" name="T6"/>
              <a:gd fmla="*/ 354 h 1042" name="T7"/>
              <a:gd fmla="*/ 1042 w 1058" name="T8"/>
              <a:gd fmla="*/ 394 h 1042" name="T9"/>
              <a:gd fmla="*/ 956 w 1058" name="T10"/>
              <a:gd fmla="*/ 518 h 1042" name="T11"/>
              <a:gd fmla="*/ 954 w 1058" name="T12"/>
              <a:gd fmla="*/ 560 h 1042" name="T13"/>
              <a:gd fmla="*/ 940 w 1058" name="T14"/>
              <a:gd fmla="*/ 646 h 1042" name="T15"/>
              <a:gd fmla="*/ 1008 w 1058" name="T16"/>
              <a:gd fmla="*/ 756 h 1042" name="T17"/>
              <a:gd fmla="*/ 864 w 1058" name="T18"/>
              <a:gd fmla="*/ 794 h 1042" name="T19"/>
              <a:gd fmla="*/ 834 w 1058" name="T20"/>
              <a:gd fmla="*/ 828 h 1042" name="T21"/>
              <a:gd fmla="*/ 768 w 1058" name="T22"/>
              <a:gd fmla="*/ 884 h 1042" name="T23"/>
              <a:gd fmla="*/ 750 w 1058" name="T24"/>
              <a:gd fmla="*/ 1012 h 1042" name="T25"/>
              <a:gd fmla="*/ 614 w 1058" name="T26"/>
              <a:gd fmla="*/ 948 h 1042" name="T27"/>
              <a:gd fmla="*/ 572 w 1058" name="T28"/>
              <a:gd fmla="*/ 954 h 1042" name="T29"/>
              <a:gd fmla="*/ 486 w 1058" name="T30"/>
              <a:gd fmla="*/ 954 h 1042" name="T31"/>
              <a:gd fmla="*/ 388 w 1058" name="T32"/>
              <a:gd fmla="*/ 1042 h 1042" name="T33"/>
              <a:gd fmla="*/ 326 w 1058" name="T34"/>
              <a:gd fmla="*/ 906 h 1042" name="T35"/>
              <a:gd fmla="*/ 288 w 1058" name="T36"/>
              <a:gd fmla="*/ 884 h 1042" name="T37"/>
              <a:gd fmla="*/ 222 w 1058" name="T38"/>
              <a:gd fmla="*/ 828 h 1042" name="T39"/>
              <a:gd fmla="*/ 92 w 1058" name="T40"/>
              <a:gd fmla="*/ 832 h 1042" name="T41"/>
              <a:gd fmla="*/ 132 w 1058" name="T42"/>
              <a:gd fmla="*/ 686 h 1042" name="T43"/>
              <a:gd fmla="*/ 118 w 1058" name="T44"/>
              <a:gd fmla="*/ 646 h 1042" name="T45"/>
              <a:gd fmla="*/ 102 w 1058" name="T46"/>
              <a:gd fmla="*/ 560 h 1042" name="T47"/>
              <a:gd fmla="*/ 0 w 1058" name="T48"/>
              <a:gd fmla="*/ 480 h 1042" name="T49"/>
              <a:gd fmla="*/ 122 w 1058" name="T50"/>
              <a:gd fmla="*/ 394 h 1042" name="T51"/>
              <a:gd fmla="*/ 138 w 1058" name="T52"/>
              <a:gd fmla="*/ 354 h 1042" name="T53"/>
              <a:gd fmla="*/ 182 w 1058" name="T54"/>
              <a:gd fmla="*/ 278 h 1042" name="T55"/>
              <a:gd fmla="*/ 154 w 1058" name="T56"/>
              <a:gd fmla="*/ 152 h 1042" name="T57"/>
              <a:gd fmla="*/ 304 w 1058" name="T58"/>
              <a:gd fmla="*/ 164 h 1042" name="T59"/>
              <a:gd fmla="*/ 342 w 1058" name="T60"/>
              <a:gd fmla="*/ 144 h 1042" name="T61"/>
              <a:gd fmla="*/ 424 w 1058" name="T62"/>
              <a:gd fmla="*/ 114 h 1042" name="T63"/>
              <a:gd fmla="*/ 486 w 1058" name="T64"/>
              <a:gd fmla="*/ 0 h 1042" name="T65"/>
              <a:gd fmla="*/ 590 w 1058" name="T66"/>
              <a:gd fmla="*/ 106 h 1042" name="T67"/>
              <a:gd fmla="*/ 634 w 1058" name="T68"/>
              <a:gd fmla="*/ 114 h 1042" name="T69"/>
              <a:gd fmla="*/ 714 w 1058" name="T70"/>
              <a:gd fmla="*/ 144 h 1042" name="T71"/>
              <a:gd fmla="*/ 752 w 1058" name="T72"/>
              <a:gd fmla="*/ 164 h 10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42" w="1058">
                <a:moveTo>
                  <a:pt x="752" y="164"/>
                </a:moveTo>
                <a:lnTo>
                  <a:pt x="836" y="96"/>
                </a:lnTo>
                <a:lnTo>
                  <a:pt x="902" y="152"/>
                </a:lnTo>
                <a:lnTo>
                  <a:pt x="848" y="244"/>
                </a:lnTo>
                <a:lnTo>
                  <a:pt x="848" y="244"/>
                </a:lnTo>
                <a:lnTo>
                  <a:pt x="876" y="278"/>
                </a:lnTo>
                <a:lnTo>
                  <a:pt x="898" y="316"/>
                </a:lnTo>
                <a:lnTo>
                  <a:pt x="918" y="354"/>
                </a:lnTo>
                <a:lnTo>
                  <a:pt x="934" y="394"/>
                </a:lnTo>
                <a:lnTo>
                  <a:pt x="1042" y="394"/>
                </a:lnTo>
                <a:lnTo>
                  <a:pt x="1058" y="480"/>
                </a:lnTo>
                <a:lnTo>
                  <a:pt x="956" y="518"/>
                </a:lnTo>
                <a:lnTo>
                  <a:pt x="956" y="518"/>
                </a:lnTo>
                <a:lnTo>
                  <a:pt x="954" y="560"/>
                </a:lnTo>
                <a:lnTo>
                  <a:pt x="950" y="604"/>
                </a:lnTo>
                <a:lnTo>
                  <a:pt x="940" y="646"/>
                </a:lnTo>
                <a:lnTo>
                  <a:pt x="926" y="686"/>
                </a:lnTo>
                <a:lnTo>
                  <a:pt x="1008" y="756"/>
                </a:lnTo>
                <a:lnTo>
                  <a:pt x="966" y="832"/>
                </a:lnTo>
                <a:lnTo>
                  <a:pt x="864" y="794"/>
                </a:lnTo>
                <a:lnTo>
                  <a:pt x="864" y="794"/>
                </a:lnTo>
                <a:lnTo>
                  <a:pt x="834" y="828"/>
                </a:lnTo>
                <a:lnTo>
                  <a:pt x="804" y="856"/>
                </a:lnTo>
                <a:lnTo>
                  <a:pt x="768" y="884"/>
                </a:lnTo>
                <a:lnTo>
                  <a:pt x="732" y="906"/>
                </a:lnTo>
                <a:lnTo>
                  <a:pt x="750" y="1012"/>
                </a:lnTo>
                <a:lnTo>
                  <a:pt x="668" y="1042"/>
                </a:lnTo>
                <a:lnTo>
                  <a:pt x="614" y="948"/>
                </a:lnTo>
                <a:lnTo>
                  <a:pt x="614" y="948"/>
                </a:lnTo>
                <a:lnTo>
                  <a:pt x="572" y="954"/>
                </a:lnTo>
                <a:lnTo>
                  <a:pt x="528" y="958"/>
                </a:lnTo>
                <a:lnTo>
                  <a:pt x="486" y="954"/>
                </a:lnTo>
                <a:lnTo>
                  <a:pt x="442" y="948"/>
                </a:lnTo>
                <a:lnTo>
                  <a:pt x="388" y="1042"/>
                </a:lnTo>
                <a:lnTo>
                  <a:pt x="306" y="1012"/>
                </a:lnTo>
                <a:lnTo>
                  <a:pt x="326" y="906"/>
                </a:lnTo>
                <a:lnTo>
                  <a:pt x="326" y="906"/>
                </a:lnTo>
                <a:lnTo>
                  <a:pt x="288" y="884"/>
                </a:lnTo>
                <a:lnTo>
                  <a:pt x="254" y="856"/>
                </a:lnTo>
                <a:lnTo>
                  <a:pt x="222" y="828"/>
                </a:lnTo>
                <a:lnTo>
                  <a:pt x="194" y="794"/>
                </a:lnTo>
                <a:lnTo>
                  <a:pt x="92" y="832"/>
                </a:lnTo>
                <a:lnTo>
                  <a:pt x="48" y="756"/>
                </a:lnTo>
                <a:lnTo>
                  <a:pt x="132" y="686"/>
                </a:lnTo>
                <a:lnTo>
                  <a:pt x="132" y="686"/>
                </a:lnTo>
                <a:lnTo>
                  <a:pt x="118" y="646"/>
                </a:lnTo>
                <a:lnTo>
                  <a:pt x="108" y="604"/>
                </a:lnTo>
                <a:lnTo>
                  <a:pt x="102" y="560"/>
                </a:lnTo>
                <a:lnTo>
                  <a:pt x="102" y="518"/>
                </a:lnTo>
                <a:lnTo>
                  <a:pt x="0" y="480"/>
                </a:lnTo>
                <a:lnTo>
                  <a:pt x="14" y="394"/>
                </a:lnTo>
                <a:lnTo>
                  <a:pt x="122" y="394"/>
                </a:lnTo>
                <a:lnTo>
                  <a:pt x="122" y="394"/>
                </a:lnTo>
                <a:lnTo>
                  <a:pt x="138" y="354"/>
                </a:lnTo>
                <a:lnTo>
                  <a:pt x="158" y="316"/>
                </a:lnTo>
                <a:lnTo>
                  <a:pt x="182" y="278"/>
                </a:lnTo>
                <a:lnTo>
                  <a:pt x="210" y="244"/>
                </a:lnTo>
                <a:lnTo>
                  <a:pt x="154" y="152"/>
                </a:lnTo>
                <a:lnTo>
                  <a:pt x="222" y="96"/>
                </a:lnTo>
                <a:lnTo>
                  <a:pt x="304" y="164"/>
                </a:lnTo>
                <a:lnTo>
                  <a:pt x="304" y="164"/>
                </a:lnTo>
                <a:lnTo>
                  <a:pt x="342" y="144"/>
                </a:lnTo>
                <a:lnTo>
                  <a:pt x="382" y="128"/>
                </a:lnTo>
                <a:lnTo>
                  <a:pt x="424" y="114"/>
                </a:lnTo>
                <a:lnTo>
                  <a:pt x="466" y="106"/>
                </a:lnTo>
                <a:lnTo>
                  <a:pt x="486" y="0"/>
                </a:lnTo>
                <a:lnTo>
                  <a:pt x="572" y="0"/>
                </a:lnTo>
                <a:lnTo>
                  <a:pt x="590" y="106"/>
                </a:lnTo>
                <a:lnTo>
                  <a:pt x="590" y="106"/>
                </a:lnTo>
                <a:lnTo>
                  <a:pt x="634" y="114"/>
                </a:lnTo>
                <a:lnTo>
                  <a:pt x="674" y="128"/>
                </a:lnTo>
                <a:lnTo>
                  <a:pt x="714" y="144"/>
                </a:lnTo>
                <a:lnTo>
                  <a:pt x="752" y="164"/>
                </a:lnTo>
                <a:lnTo>
                  <a:pt x="752" y="164"/>
                </a:lnTo>
                <a:close/>
              </a:path>
            </a:pathLst>
          </a:custGeom>
          <a:solidFill>
            <a:srgbClr val="7B1B1B"/>
          </a:solidFill>
          <a:ln w="28575">
            <a:solidFill>
              <a:schemeClr val="bg1">
                <a:lumMod val="65000"/>
                <a:lumOff val="35000"/>
              </a:schemeClr>
            </a:solidFill>
          </a:ln>
        </p:spPr>
        <p:txBody>
          <a:bodyPr anchor="t" anchorCtr="0" bIns="60879" compatLnSpc="1" lIns="121758" numCol="1" rIns="121758" tIns="60879" vert="horz" wrap="square">
            <a:prstTxWarp prst="textNoShape">
              <a:avLst/>
            </a:prstTxWarp>
          </a:bodyPr>
          <a:lstStyle/>
          <a:p>
            <a:endParaRPr altLang="en-US" lang="zh-CN"/>
          </a:p>
        </p:txBody>
      </p:sp>
      <p:sp>
        <p:nvSpPr>
          <p:cNvPr id="14" name="矩形 13"/>
          <p:cNvSpPr/>
          <p:nvPr/>
        </p:nvSpPr>
        <p:spPr>
          <a:xfrm>
            <a:off x="8745690" y="4023262"/>
            <a:ext cx="1319715" cy="517998"/>
          </a:xfrm>
          <a:prstGeom prst="rect">
            <a:avLst/>
          </a:prstGeom>
        </p:spPr>
        <p:txBody>
          <a:bodyPr bIns="60879" lIns="121758" rIns="121758" tIns="60879" wrap="square">
            <a:spAutoFit/>
          </a:bodyPr>
          <a:lstStyle/>
          <a:p>
            <a:pPr algn="ctr" defTabSz="2130785">
              <a:spcBef>
                <a:spcPct val="0"/>
              </a:spcBef>
            </a:pPr>
            <a:r>
              <a:rPr altLang="zh-CN" b="1" lang="en-US" sz="1300">
                <a:solidFill>
                  <a:schemeClr val="bg1">
                    <a:lumMod val="95000"/>
                  </a:schemeClr>
                </a:solidFill>
                <a:latin charset="-122" panose="020b0503020204020204" pitchFamily="34" typeface="微软雅黑"/>
                <a:ea charset="-122" panose="020b0503020204020204" pitchFamily="34" typeface="微软雅黑"/>
              </a:rPr>
              <a:t> 输入您的</a:t>
            </a:r>
          </a:p>
          <a:p>
            <a:pPr algn="ctr" defTabSz="2130785">
              <a:spcBef>
                <a:spcPct val="0"/>
              </a:spcBef>
            </a:pPr>
            <a:r>
              <a:rPr altLang="zh-CN" b="1" lang="en-US" sz="1300">
                <a:solidFill>
                  <a:schemeClr val="bg1">
                    <a:lumMod val="95000"/>
                  </a:schemeClr>
                </a:solidFill>
                <a:latin charset="-122" panose="020b0503020204020204" pitchFamily="34" typeface="微软雅黑"/>
                <a:ea charset="-122" panose="020b0503020204020204" pitchFamily="34" typeface="微软雅黑"/>
              </a:rPr>
              <a:t>文字</a:t>
            </a:r>
          </a:p>
        </p:txBody>
      </p:sp>
      <p:sp>
        <p:nvSpPr>
          <p:cNvPr id="15" name="矩形 14"/>
          <p:cNvSpPr/>
          <p:nvPr/>
        </p:nvSpPr>
        <p:spPr>
          <a:xfrm>
            <a:off x="8384947" y="5057231"/>
            <a:ext cx="3070713" cy="1584798"/>
          </a:xfrm>
          <a:prstGeom prst="rect">
            <a:avLst/>
          </a:prstGeom>
        </p:spPr>
        <p:txBody>
          <a:bodyPr bIns="60879" lIns="121758" rIns="121758" tIns="60879"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6" name="矩形 15"/>
          <p:cNvSpPr/>
          <p:nvPr/>
        </p:nvSpPr>
        <p:spPr>
          <a:xfrm>
            <a:off x="622255" y="4974749"/>
            <a:ext cx="3489638" cy="1340958"/>
          </a:xfrm>
          <a:prstGeom prst="rect">
            <a:avLst/>
          </a:prstGeom>
        </p:spPr>
        <p:txBody>
          <a:bodyPr bIns="60879" lIns="121758" rIns="121758" tIns="60879"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8" name="TextBox 17"/>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工作存在不足</a:t>
            </a:r>
          </a:p>
        </p:txBody>
      </p:sp>
    </p:spTree>
    <p:extLst>
      <p:ext uri="{BB962C8B-B14F-4D97-AF65-F5344CB8AC3E}">
        <p14:creationId val="3507923389"/>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18"/>
                                        </p:tgtEl>
                                        <p:attrNameLst>
                                          <p:attrName>style.visibility</p:attrName>
                                        </p:attrNameLst>
                                      </p:cBhvr>
                                      <p:to>
                                        <p:strVal val="visible"/>
                                      </p:to>
                                    </p:set>
                                    <p:anim by="(-#ppt_w*2)" calcmode="lin" valueType="num">
                                      <p:cBhvr rctx="PPT">
                                        <p:cTn autoRev="1" dur="250" fill="hold" id="7">
                                          <p:stCondLst>
                                            <p:cond delay="0"/>
                                          </p:stCondLst>
                                        </p:cTn>
                                        <p:tgtEl>
                                          <p:spTgt spid="18"/>
                                        </p:tgtEl>
                                        <p:attrNameLst>
                                          <p:attrName>ppt_w</p:attrName>
                                        </p:attrNameLst>
                                      </p:cBhvr>
                                    </p:anim>
                                    <p:anim by="(#ppt_w*0.50)" calcmode="lin" valueType="num">
                                      <p:cBhvr>
                                        <p:cTn autoRev="1" decel="50000" dur="250" fill="hold" id="8">
                                          <p:stCondLst>
                                            <p:cond delay="0"/>
                                          </p:stCondLst>
                                        </p:cTn>
                                        <p:tgtEl>
                                          <p:spTgt spid="18"/>
                                        </p:tgtEl>
                                        <p:attrNameLst>
                                          <p:attrName>ppt_x</p:attrName>
                                        </p:attrNameLst>
                                      </p:cBhvr>
                                    </p:anim>
                                    <p:anim calcmode="lin" from="(-#ppt_h/2)" to="(#ppt_y)" valueType="num">
                                      <p:cBhvr>
                                        <p:cTn dur="500" fill="hold" id="9">
                                          <p:stCondLst>
                                            <p:cond delay="0"/>
                                          </p:stCondLst>
                                        </p:cTn>
                                        <p:tgtEl>
                                          <p:spTgt spid="18"/>
                                        </p:tgtEl>
                                        <p:attrNameLst>
                                          <p:attrName>ppt_y</p:attrName>
                                        </p:attrNameLst>
                                      </p:cBhvr>
                                    </p:anim>
                                    <p:animRot by="21600000">
                                      <p:cBhvr>
                                        <p:cTn dur="500" fill="hold" id="10">
                                          <p:stCondLst>
                                            <p:cond delay="0"/>
                                          </p:stCondLst>
                                        </p:cTn>
                                        <p:tgtEl>
                                          <p:spTgt spid="18"/>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p:cTn dur="500" fill="hold" id="14"/>
                                        <p:tgtEl>
                                          <p:spTgt spid="7"/>
                                        </p:tgtEl>
                                        <p:attrNameLst>
                                          <p:attrName>ppt_w</p:attrName>
                                        </p:attrNameLst>
                                      </p:cBhvr>
                                      <p:tavLst>
                                        <p:tav tm="0">
                                          <p:val>
                                            <p:fltVal val="0"/>
                                          </p:val>
                                        </p:tav>
                                        <p:tav tm="100000">
                                          <p:val>
                                            <p:strVal val="#ppt_w"/>
                                          </p:val>
                                        </p:tav>
                                      </p:tavLst>
                                    </p:anim>
                                    <p:anim calcmode="lin" valueType="num">
                                      <p:cBhvr>
                                        <p:cTn dur="500" fill="hold" id="15"/>
                                        <p:tgtEl>
                                          <p:spTgt spid="7"/>
                                        </p:tgtEl>
                                        <p:attrNameLst>
                                          <p:attrName>ppt_h</p:attrName>
                                        </p:attrNameLst>
                                      </p:cBhvr>
                                      <p:tavLst>
                                        <p:tav tm="0">
                                          <p:val>
                                            <p:fltVal val="0"/>
                                          </p:val>
                                        </p:tav>
                                        <p:tav tm="100000">
                                          <p:val>
                                            <p:strVal val="#ppt_h"/>
                                          </p:val>
                                        </p:tav>
                                      </p:tavLst>
                                    </p:anim>
                                    <p:animEffect filter="fade" transition="in">
                                      <p:cBhvr>
                                        <p:cTn dur="500" id="16"/>
                                        <p:tgtEl>
                                          <p:spTgt spid="7"/>
                                        </p:tgtEl>
                                      </p:cBhvr>
                                    </p:animEffect>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p:cTn dur="500" fill="hold" id="25"/>
                                        <p:tgtEl>
                                          <p:spTgt spid="3"/>
                                        </p:tgtEl>
                                        <p:attrNameLst>
                                          <p:attrName>ppt_w</p:attrName>
                                        </p:attrNameLst>
                                      </p:cBhvr>
                                      <p:tavLst>
                                        <p:tav tm="0">
                                          <p:val>
                                            <p:fltVal val="0"/>
                                          </p:val>
                                        </p:tav>
                                        <p:tav tm="100000">
                                          <p:val>
                                            <p:strVal val="#ppt_w"/>
                                          </p:val>
                                        </p:tav>
                                      </p:tavLst>
                                    </p:anim>
                                    <p:anim calcmode="lin" valueType="num">
                                      <p:cBhvr>
                                        <p:cTn dur="500" fill="hold" id="26"/>
                                        <p:tgtEl>
                                          <p:spTgt spid="3"/>
                                        </p:tgtEl>
                                        <p:attrNameLst>
                                          <p:attrName>ppt_h</p:attrName>
                                        </p:attrNameLst>
                                      </p:cBhvr>
                                      <p:tavLst>
                                        <p:tav tm="0">
                                          <p:val>
                                            <p:fltVal val="0"/>
                                          </p:val>
                                        </p:tav>
                                        <p:tav tm="100000">
                                          <p:val>
                                            <p:strVal val="#ppt_h"/>
                                          </p:val>
                                        </p:tav>
                                      </p:tavLst>
                                    </p:anim>
                                    <p:animEffect filter="fade" transition="in">
                                      <p:cBhvr>
                                        <p:cTn dur="500" id="27"/>
                                        <p:tgtEl>
                                          <p:spTgt spid="3"/>
                                        </p:tgtEl>
                                      </p:cBhvr>
                                    </p:animEffect>
                                  </p:childTnLst>
                                </p:cTn>
                              </p:par>
                            </p:childTnLst>
                          </p:cTn>
                        </p:par>
                        <p:par>
                          <p:cTn fill="hold" id="28" nodeType="afterGroup">
                            <p:stCondLst>
                              <p:cond delay="1500"/>
                            </p:stCondLst>
                            <p:childTnLst>
                              <p:par>
                                <p:cTn fill="hold" grpId="0" id="29" nodeType="afterEffect" presetClass="entr" presetID="53"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ppt_w</p:attrName>
                                        </p:attrNameLst>
                                      </p:cBhvr>
                                      <p:tavLst>
                                        <p:tav tm="0">
                                          <p:val>
                                            <p:fltVal val="0"/>
                                          </p:val>
                                        </p:tav>
                                        <p:tav tm="100000">
                                          <p:val>
                                            <p:strVal val="#ppt_w"/>
                                          </p:val>
                                        </p:tav>
                                      </p:tavLst>
                                    </p:anim>
                                    <p:anim calcmode="lin" valueType="num">
                                      <p:cBhvr>
                                        <p:cTn dur="500" fill="hold" id="32"/>
                                        <p:tgtEl>
                                          <p:spTgt spid="13"/>
                                        </p:tgtEl>
                                        <p:attrNameLst>
                                          <p:attrName>ppt_h</p:attrName>
                                        </p:attrNameLst>
                                      </p:cBhvr>
                                      <p:tavLst>
                                        <p:tav tm="0">
                                          <p:val>
                                            <p:fltVal val="0"/>
                                          </p:val>
                                        </p:tav>
                                        <p:tav tm="100000">
                                          <p:val>
                                            <p:strVal val="#ppt_h"/>
                                          </p:val>
                                        </p:tav>
                                      </p:tavLst>
                                    </p:anim>
                                    <p:animEffect filter="fade" transition="in">
                                      <p:cBhvr>
                                        <p:cTn dur="500" id="33"/>
                                        <p:tgtEl>
                                          <p:spTgt spid="13"/>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p:cTn dur="500" fill="hold" id="36"/>
                                        <p:tgtEl>
                                          <p:spTgt spid="11"/>
                                        </p:tgtEl>
                                        <p:attrNameLst>
                                          <p:attrName>ppt_w</p:attrName>
                                        </p:attrNameLst>
                                      </p:cBhvr>
                                      <p:tavLst>
                                        <p:tav tm="0">
                                          <p:val>
                                            <p:fltVal val="0"/>
                                          </p:val>
                                        </p:tav>
                                        <p:tav tm="100000">
                                          <p:val>
                                            <p:strVal val="#ppt_w"/>
                                          </p:val>
                                        </p:tav>
                                      </p:tavLst>
                                    </p:anim>
                                    <p:anim calcmode="lin" valueType="num">
                                      <p:cBhvr>
                                        <p:cTn dur="500" fill="hold" id="37"/>
                                        <p:tgtEl>
                                          <p:spTgt spid="11"/>
                                        </p:tgtEl>
                                        <p:attrNameLst>
                                          <p:attrName>ppt_h</p:attrName>
                                        </p:attrNameLst>
                                      </p:cBhvr>
                                      <p:tavLst>
                                        <p:tav tm="0">
                                          <p:val>
                                            <p:fltVal val="0"/>
                                          </p:val>
                                        </p:tav>
                                        <p:tav tm="100000">
                                          <p:val>
                                            <p:strVal val="#ppt_h"/>
                                          </p:val>
                                        </p:tav>
                                      </p:tavLst>
                                    </p:anim>
                                    <p:animEffect filter="fade" transition="in">
                                      <p:cBhvr>
                                        <p:cTn dur="500" id="38"/>
                                        <p:tgtEl>
                                          <p:spTgt spid="11"/>
                                        </p:tgtEl>
                                      </p:cBhvr>
                                    </p:animEffect>
                                  </p:childTnLst>
                                </p:cTn>
                              </p:par>
                            </p:childTnLst>
                          </p:cTn>
                        </p:par>
                        <p:par>
                          <p:cTn fill="hold" id="39" nodeType="afterGroup">
                            <p:stCondLst>
                              <p:cond delay="2000"/>
                            </p:stCondLst>
                            <p:childTnLst>
                              <p:par>
                                <p:cTn fill="hold" grpId="1" id="40" nodeType="afterEffect" presetClass="emph" presetID="8" presetSubtype="0">
                                  <p:stCondLst>
                                    <p:cond delay="0"/>
                                  </p:stCondLst>
                                  <p:childTnLst>
                                    <p:animRot by="43200000">
                                      <p:cBhvr>
                                        <p:cTn dur="3000" fill="hold" id="41"/>
                                        <p:tgtEl>
                                          <p:spTgt spid="7"/>
                                        </p:tgtEl>
                                        <p:attrNameLst>
                                          <p:attrName>r</p:attrName>
                                        </p:attrNameLst>
                                      </p:cBhvr>
                                    </p:animRot>
                                  </p:childTnLst>
                                </p:cTn>
                              </p:par>
                              <p:par>
                                <p:cTn fill="hold" grpId="1" id="42" nodeType="withEffect" presetClass="emph" presetID="8" presetSubtype="0">
                                  <p:stCondLst>
                                    <p:cond delay="0"/>
                                  </p:stCondLst>
                                  <p:childTnLst>
                                    <p:animRot by="-43200000">
                                      <p:cBhvr>
                                        <p:cTn dur="3000" fill="hold" id="43"/>
                                        <p:tgtEl>
                                          <p:spTgt spid="5"/>
                                        </p:tgtEl>
                                        <p:attrNameLst>
                                          <p:attrName>r</p:attrName>
                                        </p:attrNameLst>
                                      </p:cBhvr>
                                    </p:animRot>
                                  </p:childTnLst>
                                </p:cTn>
                              </p:par>
                              <p:par>
                                <p:cTn fill="hold" grpId="1" id="44" nodeType="withEffect" presetClass="emph" presetID="8" presetSubtype="0">
                                  <p:stCondLst>
                                    <p:cond delay="0"/>
                                  </p:stCondLst>
                                  <p:childTnLst>
                                    <p:animRot by="-43200000">
                                      <p:cBhvr>
                                        <p:cTn dur="3000" fill="hold" id="45"/>
                                        <p:tgtEl>
                                          <p:spTgt spid="3"/>
                                        </p:tgtEl>
                                        <p:attrNameLst>
                                          <p:attrName>r</p:attrName>
                                        </p:attrNameLst>
                                      </p:cBhvr>
                                    </p:animRot>
                                  </p:childTnLst>
                                </p:cTn>
                              </p:par>
                              <p:par>
                                <p:cTn fill="hold" grpId="1" id="46" nodeType="withEffect" presetClass="emph" presetID="8" presetSubtype="0">
                                  <p:stCondLst>
                                    <p:cond delay="0"/>
                                  </p:stCondLst>
                                  <p:childTnLst>
                                    <p:animRot by="43200000">
                                      <p:cBhvr>
                                        <p:cTn dur="3000" fill="hold" id="47"/>
                                        <p:tgtEl>
                                          <p:spTgt spid="13"/>
                                        </p:tgtEl>
                                        <p:attrNameLst>
                                          <p:attrName>r</p:attrName>
                                        </p:attrNameLst>
                                      </p:cBhvr>
                                    </p:animRot>
                                  </p:childTnLst>
                                </p:cTn>
                              </p:par>
                              <p:par>
                                <p:cTn fill="hold" grpId="1" id="48" nodeType="withEffect" presetClass="emph" presetID="8" presetSubtype="0">
                                  <p:stCondLst>
                                    <p:cond delay="0"/>
                                  </p:stCondLst>
                                  <p:childTnLst>
                                    <p:animRot by="43200000">
                                      <p:cBhvr>
                                        <p:cTn dur="3000" fill="hold" id="49"/>
                                        <p:tgtEl>
                                          <p:spTgt spid="11"/>
                                        </p:tgtEl>
                                        <p:attrNameLst>
                                          <p:attrName>r</p:attrName>
                                        </p:attrNameLst>
                                      </p:cBhvr>
                                    </p:animRot>
                                  </p:childTnLst>
                                </p:cTn>
                              </p:par>
                              <p:par>
                                <p:cTn fill="hold" grpId="0" id="50" nodeType="withEffect" presetClass="entr" presetID="53" presetSubtype="0">
                                  <p:stCondLst>
                                    <p:cond delay="1000"/>
                                  </p:stCondLst>
                                  <p:childTnLst>
                                    <p:set>
                                      <p:cBhvr>
                                        <p:cTn dur="1" fill="hold" id="51">
                                          <p:stCondLst>
                                            <p:cond delay="0"/>
                                          </p:stCondLst>
                                        </p:cTn>
                                        <p:tgtEl>
                                          <p:spTgt spid="8"/>
                                        </p:tgtEl>
                                        <p:attrNameLst>
                                          <p:attrName>style.visibility</p:attrName>
                                        </p:attrNameLst>
                                      </p:cBhvr>
                                      <p:to>
                                        <p:strVal val="visible"/>
                                      </p:to>
                                    </p:set>
                                    <p:anim calcmode="lin" valueType="num">
                                      <p:cBhvr>
                                        <p:cTn dur="500" fill="hold" id="52"/>
                                        <p:tgtEl>
                                          <p:spTgt spid="8"/>
                                        </p:tgtEl>
                                        <p:attrNameLst>
                                          <p:attrName>ppt_w</p:attrName>
                                        </p:attrNameLst>
                                      </p:cBhvr>
                                      <p:tavLst>
                                        <p:tav tm="0">
                                          <p:val>
                                            <p:fltVal val="0"/>
                                          </p:val>
                                        </p:tav>
                                        <p:tav tm="100000">
                                          <p:val>
                                            <p:strVal val="#ppt_w"/>
                                          </p:val>
                                        </p:tav>
                                      </p:tavLst>
                                    </p:anim>
                                    <p:anim calcmode="lin" valueType="num">
                                      <p:cBhvr>
                                        <p:cTn dur="500" fill="hold" id="53"/>
                                        <p:tgtEl>
                                          <p:spTgt spid="8"/>
                                        </p:tgtEl>
                                        <p:attrNameLst>
                                          <p:attrName>ppt_h</p:attrName>
                                        </p:attrNameLst>
                                      </p:cBhvr>
                                      <p:tavLst>
                                        <p:tav tm="0">
                                          <p:val>
                                            <p:fltVal val="0"/>
                                          </p:val>
                                        </p:tav>
                                        <p:tav tm="100000">
                                          <p:val>
                                            <p:strVal val="#ppt_h"/>
                                          </p:val>
                                        </p:tav>
                                      </p:tavLst>
                                    </p:anim>
                                    <p:animEffect filter="fade" transition="in">
                                      <p:cBhvr>
                                        <p:cTn dur="500" id="54"/>
                                        <p:tgtEl>
                                          <p:spTgt spid="8"/>
                                        </p:tgtEl>
                                      </p:cBhvr>
                                    </p:animEffect>
                                  </p:childTnLst>
                                </p:cTn>
                              </p:par>
                              <p:par>
                                <p:cTn fill="hold" grpId="0" id="55" nodeType="withEffect" presetClass="entr" presetID="53" presetSubtype="0">
                                  <p:stCondLst>
                                    <p:cond delay="1000"/>
                                  </p:stCondLst>
                                  <p:childTnLst>
                                    <p:set>
                                      <p:cBhvr>
                                        <p:cTn dur="1" fill="hold" id="56">
                                          <p:stCondLst>
                                            <p:cond delay="0"/>
                                          </p:stCondLst>
                                        </p:cTn>
                                        <p:tgtEl>
                                          <p:spTgt spid="6"/>
                                        </p:tgtEl>
                                        <p:attrNameLst>
                                          <p:attrName>style.visibility</p:attrName>
                                        </p:attrNameLst>
                                      </p:cBhvr>
                                      <p:to>
                                        <p:strVal val="visible"/>
                                      </p:to>
                                    </p:set>
                                    <p:anim calcmode="lin" valueType="num">
                                      <p:cBhvr>
                                        <p:cTn dur="500" fill="hold" id="57"/>
                                        <p:tgtEl>
                                          <p:spTgt spid="6"/>
                                        </p:tgtEl>
                                        <p:attrNameLst>
                                          <p:attrName>ppt_w</p:attrName>
                                        </p:attrNameLst>
                                      </p:cBhvr>
                                      <p:tavLst>
                                        <p:tav tm="0">
                                          <p:val>
                                            <p:fltVal val="0"/>
                                          </p:val>
                                        </p:tav>
                                        <p:tav tm="100000">
                                          <p:val>
                                            <p:strVal val="#ppt_w"/>
                                          </p:val>
                                        </p:tav>
                                      </p:tavLst>
                                    </p:anim>
                                    <p:anim calcmode="lin" valueType="num">
                                      <p:cBhvr>
                                        <p:cTn dur="500" fill="hold" id="58"/>
                                        <p:tgtEl>
                                          <p:spTgt spid="6"/>
                                        </p:tgtEl>
                                        <p:attrNameLst>
                                          <p:attrName>ppt_h</p:attrName>
                                        </p:attrNameLst>
                                      </p:cBhvr>
                                      <p:tavLst>
                                        <p:tav tm="0">
                                          <p:val>
                                            <p:fltVal val="0"/>
                                          </p:val>
                                        </p:tav>
                                        <p:tav tm="100000">
                                          <p:val>
                                            <p:strVal val="#ppt_h"/>
                                          </p:val>
                                        </p:tav>
                                      </p:tavLst>
                                    </p:anim>
                                    <p:animEffect filter="fade" transition="in">
                                      <p:cBhvr>
                                        <p:cTn dur="500" id="59"/>
                                        <p:tgtEl>
                                          <p:spTgt spid="6"/>
                                        </p:tgtEl>
                                      </p:cBhvr>
                                    </p:animEffect>
                                  </p:childTnLst>
                                </p:cTn>
                              </p:par>
                              <p:par>
                                <p:cTn fill="hold" grpId="0" id="60" nodeType="withEffect" presetClass="entr" presetID="53" presetSubtype="0">
                                  <p:stCondLst>
                                    <p:cond delay="1000"/>
                                  </p:stCondLst>
                                  <p:childTnLst>
                                    <p:set>
                                      <p:cBhvr>
                                        <p:cTn dur="1" fill="hold" id="61">
                                          <p:stCondLst>
                                            <p:cond delay="0"/>
                                          </p:stCondLst>
                                        </p:cTn>
                                        <p:tgtEl>
                                          <p:spTgt spid="14"/>
                                        </p:tgtEl>
                                        <p:attrNameLst>
                                          <p:attrName>style.visibility</p:attrName>
                                        </p:attrNameLst>
                                      </p:cBhvr>
                                      <p:to>
                                        <p:strVal val="visible"/>
                                      </p:to>
                                    </p:set>
                                    <p:anim calcmode="lin" valueType="num">
                                      <p:cBhvr>
                                        <p:cTn dur="500" fill="hold" id="62"/>
                                        <p:tgtEl>
                                          <p:spTgt spid="14"/>
                                        </p:tgtEl>
                                        <p:attrNameLst>
                                          <p:attrName>ppt_w</p:attrName>
                                        </p:attrNameLst>
                                      </p:cBhvr>
                                      <p:tavLst>
                                        <p:tav tm="0">
                                          <p:val>
                                            <p:fltVal val="0"/>
                                          </p:val>
                                        </p:tav>
                                        <p:tav tm="100000">
                                          <p:val>
                                            <p:strVal val="#ppt_w"/>
                                          </p:val>
                                        </p:tav>
                                      </p:tavLst>
                                    </p:anim>
                                    <p:anim calcmode="lin" valueType="num">
                                      <p:cBhvr>
                                        <p:cTn dur="500" fill="hold" id="63"/>
                                        <p:tgtEl>
                                          <p:spTgt spid="14"/>
                                        </p:tgtEl>
                                        <p:attrNameLst>
                                          <p:attrName>ppt_h</p:attrName>
                                        </p:attrNameLst>
                                      </p:cBhvr>
                                      <p:tavLst>
                                        <p:tav tm="0">
                                          <p:val>
                                            <p:fltVal val="0"/>
                                          </p:val>
                                        </p:tav>
                                        <p:tav tm="100000">
                                          <p:val>
                                            <p:strVal val="#ppt_h"/>
                                          </p:val>
                                        </p:tav>
                                      </p:tavLst>
                                    </p:anim>
                                    <p:animEffect filter="fade" transition="in">
                                      <p:cBhvr>
                                        <p:cTn dur="500" id="64"/>
                                        <p:tgtEl>
                                          <p:spTgt spid="14"/>
                                        </p:tgtEl>
                                      </p:cBhvr>
                                    </p:animEffect>
                                  </p:childTnLst>
                                </p:cTn>
                              </p:par>
                              <p:par>
                                <p:cTn fill="hold" grpId="0" id="65" nodeType="withEffect" presetClass="entr" presetID="53" presetSubtype="0">
                                  <p:stCondLst>
                                    <p:cond delay="1000"/>
                                  </p:stCondLst>
                                  <p:childTnLst>
                                    <p:set>
                                      <p:cBhvr>
                                        <p:cTn dur="1" fill="hold" id="66">
                                          <p:stCondLst>
                                            <p:cond delay="0"/>
                                          </p:stCondLst>
                                        </p:cTn>
                                        <p:tgtEl>
                                          <p:spTgt spid="4"/>
                                        </p:tgtEl>
                                        <p:attrNameLst>
                                          <p:attrName>style.visibility</p:attrName>
                                        </p:attrNameLst>
                                      </p:cBhvr>
                                      <p:to>
                                        <p:strVal val="visible"/>
                                      </p:to>
                                    </p:set>
                                    <p:anim calcmode="lin" valueType="num">
                                      <p:cBhvr>
                                        <p:cTn dur="500" fill="hold" id="67"/>
                                        <p:tgtEl>
                                          <p:spTgt spid="4"/>
                                        </p:tgtEl>
                                        <p:attrNameLst>
                                          <p:attrName>ppt_w</p:attrName>
                                        </p:attrNameLst>
                                      </p:cBhvr>
                                      <p:tavLst>
                                        <p:tav tm="0">
                                          <p:val>
                                            <p:fltVal val="0"/>
                                          </p:val>
                                        </p:tav>
                                        <p:tav tm="100000">
                                          <p:val>
                                            <p:strVal val="#ppt_w"/>
                                          </p:val>
                                        </p:tav>
                                      </p:tavLst>
                                    </p:anim>
                                    <p:anim calcmode="lin" valueType="num">
                                      <p:cBhvr>
                                        <p:cTn dur="500" fill="hold" id="68"/>
                                        <p:tgtEl>
                                          <p:spTgt spid="4"/>
                                        </p:tgtEl>
                                        <p:attrNameLst>
                                          <p:attrName>ppt_h</p:attrName>
                                        </p:attrNameLst>
                                      </p:cBhvr>
                                      <p:tavLst>
                                        <p:tav tm="0">
                                          <p:val>
                                            <p:fltVal val="0"/>
                                          </p:val>
                                        </p:tav>
                                        <p:tav tm="100000">
                                          <p:val>
                                            <p:strVal val="#ppt_h"/>
                                          </p:val>
                                        </p:tav>
                                      </p:tavLst>
                                    </p:anim>
                                    <p:animEffect filter="fade" transition="in">
                                      <p:cBhvr>
                                        <p:cTn dur="500" id="69"/>
                                        <p:tgtEl>
                                          <p:spTgt spid="4"/>
                                        </p:tgtEl>
                                      </p:cBhvr>
                                    </p:animEffect>
                                  </p:childTnLst>
                                </p:cTn>
                              </p:par>
                              <p:par>
                                <p:cTn fill="hold" grpId="0" id="70" nodeType="withEffect" presetClass="entr" presetID="53" presetSubtype="0">
                                  <p:stCondLst>
                                    <p:cond delay="1000"/>
                                  </p:stCondLst>
                                  <p:childTnLst>
                                    <p:set>
                                      <p:cBhvr>
                                        <p:cTn dur="1" fill="hold" id="71">
                                          <p:stCondLst>
                                            <p:cond delay="0"/>
                                          </p:stCondLst>
                                        </p:cTn>
                                        <p:tgtEl>
                                          <p:spTgt spid="12"/>
                                        </p:tgtEl>
                                        <p:attrNameLst>
                                          <p:attrName>style.visibility</p:attrName>
                                        </p:attrNameLst>
                                      </p:cBhvr>
                                      <p:to>
                                        <p:strVal val="visible"/>
                                      </p:to>
                                    </p:set>
                                    <p:anim calcmode="lin" valueType="num">
                                      <p:cBhvr>
                                        <p:cTn dur="500" fill="hold" id="72"/>
                                        <p:tgtEl>
                                          <p:spTgt spid="12"/>
                                        </p:tgtEl>
                                        <p:attrNameLst>
                                          <p:attrName>ppt_w</p:attrName>
                                        </p:attrNameLst>
                                      </p:cBhvr>
                                      <p:tavLst>
                                        <p:tav tm="0">
                                          <p:val>
                                            <p:fltVal val="0"/>
                                          </p:val>
                                        </p:tav>
                                        <p:tav tm="100000">
                                          <p:val>
                                            <p:strVal val="#ppt_w"/>
                                          </p:val>
                                        </p:tav>
                                      </p:tavLst>
                                    </p:anim>
                                    <p:anim calcmode="lin" valueType="num">
                                      <p:cBhvr>
                                        <p:cTn dur="500" fill="hold" id="73"/>
                                        <p:tgtEl>
                                          <p:spTgt spid="12"/>
                                        </p:tgtEl>
                                        <p:attrNameLst>
                                          <p:attrName>ppt_h</p:attrName>
                                        </p:attrNameLst>
                                      </p:cBhvr>
                                      <p:tavLst>
                                        <p:tav tm="0">
                                          <p:val>
                                            <p:fltVal val="0"/>
                                          </p:val>
                                        </p:tav>
                                        <p:tav tm="100000">
                                          <p:val>
                                            <p:strVal val="#ppt_h"/>
                                          </p:val>
                                        </p:tav>
                                      </p:tavLst>
                                    </p:anim>
                                    <p:animEffect filter="fade" transition="in">
                                      <p:cBhvr>
                                        <p:cTn dur="500" id="74"/>
                                        <p:tgtEl>
                                          <p:spTgt spid="12"/>
                                        </p:tgtEl>
                                      </p:cBhvr>
                                    </p:animEffect>
                                  </p:childTnLst>
                                </p:cTn>
                              </p:par>
                              <p:par>
                                <p:cTn fill="hold" grpId="0" id="75" nodeType="withEffect" presetClass="entr" presetID="16" presetSubtype="21">
                                  <p:stCondLst>
                                    <p:cond delay="1500"/>
                                  </p:stCondLst>
                                  <p:childTnLst>
                                    <p:set>
                                      <p:cBhvr>
                                        <p:cTn dur="1" fill="hold" id="76">
                                          <p:stCondLst>
                                            <p:cond delay="0"/>
                                          </p:stCondLst>
                                        </p:cTn>
                                        <p:tgtEl>
                                          <p:spTgt spid="16"/>
                                        </p:tgtEl>
                                        <p:attrNameLst>
                                          <p:attrName>style.visibility</p:attrName>
                                        </p:attrNameLst>
                                      </p:cBhvr>
                                      <p:to>
                                        <p:strVal val="visible"/>
                                      </p:to>
                                    </p:set>
                                    <p:animEffect filter="barn(inVertical)" transition="in">
                                      <p:cBhvr>
                                        <p:cTn dur="500" id="77"/>
                                        <p:tgtEl>
                                          <p:spTgt spid="16"/>
                                        </p:tgtEl>
                                      </p:cBhvr>
                                    </p:animEffect>
                                  </p:childTnLst>
                                </p:cTn>
                              </p:par>
                              <p:par>
                                <p:cTn fill="hold" grpId="0" id="78" nodeType="withEffect" presetClass="entr" presetID="16" presetSubtype="21">
                                  <p:stCondLst>
                                    <p:cond delay="1500"/>
                                  </p:stCondLst>
                                  <p:childTnLst>
                                    <p:set>
                                      <p:cBhvr>
                                        <p:cTn dur="1" fill="hold" id="79">
                                          <p:stCondLst>
                                            <p:cond delay="0"/>
                                          </p:stCondLst>
                                        </p:cTn>
                                        <p:tgtEl>
                                          <p:spTgt spid="15"/>
                                        </p:tgtEl>
                                        <p:attrNameLst>
                                          <p:attrName>style.visibility</p:attrName>
                                        </p:attrNameLst>
                                      </p:cBhvr>
                                      <p:to>
                                        <p:strVal val="visible"/>
                                      </p:to>
                                    </p:set>
                                    <p:animEffect filter="barn(inVertical)" transition="in">
                                      <p:cBhvr>
                                        <p:cTn dur="500" id="80"/>
                                        <p:tgtEl>
                                          <p:spTgt spid="15"/>
                                        </p:tgtEl>
                                      </p:cBhvr>
                                    </p:animEffect>
                                  </p:childTnLst>
                                </p:cTn>
                              </p:par>
                              <p:par>
                                <p:cTn fill="hold" grpId="0" id="81" nodeType="withEffect" presetClass="entr" presetID="16" presetSubtype="21">
                                  <p:stCondLst>
                                    <p:cond delay="1500"/>
                                  </p:stCondLst>
                                  <p:childTnLst>
                                    <p:set>
                                      <p:cBhvr>
                                        <p:cTn dur="1" fill="hold" id="82">
                                          <p:stCondLst>
                                            <p:cond delay="0"/>
                                          </p:stCondLst>
                                        </p:cTn>
                                        <p:tgtEl>
                                          <p:spTgt spid="9"/>
                                        </p:tgtEl>
                                        <p:attrNameLst>
                                          <p:attrName>style.visibility</p:attrName>
                                        </p:attrNameLst>
                                      </p:cBhvr>
                                      <p:to>
                                        <p:strVal val="visible"/>
                                      </p:to>
                                    </p:set>
                                    <p:animEffect filter="barn(inVertical)" transition="in">
                                      <p:cBhvr>
                                        <p:cTn dur="500" id="8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0" spid="5"/>
      <p:bldP grpId="1" spid="5"/>
      <p:bldP grpId="0" spid="6"/>
      <p:bldP grpId="0" spid="7"/>
      <p:bldP grpId="1" spid="7"/>
      <p:bldP grpId="0" spid="8"/>
      <p:bldP grpId="0" spid="9"/>
      <p:bldP grpId="0" spid="11"/>
      <p:bldP grpId="1" spid="11"/>
      <p:bldP grpId="0" spid="12"/>
      <p:bldP grpId="0" spid="13"/>
      <p:bldP grpId="1" spid="13"/>
      <p:bldP grpId="0" spid="14"/>
      <p:bldP grpId="0" spid="15"/>
      <p:bldP grpId="0" spid="16"/>
      <p:bldP grpId="0" spid="18"/>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1"/>
          <p:cNvSpPr>
            <a:spLocks noChangeArrowheads="1"/>
          </p:cNvSpPr>
          <p:nvPr/>
        </p:nvSpPr>
        <p:spPr bwMode="auto">
          <a:xfrm>
            <a:off x="1" y="2913642"/>
            <a:ext cx="6726654" cy="368385"/>
          </a:xfrm>
          <a:prstGeom prst="rect">
            <a:avLst/>
          </a:prstGeom>
          <a:solidFill>
            <a:srgbClr val="7B1B1B"/>
          </a:solidFill>
          <a:ln>
            <a:noFill/>
          </a:ln>
          <a:extLst/>
        </p:spPr>
        <p:txBody>
          <a:bodyPr anchor="ctr" bIns="45655" lIns="91311" rIns="91311" tIns="45655"/>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itchFamily="2" typeface="方正兰亭黑_GBK"/>
              <a:ea charset="-122" pitchFamily="2" typeface="方正兰亭黑_GBK"/>
              <a:sym charset="-122" pitchFamily="2" typeface="方正兰亭黑_GBK"/>
            </a:endParaRPr>
          </a:p>
        </p:txBody>
      </p:sp>
      <p:sp>
        <p:nvSpPr>
          <p:cNvPr id="6" name="文本框 3"/>
          <p:cNvSpPr>
            <a:spLocks noChangeArrowheads="1"/>
          </p:cNvSpPr>
          <p:nvPr/>
        </p:nvSpPr>
        <p:spPr bwMode="auto">
          <a:xfrm>
            <a:off x="6232975" y="1667869"/>
            <a:ext cx="1097022" cy="1078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5" lIns="91311" rIns="91311" tIns="45655"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lnSpc>
                <a:spcPct val="90000"/>
              </a:lnSpc>
            </a:pPr>
            <a:r>
              <a:rPr altLang="en-US" b="1" lang="zh-CN" sz="3600">
                <a:solidFill>
                  <a:srgbClr val="7B1B1B"/>
                </a:solidFill>
                <a:latin charset="-122" panose="020b0503020204020204" pitchFamily="34" typeface="微软雅黑"/>
                <a:ea charset="-122" panose="020b0503020204020204" pitchFamily="34" typeface="微软雅黑"/>
                <a:sym charset="-122" pitchFamily="2" typeface="方正兰亭黑_GBK"/>
              </a:rPr>
              <a:t>不足</a:t>
            </a:r>
          </a:p>
          <a:p>
            <a:pPr algn="ctr" eaLnBrk="1" hangingPunct="1">
              <a:lnSpc>
                <a:spcPct val="90000"/>
              </a:lnSpc>
            </a:pPr>
            <a:r>
              <a:rPr altLang="en-US" b="1" lang="zh-CN" sz="3600">
                <a:solidFill>
                  <a:srgbClr val="7B1B1B"/>
                </a:solidFill>
                <a:latin charset="-122" panose="020b0503020204020204" pitchFamily="34" typeface="微软雅黑"/>
                <a:ea charset="-122" panose="020b0503020204020204" pitchFamily="34" typeface="微软雅黑"/>
                <a:sym charset="-122" pitchFamily="2" typeface="方正兰亭黑_GBK"/>
              </a:rPr>
              <a:t>一</a:t>
            </a:r>
          </a:p>
        </p:txBody>
      </p:sp>
      <p:sp>
        <p:nvSpPr>
          <p:cNvPr id="7" name="矩形 6"/>
          <p:cNvSpPr>
            <a:spLocks noChangeArrowheads="1"/>
          </p:cNvSpPr>
          <p:nvPr/>
        </p:nvSpPr>
        <p:spPr bwMode="auto">
          <a:xfrm flipV="1">
            <a:off x="1" y="3617066"/>
            <a:ext cx="4587436" cy="369972"/>
          </a:xfrm>
          <a:prstGeom prst="rect">
            <a:avLst/>
          </a:prstGeom>
          <a:solidFill>
            <a:srgbClr val="7B1B1B"/>
          </a:solidFill>
          <a:ln>
            <a:noFill/>
          </a:ln>
          <a:extLst/>
        </p:spPr>
        <p:txBody>
          <a:bodyPr anchor="ctr" bIns="45655" lIns="91311" rIns="91311" tIns="45655"/>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itchFamily="2" typeface="方正兰亭黑_GBK"/>
              <a:ea charset="-122" pitchFamily="2" typeface="方正兰亭黑_GBK"/>
              <a:sym charset="-122" pitchFamily="2" typeface="方正兰亭黑_GBK"/>
            </a:endParaRPr>
          </a:p>
        </p:txBody>
      </p:sp>
      <p:sp>
        <p:nvSpPr>
          <p:cNvPr id="8" name="文本框 16"/>
          <p:cNvSpPr>
            <a:spLocks noChangeArrowheads="1"/>
          </p:cNvSpPr>
          <p:nvPr/>
        </p:nvSpPr>
        <p:spPr bwMode="auto">
          <a:xfrm>
            <a:off x="4037318" y="4223738"/>
            <a:ext cx="1122422" cy="11062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5" lIns="91311" rIns="91311" tIns="45655"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lnSpc>
                <a:spcPct val="90000"/>
              </a:lnSpc>
            </a:pPr>
            <a:r>
              <a:rPr altLang="en-US" b="1" lang="zh-CN" sz="3700">
                <a:solidFill>
                  <a:srgbClr val="7B1B1B"/>
                </a:solidFill>
                <a:latin charset="-122" panose="020b0503020204020204" pitchFamily="34" typeface="微软雅黑"/>
                <a:ea charset="-122" panose="020b0503020204020204" pitchFamily="34" typeface="微软雅黑"/>
                <a:sym charset="-122" pitchFamily="2" typeface="方正兰亭黑_GBK"/>
              </a:rPr>
              <a:t>不足</a:t>
            </a:r>
          </a:p>
          <a:p>
            <a:pPr algn="ctr" eaLnBrk="1" hangingPunct="1">
              <a:lnSpc>
                <a:spcPct val="90000"/>
              </a:lnSpc>
            </a:pPr>
            <a:r>
              <a:rPr altLang="en-US" b="1" lang="zh-CN" sz="3700">
                <a:solidFill>
                  <a:srgbClr val="7B1B1B"/>
                </a:solidFill>
                <a:latin charset="-122" panose="020b0503020204020204" pitchFamily="34" typeface="微软雅黑"/>
                <a:ea charset="-122" panose="020b0503020204020204" pitchFamily="34" typeface="微软雅黑"/>
                <a:sym charset="-122" pitchFamily="2" typeface="方正兰亭黑_GBK"/>
              </a:rPr>
              <a:t>二</a:t>
            </a:r>
          </a:p>
        </p:txBody>
      </p:sp>
      <p:grpSp>
        <p:nvGrpSpPr>
          <p:cNvPr id="9" name="组合 8"/>
          <p:cNvGrpSpPr/>
          <p:nvPr/>
        </p:nvGrpSpPr>
        <p:grpSpPr>
          <a:xfrm flipV="1">
            <a:off x="3448109" y="3617065"/>
            <a:ext cx="2310355" cy="2313522"/>
            <a:chExt cx="1970470" cy="1970470"/>
          </a:xfrm>
        </p:grpSpPr>
        <p:sp>
          <p:nvSpPr>
            <p:cNvPr id="10" name="任意多边形 9"/>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1" name="任意多边形 10"/>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cap="flat" cmpd="sng" w="12700">
              <a:noFill/>
              <a:bevel/>
            </a:ln>
            <a:extLst/>
          </p:spPr>
          <p:txBody>
            <a:bodyPr anchor="ctr"/>
            <a:lstStyle/>
            <a:p>
              <a:endParaRPr altLang="en-US" lang="zh-CN"/>
            </a:p>
          </p:txBody>
        </p:sp>
      </p:grpSp>
      <p:sp>
        <p:nvSpPr>
          <p:cNvPr id="12" name="矩形 11"/>
          <p:cNvSpPr>
            <a:spLocks noChangeArrowheads="1"/>
          </p:cNvSpPr>
          <p:nvPr/>
        </p:nvSpPr>
        <p:spPr bwMode="auto">
          <a:xfrm flipV="1">
            <a:off x="6978606" y="3617066"/>
            <a:ext cx="5191170" cy="369972"/>
          </a:xfrm>
          <a:prstGeom prst="rect">
            <a:avLst/>
          </a:prstGeom>
          <a:solidFill>
            <a:srgbClr val="7B1B1B"/>
          </a:solidFill>
          <a:ln>
            <a:noFill/>
          </a:ln>
          <a:extLst/>
        </p:spPr>
        <p:txBody>
          <a:bodyPr anchor="ctr" bIns="45655" lIns="91311" rIns="91311" tIns="45655"/>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itchFamily="2" typeface="方正兰亭黑_GBK"/>
              <a:ea charset="-122" pitchFamily="2" typeface="方正兰亭黑_GBK"/>
              <a:sym charset="-122" pitchFamily="2" typeface="方正兰亭黑_GBK"/>
            </a:endParaRPr>
          </a:p>
        </p:txBody>
      </p:sp>
      <p:sp>
        <p:nvSpPr>
          <p:cNvPr id="13" name="文本框 24"/>
          <p:cNvSpPr>
            <a:spLocks noChangeArrowheads="1"/>
          </p:cNvSpPr>
          <p:nvPr/>
        </p:nvSpPr>
        <p:spPr bwMode="auto">
          <a:xfrm>
            <a:off x="6525149" y="4223738"/>
            <a:ext cx="1122422" cy="11062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5" lIns="91311" rIns="91311" tIns="45655"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lnSpc>
                <a:spcPct val="90000"/>
              </a:lnSpc>
            </a:pPr>
            <a:r>
              <a:rPr altLang="en-US" b="1" lang="zh-CN" sz="3700">
                <a:solidFill>
                  <a:srgbClr val="7B1B1B"/>
                </a:solidFill>
                <a:latin charset="-122" panose="020b0503020204020204" pitchFamily="34" typeface="微软雅黑"/>
                <a:ea charset="-122" panose="020b0503020204020204" pitchFamily="34" typeface="微软雅黑"/>
                <a:sym charset="-122" pitchFamily="2" typeface="方正兰亭黑_GBK"/>
              </a:rPr>
              <a:t>不足</a:t>
            </a:r>
          </a:p>
          <a:p>
            <a:pPr algn="ctr" eaLnBrk="1" hangingPunct="1">
              <a:lnSpc>
                <a:spcPct val="90000"/>
              </a:lnSpc>
            </a:pPr>
            <a:r>
              <a:rPr altLang="en-US" b="1" lang="zh-CN" sz="3700">
                <a:solidFill>
                  <a:srgbClr val="7B1B1B"/>
                </a:solidFill>
                <a:latin charset="-122" panose="020b0503020204020204" pitchFamily="34" typeface="微软雅黑"/>
                <a:ea charset="-122" panose="020b0503020204020204" pitchFamily="34" typeface="微软雅黑"/>
                <a:sym charset="-122" pitchFamily="2" typeface="方正兰亭黑_GBK"/>
              </a:rPr>
              <a:t>三</a:t>
            </a:r>
          </a:p>
        </p:txBody>
      </p:sp>
      <p:grpSp>
        <p:nvGrpSpPr>
          <p:cNvPr id="14" name="组合 13"/>
          <p:cNvGrpSpPr/>
          <p:nvPr/>
        </p:nvGrpSpPr>
        <p:grpSpPr>
          <a:xfrm flipV="1">
            <a:off x="5888400" y="3617065"/>
            <a:ext cx="2308772" cy="2313522"/>
            <a:chExt cx="1970470" cy="1970470"/>
          </a:xfrm>
        </p:grpSpPr>
        <p:sp>
          <p:nvSpPr>
            <p:cNvPr id="15" name="任意多边形 14"/>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6" name="任意多边形 15"/>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grpSp>
      <p:sp>
        <p:nvSpPr>
          <p:cNvPr id="17" name="TextBox 59"/>
          <p:cNvSpPr>
            <a:spLocks noChangeArrowheads="1"/>
          </p:cNvSpPr>
          <p:nvPr/>
        </p:nvSpPr>
        <p:spPr bwMode="auto">
          <a:xfrm flipH="1">
            <a:off x="2635204" y="1413103"/>
            <a:ext cx="2584492" cy="396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a:lnSpc>
                <a:spcPct val="100000"/>
              </a:lnSpc>
              <a:spcBef>
                <a:spcPct val="0"/>
              </a:spcBef>
              <a:buFont charset="0" pitchFamily="34" typeface="Arial"/>
              <a:buNone/>
            </a:pPr>
            <a:r>
              <a:rPr altLang="en-US" lang="zh-CN" sz="2000">
                <a:latin charset="-122" panose="020b0503020204020204" pitchFamily="34" typeface="微软雅黑"/>
                <a:ea charset="-122" panose="020b0503020204020204" pitchFamily="34" typeface="微软雅黑"/>
                <a:sym charset="-122" pitchFamily="2" typeface="方正兰亭黑_GBK"/>
              </a:rPr>
              <a:t>此处添加文本标题</a:t>
            </a:r>
          </a:p>
        </p:txBody>
      </p:sp>
      <p:sp>
        <p:nvSpPr>
          <p:cNvPr id="18" name="矩形 17"/>
          <p:cNvSpPr>
            <a:spLocks noChangeArrowheads="1"/>
          </p:cNvSpPr>
          <p:nvPr/>
        </p:nvSpPr>
        <p:spPr bwMode="auto">
          <a:xfrm>
            <a:off x="1350087" y="1786257"/>
            <a:ext cx="3961516" cy="1066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eaLnBrk="1" fontAlgn="base" hangingPunct="1"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9" name="TextBox 59"/>
          <p:cNvSpPr>
            <a:spLocks noChangeArrowheads="1"/>
          </p:cNvSpPr>
          <p:nvPr/>
        </p:nvSpPr>
        <p:spPr bwMode="auto">
          <a:xfrm flipH="1">
            <a:off x="8224108" y="4141060"/>
            <a:ext cx="2582908" cy="396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a:lnSpc>
                <a:spcPct val="100000"/>
              </a:lnSpc>
              <a:spcBef>
                <a:spcPct val="0"/>
              </a:spcBef>
              <a:buFont charset="0" pitchFamily="34" typeface="Arial"/>
              <a:buNone/>
            </a:pPr>
            <a:r>
              <a:rPr altLang="en-US" lang="zh-CN" sz="2000">
                <a:latin charset="-122" panose="020b0503020204020204" pitchFamily="34" typeface="微软雅黑"/>
                <a:ea charset="-122" panose="020b0503020204020204" pitchFamily="34" typeface="微软雅黑"/>
                <a:sym charset="-122" pitchFamily="2" typeface="方正兰亭黑_GBK"/>
              </a:rPr>
              <a:t>此处添加文本标题</a:t>
            </a:r>
          </a:p>
        </p:txBody>
      </p:sp>
      <p:sp>
        <p:nvSpPr>
          <p:cNvPr id="20" name="矩形 17"/>
          <p:cNvSpPr>
            <a:spLocks noChangeArrowheads="1"/>
          </p:cNvSpPr>
          <p:nvPr/>
        </p:nvSpPr>
        <p:spPr bwMode="auto">
          <a:xfrm>
            <a:off x="8423768" y="4526914"/>
            <a:ext cx="3315423" cy="13105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eaLnBrk="1" fontAlgn="base" hangingPunct="1"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1" name="TextBox 59"/>
          <p:cNvSpPr>
            <a:spLocks noChangeArrowheads="1"/>
          </p:cNvSpPr>
          <p:nvPr/>
        </p:nvSpPr>
        <p:spPr bwMode="auto">
          <a:xfrm flipH="1">
            <a:off x="988797" y="4110890"/>
            <a:ext cx="2584493" cy="396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a:lnSpc>
                <a:spcPct val="100000"/>
              </a:lnSpc>
              <a:spcBef>
                <a:spcPct val="0"/>
              </a:spcBef>
              <a:buFont charset="0" pitchFamily="34" typeface="Arial"/>
              <a:buNone/>
            </a:pPr>
            <a:r>
              <a:rPr altLang="en-US" lang="zh-CN" sz="2000">
                <a:latin charset="-122" panose="020b0503020204020204" pitchFamily="34" typeface="微软雅黑"/>
                <a:ea charset="-122" panose="020b0503020204020204" pitchFamily="34" typeface="微软雅黑"/>
                <a:sym charset="-122" pitchFamily="2" typeface="方正兰亭黑_GBK"/>
              </a:rPr>
              <a:t>此处添加文本标题</a:t>
            </a:r>
          </a:p>
        </p:txBody>
      </p:sp>
      <p:sp>
        <p:nvSpPr>
          <p:cNvPr id="22" name="矩形 17"/>
          <p:cNvSpPr>
            <a:spLocks noChangeArrowheads="1"/>
          </p:cNvSpPr>
          <p:nvPr/>
        </p:nvSpPr>
        <p:spPr bwMode="auto">
          <a:xfrm>
            <a:off x="334752" y="4496747"/>
            <a:ext cx="2872497" cy="1554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eaLnBrk="1" fontAlgn="base" hangingPunct="1" lvl="0">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grpSp>
        <p:nvGrpSpPr>
          <p:cNvPr id="25" name="组合 24"/>
          <p:cNvGrpSpPr/>
          <p:nvPr/>
        </p:nvGrpSpPr>
        <p:grpSpPr>
          <a:xfrm flipV="1" rot="10800000">
            <a:off x="5627100" y="968502"/>
            <a:ext cx="2308772" cy="2313522"/>
            <a:chExt cx="1970470" cy="1970470"/>
          </a:xfrm>
        </p:grpSpPr>
        <p:sp>
          <p:nvSpPr>
            <p:cNvPr id="26" name="任意多边形 25"/>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75000"/>
                <a:lumOff val="25000"/>
              </a:scheme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7" name="任意多边形 26"/>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7B1B1B"/>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grpSp>
      <p:sp>
        <p:nvSpPr>
          <p:cNvPr id="24" name="TextBox 23"/>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工作存在不足</a:t>
            </a:r>
          </a:p>
        </p:txBody>
      </p:sp>
    </p:spTree>
    <p:extLst>
      <p:ext uri="{BB962C8B-B14F-4D97-AF65-F5344CB8AC3E}">
        <p14:creationId val="3355087269"/>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24"/>
                                        </p:tgtEl>
                                        <p:attrNameLst>
                                          <p:attrName>style.visibility</p:attrName>
                                        </p:attrNameLst>
                                      </p:cBhvr>
                                      <p:to>
                                        <p:strVal val="visible"/>
                                      </p:to>
                                    </p:set>
                                    <p:anim by="(-#ppt_w*2)" calcmode="lin" valueType="num">
                                      <p:cBhvr rctx="PPT">
                                        <p:cTn autoRev="1" dur="250" fill="hold" id="7">
                                          <p:stCondLst>
                                            <p:cond delay="0"/>
                                          </p:stCondLst>
                                        </p:cTn>
                                        <p:tgtEl>
                                          <p:spTgt spid="24"/>
                                        </p:tgtEl>
                                        <p:attrNameLst>
                                          <p:attrName>ppt_w</p:attrName>
                                        </p:attrNameLst>
                                      </p:cBhvr>
                                    </p:anim>
                                    <p:anim by="(#ppt_w*0.50)" calcmode="lin" valueType="num">
                                      <p:cBhvr>
                                        <p:cTn autoRev="1" decel="50000" dur="250" fill="hold" id="8">
                                          <p:stCondLst>
                                            <p:cond delay="0"/>
                                          </p:stCondLst>
                                        </p:cTn>
                                        <p:tgtEl>
                                          <p:spTgt spid="24"/>
                                        </p:tgtEl>
                                        <p:attrNameLst>
                                          <p:attrName>ppt_x</p:attrName>
                                        </p:attrNameLst>
                                      </p:cBhvr>
                                    </p:anim>
                                    <p:anim calcmode="lin" from="(-#ppt_h/2)" to="(#ppt_y)" valueType="num">
                                      <p:cBhvr>
                                        <p:cTn dur="500" fill="hold" id="9">
                                          <p:stCondLst>
                                            <p:cond delay="0"/>
                                          </p:stCondLst>
                                        </p:cTn>
                                        <p:tgtEl>
                                          <p:spTgt spid="24"/>
                                        </p:tgtEl>
                                        <p:attrNameLst>
                                          <p:attrName>ppt_y</p:attrName>
                                        </p:attrNameLst>
                                      </p:cBhvr>
                                    </p:anim>
                                    <p:animRot by="21600000">
                                      <p:cBhvr>
                                        <p:cTn dur="500" fill="hold" id="10">
                                          <p:stCondLst>
                                            <p:cond delay="0"/>
                                          </p:stCondLst>
                                        </p:cTn>
                                        <p:tgtEl>
                                          <p:spTgt spid="24"/>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5"/>
                                        </p:tgtEl>
                                        <p:attrNameLst>
                                          <p:attrName>style.visibility</p:attrName>
                                        </p:attrNameLst>
                                      </p:cBhvr>
                                      <p:to>
                                        <p:strVal val="visible"/>
                                      </p:to>
                                    </p:set>
                                    <p:animEffect filter="wipe(left)" transition="in">
                                      <p:cBhvr>
                                        <p:cTn dur="500" id="14"/>
                                        <p:tgtEl>
                                          <p:spTgt spid="5"/>
                                        </p:tgtEl>
                                      </p:cBhvr>
                                    </p:animEffect>
                                  </p:childTnLst>
                                </p:cTn>
                              </p:par>
                            </p:childTnLst>
                          </p:cTn>
                        </p:par>
                        <p:par>
                          <p:cTn fill="hold" id="15" nodeType="afterGroup">
                            <p:stCondLst>
                              <p:cond delay="1000"/>
                            </p:stCondLst>
                            <p:childTnLst>
                              <p:par>
                                <p:cTn fill="hold" id="16" nodeType="afterEffect" presetClass="entr" presetID="22" presetSubtype="4">
                                  <p:stCondLst>
                                    <p:cond delay="0"/>
                                  </p:stCondLst>
                                  <p:childTnLst>
                                    <p:set>
                                      <p:cBhvr>
                                        <p:cTn dur="1" fill="hold" id="17">
                                          <p:stCondLst>
                                            <p:cond delay="0"/>
                                          </p:stCondLst>
                                        </p:cTn>
                                        <p:tgtEl>
                                          <p:spTgt spid="25"/>
                                        </p:tgtEl>
                                        <p:attrNameLst>
                                          <p:attrName>style.visibility</p:attrName>
                                        </p:attrNameLst>
                                      </p:cBhvr>
                                      <p:to>
                                        <p:strVal val="visible"/>
                                      </p:to>
                                    </p:set>
                                    <p:animEffect filter="wipe(down)" transition="in">
                                      <p:cBhvr>
                                        <p:cTn dur="500" id="18"/>
                                        <p:tgtEl>
                                          <p:spTgt spid="25"/>
                                        </p:tgtEl>
                                      </p:cBhvr>
                                    </p:animEffect>
                                  </p:childTnLst>
                                </p:cTn>
                              </p:par>
                            </p:childTnLst>
                          </p:cTn>
                        </p:par>
                        <p:par>
                          <p:cTn fill="hold" id="19" nodeType="afterGroup">
                            <p:stCondLst>
                              <p:cond delay="1500"/>
                            </p:stCondLst>
                            <p:childTnLst>
                              <p:par>
                                <p:cTn fill="hold" grpId="0" id="20" nodeType="afterEffect" presetClass="entr" presetID="16" presetSubtype="21">
                                  <p:stCondLst>
                                    <p:cond delay="0"/>
                                  </p:stCondLst>
                                  <p:childTnLst>
                                    <p:set>
                                      <p:cBhvr>
                                        <p:cTn dur="1" fill="hold" id="21">
                                          <p:stCondLst>
                                            <p:cond delay="0"/>
                                          </p:stCondLst>
                                        </p:cTn>
                                        <p:tgtEl>
                                          <p:spTgt spid="6"/>
                                        </p:tgtEl>
                                        <p:attrNameLst>
                                          <p:attrName>style.visibility</p:attrName>
                                        </p:attrNameLst>
                                      </p:cBhvr>
                                      <p:to>
                                        <p:strVal val="visible"/>
                                      </p:to>
                                    </p:set>
                                    <p:animEffect filter="barn(inVertical)" transition="in">
                                      <p:cBhvr>
                                        <p:cTn dur="500" id="22"/>
                                        <p:tgtEl>
                                          <p:spTgt spid="6"/>
                                        </p:tgtEl>
                                      </p:cBhvr>
                                    </p:animEffect>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500" id="26"/>
                                        <p:tgtEl>
                                          <p:spTgt spid="17"/>
                                        </p:tgtEl>
                                      </p:cBhvr>
                                    </p:animEffect>
                                    <p:anim calcmode="lin" valueType="num">
                                      <p:cBhvr>
                                        <p:cTn dur="500" fill="hold" id="27"/>
                                        <p:tgtEl>
                                          <p:spTgt spid="17"/>
                                        </p:tgtEl>
                                        <p:attrNameLst>
                                          <p:attrName>ppt_x</p:attrName>
                                        </p:attrNameLst>
                                      </p:cBhvr>
                                      <p:tavLst>
                                        <p:tav tm="0">
                                          <p:val>
                                            <p:strVal val="#ppt_x"/>
                                          </p:val>
                                        </p:tav>
                                        <p:tav tm="100000">
                                          <p:val>
                                            <p:strVal val="#ppt_x"/>
                                          </p:val>
                                        </p:tav>
                                      </p:tavLst>
                                    </p:anim>
                                    <p:anim calcmode="lin" valueType="num">
                                      <p:cBhvr>
                                        <p:cTn dur="500" fill="hold" id="28"/>
                                        <p:tgtEl>
                                          <p:spTgt spid="17"/>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42"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500" id="32"/>
                                        <p:tgtEl>
                                          <p:spTgt spid="18"/>
                                        </p:tgtEl>
                                      </p:cBhvr>
                                    </p:animEffect>
                                    <p:anim calcmode="lin" valueType="num">
                                      <p:cBhvr>
                                        <p:cTn dur="500" fill="hold" id="33"/>
                                        <p:tgtEl>
                                          <p:spTgt spid="18"/>
                                        </p:tgtEl>
                                        <p:attrNameLst>
                                          <p:attrName>ppt_x</p:attrName>
                                        </p:attrNameLst>
                                      </p:cBhvr>
                                      <p:tavLst>
                                        <p:tav tm="0">
                                          <p:val>
                                            <p:strVal val="#ppt_x"/>
                                          </p:val>
                                        </p:tav>
                                        <p:tav tm="100000">
                                          <p:val>
                                            <p:strVal val="#ppt_x"/>
                                          </p:val>
                                        </p:tav>
                                      </p:tavLst>
                                    </p:anim>
                                    <p:anim calcmode="lin" valueType="num">
                                      <p:cBhvr>
                                        <p:cTn dur="500" fill="hold" id="34"/>
                                        <p:tgtEl>
                                          <p:spTgt spid="18"/>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2" presetSubtype="8">
                                  <p:stCondLst>
                                    <p:cond delay="0"/>
                                  </p:stCondLst>
                                  <p:childTnLst>
                                    <p:set>
                                      <p:cBhvr>
                                        <p:cTn dur="1" fill="hold" id="37">
                                          <p:stCondLst>
                                            <p:cond delay="0"/>
                                          </p:stCondLst>
                                        </p:cTn>
                                        <p:tgtEl>
                                          <p:spTgt spid="7"/>
                                        </p:tgtEl>
                                        <p:attrNameLst>
                                          <p:attrName>style.visibility</p:attrName>
                                        </p:attrNameLst>
                                      </p:cBhvr>
                                      <p:to>
                                        <p:strVal val="visible"/>
                                      </p:to>
                                    </p:set>
                                    <p:animEffect filter="wipe(left)" transition="in">
                                      <p:cBhvr>
                                        <p:cTn dur="500" id="38"/>
                                        <p:tgtEl>
                                          <p:spTgt spid="7"/>
                                        </p:tgtEl>
                                      </p:cBhvr>
                                    </p:animEffect>
                                  </p:childTnLst>
                                </p:cTn>
                              </p:par>
                            </p:childTnLst>
                          </p:cTn>
                        </p:par>
                        <p:par>
                          <p:cTn fill="hold" id="39" nodeType="afterGroup">
                            <p:stCondLst>
                              <p:cond delay="3500"/>
                            </p:stCondLst>
                            <p:childTnLst>
                              <p:par>
                                <p:cTn fill="hold" id="40" nodeType="afterEffect" presetClass="entr" presetID="22" presetSubtype="4">
                                  <p:stCondLst>
                                    <p:cond delay="0"/>
                                  </p:stCondLst>
                                  <p:childTnLst>
                                    <p:set>
                                      <p:cBhvr>
                                        <p:cTn dur="1" fill="hold" id="41">
                                          <p:stCondLst>
                                            <p:cond delay="0"/>
                                          </p:stCondLst>
                                        </p:cTn>
                                        <p:tgtEl>
                                          <p:spTgt spid="9"/>
                                        </p:tgtEl>
                                        <p:attrNameLst>
                                          <p:attrName>style.visibility</p:attrName>
                                        </p:attrNameLst>
                                      </p:cBhvr>
                                      <p:to>
                                        <p:strVal val="visible"/>
                                      </p:to>
                                    </p:set>
                                    <p:animEffect filter="wipe(down)" transition="in">
                                      <p:cBhvr>
                                        <p:cTn dur="500" id="42"/>
                                        <p:tgtEl>
                                          <p:spTgt spid="9"/>
                                        </p:tgtEl>
                                      </p:cBhvr>
                                    </p:animEffect>
                                  </p:childTnLst>
                                </p:cTn>
                              </p:par>
                            </p:childTnLst>
                          </p:cTn>
                        </p:par>
                        <p:par>
                          <p:cTn fill="hold" id="43" nodeType="afterGroup">
                            <p:stCondLst>
                              <p:cond delay="4000"/>
                            </p:stCondLst>
                            <p:childTnLst>
                              <p:par>
                                <p:cTn fill="hold" grpId="0" id="44" nodeType="afterEffect" presetClass="entr" presetID="16" presetSubtype="21">
                                  <p:stCondLst>
                                    <p:cond delay="0"/>
                                  </p:stCondLst>
                                  <p:childTnLst>
                                    <p:set>
                                      <p:cBhvr>
                                        <p:cTn dur="1" fill="hold" id="45">
                                          <p:stCondLst>
                                            <p:cond delay="0"/>
                                          </p:stCondLst>
                                        </p:cTn>
                                        <p:tgtEl>
                                          <p:spTgt spid="8"/>
                                        </p:tgtEl>
                                        <p:attrNameLst>
                                          <p:attrName>style.visibility</p:attrName>
                                        </p:attrNameLst>
                                      </p:cBhvr>
                                      <p:to>
                                        <p:strVal val="visible"/>
                                      </p:to>
                                    </p:set>
                                    <p:animEffect filter="barn(inVertical)" transition="in">
                                      <p:cBhvr>
                                        <p:cTn dur="500" id="46"/>
                                        <p:tgtEl>
                                          <p:spTgt spid="8"/>
                                        </p:tgtEl>
                                      </p:cBhvr>
                                    </p:animEffect>
                                  </p:childTnLst>
                                </p:cTn>
                              </p:par>
                            </p:childTnLst>
                          </p:cTn>
                        </p:par>
                        <p:par>
                          <p:cTn fill="hold" id="47" nodeType="afterGroup">
                            <p:stCondLst>
                              <p:cond delay="4500"/>
                            </p:stCondLst>
                            <p:childTnLst>
                              <p:par>
                                <p:cTn fill="hold" grpId="0" id="48" nodeType="afterEffect" presetClass="entr" presetID="47" presetSubtype="0">
                                  <p:stCondLst>
                                    <p:cond delay="0"/>
                                  </p:stCondLst>
                                  <p:childTnLst>
                                    <p:set>
                                      <p:cBhvr>
                                        <p:cTn dur="1" fill="hold" id="49">
                                          <p:stCondLst>
                                            <p:cond delay="0"/>
                                          </p:stCondLst>
                                        </p:cTn>
                                        <p:tgtEl>
                                          <p:spTgt spid="21"/>
                                        </p:tgtEl>
                                        <p:attrNameLst>
                                          <p:attrName>style.visibility</p:attrName>
                                        </p:attrNameLst>
                                      </p:cBhvr>
                                      <p:to>
                                        <p:strVal val="visible"/>
                                      </p:to>
                                    </p:set>
                                    <p:animEffect filter="fade" transition="in">
                                      <p:cBhvr>
                                        <p:cTn dur="500" id="50"/>
                                        <p:tgtEl>
                                          <p:spTgt spid="21"/>
                                        </p:tgtEl>
                                      </p:cBhvr>
                                    </p:animEffect>
                                    <p:anim calcmode="lin" valueType="num">
                                      <p:cBhvr>
                                        <p:cTn dur="500" fill="hold" id="51"/>
                                        <p:tgtEl>
                                          <p:spTgt spid="21"/>
                                        </p:tgtEl>
                                        <p:attrNameLst>
                                          <p:attrName>ppt_x</p:attrName>
                                        </p:attrNameLst>
                                      </p:cBhvr>
                                      <p:tavLst>
                                        <p:tav tm="0">
                                          <p:val>
                                            <p:strVal val="#ppt_x"/>
                                          </p:val>
                                        </p:tav>
                                        <p:tav tm="100000">
                                          <p:val>
                                            <p:strVal val="#ppt_x"/>
                                          </p:val>
                                        </p:tav>
                                      </p:tavLst>
                                    </p:anim>
                                    <p:anim calcmode="lin" valueType="num">
                                      <p:cBhvr>
                                        <p:cTn dur="500" fill="hold" id="52"/>
                                        <p:tgtEl>
                                          <p:spTgt spid="21"/>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5000"/>
                            </p:stCondLst>
                            <p:childTnLst>
                              <p:par>
                                <p:cTn fill="hold" grpId="0" id="54" nodeType="afterEffect" presetClass="entr" presetID="47" presetSubtype="0">
                                  <p:stCondLst>
                                    <p:cond delay="0"/>
                                  </p:stCondLst>
                                  <p:childTnLst>
                                    <p:set>
                                      <p:cBhvr>
                                        <p:cTn dur="1" fill="hold" id="55">
                                          <p:stCondLst>
                                            <p:cond delay="0"/>
                                          </p:stCondLst>
                                        </p:cTn>
                                        <p:tgtEl>
                                          <p:spTgt spid="22"/>
                                        </p:tgtEl>
                                        <p:attrNameLst>
                                          <p:attrName>style.visibility</p:attrName>
                                        </p:attrNameLst>
                                      </p:cBhvr>
                                      <p:to>
                                        <p:strVal val="visible"/>
                                      </p:to>
                                    </p:set>
                                    <p:animEffect filter="fade" transition="in">
                                      <p:cBhvr>
                                        <p:cTn dur="500" id="56"/>
                                        <p:tgtEl>
                                          <p:spTgt spid="22"/>
                                        </p:tgtEl>
                                      </p:cBhvr>
                                    </p:animEffect>
                                    <p:anim calcmode="lin" valueType="num">
                                      <p:cBhvr>
                                        <p:cTn dur="500" fill="hold" id="57"/>
                                        <p:tgtEl>
                                          <p:spTgt spid="22"/>
                                        </p:tgtEl>
                                        <p:attrNameLst>
                                          <p:attrName>ppt_x</p:attrName>
                                        </p:attrNameLst>
                                      </p:cBhvr>
                                      <p:tavLst>
                                        <p:tav tm="0">
                                          <p:val>
                                            <p:strVal val="#ppt_x"/>
                                          </p:val>
                                        </p:tav>
                                        <p:tav tm="100000">
                                          <p:val>
                                            <p:strVal val="#ppt_x"/>
                                          </p:val>
                                        </p:tav>
                                      </p:tavLst>
                                    </p:anim>
                                    <p:anim calcmode="lin" valueType="num">
                                      <p:cBhvr>
                                        <p:cTn dur="500" fill="hold" id="58"/>
                                        <p:tgtEl>
                                          <p:spTgt spid="22"/>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5500"/>
                            </p:stCondLst>
                            <p:childTnLst>
                              <p:par>
                                <p:cTn fill="hold" grpId="0" id="60" nodeType="afterEffect" presetClass="entr" presetID="22" presetSubtype="2">
                                  <p:stCondLst>
                                    <p:cond delay="0"/>
                                  </p:stCondLst>
                                  <p:childTnLst>
                                    <p:set>
                                      <p:cBhvr>
                                        <p:cTn dur="1" fill="hold" id="61">
                                          <p:stCondLst>
                                            <p:cond delay="0"/>
                                          </p:stCondLst>
                                        </p:cTn>
                                        <p:tgtEl>
                                          <p:spTgt spid="12"/>
                                        </p:tgtEl>
                                        <p:attrNameLst>
                                          <p:attrName>style.visibility</p:attrName>
                                        </p:attrNameLst>
                                      </p:cBhvr>
                                      <p:to>
                                        <p:strVal val="visible"/>
                                      </p:to>
                                    </p:set>
                                    <p:animEffect filter="wipe(right)" transition="in">
                                      <p:cBhvr>
                                        <p:cTn dur="500" id="62"/>
                                        <p:tgtEl>
                                          <p:spTgt spid="12"/>
                                        </p:tgtEl>
                                      </p:cBhvr>
                                    </p:animEffect>
                                  </p:childTnLst>
                                </p:cTn>
                              </p:par>
                            </p:childTnLst>
                          </p:cTn>
                        </p:par>
                        <p:par>
                          <p:cTn fill="hold" id="63" nodeType="afterGroup">
                            <p:stCondLst>
                              <p:cond delay="6000"/>
                            </p:stCondLst>
                            <p:childTnLst>
                              <p:par>
                                <p:cTn fill="hold" id="64" nodeType="afterEffect" presetClass="entr" presetID="22" presetSubtype="1">
                                  <p:stCondLst>
                                    <p:cond delay="0"/>
                                  </p:stCondLst>
                                  <p:childTnLst>
                                    <p:set>
                                      <p:cBhvr>
                                        <p:cTn dur="1" fill="hold" id="65">
                                          <p:stCondLst>
                                            <p:cond delay="0"/>
                                          </p:stCondLst>
                                        </p:cTn>
                                        <p:tgtEl>
                                          <p:spTgt spid="14"/>
                                        </p:tgtEl>
                                        <p:attrNameLst>
                                          <p:attrName>style.visibility</p:attrName>
                                        </p:attrNameLst>
                                      </p:cBhvr>
                                      <p:to>
                                        <p:strVal val="visible"/>
                                      </p:to>
                                    </p:set>
                                    <p:animEffect filter="wipe(up)" transition="in">
                                      <p:cBhvr>
                                        <p:cTn dur="500" id="66"/>
                                        <p:tgtEl>
                                          <p:spTgt spid="14"/>
                                        </p:tgtEl>
                                      </p:cBhvr>
                                    </p:animEffect>
                                  </p:childTnLst>
                                </p:cTn>
                              </p:par>
                            </p:childTnLst>
                          </p:cTn>
                        </p:par>
                        <p:par>
                          <p:cTn fill="hold" id="67" nodeType="afterGroup">
                            <p:stCondLst>
                              <p:cond delay="6500"/>
                            </p:stCondLst>
                            <p:childTnLst>
                              <p:par>
                                <p:cTn fill="hold" grpId="0" id="68" nodeType="afterEffect" presetClass="entr" presetID="16" presetSubtype="21">
                                  <p:stCondLst>
                                    <p:cond delay="0"/>
                                  </p:stCondLst>
                                  <p:childTnLst>
                                    <p:set>
                                      <p:cBhvr>
                                        <p:cTn dur="1" fill="hold" id="69">
                                          <p:stCondLst>
                                            <p:cond delay="0"/>
                                          </p:stCondLst>
                                        </p:cTn>
                                        <p:tgtEl>
                                          <p:spTgt spid="13"/>
                                        </p:tgtEl>
                                        <p:attrNameLst>
                                          <p:attrName>style.visibility</p:attrName>
                                        </p:attrNameLst>
                                      </p:cBhvr>
                                      <p:to>
                                        <p:strVal val="visible"/>
                                      </p:to>
                                    </p:set>
                                    <p:animEffect filter="barn(inVertical)" transition="in">
                                      <p:cBhvr>
                                        <p:cTn dur="500" id="70"/>
                                        <p:tgtEl>
                                          <p:spTgt spid="13"/>
                                        </p:tgtEl>
                                      </p:cBhvr>
                                    </p:animEffect>
                                  </p:childTnLst>
                                </p:cTn>
                              </p:par>
                            </p:childTnLst>
                          </p:cTn>
                        </p:par>
                        <p:par>
                          <p:cTn fill="hold" id="71" nodeType="afterGroup">
                            <p:stCondLst>
                              <p:cond delay="7000"/>
                            </p:stCondLst>
                            <p:childTnLst>
                              <p:par>
                                <p:cTn fill="hold" grpId="0" id="72" nodeType="afterEffect" presetClass="entr" presetID="47" presetSubtype="0">
                                  <p:stCondLst>
                                    <p:cond delay="0"/>
                                  </p:stCondLst>
                                  <p:childTnLst>
                                    <p:set>
                                      <p:cBhvr>
                                        <p:cTn dur="1" fill="hold" id="73">
                                          <p:stCondLst>
                                            <p:cond delay="0"/>
                                          </p:stCondLst>
                                        </p:cTn>
                                        <p:tgtEl>
                                          <p:spTgt spid="19"/>
                                        </p:tgtEl>
                                        <p:attrNameLst>
                                          <p:attrName>style.visibility</p:attrName>
                                        </p:attrNameLst>
                                      </p:cBhvr>
                                      <p:to>
                                        <p:strVal val="visible"/>
                                      </p:to>
                                    </p:set>
                                    <p:animEffect filter="fade" transition="in">
                                      <p:cBhvr>
                                        <p:cTn dur="500" id="74"/>
                                        <p:tgtEl>
                                          <p:spTgt spid="19"/>
                                        </p:tgtEl>
                                      </p:cBhvr>
                                    </p:animEffect>
                                    <p:anim calcmode="lin" valueType="num">
                                      <p:cBhvr>
                                        <p:cTn dur="500" fill="hold" id="75"/>
                                        <p:tgtEl>
                                          <p:spTgt spid="19"/>
                                        </p:tgtEl>
                                        <p:attrNameLst>
                                          <p:attrName>ppt_x</p:attrName>
                                        </p:attrNameLst>
                                      </p:cBhvr>
                                      <p:tavLst>
                                        <p:tav tm="0">
                                          <p:val>
                                            <p:strVal val="#ppt_x"/>
                                          </p:val>
                                        </p:tav>
                                        <p:tav tm="100000">
                                          <p:val>
                                            <p:strVal val="#ppt_x"/>
                                          </p:val>
                                        </p:tav>
                                      </p:tavLst>
                                    </p:anim>
                                    <p:anim calcmode="lin" valueType="num">
                                      <p:cBhvr>
                                        <p:cTn dur="500" fill="hold" id="76"/>
                                        <p:tgtEl>
                                          <p:spTgt spid="19"/>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7500"/>
                            </p:stCondLst>
                            <p:childTnLst>
                              <p:par>
                                <p:cTn fill="hold" grpId="0" id="78" nodeType="afterEffect" presetClass="entr" presetID="47" presetSubtype="0">
                                  <p:stCondLst>
                                    <p:cond delay="0"/>
                                  </p:stCondLst>
                                  <p:childTnLst>
                                    <p:set>
                                      <p:cBhvr>
                                        <p:cTn dur="1" fill="hold" id="79">
                                          <p:stCondLst>
                                            <p:cond delay="0"/>
                                          </p:stCondLst>
                                        </p:cTn>
                                        <p:tgtEl>
                                          <p:spTgt spid="20"/>
                                        </p:tgtEl>
                                        <p:attrNameLst>
                                          <p:attrName>style.visibility</p:attrName>
                                        </p:attrNameLst>
                                      </p:cBhvr>
                                      <p:to>
                                        <p:strVal val="visible"/>
                                      </p:to>
                                    </p:set>
                                    <p:animEffect filter="fade" transition="in">
                                      <p:cBhvr>
                                        <p:cTn dur="500" id="80"/>
                                        <p:tgtEl>
                                          <p:spTgt spid="20"/>
                                        </p:tgtEl>
                                      </p:cBhvr>
                                    </p:animEffect>
                                    <p:anim calcmode="lin" valueType="num">
                                      <p:cBhvr>
                                        <p:cTn dur="500" fill="hold" id="81"/>
                                        <p:tgtEl>
                                          <p:spTgt spid="20"/>
                                        </p:tgtEl>
                                        <p:attrNameLst>
                                          <p:attrName>ppt_x</p:attrName>
                                        </p:attrNameLst>
                                      </p:cBhvr>
                                      <p:tavLst>
                                        <p:tav tm="0">
                                          <p:val>
                                            <p:strVal val="#ppt_x"/>
                                          </p:val>
                                        </p:tav>
                                        <p:tav tm="100000">
                                          <p:val>
                                            <p:strVal val="#ppt_x"/>
                                          </p:val>
                                        </p:tav>
                                      </p:tavLst>
                                    </p:anim>
                                    <p:anim calcmode="lin" valueType="num">
                                      <p:cBhvr>
                                        <p:cTn dur="500" fill="hold" id="82"/>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2"/>
      <p:bldP grpId="0" spid="13"/>
      <p:bldP grpId="0" spid="17"/>
      <p:bldP grpId="0" spid="18"/>
      <p:bldP grpId="0" spid="19"/>
      <p:bldP grpId="0" spid="20"/>
      <p:bldP grpId="0" spid="21"/>
      <p:bldP grpId="0" spid="22"/>
      <p:bldP grpId="0" spid="24"/>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黑色背景" id="12" name="Picture 2"/>
          <p:cNvPicPr>
            <a:picLocks noChangeArrowheads="1" noChangeAspect="1"/>
          </p:cNvPicPr>
          <p:nvPr/>
        </p:nvPicPr>
        <p:blipFill>
          <a:blip r:embed="rId3">
            <a:extLst>
              <a:ext uri="{28A0092B-C50C-407E-A947-70E740481C1C}">
                <a14:useLocalDpi val="0"/>
              </a:ext>
            </a:extLst>
          </a:blip>
          <a:srcRect l="704"/>
          <a:stretch>
            <a:fillRect/>
          </a:stretch>
        </p:blipFill>
        <p:spPr bwMode="auto">
          <a:xfrm>
            <a:off x="-7151" y="0"/>
            <a:ext cx="12181916" cy="6859588"/>
          </a:xfrm>
          <a:prstGeom prst="rect">
            <a:avLst/>
          </a:prstGeom>
          <a:noFill/>
          <a:extLst>
            <a:ext uri="{909E8E84-426E-40DD-AFC4-6F175D3DCCD1}">
              <a14:hiddenFill>
                <a:solidFill>
                  <a:srgbClr val="FFFFFF"/>
                </a:solidFill>
              </a14:hiddenFill>
            </a:ext>
          </a:extLst>
        </p:spPr>
      </p:pic>
      <p:sp>
        <p:nvSpPr>
          <p:cNvPr id="16" name="五边形 1"/>
          <p:cNvSpPr/>
          <p:nvPr/>
        </p:nvSpPr>
        <p:spPr>
          <a:xfrm rot="16200000">
            <a:off x="4243754" y="4561503"/>
            <a:ext cx="3760576" cy="777078"/>
          </a:xfrm>
          <a:custGeom>
            <a:gdLst>
              <a:gd fmla="*/ 0 w 7392815" name="connsiteX0"/>
              <a:gd fmla="*/ 7993 h 6867581" name="connsiteY0"/>
              <a:gd fmla="*/ 4764712 w 7392815" name="connsiteX1"/>
              <a:gd fmla="*/ 0 h 6867581" name="connsiteY1"/>
              <a:gd fmla="*/ 7392816 w 7392815" name="connsiteX2"/>
              <a:gd fmla="*/ 3411701 h 6867581" name="connsiteY2"/>
              <a:gd fmla="*/ 4578667 w 7392815" name="connsiteX3"/>
              <a:gd fmla="*/ 6856007 h 6867581" name="connsiteY3"/>
              <a:gd fmla="*/ 0 w 7392815" name="connsiteX4"/>
              <a:gd fmla="*/ 6867581 h 6867581" name="connsiteY4"/>
              <a:gd fmla="*/ 0 w 7392815" name="connsiteX5"/>
              <a:gd fmla="*/ 7993 h 6867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67581" w="7392815">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r="16200000" dist="38100" rotWithShape="0">
              <a:prstClr val="black">
                <a:alpha val="40000"/>
              </a:prstClr>
            </a:outerShdw>
          </a:effectLst>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70000"/>
              </a:lnSpc>
              <a:spcBef>
                <a:spcPct val="0"/>
              </a:spcBef>
              <a:spcAft>
                <a:spcPct val="0"/>
              </a:spcAft>
            </a:pPr>
            <a:r>
              <a:rPr altLang="en-US" b="1" lang="zh-CN" smtClean="0" sz="4300">
                <a:solidFill>
                  <a:schemeClr val="bg1"/>
                </a:solidFill>
                <a:effectLst>
                  <a:outerShdw algn="tl" blurRad="38100" dir="2700000" dist="38100">
                    <a:srgbClr val="000000">
                      <a:alpha val="43137"/>
                    </a:srgbClr>
                  </a:outerShdw>
                </a:effectLst>
                <a:latin typeface="微软雅黑"/>
                <a:ea typeface="微软雅黑"/>
                <a:cs charset="0" typeface="Bebas Neue"/>
                <a:sym charset="0" typeface="Bebas Neue"/>
              </a:rPr>
              <a:t>明年工作计划</a:t>
            </a:r>
          </a:p>
        </p:txBody>
      </p:sp>
      <p:sp>
        <p:nvSpPr>
          <p:cNvPr id="8" name="Rectangle 2"/>
          <p:cNvSpPr/>
          <p:nvPr/>
        </p:nvSpPr>
        <p:spPr bwMode="auto">
          <a:xfrm>
            <a:off x="1685376" y="4493415"/>
            <a:ext cx="9145016" cy="4394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sz="1300">
                <a:solidFill>
                  <a:schemeClr val="bg1"/>
                </a:solidFill>
                <a:effectLst>
                  <a:outerShdw algn="tl" blurRad="38100" dir="2700000" dist="38100">
                    <a:srgbClr val="000000">
                      <a:alpha val="43137"/>
                    </a:srgbClr>
                  </a:outerShdw>
                </a:effectLst>
                <a:latin typeface="微软雅黑"/>
                <a:ea typeface="微软雅黑"/>
                <a:sym charset="0" typeface="Gill Sans"/>
              </a:rPr>
              <a:t>此处添加详细文本描述，建议与标题相关并符合整体语言风格，语言描述尽量简洁生动。尽量将每页幻灯片的字数控制在200字以内，据统计每页幻灯片的最好控制在5分钟之内。 此处添加详细文本描述，建议与标题相关并符合整体语言风格</a:t>
            </a:r>
          </a:p>
        </p:txBody>
      </p:sp>
      <p:pic>
        <p:nvPicPr>
          <p:cNvPr id="13" name="Picture 5"/>
          <p:cNvPicPr>
            <a:picLocks noChangeAspect="1"/>
          </p:cNvPicPr>
          <p:nvPr/>
        </p:nvPicPr>
        <p:blipFill>
          <a:blip r:embed="rId4">
            <a:extLst>
              <a:ext uri="{28A0092B-C50C-407E-A947-70E740481C1C}">
                <a14:useLocalDpi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algn="ctr" cap="flat" cmpd="sng" w="12700">
            <a:gradFill flip="none" rotWithShape="1">
              <a:gsLst>
                <a:gs pos="0">
                  <a:sysClr lastClr="FFFFFF" val="window"/>
                </a:gs>
                <a:gs pos="100000">
                  <a:sysClr lastClr="FFFFFF" val="window">
                    <a:lumMod val="75000"/>
                  </a:sysClr>
                </a:gs>
              </a:gsLst>
              <a:lin ang="2700000" scaled="1"/>
            </a:gradFill>
            <a:prstDash val="solid"/>
          </a:ln>
          <a:effectLst>
            <a:outerShdw algn="tl" blurRad="152400" dir="2700000" dist="508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20" name="任意多边形 27"/>
          <p:cNvSpPr>
            <a:spLocks noChangeArrowheads="1"/>
          </p:cNvSpPr>
          <p:nvPr/>
        </p:nvSpPr>
        <p:spPr bwMode="auto">
          <a:xfrm>
            <a:off x="5652839" y="2555325"/>
            <a:ext cx="740021" cy="658445"/>
          </a:xfrm>
          <a:custGeom>
            <a:gdLst>
              <a:gd fmla="*/ 152941 w 574972" name="T0"/>
              <a:gd fmla="*/ 399844 h 399845" name="T1"/>
              <a:gd fmla="*/ 61228 w 574972" name="T2"/>
              <a:gd fmla="*/ 398217 h 399845" name="T3"/>
              <a:gd fmla="*/ 121790 w 574972" name="T4"/>
              <a:gd fmla="*/ 346388 h 399845" name="T5"/>
              <a:gd fmla="*/ 147415 w 574972" name="T6"/>
              <a:gd fmla="*/ 328444 h 399845" name="T7"/>
              <a:gd fmla="*/ 270881 w 574972" name="T8"/>
              <a:gd fmla="*/ 219691 h 399845" name="T9"/>
              <a:gd fmla="*/ 179168 w 574972" name="T10"/>
              <a:gd fmla="*/ 399845 h 399845" name="T11"/>
              <a:gd fmla="*/ 185489 w 574972" name="T12"/>
              <a:gd fmla="*/ 291396 h 399845" name="T13"/>
              <a:gd fmla="*/ 226257 w 574972" name="T14"/>
              <a:gd fmla="*/ 259235 h 399845" name="T15"/>
              <a:gd fmla="*/ 263531 w 574972" name="T16"/>
              <a:gd fmla="*/ 225912 h 399845" name="T17"/>
              <a:gd fmla="*/ 297108 w 574972" name="T18"/>
              <a:gd fmla="*/ 209429 h 399845" name="T19"/>
              <a:gd fmla="*/ 309758 w 574972" name="T20"/>
              <a:gd fmla="*/ 223349 h 399845" name="T21"/>
              <a:gd fmla="*/ 342372 w 574972" name="T22"/>
              <a:gd fmla="*/ 256672 h 399845" name="T23"/>
              <a:gd fmla="*/ 370328 w 574972" name="T24"/>
              <a:gd fmla="*/ 264362 h 399845" name="T25"/>
              <a:gd fmla="*/ 388821 w 574972" name="T26"/>
              <a:gd fmla="*/ 248907 h 399845" name="T27"/>
              <a:gd fmla="*/ 297108 w 574972" name="T28"/>
              <a:gd fmla="*/ 399844 h 399845" name="T29"/>
              <a:gd fmla="*/ 506761 w 574972" name="T30"/>
              <a:gd fmla="*/ 139370 h 399845" name="T31"/>
              <a:gd fmla="*/ 415048 w 574972" name="T32"/>
              <a:gd fmla="*/ 399844 h 399845" name="T33"/>
              <a:gd fmla="*/ 418375 w 574972" name="T34"/>
              <a:gd fmla="*/ 219183 h 399845" name="T35"/>
              <a:gd fmla="*/ 458488 w 574972" name="T36"/>
              <a:gd fmla="*/ 184898 h 399845" name="T37"/>
              <a:gd fmla="*/ 506761 w 574972" name="T38"/>
              <a:gd fmla="*/ 139370 h 399845" name="T39"/>
              <a:gd fmla="*/ 533039 w 574972" name="T40"/>
              <a:gd fmla="*/ 0 h 399845" name="T41"/>
              <a:gd fmla="*/ 567983 w 574972" name="T42"/>
              <a:gd fmla="*/ 5127 h 399845" name="T43"/>
              <a:gd fmla="*/ 574972 w 574972" name="T44"/>
              <a:gd fmla="*/ 117913 h 399845" name="T45"/>
              <a:gd fmla="*/ 535369 w 574972" name="T46"/>
              <a:gd fmla="*/ 117913 h 399845" name="T47"/>
              <a:gd fmla="*/ 533039 w 574972" name="T48"/>
              <a:gd fmla="*/ 69209 h 399845" name="T49"/>
              <a:gd fmla="*/ 437526 w 574972" name="T50"/>
              <a:gd fmla="*/ 156362 h 399845" name="T51"/>
              <a:gd fmla="*/ 383945 w 574972" name="T52"/>
              <a:gd fmla="*/ 202502 h 399845" name="T53"/>
              <a:gd fmla="*/ 349001 w 574972" name="T54"/>
              <a:gd fmla="*/ 207629 h 399845" name="T55"/>
              <a:gd fmla="*/ 337353 w 574972" name="T56"/>
              <a:gd fmla="*/ 194812 h 399845" name="T57"/>
              <a:gd fmla="*/ 293091 w 574972" name="T58"/>
              <a:gd fmla="*/ 146109 h 399845" name="T59"/>
              <a:gd fmla="*/ 239510 w 574972" name="T60"/>
              <a:gd fmla="*/ 192249 h 399845" name="T61"/>
              <a:gd fmla="*/ 216214 w 574972" name="T62"/>
              <a:gd fmla="*/ 210192 h 399845" name="T63"/>
              <a:gd fmla="*/ 139337 w 574972" name="T64"/>
              <a:gd fmla="*/ 274275 h 399845" name="T65"/>
              <a:gd fmla="*/ 32175 w 574972" name="T66"/>
              <a:gd fmla="*/ 363992 h 399845" name="T67"/>
              <a:gd fmla="*/ 4220 w 574972" name="T68"/>
              <a:gd fmla="*/ 358865 h 399845" name="T69"/>
              <a:gd fmla="*/ 18197 w 574972" name="T70"/>
              <a:gd fmla="*/ 317851 h 399845" name="T71"/>
              <a:gd fmla="*/ 139337 w 574972" name="T72"/>
              <a:gd fmla="*/ 220445 h 399845" name="T73"/>
              <a:gd fmla="*/ 216214 w 574972" name="T74"/>
              <a:gd fmla="*/ 156362 h 399845" name="T75"/>
              <a:gd fmla="*/ 239510 w 574972" name="T76"/>
              <a:gd fmla="*/ 138419 h 399845" name="T77"/>
              <a:gd fmla="*/ 283772 w 574972" name="T78"/>
              <a:gd fmla="*/ 99969 h 399845" name="T79"/>
              <a:gd fmla="*/ 314057 w 574972" name="T80"/>
              <a:gd fmla="*/ 107659 h 399845" name="T81"/>
              <a:gd fmla="*/ 346671 w 574972" name="T82"/>
              <a:gd fmla="*/ 140982 h 399845" name="T83"/>
              <a:gd fmla="*/ 383945 w 574972" name="T84"/>
              <a:gd fmla="*/ 146109 h 399845" name="T85"/>
              <a:gd fmla="*/ 437526 w 574972" name="T86"/>
              <a:gd fmla="*/ 99969 h 399845" name="T87"/>
              <a:gd fmla="*/ 498095 w 574972" name="T88"/>
              <a:gd fmla="*/ 43576 h 399845" name="T89"/>
              <a:gd fmla="*/ 463151 w 574972" name="T90"/>
              <a:gd fmla="*/ 43576 h 399845" name="T91"/>
              <a:gd fmla="*/ 442185 w 574972" name="T92"/>
              <a:gd fmla="*/ 20506 h 399845" name="T93"/>
              <a:gd fmla="*/ 456163 w 574972" name="T94"/>
              <a:gd fmla="*/ 2563 h 399845" name="T95"/>
              <a:gd fmla="*/ 0 w 574972" name="T96"/>
              <a:gd fmla="*/ 0 h 399845" name="T97"/>
              <a:gd fmla="*/ 574972 w 574972" name="T98"/>
              <a:gd fmla="*/ 399845 h 39984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T99" l="T96" r="T98" t="T97"/>
            <a:pathLst>
              <a:path h="399845" w="574972">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rgbClr val="7B1B1B"/>
          </a:solidFill>
          <a:ln>
            <a:noFill/>
          </a:ln>
          <a:effectLst>
            <a:outerShdw algn="ctr" blurRad="63500" rotWithShape="0" sx="102000" sy="102000">
              <a:prstClr val="black">
                <a:alpha val="40000"/>
              </a:prstClr>
            </a:outerShdw>
          </a:effectLst>
          <a:extLst/>
        </p:spPr>
        <p:txBody>
          <a:bodyPr bIns="34290" lIns="68580" rIns="68580" tIns="34290"/>
          <a:lstStyle/>
          <a:p>
            <a:endParaRPr altLang="en-US" lang="zh-CN"/>
          </a:p>
        </p:txBody>
      </p:sp>
    </p:spTree>
    <p:extLst>
      <p:ext uri="{BB962C8B-B14F-4D97-AF65-F5344CB8AC3E}">
        <p14:creationId val="2627267968"/>
      </p:ext>
    </p:extLst>
  </p:cSld>
  <p:clrMapOvr>
    <a:masterClrMapping/>
  </p:clrMapOvr>
  <mc:AlternateContent>
    <mc:Choice Requires="p14">
      <p:transition advTm="4000" p14:dur="2000" spd="slow">
        <p14:vortex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ppt_x"/>
                                          </p:val>
                                        </p:tav>
                                        <p:tav tm="100000">
                                          <p:val>
                                            <p:strVal val="#ppt_x"/>
                                          </p:val>
                                        </p:tav>
                                      </p:tavLst>
                                    </p:anim>
                                    <p:anim calcmode="lin" valueType="num">
                                      <p:cBhvr additive="base">
                                        <p:cTn dur="500" fill="hold" id="13"/>
                                        <p:tgtEl>
                                          <p:spTgt spid="1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anim calcmode="lin" valueType="num">
                                      <p:cBhvr>
                                        <p:cTn dur="500" fill="hold" id="18"/>
                                        <p:tgtEl>
                                          <p:spTgt spid="7"/>
                                        </p:tgtEl>
                                        <p:attrNameLst>
                                          <p:attrName>ppt_x</p:attrName>
                                        </p:attrNameLst>
                                      </p:cBhvr>
                                      <p:tavLst>
                                        <p:tav tm="0">
                                          <p:val>
                                            <p:strVal val="#ppt_x"/>
                                          </p:val>
                                        </p:tav>
                                        <p:tav tm="100000">
                                          <p:val>
                                            <p:strVal val="#ppt_x"/>
                                          </p:val>
                                        </p:tav>
                                      </p:tavLst>
                                    </p:anim>
                                    <p:anim calcmode="lin" valueType="num">
                                      <p:cBhvr>
                                        <p:cTn dur="5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anim calcmode="lin" valueType="num">
                                      <p:cBhvr>
                                        <p:cTn dur="500" fill="hold" id="23"/>
                                        <p:tgtEl>
                                          <p:spTgt spid="8"/>
                                        </p:tgtEl>
                                        <p:attrNameLst>
                                          <p:attrName>ppt_x</p:attrName>
                                        </p:attrNameLst>
                                      </p:cBhvr>
                                      <p:tavLst>
                                        <p:tav tm="0">
                                          <p:val>
                                            <p:strVal val="#ppt_x"/>
                                          </p:val>
                                        </p:tav>
                                        <p:tav tm="100000">
                                          <p:val>
                                            <p:strVal val="#ppt_x"/>
                                          </p:val>
                                        </p:tav>
                                      </p:tavLst>
                                    </p:anim>
                                    <p:anim calcmode="lin" valueType="num">
                                      <p:cBhvr>
                                        <p:cTn dur="5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250" id="28"/>
                                        <p:tgtEl>
                                          <p:spTgt spid="18"/>
                                        </p:tgtEl>
                                      </p:cBhvr>
                                    </p:animEffect>
                                    <p:anim calcmode="lin" valueType="num">
                                      <p:cBhvr>
                                        <p:cTn dur="250" fill="hold" id="29"/>
                                        <p:tgtEl>
                                          <p:spTgt spid="18"/>
                                        </p:tgtEl>
                                        <p:attrNameLst>
                                          <p:attrName>ppt_x</p:attrName>
                                        </p:attrNameLst>
                                      </p:cBhvr>
                                      <p:tavLst>
                                        <p:tav tm="0">
                                          <p:val>
                                            <p:strVal val="#ppt_x"/>
                                          </p:val>
                                        </p:tav>
                                        <p:tav tm="100000">
                                          <p:val>
                                            <p:strVal val="#ppt_x"/>
                                          </p:val>
                                        </p:tav>
                                      </p:tavLst>
                                    </p:anim>
                                    <p:anim calcmode="lin" valueType="num">
                                      <p:cBhvr>
                                        <p:cTn dur="250" fill="hold" id="30"/>
                                        <p:tgtEl>
                                          <p:spTgt spid="18"/>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750"/>
                            </p:stCondLst>
                            <p:childTnLst>
                              <p:par>
                                <p:cTn fill="hold" id="32" nodeType="afterEffect" presetClass="exit" presetID="10" presetSubtype="0">
                                  <p:stCondLst>
                                    <p:cond delay="0"/>
                                  </p:stCondLst>
                                  <p:childTnLst>
                                    <p:animEffect filter="fade" transition="out">
                                      <p:cBhvr>
                                        <p:cTn dur="500" id="33"/>
                                        <p:tgtEl>
                                          <p:spTgt spid="13"/>
                                        </p:tgtEl>
                                      </p:cBhvr>
                                    </p:animEffect>
                                    <p:set>
                                      <p:cBhvr>
                                        <p:cTn dur="1" fill="hold" id="34">
                                          <p:stCondLst>
                                            <p:cond delay="499"/>
                                          </p:stCondLst>
                                        </p:cTn>
                                        <p:tgtEl>
                                          <p:spTgt spid="13"/>
                                        </p:tgtEl>
                                        <p:attrNameLst>
                                          <p:attrName>style.visibility</p:attrName>
                                        </p:attrNameLst>
                                      </p:cBhvr>
                                      <p:to>
                                        <p:strVal val="hidden"/>
                                      </p:to>
                                    </p:set>
                                  </p:childTnLst>
                                </p:cTn>
                              </p:par>
                              <p:par>
                                <p:cTn fill="hold" grpId="0" id="35" nodeType="withEffect" presetClass="entr" presetID="22" presetSubtype="4">
                                  <p:stCondLst>
                                    <p:cond delay="0"/>
                                  </p:stCondLst>
                                  <p:childTnLst>
                                    <p:set>
                                      <p:cBhvr>
                                        <p:cTn dur="1" fill="hold" id="36">
                                          <p:stCondLst>
                                            <p:cond delay="0"/>
                                          </p:stCondLst>
                                        </p:cTn>
                                        <p:tgtEl>
                                          <p:spTgt spid="20"/>
                                        </p:tgtEl>
                                        <p:attrNameLst>
                                          <p:attrName>style.visibility</p:attrName>
                                        </p:attrNameLst>
                                      </p:cBhvr>
                                      <p:to>
                                        <p:strVal val="visible"/>
                                      </p:to>
                                    </p:set>
                                    <p:animEffect filter="wipe(down)" transition="in">
                                      <p:cBhvr>
                                        <p:cTn dur="500" id="3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7"/>
      <p:bldP grpId="0" spid="8"/>
      <p:bldP grpId="0" spid="18"/>
      <p:bldP grpId="0" spid="20"/>
    </p:bldLst>
  </p:timing>
  <p:extLst mod="1"/>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右箭头 6"/>
          <p:cNvSpPr>
            <a:spLocks noChangeArrowheads="1"/>
          </p:cNvSpPr>
          <p:nvPr/>
        </p:nvSpPr>
        <p:spPr bwMode="auto">
          <a:xfrm rot="-5400000">
            <a:off x="-172958" y="3594390"/>
            <a:ext cx="3447261" cy="244029"/>
          </a:xfrm>
          <a:prstGeom prst="rightArrow">
            <a:avLst>
              <a:gd fmla="val 28481" name="adj1"/>
              <a:gd fmla="val 87195" name="adj2"/>
            </a:avLst>
          </a:prstGeom>
          <a:solidFill>
            <a:schemeClr val="tx1">
              <a:lumMod val="75000"/>
              <a:lumOff val="25000"/>
            </a:scheme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4" name="矩形 8"/>
          <p:cNvSpPr>
            <a:spLocks noChangeArrowheads="1"/>
          </p:cNvSpPr>
          <p:nvPr/>
        </p:nvSpPr>
        <p:spPr bwMode="auto">
          <a:xfrm>
            <a:off x="1891358" y="4838234"/>
            <a:ext cx="598981" cy="601802"/>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5" name="矩形 9"/>
          <p:cNvSpPr>
            <a:spLocks noChangeArrowheads="1"/>
          </p:cNvSpPr>
          <p:nvPr/>
        </p:nvSpPr>
        <p:spPr bwMode="auto">
          <a:xfrm>
            <a:off x="2884908" y="4328527"/>
            <a:ext cx="597396" cy="1111508"/>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6" name="矩形 10"/>
          <p:cNvSpPr>
            <a:spLocks noChangeArrowheads="1"/>
          </p:cNvSpPr>
          <p:nvPr/>
        </p:nvSpPr>
        <p:spPr bwMode="auto">
          <a:xfrm>
            <a:off x="3876871" y="3898216"/>
            <a:ext cx="597396" cy="1541820"/>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7" name="矩形 11"/>
          <p:cNvSpPr>
            <a:spLocks noChangeArrowheads="1"/>
          </p:cNvSpPr>
          <p:nvPr/>
        </p:nvSpPr>
        <p:spPr bwMode="auto">
          <a:xfrm>
            <a:off x="4870419" y="3768011"/>
            <a:ext cx="597397" cy="1672024"/>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8" name="矩形 12"/>
          <p:cNvSpPr>
            <a:spLocks noChangeArrowheads="1"/>
          </p:cNvSpPr>
          <p:nvPr/>
        </p:nvSpPr>
        <p:spPr bwMode="auto">
          <a:xfrm>
            <a:off x="5862382" y="3526657"/>
            <a:ext cx="598981" cy="1913380"/>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10" name="矩形 14"/>
          <p:cNvSpPr>
            <a:spLocks noChangeArrowheads="1"/>
          </p:cNvSpPr>
          <p:nvPr/>
        </p:nvSpPr>
        <p:spPr bwMode="auto">
          <a:xfrm>
            <a:off x="6920108" y="3141695"/>
            <a:ext cx="597396" cy="2235718"/>
          </a:xfrm>
          <a:prstGeom prst="rect">
            <a:avLst/>
          </a:prstGeom>
          <a:solidFill>
            <a:srgbClr val="7B1B1B"/>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11" name="右箭头 15"/>
          <p:cNvSpPr>
            <a:spLocks noChangeArrowheads="1"/>
          </p:cNvSpPr>
          <p:nvPr/>
        </p:nvSpPr>
        <p:spPr bwMode="auto">
          <a:xfrm rot="-1109557">
            <a:off x="1758256" y="3072525"/>
            <a:ext cx="5874135" cy="473184"/>
          </a:xfrm>
          <a:prstGeom prst="rightArrow">
            <a:avLst>
              <a:gd fmla="val 52352" name="adj1"/>
              <a:gd fmla="val 115297" name="adj2"/>
            </a:avLst>
          </a:prstGeom>
          <a:solidFill>
            <a:schemeClr val="tx1">
              <a:lumMod val="75000"/>
              <a:lumOff val="25000"/>
            </a:scheme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sp>
        <p:nvSpPr>
          <p:cNvPr id="12" name="文本框 16"/>
          <p:cNvSpPr>
            <a:spLocks noChangeArrowheads="1"/>
          </p:cNvSpPr>
          <p:nvPr/>
        </p:nvSpPr>
        <p:spPr bwMode="auto">
          <a:xfrm>
            <a:off x="1873930" y="5586122"/>
            <a:ext cx="6240538" cy="319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1500">
                <a:latin charset="-122" panose="020b0503020204020204" pitchFamily="34" typeface="微软雅黑"/>
                <a:ea charset="-122" panose="020b0503020204020204" pitchFamily="34" typeface="微软雅黑"/>
                <a:sym charset="-122" pitchFamily="2" typeface="方正兰亭黑_GBK"/>
              </a:rPr>
              <a:t>项目一        项目二         项目三          项目四         项目五          项目六</a:t>
            </a:r>
          </a:p>
        </p:txBody>
      </p:sp>
      <p:sp>
        <p:nvSpPr>
          <p:cNvPr id="13" name="文本框 17"/>
          <p:cNvSpPr>
            <a:spLocks noChangeArrowheads="1"/>
          </p:cNvSpPr>
          <p:nvPr/>
        </p:nvSpPr>
        <p:spPr bwMode="auto">
          <a:xfrm>
            <a:off x="88591" y="4258399"/>
            <a:ext cx="1325638" cy="319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1500">
                <a:latin charset="-122" panose="020b0503020204020204" pitchFamily="34" typeface="微软雅黑"/>
                <a:ea charset="-122" panose="020b0503020204020204" pitchFamily="34" typeface="微软雅黑"/>
                <a:sym charset="-122" pitchFamily="2" typeface="方正兰亭黑_GBK"/>
              </a:rPr>
              <a:t>点击输入文字</a:t>
            </a:r>
          </a:p>
        </p:txBody>
      </p:sp>
      <p:sp>
        <p:nvSpPr>
          <p:cNvPr id="14" name="文本框 18"/>
          <p:cNvSpPr>
            <a:spLocks noChangeArrowheads="1"/>
          </p:cNvSpPr>
          <p:nvPr/>
        </p:nvSpPr>
        <p:spPr bwMode="auto">
          <a:xfrm>
            <a:off x="3346142" y="2489402"/>
            <a:ext cx="1325638" cy="319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45659" lIns="91319" rIns="91319" tIns="45659"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lang="zh-CN" sz="1500">
                <a:latin charset="-122" panose="020b0503020204020204" pitchFamily="34" typeface="微软雅黑"/>
                <a:ea charset="-122" panose="020b0503020204020204" pitchFamily="34" typeface="微软雅黑"/>
                <a:sym charset="-122" pitchFamily="2" typeface="方正兰亭黑_GBK"/>
              </a:rPr>
              <a:t>点击输入文字</a:t>
            </a:r>
          </a:p>
        </p:txBody>
      </p:sp>
      <p:sp>
        <p:nvSpPr>
          <p:cNvPr id="15" name="矩形 85"/>
          <p:cNvSpPr>
            <a:spLocks noChangeArrowheads="1"/>
          </p:cNvSpPr>
          <p:nvPr/>
        </p:nvSpPr>
        <p:spPr bwMode="auto">
          <a:xfrm>
            <a:off x="8480778" y="2295076"/>
            <a:ext cx="2875069" cy="444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57526" lIns="115057" rIns="115057" tIns="57526"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a:buNone/>
            </a:pPr>
            <a:r>
              <a:rPr altLang="en-US" b="1" lang="zh-CN" sz="2400">
                <a:latin charset="-122" panose="020b0503020204020204" pitchFamily="34" typeface="微软雅黑"/>
                <a:ea charset="-122" panose="020b0503020204020204" pitchFamily="34" typeface="微软雅黑"/>
              </a:rPr>
              <a:t>此处添加文本标题</a:t>
            </a:r>
          </a:p>
        </p:txBody>
      </p:sp>
      <p:sp>
        <p:nvSpPr>
          <p:cNvPr id="16" name="文本框 13"/>
          <p:cNvSpPr>
            <a:spLocks noChangeArrowheads="1"/>
          </p:cNvSpPr>
          <p:nvPr/>
        </p:nvSpPr>
        <p:spPr bwMode="auto">
          <a:xfrm>
            <a:off x="7989226" y="2849539"/>
            <a:ext cx="4019012" cy="20420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5" lIns="91315" rIns="91315" tIns="45655"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eaLnBrk="1" fontAlgn="base" hangingPunct="1">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sp>
        <p:nvSpPr>
          <p:cNvPr id="17" name="右箭头 7"/>
          <p:cNvSpPr>
            <a:spLocks noChangeArrowheads="1"/>
          </p:cNvSpPr>
          <p:nvPr/>
        </p:nvSpPr>
        <p:spPr bwMode="auto">
          <a:xfrm>
            <a:off x="1533239" y="5287600"/>
            <a:ext cx="6468362" cy="244531"/>
          </a:xfrm>
          <a:prstGeom prst="rightArrow">
            <a:avLst>
              <a:gd fmla="val 28481" name="adj1"/>
              <a:gd fmla="val 87128" name="adj2"/>
            </a:avLst>
          </a:prstGeom>
          <a:solidFill>
            <a:schemeClr val="tx1">
              <a:lumMod val="75000"/>
              <a:lumOff val="25000"/>
            </a:scheme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sz="1300">
              <a:latin charset="-122" panose="020b0503020204020204" pitchFamily="34" typeface="微软雅黑"/>
              <a:ea charset="-122" panose="020b0503020204020204" pitchFamily="34" typeface="微软雅黑"/>
              <a:sym charset="-122" pitchFamily="2" typeface="方正兰亭黑_GBK"/>
            </a:endParaRPr>
          </a:p>
        </p:txBody>
      </p:sp>
      <p:sp>
        <p:nvSpPr>
          <p:cNvPr id="18" name="TextBox 17"/>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明年工作计划</a:t>
            </a:r>
          </a:p>
        </p:txBody>
      </p:sp>
    </p:spTree>
    <p:extLst>
      <p:ext uri="{BB962C8B-B14F-4D97-AF65-F5344CB8AC3E}">
        <p14:creationId val="4052211075"/>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18"/>
                                        </p:tgtEl>
                                        <p:attrNameLst>
                                          <p:attrName>style.visibility</p:attrName>
                                        </p:attrNameLst>
                                      </p:cBhvr>
                                      <p:to>
                                        <p:strVal val="visible"/>
                                      </p:to>
                                    </p:set>
                                    <p:anim by="(-#ppt_w*2)" calcmode="lin" valueType="num">
                                      <p:cBhvr rctx="PPT">
                                        <p:cTn autoRev="1" dur="250" fill="hold" id="7">
                                          <p:stCondLst>
                                            <p:cond delay="0"/>
                                          </p:stCondLst>
                                        </p:cTn>
                                        <p:tgtEl>
                                          <p:spTgt spid="18"/>
                                        </p:tgtEl>
                                        <p:attrNameLst>
                                          <p:attrName>ppt_w</p:attrName>
                                        </p:attrNameLst>
                                      </p:cBhvr>
                                    </p:anim>
                                    <p:anim by="(#ppt_w*0.50)" calcmode="lin" valueType="num">
                                      <p:cBhvr>
                                        <p:cTn autoRev="1" decel="50000" dur="250" fill="hold" id="8">
                                          <p:stCondLst>
                                            <p:cond delay="0"/>
                                          </p:stCondLst>
                                        </p:cTn>
                                        <p:tgtEl>
                                          <p:spTgt spid="18"/>
                                        </p:tgtEl>
                                        <p:attrNameLst>
                                          <p:attrName>ppt_x</p:attrName>
                                        </p:attrNameLst>
                                      </p:cBhvr>
                                    </p:anim>
                                    <p:anim calcmode="lin" from="(-#ppt_h/2)" to="(#ppt_y)" valueType="num">
                                      <p:cBhvr>
                                        <p:cTn dur="500" fill="hold" id="9">
                                          <p:stCondLst>
                                            <p:cond delay="0"/>
                                          </p:stCondLst>
                                        </p:cTn>
                                        <p:tgtEl>
                                          <p:spTgt spid="18"/>
                                        </p:tgtEl>
                                        <p:attrNameLst>
                                          <p:attrName>ppt_y</p:attrName>
                                        </p:attrNameLst>
                                      </p:cBhvr>
                                    </p:anim>
                                    <p:animRot by="21600000">
                                      <p:cBhvr>
                                        <p:cTn dur="500" fill="hold" id="10">
                                          <p:stCondLst>
                                            <p:cond delay="0"/>
                                          </p:stCondLst>
                                        </p:cTn>
                                        <p:tgtEl>
                                          <p:spTgt spid="18"/>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22" presetSubtype="4">
                                  <p:stCondLst>
                                    <p:cond delay="0"/>
                                  </p:stCondLst>
                                  <p:childTnLst>
                                    <p:set>
                                      <p:cBhvr>
                                        <p:cTn dur="1" fill="hold" id="13">
                                          <p:stCondLst>
                                            <p:cond delay="0"/>
                                          </p:stCondLst>
                                        </p:cTn>
                                        <p:tgtEl>
                                          <p:spTgt spid="2"/>
                                        </p:tgtEl>
                                        <p:attrNameLst>
                                          <p:attrName>style.visibility</p:attrName>
                                        </p:attrNameLst>
                                      </p:cBhvr>
                                      <p:to>
                                        <p:strVal val="visible"/>
                                      </p:to>
                                    </p:set>
                                    <p:animEffect filter="wipe(down)" transition="in">
                                      <p:cBhvr>
                                        <p:cTn dur="500" id="14"/>
                                        <p:tgtEl>
                                          <p:spTgt spid="2"/>
                                        </p:tgtEl>
                                      </p:cBhvr>
                                    </p:animEffect>
                                  </p:childTnLst>
                                </p:cTn>
                              </p:par>
                              <p:par>
                                <p:cTn fill="hold" grpId="0" id="15" nodeType="withEffect" presetClass="entr" presetID="22" presetSubtype="4">
                                  <p:stCondLst>
                                    <p:cond delay="0"/>
                                  </p:stCondLst>
                                  <p:childTnLst>
                                    <p:set>
                                      <p:cBhvr>
                                        <p:cTn dur="1" fill="hold" id="16">
                                          <p:stCondLst>
                                            <p:cond delay="0"/>
                                          </p:stCondLst>
                                        </p:cTn>
                                        <p:tgtEl>
                                          <p:spTgt spid="13"/>
                                        </p:tgtEl>
                                        <p:attrNameLst>
                                          <p:attrName>style.visibility</p:attrName>
                                        </p:attrNameLst>
                                      </p:cBhvr>
                                      <p:to>
                                        <p:strVal val="visible"/>
                                      </p:to>
                                    </p:set>
                                    <p:animEffect filter="wipe(down)" transition="in">
                                      <p:cBhvr>
                                        <p:cTn dur="500" id="17"/>
                                        <p:tgtEl>
                                          <p:spTgt spid="13"/>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7"/>
                                        </p:tgtEl>
                                        <p:attrNameLst>
                                          <p:attrName>style.visibility</p:attrName>
                                        </p:attrNameLst>
                                      </p:cBhvr>
                                      <p:to>
                                        <p:strVal val="visible"/>
                                      </p:to>
                                    </p:set>
                                    <p:animEffect filter="wipe(left)" transition="in">
                                      <p:cBhvr>
                                        <p:cTn dur="500" id="20"/>
                                        <p:tgtEl>
                                          <p:spTgt spid="17"/>
                                        </p:tgtEl>
                                      </p:cBhvr>
                                    </p:animEffect>
                                  </p:childTnLst>
                                </p:cTn>
                              </p:par>
                            </p:childTnLst>
                          </p:cTn>
                        </p:par>
                        <p:par>
                          <p:cTn fill="hold" id="21" nodeType="afterGroup">
                            <p:stCondLst>
                              <p:cond delay="1000"/>
                            </p:stCondLst>
                            <p:childTnLst>
                              <p:par>
                                <p:cTn fill="hold" grpId="0" id="22" nodeType="afterEffect" presetClass="entr" presetID="22" presetSubtype="4">
                                  <p:stCondLst>
                                    <p:cond delay="0"/>
                                  </p:stCondLst>
                                  <p:childTnLst>
                                    <p:set>
                                      <p:cBhvr>
                                        <p:cTn dur="1" fill="hold" id="23">
                                          <p:stCondLst>
                                            <p:cond delay="0"/>
                                          </p:stCondLst>
                                        </p:cTn>
                                        <p:tgtEl>
                                          <p:spTgt spid="4"/>
                                        </p:tgtEl>
                                        <p:attrNameLst>
                                          <p:attrName>style.visibility</p:attrName>
                                        </p:attrNameLst>
                                      </p:cBhvr>
                                      <p:to>
                                        <p:strVal val="visible"/>
                                      </p:to>
                                    </p:set>
                                    <p:animEffect filter="wipe(down)" transition="in">
                                      <p:cBhvr>
                                        <p:cTn dur="250" id="24"/>
                                        <p:tgtEl>
                                          <p:spTgt spid="4"/>
                                        </p:tgtEl>
                                      </p:cBhvr>
                                    </p:animEffect>
                                  </p:childTnLst>
                                </p:cTn>
                              </p:par>
                            </p:childTnLst>
                          </p:cTn>
                        </p:par>
                        <p:par>
                          <p:cTn fill="hold" id="25" nodeType="afterGroup">
                            <p:stCondLst>
                              <p:cond delay="1250"/>
                            </p:stCondLst>
                            <p:childTnLst>
                              <p:par>
                                <p:cTn fill="hold" grpId="0" id="26" nodeType="afterEffect" presetClass="entr" presetID="22" presetSubtype="4">
                                  <p:stCondLst>
                                    <p:cond delay="0"/>
                                  </p:stCondLst>
                                  <p:childTnLst>
                                    <p:set>
                                      <p:cBhvr>
                                        <p:cTn dur="1" fill="hold" id="27">
                                          <p:stCondLst>
                                            <p:cond delay="0"/>
                                          </p:stCondLst>
                                        </p:cTn>
                                        <p:tgtEl>
                                          <p:spTgt spid="5"/>
                                        </p:tgtEl>
                                        <p:attrNameLst>
                                          <p:attrName>style.visibility</p:attrName>
                                        </p:attrNameLst>
                                      </p:cBhvr>
                                      <p:to>
                                        <p:strVal val="visible"/>
                                      </p:to>
                                    </p:set>
                                    <p:animEffect filter="wipe(down)" transition="in">
                                      <p:cBhvr>
                                        <p:cTn dur="250" id="28"/>
                                        <p:tgtEl>
                                          <p:spTgt spid="5"/>
                                        </p:tgtEl>
                                      </p:cBhvr>
                                    </p:animEffect>
                                  </p:childTnLst>
                                </p:cTn>
                              </p:par>
                            </p:childTnLst>
                          </p:cTn>
                        </p:par>
                        <p:par>
                          <p:cTn fill="hold" id="29" nodeType="afterGroup">
                            <p:stCondLst>
                              <p:cond delay="1500"/>
                            </p:stCondLst>
                            <p:childTnLst>
                              <p:par>
                                <p:cTn fill="hold" grpId="0" id="30" nodeType="afterEffect" presetClass="entr" presetID="22" presetSubtype="4">
                                  <p:stCondLst>
                                    <p:cond delay="0"/>
                                  </p:stCondLst>
                                  <p:childTnLst>
                                    <p:set>
                                      <p:cBhvr>
                                        <p:cTn dur="1" fill="hold" id="31">
                                          <p:stCondLst>
                                            <p:cond delay="0"/>
                                          </p:stCondLst>
                                        </p:cTn>
                                        <p:tgtEl>
                                          <p:spTgt spid="6"/>
                                        </p:tgtEl>
                                        <p:attrNameLst>
                                          <p:attrName>style.visibility</p:attrName>
                                        </p:attrNameLst>
                                      </p:cBhvr>
                                      <p:to>
                                        <p:strVal val="visible"/>
                                      </p:to>
                                    </p:set>
                                    <p:animEffect filter="wipe(down)" transition="in">
                                      <p:cBhvr>
                                        <p:cTn dur="250" id="32"/>
                                        <p:tgtEl>
                                          <p:spTgt spid="6"/>
                                        </p:tgtEl>
                                      </p:cBhvr>
                                    </p:animEffect>
                                  </p:childTnLst>
                                </p:cTn>
                              </p:par>
                            </p:childTnLst>
                          </p:cTn>
                        </p:par>
                        <p:par>
                          <p:cTn fill="hold" id="33" nodeType="afterGroup">
                            <p:stCondLst>
                              <p:cond delay="1750"/>
                            </p:stCondLst>
                            <p:childTnLst>
                              <p:par>
                                <p:cTn fill="hold" grpId="0" id="34" nodeType="afterEffect" presetClass="entr" presetID="22" presetSubtype="4">
                                  <p:stCondLst>
                                    <p:cond delay="0"/>
                                  </p:stCondLst>
                                  <p:childTnLst>
                                    <p:set>
                                      <p:cBhvr>
                                        <p:cTn dur="1" fill="hold" id="35">
                                          <p:stCondLst>
                                            <p:cond delay="0"/>
                                          </p:stCondLst>
                                        </p:cTn>
                                        <p:tgtEl>
                                          <p:spTgt spid="7"/>
                                        </p:tgtEl>
                                        <p:attrNameLst>
                                          <p:attrName>style.visibility</p:attrName>
                                        </p:attrNameLst>
                                      </p:cBhvr>
                                      <p:to>
                                        <p:strVal val="visible"/>
                                      </p:to>
                                    </p:set>
                                    <p:animEffect filter="wipe(down)" transition="in">
                                      <p:cBhvr>
                                        <p:cTn dur="250" id="36"/>
                                        <p:tgtEl>
                                          <p:spTgt spid="7"/>
                                        </p:tgtEl>
                                      </p:cBhvr>
                                    </p:animEffect>
                                  </p:childTnLst>
                                </p:cTn>
                              </p:par>
                            </p:childTnLst>
                          </p:cTn>
                        </p:par>
                        <p:par>
                          <p:cTn fill="hold" id="37" nodeType="afterGroup">
                            <p:stCondLst>
                              <p:cond delay="2000"/>
                            </p:stCondLst>
                            <p:childTnLst>
                              <p:par>
                                <p:cTn fill="hold" grpId="0" id="38" nodeType="afterEffect" presetClass="entr" presetID="22" presetSubtype="4">
                                  <p:stCondLst>
                                    <p:cond delay="0"/>
                                  </p:stCondLst>
                                  <p:childTnLst>
                                    <p:set>
                                      <p:cBhvr>
                                        <p:cTn dur="1" fill="hold" id="39">
                                          <p:stCondLst>
                                            <p:cond delay="0"/>
                                          </p:stCondLst>
                                        </p:cTn>
                                        <p:tgtEl>
                                          <p:spTgt spid="8"/>
                                        </p:tgtEl>
                                        <p:attrNameLst>
                                          <p:attrName>style.visibility</p:attrName>
                                        </p:attrNameLst>
                                      </p:cBhvr>
                                      <p:to>
                                        <p:strVal val="visible"/>
                                      </p:to>
                                    </p:set>
                                    <p:animEffect filter="wipe(down)" transition="in">
                                      <p:cBhvr>
                                        <p:cTn dur="250" id="40"/>
                                        <p:tgtEl>
                                          <p:spTgt spid="8"/>
                                        </p:tgtEl>
                                      </p:cBhvr>
                                    </p:animEffect>
                                  </p:childTnLst>
                                </p:cTn>
                              </p:par>
                            </p:childTnLst>
                          </p:cTn>
                        </p:par>
                        <p:par>
                          <p:cTn fill="hold" id="41" nodeType="afterGroup">
                            <p:stCondLst>
                              <p:cond delay="2250"/>
                            </p:stCondLst>
                            <p:childTnLst>
                              <p:par>
                                <p:cTn fill="hold" grpId="0" id="42" nodeType="afterEffect" presetClass="entr" presetID="22" presetSubtype="4">
                                  <p:stCondLst>
                                    <p:cond delay="0"/>
                                  </p:stCondLst>
                                  <p:childTnLst>
                                    <p:set>
                                      <p:cBhvr>
                                        <p:cTn dur="1" fill="hold" id="43">
                                          <p:stCondLst>
                                            <p:cond delay="0"/>
                                          </p:stCondLst>
                                        </p:cTn>
                                        <p:tgtEl>
                                          <p:spTgt spid="10"/>
                                        </p:tgtEl>
                                        <p:attrNameLst>
                                          <p:attrName>style.visibility</p:attrName>
                                        </p:attrNameLst>
                                      </p:cBhvr>
                                      <p:to>
                                        <p:strVal val="visible"/>
                                      </p:to>
                                    </p:set>
                                    <p:animEffect filter="wipe(down)" transition="in">
                                      <p:cBhvr>
                                        <p:cTn dur="250" id="44"/>
                                        <p:tgtEl>
                                          <p:spTgt spid="10"/>
                                        </p:tgtEl>
                                      </p:cBhvr>
                                    </p:animEffect>
                                  </p:childTnLst>
                                </p:cTn>
                              </p:par>
                            </p:childTnLst>
                          </p:cTn>
                        </p:par>
                        <p:par>
                          <p:cTn fill="hold" id="45" nodeType="afterGroup">
                            <p:stCondLst>
                              <p:cond delay="2500"/>
                            </p:stCondLst>
                            <p:childTnLst>
                              <p:par>
                                <p:cTn fill="hold" grpId="0" id="46" nodeType="afterEffect" presetClass="entr" presetID="22" presetSubtype="4">
                                  <p:stCondLst>
                                    <p:cond delay="0"/>
                                  </p:stCondLst>
                                  <p:childTnLst>
                                    <p:set>
                                      <p:cBhvr>
                                        <p:cTn dur="1" fill="hold" id="47">
                                          <p:stCondLst>
                                            <p:cond delay="0"/>
                                          </p:stCondLst>
                                        </p:cTn>
                                        <p:tgtEl>
                                          <p:spTgt spid="12"/>
                                        </p:tgtEl>
                                        <p:attrNameLst>
                                          <p:attrName>style.visibility</p:attrName>
                                        </p:attrNameLst>
                                      </p:cBhvr>
                                      <p:to>
                                        <p:strVal val="visible"/>
                                      </p:to>
                                    </p:set>
                                    <p:animEffect filter="wipe(down)" transition="in">
                                      <p:cBhvr>
                                        <p:cTn dur="500" id="48"/>
                                        <p:tgtEl>
                                          <p:spTgt spid="12"/>
                                        </p:tgtEl>
                                      </p:cBhvr>
                                    </p:animEffect>
                                  </p:childTnLst>
                                </p:cTn>
                              </p:par>
                            </p:childTnLst>
                          </p:cTn>
                        </p:par>
                        <p:par>
                          <p:cTn fill="hold" id="49" nodeType="afterGroup">
                            <p:stCondLst>
                              <p:cond delay="3000"/>
                            </p:stCondLst>
                            <p:childTnLst>
                              <p:par>
                                <p:cTn fill="hold" grpId="0" id="50" nodeType="afterEffect" presetClass="entr" presetID="22" presetSubtype="4">
                                  <p:stCondLst>
                                    <p:cond delay="0"/>
                                  </p:stCondLst>
                                  <p:childTnLst>
                                    <p:set>
                                      <p:cBhvr>
                                        <p:cTn dur="1" fill="hold" id="51">
                                          <p:stCondLst>
                                            <p:cond delay="0"/>
                                          </p:stCondLst>
                                        </p:cTn>
                                        <p:tgtEl>
                                          <p:spTgt spid="11"/>
                                        </p:tgtEl>
                                        <p:attrNameLst>
                                          <p:attrName>style.visibility</p:attrName>
                                        </p:attrNameLst>
                                      </p:cBhvr>
                                      <p:to>
                                        <p:strVal val="visible"/>
                                      </p:to>
                                    </p:set>
                                    <p:animEffect filter="wipe(down)" transition="in">
                                      <p:cBhvr>
                                        <p:cTn dur="500" id="52"/>
                                        <p:tgtEl>
                                          <p:spTgt spid="11"/>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14"/>
                                        </p:tgtEl>
                                        <p:attrNameLst>
                                          <p:attrName>style.visibility</p:attrName>
                                        </p:attrNameLst>
                                      </p:cBhvr>
                                      <p:to>
                                        <p:strVal val="visible"/>
                                      </p:to>
                                    </p:set>
                                    <p:animEffect filter="wipe(down)" transition="in">
                                      <p:cBhvr>
                                        <p:cTn dur="500" id="55"/>
                                        <p:tgtEl>
                                          <p:spTgt spid="14"/>
                                        </p:tgtEl>
                                      </p:cBhvr>
                                    </p:animEffect>
                                  </p:childTnLst>
                                </p:cTn>
                              </p:par>
                            </p:childTnLst>
                          </p:cTn>
                        </p:par>
                        <p:par>
                          <p:cTn fill="hold" id="56" nodeType="afterGroup">
                            <p:stCondLst>
                              <p:cond delay="3500"/>
                            </p:stCondLst>
                            <p:childTnLst>
                              <p:par>
                                <p:cTn fill="hold" grpId="0" id="57" nodeType="afterEffect" presetClass="entr" presetID="42" presetSubtype="0">
                                  <p:stCondLst>
                                    <p:cond delay="0"/>
                                  </p:stCondLst>
                                  <p:childTnLst>
                                    <p:set>
                                      <p:cBhvr>
                                        <p:cTn dur="1" fill="hold" id="58">
                                          <p:stCondLst>
                                            <p:cond delay="0"/>
                                          </p:stCondLst>
                                        </p:cTn>
                                        <p:tgtEl>
                                          <p:spTgt spid="15"/>
                                        </p:tgtEl>
                                        <p:attrNameLst>
                                          <p:attrName>style.visibility</p:attrName>
                                        </p:attrNameLst>
                                      </p:cBhvr>
                                      <p:to>
                                        <p:strVal val="visible"/>
                                      </p:to>
                                    </p:set>
                                    <p:animEffect filter="fade" transition="in">
                                      <p:cBhvr>
                                        <p:cTn dur="500" id="59"/>
                                        <p:tgtEl>
                                          <p:spTgt spid="15"/>
                                        </p:tgtEl>
                                      </p:cBhvr>
                                    </p:animEffect>
                                    <p:anim calcmode="lin" valueType="num">
                                      <p:cBhvr>
                                        <p:cTn dur="500" fill="hold" id="60"/>
                                        <p:tgtEl>
                                          <p:spTgt spid="15"/>
                                        </p:tgtEl>
                                        <p:attrNameLst>
                                          <p:attrName>ppt_x</p:attrName>
                                        </p:attrNameLst>
                                      </p:cBhvr>
                                      <p:tavLst>
                                        <p:tav tm="0">
                                          <p:val>
                                            <p:strVal val="#ppt_x"/>
                                          </p:val>
                                        </p:tav>
                                        <p:tav tm="100000">
                                          <p:val>
                                            <p:strVal val="#ppt_x"/>
                                          </p:val>
                                        </p:tav>
                                      </p:tavLst>
                                    </p:anim>
                                    <p:anim calcmode="lin" valueType="num">
                                      <p:cBhvr>
                                        <p:cTn dur="500" fill="hold" id="61"/>
                                        <p:tgtEl>
                                          <p:spTgt spid="15"/>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4000"/>
                            </p:stCondLst>
                            <p:childTnLst>
                              <p:par>
                                <p:cTn fill="hold" grpId="0" id="63" nodeType="afterEffect" presetClass="entr" presetID="42" presetSubtype="0">
                                  <p:stCondLst>
                                    <p:cond delay="0"/>
                                  </p:stCondLst>
                                  <p:childTnLst>
                                    <p:set>
                                      <p:cBhvr>
                                        <p:cTn dur="1" fill="hold" id="64">
                                          <p:stCondLst>
                                            <p:cond delay="0"/>
                                          </p:stCondLst>
                                        </p:cTn>
                                        <p:tgtEl>
                                          <p:spTgt spid="16"/>
                                        </p:tgtEl>
                                        <p:attrNameLst>
                                          <p:attrName>style.visibility</p:attrName>
                                        </p:attrNameLst>
                                      </p:cBhvr>
                                      <p:to>
                                        <p:strVal val="visible"/>
                                      </p:to>
                                    </p:set>
                                    <p:animEffect filter="fade" transition="in">
                                      <p:cBhvr>
                                        <p:cTn dur="500" id="65"/>
                                        <p:tgtEl>
                                          <p:spTgt spid="16"/>
                                        </p:tgtEl>
                                      </p:cBhvr>
                                    </p:animEffect>
                                    <p:anim calcmode="lin" valueType="num">
                                      <p:cBhvr>
                                        <p:cTn dur="500" fill="hold" id="66"/>
                                        <p:tgtEl>
                                          <p:spTgt spid="16"/>
                                        </p:tgtEl>
                                        <p:attrNameLst>
                                          <p:attrName>ppt_x</p:attrName>
                                        </p:attrNameLst>
                                      </p:cBhvr>
                                      <p:tavLst>
                                        <p:tav tm="0">
                                          <p:val>
                                            <p:strVal val="#ppt_x"/>
                                          </p:val>
                                        </p:tav>
                                        <p:tav tm="100000">
                                          <p:val>
                                            <p:strVal val="#ppt_x"/>
                                          </p:val>
                                        </p:tav>
                                      </p:tavLst>
                                    </p:anim>
                                    <p:anim calcmode="lin" valueType="num">
                                      <p:cBhvr>
                                        <p:cTn dur="500" fill="hold" id="67"/>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6"/>
      <p:bldP grpId="0" spid="7"/>
      <p:bldP grpId="0" spid="8"/>
      <p:bldP grpId="0" spid="10"/>
      <p:bldP grpId="0" spid="11"/>
      <p:bldP grpId="0" spid="12"/>
      <p:bldP grpId="0" spid="13"/>
      <p:bldP grpId="0" spid="14"/>
      <p:bldP grpId="0" spid="15"/>
      <p:bldP grpId="0" spid="16"/>
      <p:bldP grpId="0" spid="17"/>
      <p:bldP grpId="0" spid="18"/>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292048" y="1887214"/>
            <a:ext cx="6107002" cy="1035880"/>
            <a:chOff x="3224915" y="1122758"/>
            <a:chExt cx="4588616" cy="776730"/>
          </a:xfrm>
        </p:grpSpPr>
        <p:sp>
          <p:nvSpPr>
            <p:cNvPr id="3" name="Freeform 14"/>
            <p:cNvSpPr/>
            <p:nvPr/>
          </p:nvSpPr>
          <p:spPr bwMode="auto">
            <a:xfrm>
              <a:off x="3224915" y="1317540"/>
              <a:ext cx="4390340" cy="581948"/>
            </a:xfrm>
            <a:custGeom>
              <a:gdLst>
                <a:gd fmla="*/ 1666 w 3327" name="T0"/>
                <a:gd fmla="*/ 441 h 441" name="T1"/>
                <a:gd fmla="*/ 219 w 3327" name="T2"/>
                <a:gd fmla="*/ 441 h 441" name="T3"/>
                <a:gd fmla="*/ 219 w 3327" name="T4"/>
                <a:gd fmla="*/ 441 h 441" name="T5"/>
                <a:gd fmla="*/ 198 w 3327" name="T6"/>
                <a:gd fmla="*/ 439 h 441" name="T7"/>
                <a:gd fmla="*/ 176 w 3327" name="T8"/>
                <a:gd fmla="*/ 435 h 441" name="T9"/>
                <a:gd fmla="*/ 154 w 3327" name="T10"/>
                <a:gd fmla="*/ 431 h 441" name="T11"/>
                <a:gd fmla="*/ 134 w 3327" name="T12"/>
                <a:gd fmla="*/ 423 h 441" name="T13"/>
                <a:gd fmla="*/ 116 w 3327" name="T14"/>
                <a:gd fmla="*/ 413 h 441" name="T15"/>
                <a:gd fmla="*/ 96 w 3327" name="T16"/>
                <a:gd fmla="*/ 403 h 441" name="T17"/>
                <a:gd fmla="*/ 80 w 3327" name="T18"/>
                <a:gd fmla="*/ 389 h 441" name="T19"/>
                <a:gd fmla="*/ 64 w 3327" name="T20"/>
                <a:gd fmla="*/ 375 h 441" name="T21"/>
                <a:gd fmla="*/ 50 w 3327" name="T22"/>
                <a:gd fmla="*/ 359 h 441" name="T23"/>
                <a:gd fmla="*/ 38 w 3327" name="T24"/>
                <a:gd fmla="*/ 343 h 441" name="T25"/>
                <a:gd fmla="*/ 26 w 3327" name="T26"/>
                <a:gd fmla="*/ 325 h 441" name="T27"/>
                <a:gd fmla="*/ 16 w 3327" name="T28"/>
                <a:gd fmla="*/ 305 h 441" name="T29"/>
                <a:gd fmla="*/ 10 w 3327" name="T30"/>
                <a:gd fmla="*/ 285 h 441" name="T31"/>
                <a:gd fmla="*/ 4 w 3327" name="T32"/>
                <a:gd fmla="*/ 263 h 441" name="T33"/>
                <a:gd fmla="*/ 0 w 3327" name="T34"/>
                <a:gd fmla="*/ 241 h 441" name="T35"/>
                <a:gd fmla="*/ 0 w 3327" name="T36"/>
                <a:gd fmla="*/ 219 h 441" name="T37"/>
                <a:gd fmla="*/ 0 w 3327" name="T38"/>
                <a:gd fmla="*/ 219 h 441" name="T39"/>
                <a:gd fmla="*/ 0 w 3327" name="T40"/>
                <a:gd fmla="*/ 219 h 441" name="T41"/>
                <a:gd fmla="*/ 0 w 3327" name="T42"/>
                <a:gd fmla="*/ 198 h 441" name="T43"/>
                <a:gd fmla="*/ 4 w 3327" name="T44"/>
                <a:gd fmla="*/ 176 h 441" name="T45"/>
                <a:gd fmla="*/ 10 w 3327" name="T46"/>
                <a:gd fmla="*/ 154 h 441" name="T47"/>
                <a:gd fmla="*/ 16 w 3327" name="T48"/>
                <a:gd fmla="*/ 134 h 441" name="T49"/>
                <a:gd fmla="*/ 26 w 3327" name="T50"/>
                <a:gd fmla="*/ 114 h 441" name="T51"/>
                <a:gd fmla="*/ 38 w 3327" name="T52"/>
                <a:gd fmla="*/ 96 h 441" name="T53"/>
                <a:gd fmla="*/ 50 w 3327" name="T54"/>
                <a:gd fmla="*/ 80 h 441" name="T55"/>
                <a:gd fmla="*/ 64 w 3327" name="T56"/>
                <a:gd fmla="*/ 64 h 441" name="T57"/>
                <a:gd fmla="*/ 80 w 3327" name="T58"/>
                <a:gd fmla="*/ 50 h 441" name="T59"/>
                <a:gd fmla="*/ 96 w 3327" name="T60"/>
                <a:gd fmla="*/ 38 h 441" name="T61"/>
                <a:gd fmla="*/ 116 w 3327" name="T62"/>
                <a:gd fmla="*/ 26 h 441" name="T63"/>
                <a:gd fmla="*/ 134 w 3327" name="T64"/>
                <a:gd fmla="*/ 16 h 441" name="T65"/>
                <a:gd fmla="*/ 154 w 3327" name="T66"/>
                <a:gd fmla="*/ 10 h 441" name="T67"/>
                <a:gd fmla="*/ 176 w 3327" name="T68"/>
                <a:gd fmla="*/ 4 h 441" name="T69"/>
                <a:gd fmla="*/ 198 w 3327" name="T70"/>
                <a:gd fmla="*/ 0 h 441" name="T71"/>
                <a:gd fmla="*/ 219 w 3327" name="T72"/>
                <a:gd fmla="*/ 0 h 441" name="T73"/>
                <a:gd fmla="*/ 3327 w 3327" name="T74"/>
                <a:gd fmla="*/ 0 h 44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1" w="3327">
                  <a:moveTo>
                    <a:pt x="1666" y="441"/>
                  </a:moveTo>
                  <a:lnTo>
                    <a:pt x="219" y="441"/>
                  </a:lnTo>
                  <a:lnTo>
                    <a:pt x="219" y="441"/>
                  </a:lnTo>
                  <a:lnTo>
                    <a:pt x="198" y="439"/>
                  </a:lnTo>
                  <a:lnTo>
                    <a:pt x="176" y="435"/>
                  </a:lnTo>
                  <a:lnTo>
                    <a:pt x="154" y="431"/>
                  </a:lnTo>
                  <a:lnTo>
                    <a:pt x="134" y="423"/>
                  </a:lnTo>
                  <a:lnTo>
                    <a:pt x="116" y="413"/>
                  </a:lnTo>
                  <a:lnTo>
                    <a:pt x="96" y="403"/>
                  </a:lnTo>
                  <a:lnTo>
                    <a:pt x="80" y="389"/>
                  </a:lnTo>
                  <a:lnTo>
                    <a:pt x="64" y="375"/>
                  </a:lnTo>
                  <a:lnTo>
                    <a:pt x="50" y="359"/>
                  </a:lnTo>
                  <a:lnTo>
                    <a:pt x="38" y="343"/>
                  </a:lnTo>
                  <a:lnTo>
                    <a:pt x="26" y="325"/>
                  </a:lnTo>
                  <a:lnTo>
                    <a:pt x="16" y="305"/>
                  </a:lnTo>
                  <a:lnTo>
                    <a:pt x="10" y="285"/>
                  </a:lnTo>
                  <a:lnTo>
                    <a:pt x="4" y="263"/>
                  </a:lnTo>
                  <a:lnTo>
                    <a:pt x="0" y="241"/>
                  </a:lnTo>
                  <a:lnTo>
                    <a:pt x="0" y="219"/>
                  </a:lnTo>
                  <a:lnTo>
                    <a:pt x="0" y="219"/>
                  </a:lnTo>
                  <a:lnTo>
                    <a:pt x="0" y="219"/>
                  </a:lnTo>
                  <a:lnTo>
                    <a:pt x="0" y="198"/>
                  </a:lnTo>
                  <a:lnTo>
                    <a:pt x="4" y="176"/>
                  </a:lnTo>
                  <a:lnTo>
                    <a:pt x="10" y="154"/>
                  </a:lnTo>
                  <a:lnTo>
                    <a:pt x="16" y="134"/>
                  </a:lnTo>
                  <a:lnTo>
                    <a:pt x="26" y="114"/>
                  </a:lnTo>
                  <a:lnTo>
                    <a:pt x="38" y="96"/>
                  </a:lnTo>
                  <a:lnTo>
                    <a:pt x="50" y="80"/>
                  </a:lnTo>
                  <a:lnTo>
                    <a:pt x="64" y="64"/>
                  </a:lnTo>
                  <a:lnTo>
                    <a:pt x="80" y="50"/>
                  </a:lnTo>
                  <a:lnTo>
                    <a:pt x="96" y="38"/>
                  </a:lnTo>
                  <a:lnTo>
                    <a:pt x="116" y="26"/>
                  </a:lnTo>
                  <a:lnTo>
                    <a:pt x="134" y="16"/>
                  </a:lnTo>
                  <a:lnTo>
                    <a:pt x="154" y="10"/>
                  </a:lnTo>
                  <a:lnTo>
                    <a:pt x="176" y="4"/>
                  </a:lnTo>
                  <a:lnTo>
                    <a:pt x="198" y="0"/>
                  </a:lnTo>
                  <a:lnTo>
                    <a:pt x="219" y="0"/>
                  </a:lnTo>
                  <a:lnTo>
                    <a:pt x="3327" y="0"/>
                  </a:lnTo>
                </a:path>
              </a:pathLst>
            </a:custGeom>
            <a:noFill/>
            <a:ln w="190500">
              <a:solidFill>
                <a:srgbClr val="7B1B1B"/>
              </a:solidFill>
              <a:prstDash val="solid"/>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 name="等腰三角形 3"/>
            <p:cNvSpPr/>
            <p:nvPr/>
          </p:nvSpPr>
          <p:spPr>
            <a:xfrm rot="5400000">
              <a:off x="7466715" y="1196033"/>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5" name="组合 4"/>
          <p:cNvGrpSpPr/>
          <p:nvPr/>
        </p:nvGrpSpPr>
        <p:grpSpPr>
          <a:xfrm>
            <a:off x="6074946" y="2659804"/>
            <a:ext cx="2918924" cy="1056238"/>
            <a:chOff x="4564530" y="1702066"/>
            <a:chExt cx="2193191" cy="791995"/>
          </a:xfrm>
        </p:grpSpPr>
        <p:sp>
          <p:nvSpPr>
            <p:cNvPr id="6" name="Freeform 15"/>
            <p:cNvSpPr/>
            <p:nvPr/>
          </p:nvSpPr>
          <p:spPr bwMode="auto">
            <a:xfrm>
              <a:off x="4564530" y="1914752"/>
              <a:ext cx="2193191" cy="579309"/>
            </a:xfrm>
            <a:custGeom>
              <a:gdLst>
                <a:gd fmla="*/ 640 w 1662" name="T0"/>
                <a:gd fmla="*/ 0 h 439" name="T1"/>
                <a:gd fmla="*/ 1441 w 1662" name="T2"/>
                <a:gd fmla="*/ 0 h 439" name="T3"/>
                <a:gd fmla="*/ 1441 w 1662" name="T4"/>
                <a:gd fmla="*/ 0 h 439" name="T5"/>
                <a:gd fmla="*/ 1465 w 1662" name="T6"/>
                <a:gd fmla="*/ 0 h 439" name="T7"/>
                <a:gd fmla="*/ 1487 w 1662" name="T8"/>
                <a:gd fmla="*/ 4 h 439" name="T9"/>
                <a:gd fmla="*/ 1507 w 1662" name="T10"/>
                <a:gd fmla="*/ 8 h 439" name="T11"/>
                <a:gd fmla="*/ 1527 w 1662" name="T12"/>
                <a:gd fmla="*/ 16 h 439" name="T13"/>
                <a:gd fmla="*/ 1547 w 1662" name="T14"/>
                <a:gd fmla="*/ 26 h 439" name="T15"/>
                <a:gd fmla="*/ 1565 w 1662" name="T16"/>
                <a:gd fmla="*/ 36 h 439" name="T17"/>
                <a:gd fmla="*/ 1581 w 1662" name="T18"/>
                <a:gd fmla="*/ 50 h 439" name="T19"/>
                <a:gd fmla="*/ 1596 w 1662" name="T20"/>
                <a:gd fmla="*/ 64 h 439" name="T21"/>
                <a:gd fmla="*/ 1610 w 1662" name="T22"/>
                <a:gd fmla="*/ 80 h 439" name="T23"/>
                <a:gd fmla="*/ 1624 w 1662" name="T24"/>
                <a:gd fmla="*/ 96 h 439" name="T25"/>
                <a:gd fmla="*/ 1634 w 1662" name="T26"/>
                <a:gd fmla="*/ 114 h 439" name="T27"/>
                <a:gd fmla="*/ 1644 w 1662" name="T28"/>
                <a:gd fmla="*/ 134 h 439" name="T29"/>
                <a:gd fmla="*/ 1652 w 1662" name="T30"/>
                <a:gd fmla="*/ 154 h 439" name="T31"/>
                <a:gd fmla="*/ 1656 w 1662" name="T32"/>
                <a:gd fmla="*/ 176 h 439" name="T33"/>
                <a:gd fmla="*/ 1660 w 1662" name="T34"/>
                <a:gd fmla="*/ 198 h 439" name="T35"/>
                <a:gd fmla="*/ 1662 w 1662" name="T36"/>
                <a:gd fmla="*/ 219 h 439" name="T37"/>
                <a:gd fmla="*/ 1662 w 1662" name="T38"/>
                <a:gd fmla="*/ 219 h 439" name="T39"/>
                <a:gd fmla="*/ 1662 w 1662" name="T40"/>
                <a:gd fmla="*/ 219 h 439" name="T41"/>
                <a:gd fmla="*/ 1660 w 1662" name="T42"/>
                <a:gd fmla="*/ 241 h 439" name="T43"/>
                <a:gd fmla="*/ 1656 w 1662" name="T44"/>
                <a:gd fmla="*/ 263 h 439" name="T45"/>
                <a:gd fmla="*/ 1652 w 1662" name="T46"/>
                <a:gd fmla="*/ 285 h 439" name="T47"/>
                <a:gd fmla="*/ 1644 w 1662" name="T48"/>
                <a:gd fmla="*/ 305 h 439" name="T49"/>
                <a:gd fmla="*/ 1634 w 1662" name="T50"/>
                <a:gd fmla="*/ 325 h 439" name="T51"/>
                <a:gd fmla="*/ 1624 w 1662" name="T52"/>
                <a:gd fmla="*/ 343 h 439" name="T53"/>
                <a:gd fmla="*/ 1610 w 1662" name="T54"/>
                <a:gd fmla="*/ 359 h 439" name="T55"/>
                <a:gd fmla="*/ 1596 w 1662" name="T56"/>
                <a:gd fmla="*/ 375 h 439" name="T57"/>
                <a:gd fmla="*/ 1581 w 1662" name="T58"/>
                <a:gd fmla="*/ 389 h 439" name="T59"/>
                <a:gd fmla="*/ 1565 w 1662" name="T60"/>
                <a:gd fmla="*/ 401 h 439" name="T61"/>
                <a:gd fmla="*/ 1547 w 1662" name="T62"/>
                <a:gd fmla="*/ 413 h 439" name="T63"/>
                <a:gd fmla="*/ 1527 w 1662" name="T64"/>
                <a:gd fmla="*/ 423 h 439" name="T65"/>
                <a:gd fmla="*/ 1507 w 1662" name="T66"/>
                <a:gd fmla="*/ 429 h 439" name="T67"/>
                <a:gd fmla="*/ 1487 w 1662" name="T68"/>
                <a:gd fmla="*/ 435 h 439" name="T69"/>
                <a:gd fmla="*/ 1465 w 1662" name="T70"/>
                <a:gd fmla="*/ 439 h 439" name="T71"/>
                <a:gd fmla="*/ 1441 w 1662" name="T72"/>
                <a:gd fmla="*/ 439 h 439" name="T73"/>
                <a:gd fmla="*/ 0 w 1662" name="T74"/>
                <a:gd fmla="*/ 439 h 43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39" w="1662">
                  <a:moveTo>
                    <a:pt x="640" y="0"/>
                  </a:moveTo>
                  <a:lnTo>
                    <a:pt x="1441" y="0"/>
                  </a:lnTo>
                  <a:lnTo>
                    <a:pt x="1441" y="0"/>
                  </a:lnTo>
                  <a:lnTo>
                    <a:pt x="1465" y="0"/>
                  </a:lnTo>
                  <a:lnTo>
                    <a:pt x="1487" y="4"/>
                  </a:lnTo>
                  <a:lnTo>
                    <a:pt x="1507" y="8"/>
                  </a:lnTo>
                  <a:lnTo>
                    <a:pt x="1527" y="16"/>
                  </a:lnTo>
                  <a:lnTo>
                    <a:pt x="1547" y="26"/>
                  </a:lnTo>
                  <a:lnTo>
                    <a:pt x="1565" y="36"/>
                  </a:lnTo>
                  <a:lnTo>
                    <a:pt x="1581" y="50"/>
                  </a:lnTo>
                  <a:lnTo>
                    <a:pt x="1596" y="64"/>
                  </a:lnTo>
                  <a:lnTo>
                    <a:pt x="1610" y="80"/>
                  </a:lnTo>
                  <a:lnTo>
                    <a:pt x="1624" y="96"/>
                  </a:lnTo>
                  <a:lnTo>
                    <a:pt x="1634" y="114"/>
                  </a:lnTo>
                  <a:lnTo>
                    <a:pt x="1644" y="134"/>
                  </a:lnTo>
                  <a:lnTo>
                    <a:pt x="1652" y="154"/>
                  </a:lnTo>
                  <a:lnTo>
                    <a:pt x="1656" y="176"/>
                  </a:lnTo>
                  <a:lnTo>
                    <a:pt x="1660" y="198"/>
                  </a:lnTo>
                  <a:lnTo>
                    <a:pt x="1662" y="219"/>
                  </a:lnTo>
                  <a:lnTo>
                    <a:pt x="1662" y="219"/>
                  </a:lnTo>
                  <a:lnTo>
                    <a:pt x="1662" y="219"/>
                  </a:lnTo>
                  <a:lnTo>
                    <a:pt x="1660" y="241"/>
                  </a:lnTo>
                  <a:lnTo>
                    <a:pt x="1656" y="263"/>
                  </a:lnTo>
                  <a:lnTo>
                    <a:pt x="1652" y="285"/>
                  </a:lnTo>
                  <a:lnTo>
                    <a:pt x="1644" y="305"/>
                  </a:lnTo>
                  <a:lnTo>
                    <a:pt x="1634" y="325"/>
                  </a:lnTo>
                  <a:lnTo>
                    <a:pt x="1624" y="343"/>
                  </a:lnTo>
                  <a:lnTo>
                    <a:pt x="1610" y="359"/>
                  </a:lnTo>
                  <a:lnTo>
                    <a:pt x="1596" y="375"/>
                  </a:lnTo>
                  <a:lnTo>
                    <a:pt x="1581" y="389"/>
                  </a:lnTo>
                  <a:lnTo>
                    <a:pt x="1565" y="401"/>
                  </a:lnTo>
                  <a:lnTo>
                    <a:pt x="1547" y="413"/>
                  </a:lnTo>
                  <a:lnTo>
                    <a:pt x="1527" y="423"/>
                  </a:lnTo>
                  <a:lnTo>
                    <a:pt x="1507" y="429"/>
                  </a:lnTo>
                  <a:lnTo>
                    <a:pt x="1487" y="435"/>
                  </a:lnTo>
                  <a:lnTo>
                    <a:pt x="1465" y="439"/>
                  </a:lnTo>
                  <a:lnTo>
                    <a:pt x="1441" y="439"/>
                  </a:lnTo>
                  <a:lnTo>
                    <a:pt x="0" y="439"/>
                  </a:lnTo>
                </a:path>
              </a:pathLst>
            </a:custGeom>
            <a:noFill/>
            <a:ln w="19050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7" name="等腰三角形 6"/>
            <p:cNvSpPr/>
            <p:nvPr/>
          </p:nvSpPr>
          <p:spPr>
            <a:xfrm rot="16200000">
              <a:off x="5172875" y="1775341"/>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8" name="组合 7"/>
          <p:cNvGrpSpPr/>
          <p:nvPr/>
        </p:nvGrpSpPr>
        <p:grpSpPr>
          <a:xfrm>
            <a:off x="4273012" y="3439439"/>
            <a:ext cx="2925948" cy="1052713"/>
            <a:chOff x="3210611" y="2286656"/>
            <a:chExt cx="2198469" cy="789352"/>
          </a:xfrm>
        </p:grpSpPr>
        <p:sp>
          <p:nvSpPr>
            <p:cNvPr id="9" name="Freeform 16"/>
            <p:cNvSpPr/>
            <p:nvPr/>
          </p:nvSpPr>
          <p:spPr bwMode="auto">
            <a:xfrm>
              <a:off x="3210611" y="2494060"/>
              <a:ext cx="2198469" cy="581948"/>
            </a:xfrm>
            <a:custGeom>
              <a:gdLst>
                <a:gd fmla="*/ 1666 w 1666" name="T0"/>
                <a:gd fmla="*/ 441 h 441" name="T1"/>
                <a:gd fmla="*/ 219 w 1666" name="T2"/>
                <a:gd fmla="*/ 441 h 441" name="T3"/>
                <a:gd fmla="*/ 219 w 1666" name="T4"/>
                <a:gd fmla="*/ 441 h 441" name="T5"/>
                <a:gd fmla="*/ 198 w 1666" name="T6"/>
                <a:gd fmla="*/ 441 h 441" name="T7"/>
                <a:gd fmla="*/ 176 w 1666" name="T8"/>
                <a:gd fmla="*/ 437 h 441" name="T9"/>
                <a:gd fmla="*/ 154 w 1666" name="T10"/>
                <a:gd fmla="*/ 431 h 441" name="T11"/>
                <a:gd fmla="*/ 134 w 1666" name="T12"/>
                <a:gd fmla="*/ 425 h 441" name="T13"/>
                <a:gd fmla="*/ 116 w 1666" name="T14"/>
                <a:gd fmla="*/ 415 h 441" name="T15"/>
                <a:gd fmla="*/ 96 w 1666" name="T16"/>
                <a:gd fmla="*/ 403 h 441" name="T17"/>
                <a:gd fmla="*/ 80 w 1666" name="T18"/>
                <a:gd fmla="*/ 391 h 441" name="T19"/>
                <a:gd fmla="*/ 64 w 1666" name="T20"/>
                <a:gd fmla="*/ 377 h 441" name="T21"/>
                <a:gd fmla="*/ 50 w 1666" name="T22"/>
                <a:gd fmla="*/ 361 h 441" name="T23"/>
                <a:gd fmla="*/ 38 w 1666" name="T24"/>
                <a:gd fmla="*/ 345 h 441" name="T25"/>
                <a:gd fmla="*/ 26 w 1666" name="T26"/>
                <a:gd fmla="*/ 325 h 441" name="T27"/>
                <a:gd fmla="*/ 16 w 1666" name="T28"/>
                <a:gd fmla="*/ 307 h 441" name="T29"/>
                <a:gd fmla="*/ 10 w 1666" name="T30"/>
                <a:gd fmla="*/ 287 h 441" name="T31"/>
                <a:gd fmla="*/ 4 w 1666" name="T32"/>
                <a:gd fmla="*/ 265 h 441" name="T33"/>
                <a:gd fmla="*/ 0 w 1666" name="T34"/>
                <a:gd fmla="*/ 243 h 441" name="T35"/>
                <a:gd fmla="*/ 0 w 1666" name="T36"/>
                <a:gd fmla="*/ 222 h 441" name="T37"/>
                <a:gd fmla="*/ 0 w 1666" name="T38"/>
                <a:gd fmla="*/ 222 h 441" name="T39"/>
                <a:gd fmla="*/ 0 w 1666" name="T40"/>
                <a:gd fmla="*/ 222 h 441" name="T41"/>
                <a:gd fmla="*/ 0 w 1666" name="T42"/>
                <a:gd fmla="*/ 198 h 441" name="T43"/>
                <a:gd fmla="*/ 4 w 1666" name="T44"/>
                <a:gd fmla="*/ 178 h 441" name="T45"/>
                <a:gd fmla="*/ 10 w 1666" name="T46"/>
                <a:gd fmla="*/ 156 h 441" name="T47"/>
                <a:gd fmla="*/ 16 w 1666" name="T48"/>
                <a:gd fmla="*/ 136 h 441" name="T49"/>
                <a:gd fmla="*/ 26 w 1666" name="T50"/>
                <a:gd fmla="*/ 116 h 441" name="T51"/>
                <a:gd fmla="*/ 38 w 1666" name="T52"/>
                <a:gd fmla="*/ 98 h 441" name="T53"/>
                <a:gd fmla="*/ 50 w 1666" name="T54"/>
                <a:gd fmla="*/ 82 h 441" name="T55"/>
                <a:gd fmla="*/ 64 w 1666" name="T56"/>
                <a:gd fmla="*/ 66 h 441" name="T57"/>
                <a:gd fmla="*/ 80 w 1666" name="T58"/>
                <a:gd fmla="*/ 52 h 441" name="T59"/>
                <a:gd fmla="*/ 96 w 1666" name="T60"/>
                <a:gd fmla="*/ 38 h 441" name="T61"/>
                <a:gd fmla="*/ 116 w 1666" name="T62"/>
                <a:gd fmla="*/ 28 h 441" name="T63"/>
                <a:gd fmla="*/ 134 w 1666" name="T64"/>
                <a:gd fmla="*/ 18 h 441" name="T65"/>
                <a:gd fmla="*/ 154 w 1666" name="T66"/>
                <a:gd fmla="*/ 10 h 441" name="T67"/>
                <a:gd fmla="*/ 176 w 1666" name="T68"/>
                <a:gd fmla="*/ 6 h 441" name="T69"/>
                <a:gd fmla="*/ 198 w 1666" name="T70"/>
                <a:gd fmla="*/ 2 h 441" name="T71"/>
                <a:gd fmla="*/ 219 w 1666" name="T72"/>
                <a:gd fmla="*/ 0 h 441" name="T73"/>
                <a:gd fmla="*/ 1026 w 1666" name="T74"/>
                <a:gd fmla="*/ 0 h 44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1" w="1666">
                  <a:moveTo>
                    <a:pt x="1666" y="441"/>
                  </a:moveTo>
                  <a:lnTo>
                    <a:pt x="219" y="441"/>
                  </a:lnTo>
                  <a:lnTo>
                    <a:pt x="219" y="441"/>
                  </a:lnTo>
                  <a:lnTo>
                    <a:pt x="198" y="441"/>
                  </a:lnTo>
                  <a:lnTo>
                    <a:pt x="176" y="437"/>
                  </a:lnTo>
                  <a:lnTo>
                    <a:pt x="154" y="431"/>
                  </a:lnTo>
                  <a:lnTo>
                    <a:pt x="134" y="425"/>
                  </a:lnTo>
                  <a:lnTo>
                    <a:pt x="116" y="415"/>
                  </a:lnTo>
                  <a:lnTo>
                    <a:pt x="96" y="403"/>
                  </a:lnTo>
                  <a:lnTo>
                    <a:pt x="80" y="391"/>
                  </a:lnTo>
                  <a:lnTo>
                    <a:pt x="64" y="377"/>
                  </a:lnTo>
                  <a:lnTo>
                    <a:pt x="50" y="361"/>
                  </a:lnTo>
                  <a:lnTo>
                    <a:pt x="38" y="345"/>
                  </a:lnTo>
                  <a:lnTo>
                    <a:pt x="26" y="325"/>
                  </a:lnTo>
                  <a:lnTo>
                    <a:pt x="16" y="307"/>
                  </a:lnTo>
                  <a:lnTo>
                    <a:pt x="10" y="287"/>
                  </a:lnTo>
                  <a:lnTo>
                    <a:pt x="4" y="265"/>
                  </a:lnTo>
                  <a:lnTo>
                    <a:pt x="0" y="243"/>
                  </a:lnTo>
                  <a:lnTo>
                    <a:pt x="0" y="222"/>
                  </a:lnTo>
                  <a:lnTo>
                    <a:pt x="0" y="222"/>
                  </a:lnTo>
                  <a:lnTo>
                    <a:pt x="0" y="222"/>
                  </a:lnTo>
                  <a:lnTo>
                    <a:pt x="0" y="198"/>
                  </a:lnTo>
                  <a:lnTo>
                    <a:pt x="4" y="178"/>
                  </a:lnTo>
                  <a:lnTo>
                    <a:pt x="10" y="156"/>
                  </a:lnTo>
                  <a:lnTo>
                    <a:pt x="16" y="136"/>
                  </a:lnTo>
                  <a:lnTo>
                    <a:pt x="26" y="116"/>
                  </a:lnTo>
                  <a:lnTo>
                    <a:pt x="38" y="98"/>
                  </a:lnTo>
                  <a:lnTo>
                    <a:pt x="50" y="82"/>
                  </a:lnTo>
                  <a:lnTo>
                    <a:pt x="64" y="66"/>
                  </a:lnTo>
                  <a:lnTo>
                    <a:pt x="80" y="52"/>
                  </a:lnTo>
                  <a:lnTo>
                    <a:pt x="96" y="38"/>
                  </a:lnTo>
                  <a:lnTo>
                    <a:pt x="116" y="28"/>
                  </a:lnTo>
                  <a:lnTo>
                    <a:pt x="134" y="18"/>
                  </a:lnTo>
                  <a:lnTo>
                    <a:pt x="154" y="10"/>
                  </a:lnTo>
                  <a:lnTo>
                    <a:pt x="176" y="6"/>
                  </a:lnTo>
                  <a:lnTo>
                    <a:pt x="198" y="2"/>
                  </a:lnTo>
                  <a:lnTo>
                    <a:pt x="219" y="0"/>
                  </a:lnTo>
                  <a:lnTo>
                    <a:pt x="1026" y="0"/>
                  </a:lnTo>
                </a:path>
              </a:pathLst>
            </a:custGeom>
            <a:noFill/>
            <a:ln w="190500">
              <a:solidFill>
                <a:srgbClr val="7B1B1B"/>
              </a:solidFill>
              <a:prstDash val="solid"/>
              <a:round/>
            </a:ln>
            <a:extLst/>
          </p:spPr>
          <p:txBody>
            <a:bodyPr anchor="t" anchorCtr="0" bIns="45720" compatLnSpc="1" lIns="91440" numCol="1" rIns="91440" tIns="45720" vert="horz" wrap="square">
              <a:prstTxWarp prst="textNoShape">
                <a:avLst/>
              </a:prstTxWarp>
            </a:bodyPr>
            <a:lstStyle/>
            <a:p>
              <a:endParaRPr altLang="en-US" lang="zh-CN">
                <a:ln>
                  <a:solidFill>
                    <a:sysClr lastClr="000000" val="windowText"/>
                  </a:solidFill>
                </a:ln>
              </a:endParaRPr>
            </a:p>
          </p:txBody>
        </p:sp>
        <p:sp>
          <p:nvSpPr>
            <p:cNvPr id="10" name="等腰三角形 9"/>
            <p:cNvSpPr/>
            <p:nvPr/>
          </p:nvSpPr>
          <p:spPr>
            <a:xfrm rot="5400000">
              <a:off x="4407824" y="2359931"/>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11" name="组合 10"/>
          <p:cNvGrpSpPr/>
          <p:nvPr/>
        </p:nvGrpSpPr>
        <p:grpSpPr>
          <a:xfrm>
            <a:off x="6074946" y="4208505"/>
            <a:ext cx="2918924" cy="1059759"/>
            <a:chOff x="4564530" y="2863321"/>
            <a:chExt cx="2193191" cy="794635"/>
          </a:xfrm>
        </p:grpSpPr>
        <p:sp>
          <p:nvSpPr>
            <p:cNvPr id="12" name="Freeform 17"/>
            <p:cNvSpPr/>
            <p:nvPr/>
          </p:nvSpPr>
          <p:spPr bwMode="auto">
            <a:xfrm>
              <a:off x="4564530" y="3076008"/>
              <a:ext cx="2193191" cy="581948"/>
            </a:xfrm>
            <a:custGeom>
              <a:gdLst>
                <a:gd fmla="*/ 640 w 1662" name="T0"/>
                <a:gd fmla="*/ 0 h 441" name="T1"/>
                <a:gd fmla="*/ 1441 w 1662" name="T2"/>
                <a:gd fmla="*/ 0 h 441" name="T3"/>
                <a:gd fmla="*/ 1441 w 1662" name="T4"/>
                <a:gd fmla="*/ 0 h 441" name="T5"/>
                <a:gd fmla="*/ 1465 w 1662" name="T6"/>
                <a:gd fmla="*/ 2 h 441" name="T7"/>
                <a:gd fmla="*/ 1487 w 1662" name="T8"/>
                <a:gd fmla="*/ 4 h 441" name="T9"/>
                <a:gd fmla="*/ 1507 w 1662" name="T10"/>
                <a:gd fmla="*/ 10 h 441" name="T11"/>
                <a:gd fmla="*/ 1527 w 1662" name="T12"/>
                <a:gd fmla="*/ 18 h 441" name="T13"/>
                <a:gd fmla="*/ 1547 w 1662" name="T14"/>
                <a:gd fmla="*/ 28 h 441" name="T15"/>
                <a:gd fmla="*/ 1565 w 1662" name="T16"/>
                <a:gd fmla="*/ 38 h 441" name="T17"/>
                <a:gd fmla="*/ 1581 w 1662" name="T18"/>
                <a:gd fmla="*/ 50 h 441" name="T19"/>
                <a:gd fmla="*/ 1596 w 1662" name="T20"/>
                <a:gd fmla="*/ 66 h 441" name="T21"/>
                <a:gd fmla="*/ 1610 w 1662" name="T22"/>
                <a:gd fmla="*/ 80 h 441" name="T23"/>
                <a:gd fmla="*/ 1624 w 1662" name="T24"/>
                <a:gd fmla="*/ 98 h 441" name="T25"/>
                <a:gd fmla="*/ 1634 w 1662" name="T26"/>
                <a:gd fmla="*/ 116 h 441" name="T27"/>
                <a:gd fmla="*/ 1644 w 1662" name="T28"/>
                <a:gd fmla="*/ 136 h 441" name="T29"/>
                <a:gd fmla="*/ 1652 w 1662" name="T30"/>
                <a:gd fmla="*/ 156 h 441" name="T31"/>
                <a:gd fmla="*/ 1656 w 1662" name="T32"/>
                <a:gd fmla="*/ 176 h 441" name="T33"/>
                <a:gd fmla="*/ 1660 w 1662" name="T34"/>
                <a:gd fmla="*/ 198 h 441" name="T35"/>
                <a:gd fmla="*/ 1662 w 1662" name="T36"/>
                <a:gd fmla="*/ 222 h 441" name="T37"/>
                <a:gd fmla="*/ 1662 w 1662" name="T38"/>
                <a:gd fmla="*/ 222 h 441" name="T39"/>
                <a:gd fmla="*/ 1662 w 1662" name="T40"/>
                <a:gd fmla="*/ 222 h 441" name="T41"/>
                <a:gd fmla="*/ 1660 w 1662" name="T42"/>
                <a:gd fmla="*/ 243 h 441" name="T43"/>
                <a:gd fmla="*/ 1656 w 1662" name="T44"/>
                <a:gd fmla="*/ 265 h 441" name="T45"/>
                <a:gd fmla="*/ 1652 w 1662" name="T46"/>
                <a:gd fmla="*/ 285 h 441" name="T47"/>
                <a:gd fmla="*/ 1644 w 1662" name="T48"/>
                <a:gd fmla="*/ 307 h 441" name="T49"/>
                <a:gd fmla="*/ 1634 w 1662" name="T50"/>
                <a:gd fmla="*/ 325 h 441" name="T51"/>
                <a:gd fmla="*/ 1624 w 1662" name="T52"/>
                <a:gd fmla="*/ 343 h 441" name="T53"/>
                <a:gd fmla="*/ 1610 w 1662" name="T54"/>
                <a:gd fmla="*/ 361 h 441" name="T55"/>
                <a:gd fmla="*/ 1596 w 1662" name="T56"/>
                <a:gd fmla="*/ 377 h 441" name="T57"/>
                <a:gd fmla="*/ 1581 w 1662" name="T58"/>
                <a:gd fmla="*/ 391 h 441" name="T59"/>
                <a:gd fmla="*/ 1565 w 1662" name="T60"/>
                <a:gd fmla="*/ 403 h 441" name="T61"/>
                <a:gd fmla="*/ 1547 w 1662" name="T62"/>
                <a:gd fmla="*/ 415 h 441" name="T63"/>
                <a:gd fmla="*/ 1527 w 1662" name="T64"/>
                <a:gd fmla="*/ 423 h 441" name="T65"/>
                <a:gd fmla="*/ 1507 w 1662" name="T66"/>
                <a:gd fmla="*/ 431 h 441" name="T67"/>
                <a:gd fmla="*/ 1487 w 1662" name="T68"/>
                <a:gd fmla="*/ 437 h 441" name="T69"/>
                <a:gd fmla="*/ 1465 w 1662" name="T70"/>
                <a:gd fmla="*/ 439 h 441" name="T71"/>
                <a:gd fmla="*/ 1441 w 1662" name="T72"/>
                <a:gd fmla="*/ 441 h 441" name="T73"/>
                <a:gd fmla="*/ 0 w 1662" name="T74"/>
                <a:gd fmla="*/ 441 h 44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1" w="1662">
                  <a:moveTo>
                    <a:pt x="640" y="0"/>
                  </a:moveTo>
                  <a:lnTo>
                    <a:pt x="1441" y="0"/>
                  </a:lnTo>
                  <a:lnTo>
                    <a:pt x="1441" y="0"/>
                  </a:lnTo>
                  <a:lnTo>
                    <a:pt x="1465" y="2"/>
                  </a:lnTo>
                  <a:lnTo>
                    <a:pt x="1487" y="4"/>
                  </a:lnTo>
                  <a:lnTo>
                    <a:pt x="1507" y="10"/>
                  </a:lnTo>
                  <a:lnTo>
                    <a:pt x="1527" y="18"/>
                  </a:lnTo>
                  <a:lnTo>
                    <a:pt x="1547" y="28"/>
                  </a:lnTo>
                  <a:lnTo>
                    <a:pt x="1565" y="38"/>
                  </a:lnTo>
                  <a:lnTo>
                    <a:pt x="1581" y="50"/>
                  </a:lnTo>
                  <a:lnTo>
                    <a:pt x="1596" y="66"/>
                  </a:lnTo>
                  <a:lnTo>
                    <a:pt x="1610" y="80"/>
                  </a:lnTo>
                  <a:lnTo>
                    <a:pt x="1624" y="98"/>
                  </a:lnTo>
                  <a:lnTo>
                    <a:pt x="1634" y="116"/>
                  </a:lnTo>
                  <a:lnTo>
                    <a:pt x="1644" y="136"/>
                  </a:lnTo>
                  <a:lnTo>
                    <a:pt x="1652" y="156"/>
                  </a:lnTo>
                  <a:lnTo>
                    <a:pt x="1656" y="176"/>
                  </a:lnTo>
                  <a:lnTo>
                    <a:pt x="1660" y="198"/>
                  </a:lnTo>
                  <a:lnTo>
                    <a:pt x="1662" y="222"/>
                  </a:lnTo>
                  <a:lnTo>
                    <a:pt x="1662" y="222"/>
                  </a:lnTo>
                  <a:lnTo>
                    <a:pt x="1662" y="222"/>
                  </a:lnTo>
                  <a:lnTo>
                    <a:pt x="1660" y="243"/>
                  </a:lnTo>
                  <a:lnTo>
                    <a:pt x="1656" y="265"/>
                  </a:lnTo>
                  <a:lnTo>
                    <a:pt x="1652" y="285"/>
                  </a:lnTo>
                  <a:lnTo>
                    <a:pt x="1644" y="307"/>
                  </a:lnTo>
                  <a:lnTo>
                    <a:pt x="1634" y="325"/>
                  </a:lnTo>
                  <a:lnTo>
                    <a:pt x="1624" y="343"/>
                  </a:lnTo>
                  <a:lnTo>
                    <a:pt x="1610" y="361"/>
                  </a:lnTo>
                  <a:lnTo>
                    <a:pt x="1596" y="377"/>
                  </a:lnTo>
                  <a:lnTo>
                    <a:pt x="1581" y="391"/>
                  </a:lnTo>
                  <a:lnTo>
                    <a:pt x="1565" y="403"/>
                  </a:lnTo>
                  <a:lnTo>
                    <a:pt x="1547" y="415"/>
                  </a:lnTo>
                  <a:lnTo>
                    <a:pt x="1527" y="423"/>
                  </a:lnTo>
                  <a:lnTo>
                    <a:pt x="1507" y="431"/>
                  </a:lnTo>
                  <a:lnTo>
                    <a:pt x="1487" y="437"/>
                  </a:lnTo>
                  <a:lnTo>
                    <a:pt x="1465" y="439"/>
                  </a:lnTo>
                  <a:lnTo>
                    <a:pt x="1441" y="441"/>
                  </a:lnTo>
                  <a:lnTo>
                    <a:pt x="0" y="441"/>
                  </a:lnTo>
                </a:path>
              </a:pathLst>
            </a:custGeom>
            <a:noFill/>
            <a:ln w="19050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等腰三角形 12"/>
            <p:cNvSpPr/>
            <p:nvPr/>
          </p:nvSpPr>
          <p:spPr>
            <a:xfrm rot="16200000">
              <a:off x="5172875" y="2936596"/>
              <a:ext cx="420091" cy="27354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14" name="组合 13"/>
          <p:cNvGrpSpPr/>
          <p:nvPr/>
        </p:nvGrpSpPr>
        <p:grpSpPr>
          <a:xfrm>
            <a:off x="2" y="4984616"/>
            <a:ext cx="6327962" cy="560251"/>
            <a:chOff x="1" y="3445269"/>
            <a:chExt cx="4754639" cy="420091"/>
          </a:xfrm>
        </p:grpSpPr>
        <p:sp>
          <p:nvSpPr>
            <p:cNvPr id="15" name="Line 18"/>
            <p:cNvSpPr>
              <a:spLocks noChangeShapeType="1"/>
            </p:cNvSpPr>
            <p:nvPr/>
          </p:nvSpPr>
          <p:spPr bwMode="auto">
            <a:xfrm flipH="1">
              <a:off x="1" y="3657955"/>
              <a:ext cx="4564529" cy="0"/>
            </a:xfrm>
            <a:prstGeom prst="line">
              <a:avLst/>
            </a:prstGeom>
            <a:noFill/>
            <a:ln w="190500">
              <a:solidFill>
                <a:srgbClr val="7B1B1B"/>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等腰三角形 15"/>
            <p:cNvSpPr/>
            <p:nvPr/>
          </p:nvSpPr>
          <p:spPr>
            <a:xfrm rot="5400000">
              <a:off x="4407824" y="3518544"/>
              <a:ext cx="420091" cy="273541"/>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17" name="矩形 16"/>
          <p:cNvSpPr/>
          <p:nvPr/>
        </p:nvSpPr>
        <p:spPr>
          <a:xfrm>
            <a:off x="685289" y="2098555"/>
            <a:ext cx="3238512" cy="1645758"/>
          </a:xfrm>
          <a:prstGeom prst="rect">
            <a:avLst/>
          </a:prstGeom>
        </p:spPr>
        <p:txBody>
          <a:bodyPr bIns="60879" lIns="121758" rIns="121758" tIns="60879" wrap="square">
            <a:spAutoFit/>
          </a:bodyPr>
          <a:lstStyle/>
          <a:p>
            <a:pPr defTabSz="1217421"/>
            <a:r>
              <a:rPr altLang="en-US" lang="zh-CN" sz="2000">
                <a:solidFill>
                  <a:prstClr val="black">
                    <a:lumMod val="65000"/>
                    <a:lumOff val="35000"/>
                  </a:prstClr>
                </a:solidFill>
                <a:latin charset="-122" pitchFamily="2" typeface="百度综艺简体"/>
                <a:ea typeface="百度综艺简体"/>
              </a:rPr>
              <a:t>此处添加文本标题</a:t>
            </a:r>
          </a:p>
          <a:p>
            <a:pPr defTabSz="1217421"/>
            <a:r>
              <a:rPr altLang="en-US" lang="zh-CN" sz="2000">
                <a:solidFill>
                  <a:prstClr val="black">
                    <a:lumMod val="65000"/>
                    <a:lumOff val="35000"/>
                  </a:prstClr>
                </a:solidFill>
                <a:latin charset="-122" pitchFamily="2" typeface="百度综艺简体"/>
                <a:ea typeface="百度综艺简体"/>
              </a:rPr>
              <a:t>单击此处添加文字阐述，添加简短问题说明文字，具体说明文字在此处添加此处。</a:t>
            </a:r>
          </a:p>
        </p:txBody>
      </p:sp>
      <p:sp>
        <p:nvSpPr>
          <p:cNvPr id="18" name="矩形 17"/>
          <p:cNvSpPr/>
          <p:nvPr/>
        </p:nvSpPr>
        <p:spPr>
          <a:xfrm>
            <a:off x="685289" y="3697447"/>
            <a:ext cx="3238512" cy="1645758"/>
          </a:xfrm>
          <a:prstGeom prst="rect">
            <a:avLst/>
          </a:prstGeom>
        </p:spPr>
        <p:txBody>
          <a:bodyPr bIns="60879" lIns="121758" rIns="121758" tIns="60879" wrap="square">
            <a:spAutoFit/>
          </a:bodyPr>
          <a:lstStyle/>
          <a:p>
            <a:pPr defTabSz="1217421"/>
            <a:r>
              <a:rPr altLang="en-US" lang="zh-CN" sz="2000">
                <a:solidFill>
                  <a:prstClr val="black">
                    <a:lumMod val="65000"/>
                    <a:lumOff val="35000"/>
                  </a:prstClr>
                </a:solidFill>
                <a:latin charset="-122" pitchFamily="2" typeface="百度综艺简体"/>
                <a:ea typeface="百度综艺简体"/>
              </a:rPr>
              <a:t>此处添加文本标题</a:t>
            </a:r>
          </a:p>
          <a:p>
            <a:pPr defTabSz="1217421"/>
            <a:r>
              <a:rPr altLang="en-US" lang="zh-CN" sz="2000">
                <a:solidFill>
                  <a:prstClr val="black">
                    <a:lumMod val="65000"/>
                    <a:lumOff val="35000"/>
                  </a:prstClr>
                </a:solidFill>
                <a:latin charset="-122" pitchFamily="2" typeface="百度综艺简体"/>
                <a:ea typeface="百度综艺简体"/>
              </a:rPr>
              <a:t>单击此处添加文字阐述，添加简短问题说明文字，具体说明文字在此处添加此处。</a:t>
            </a:r>
          </a:p>
        </p:txBody>
      </p:sp>
      <p:sp>
        <p:nvSpPr>
          <p:cNvPr id="19" name="矩形 18"/>
          <p:cNvSpPr/>
          <p:nvPr/>
        </p:nvSpPr>
        <p:spPr>
          <a:xfrm>
            <a:off x="9468820" y="2720393"/>
            <a:ext cx="2366208" cy="1950558"/>
          </a:xfrm>
          <a:prstGeom prst="rect">
            <a:avLst/>
          </a:prstGeom>
        </p:spPr>
        <p:txBody>
          <a:bodyPr bIns="60879" lIns="121758" rIns="121758" tIns="60879" wrap="square">
            <a:spAutoFit/>
          </a:bodyPr>
          <a:lstStyle/>
          <a:p>
            <a:pPr defTabSz="1217421"/>
            <a:r>
              <a:rPr altLang="en-US" lang="zh-CN" sz="2000">
                <a:solidFill>
                  <a:prstClr val="black">
                    <a:lumMod val="65000"/>
                    <a:lumOff val="35000"/>
                  </a:prstClr>
                </a:solidFill>
                <a:latin charset="-122" pitchFamily="2" typeface="百度综艺简体"/>
                <a:ea typeface="百度综艺简体"/>
              </a:rPr>
              <a:t>此处添加文本标题</a:t>
            </a:r>
          </a:p>
          <a:p>
            <a:pPr defTabSz="1217421"/>
            <a:r>
              <a:rPr altLang="en-US" lang="zh-CN" sz="2000">
                <a:solidFill>
                  <a:prstClr val="black">
                    <a:lumMod val="65000"/>
                    <a:lumOff val="35000"/>
                  </a:prstClr>
                </a:solidFill>
                <a:latin charset="-122" pitchFamily="2" typeface="百度综艺简体"/>
                <a:ea typeface="百度综艺简体"/>
              </a:rPr>
              <a:t>单击此处添加文字阐述，添加简短问题说明文字，具体说明文字在此处添加此处。</a:t>
            </a:r>
          </a:p>
        </p:txBody>
      </p:sp>
      <p:sp>
        <p:nvSpPr>
          <p:cNvPr id="20" name="矩形 19"/>
          <p:cNvSpPr/>
          <p:nvPr/>
        </p:nvSpPr>
        <p:spPr>
          <a:xfrm>
            <a:off x="9468819" y="4291719"/>
            <a:ext cx="2557881" cy="1645758"/>
          </a:xfrm>
          <a:prstGeom prst="rect">
            <a:avLst/>
          </a:prstGeom>
        </p:spPr>
        <p:txBody>
          <a:bodyPr bIns="60879" lIns="121758" rIns="121758" tIns="60879" wrap="square">
            <a:spAutoFit/>
          </a:bodyPr>
          <a:lstStyle/>
          <a:p>
            <a:pPr defTabSz="1217421"/>
            <a:r>
              <a:rPr altLang="en-US" lang="zh-CN" sz="2000">
                <a:solidFill>
                  <a:prstClr val="black">
                    <a:lumMod val="65000"/>
                    <a:lumOff val="35000"/>
                  </a:prstClr>
                </a:solidFill>
                <a:latin charset="-122" pitchFamily="2" typeface="百度综艺简体"/>
                <a:ea typeface="百度综艺简体"/>
              </a:rPr>
              <a:t>此处添加文本标题</a:t>
            </a:r>
          </a:p>
          <a:p>
            <a:pPr defTabSz="1217421"/>
            <a:r>
              <a:rPr altLang="en-US" lang="zh-CN" sz="2000">
                <a:solidFill>
                  <a:prstClr val="black">
                    <a:lumMod val="65000"/>
                    <a:lumOff val="35000"/>
                  </a:prstClr>
                </a:solidFill>
                <a:latin charset="-122" pitchFamily="2" typeface="百度综艺简体"/>
                <a:ea typeface="百度综艺简体"/>
              </a:rPr>
              <a:t>单击此处添加文字阐述，添加简短问题说明文字，具体说明文字在此处添加此处。</a:t>
            </a:r>
          </a:p>
        </p:txBody>
      </p:sp>
      <p:sp>
        <p:nvSpPr>
          <p:cNvPr id="21" name="矩形 20"/>
          <p:cNvSpPr/>
          <p:nvPr/>
        </p:nvSpPr>
        <p:spPr>
          <a:xfrm>
            <a:off x="321232" y="5654477"/>
            <a:ext cx="7488697" cy="1036158"/>
          </a:xfrm>
          <a:prstGeom prst="rect">
            <a:avLst/>
          </a:prstGeom>
        </p:spPr>
        <p:txBody>
          <a:bodyPr bIns="60879" lIns="121758" rIns="121758" tIns="60879" wrap="square">
            <a:spAutoFit/>
          </a:bodyPr>
          <a:lstStyle/>
          <a:p>
            <a:pPr algn="ctr" defTabSz="1217421"/>
            <a:r>
              <a:rPr altLang="en-US" lang="zh-CN" sz="2000">
                <a:solidFill>
                  <a:prstClr val="black">
                    <a:lumMod val="65000"/>
                    <a:lumOff val="35000"/>
                  </a:prstClr>
                </a:solidFill>
                <a:latin charset="-122" pitchFamily="2" typeface="百度综艺简体"/>
                <a:ea typeface="百度综艺简体"/>
              </a:rPr>
              <a:t>此处添加文本标题</a:t>
            </a:r>
          </a:p>
          <a:p>
            <a:pPr algn="ctr" defTabSz="1217421"/>
            <a:r>
              <a:rPr altLang="en-US" lang="zh-CN" sz="2000">
                <a:solidFill>
                  <a:prstClr val="black">
                    <a:lumMod val="65000"/>
                    <a:lumOff val="35000"/>
                  </a:prstClr>
                </a:solidFill>
                <a:latin charset="-122" pitchFamily="2" typeface="百度综艺简体"/>
                <a:ea typeface="百度综艺简体"/>
              </a:rPr>
              <a:t>单击此处添加文字阐述，添加简短问题说明文字，具体说明文字在此处添加此处。</a:t>
            </a:r>
          </a:p>
        </p:txBody>
      </p:sp>
      <p:sp>
        <p:nvSpPr>
          <p:cNvPr id="22" name="等腰三角形 21"/>
          <p:cNvSpPr/>
          <p:nvPr/>
        </p:nvSpPr>
        <p:spPr>
          <a:xfrm rot="16200000">
            <a:off x="3832831" y="2452886"/>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solidFill>
                <a:schemeClr val="tx1"/>
              </a:solidFill>
            </a:endParaRPr>
          </a:p>
        </p:txBody>
      </p:sp>
      <p:sp>
        <p:nvSpPr>
          <p:cNvPr id="23" name="等腰三角形 22"/>
          <p:cNvSpPr/>
          <p:nvPr/>
        </p:nvSpPr>
        <p:spPr>
          <a:xfrm rot="16200000">
            <a:off x="3832831" y="4011114"/>
            <a:ext cx="318580" cy="164308"/>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solidFill>
                <a:schemeClr val="tx1"/>
              </a:solidFill>
            </a:endParaRPr>
          </a:p>
        </p:txBody>
      </p:sp>
      <p:sp>
        <p:nvSpPr>
          <p:cNvPr id="24" name="等腰三角形 23"/>
          <p:cNvSpPr/>
          <p:nvPr/>
        </p:nvSpPr>
        <p:spPr>
          <a:xfrm rot="5400000">
            <a:off x="9114652" y="479805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solidFill>
                <a:schemeClr val="tx1"/>
              </a:solidFill>
            </a:endParaRPr>
          </a:p>
        </p:txBody>
      </p:sp>
      <p:sp>
        <p:nvSpPr>
          <p:cNvPr id="25" name="等腰三角形 24"/>
          <p:cNvSpPr/>
          <p:nvPr/>
        </p:nvSpPr>
        <p:spPr>
          <a:xfrm rot="5400000">
            <a:off x="9114652" y="3247592"/>
            <a:ext cx="318580" cy="16430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solidFill>
                <a:schemeClr val="tx1"/>
              </a:solidFill>
            </a:endParaRPr>
          </a:p>
        </p:txBody>
      </p:sp>
      <p:sp>
        <p:nvSpPr>
          <p:cNvPr id="26" name="等腰三角形 25"/>
          <p:cNvSpPr/>
          <p:nvPr/>
        </p:nvSpPr>
        <p:spPr>
          <a:xfrm rot="10800000">
            <a:off x="2983607" y="5486079"/>
            <a:ext cx="317926" cy="164646"/>
          </a:xfrm>
          <a:prstGeom prst="triangle">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879" lIns="121758" rIns="121758" rtlCol="0" tIns="60879"/>
          <a:lstStyle/>
          <a:p>
            <a:pPr algn="ctr"/>
            <a:endParaRPr altLang="en-US" lang="zh-CN">
              <a:solidFill>
                <a:schemeClr val="tx1"/>
              </a:solidFill>
            </a:endParaRPr>
          </a:p>
        </p:txBody>
      </p:sp>
      <p:sp>
        <p:nvSpPr>
          <p:cNvPr id="28" name="TextBox 27"/>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明年工作计划</a:t>
            </a:r>
          </a:p>
        </p:txBody>
      </p:sp>
    </p:spTree>
    <p:extLst>
      <p:ext uri="{BB962C8B-B14F-4D97-AF65-F5344CB8AC3E}">
        <p14:creationId val="157734407"/>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28"/>
                                        </p:tgtEl>
                                        <p:attrNameLst>
                                          <p:attrName>style.visibility</p:attrName>
                                        </p:attrNameLst>
                                      </p:cBhvr>
                                      <p:to>
                                        <p:strVal val="visible"/>
                                      </p:to>
                                    </p:set>
                                    <p:anim by="(-#ppt_w*2)" calcmode="lin" valueType="num">
                                      <p:cBhvr rctx="PPT">
                                        <p:cTn autoRev="1" dur="250" fill="hold" id="7">
                                          <p:stCondLst>
                                            <p:cond delay="0"/>
                                          </p:stCondLst>
                                        </p:cTn>
                                        <p:tgtEl>
                                          <p:spTgt spid="28"/>
                                        </p:tgtEl>
                                        <p:attrNameLst>
                                          <p:attrName>ppt_w</p:attrName>
                                        </p:attrNameLst>
                                      </p:cBhvr>
                                    </p:anim>
                                    <p:anim by="(#ppt_w*0.50)" calcmode="lin" valueType="num">
                                      <p:cBhvr>
                                        <p:cTn autoRev="1" decel="50000" dur="250" fill="hold" id="8">
                                          <p:stCondLst>
                                            <p:cond delay="0"/>
                                          </p:stCondLst>
                                        </p:cTn>
                                        <p:tgtEl>
                                          <p:spTgt spid="28"/>
                                        </p:tgtEl>
                                        <p:attrNameLst>
                                          <p:attrName>ppt_x</p:attrName>
                                        </p:attrNameLst>
                                      </p:cBhvr>
                                    </p:anim>
                                    <p:anim calcmode="lin" from="(-#ppt_h/2)" to="(#ppt_y)" valueType="num">
                                      <p:cBhvr>
                                        <p:cTn dur="500" fill="hold" id="9">
                                          <p:stCondLst>
                                            <p:cond delay="0"/>
                                          </p:stCondLst>
                                        </p:cTn>
                                        <p:tgtEl>
                                          <p:spTgt spid="28"/>
                                        </p:tgtEl>
                                        <p:attrNameLst>
                                          <p:attrName>ppt_y</p:attrName>
                                        </p:attrNameLst>
                                      </p:cBhvr>
                                    </p:anim>
                                    <p:animRot by="21600000">
                                      <p:cBhvr>
                                        <p:cTn dur="500" fill="hold" id="10">
                                          <p:stCondLst>
                                            <p:cond delay="0"/>
                                          </p:stCondLst>
                                        </p:cTn>
                                        <p:tgtEl>
                                          <p:spTgt spid="28"/>
                                        </p:tgtEl>
                                        <p:attrNameLst>
                                          <p:attrName>r</p:attrName>
                                        </p:attrNameLst>
                                      </p:cBhvr>
                                    </p:animRo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14"/>
                                        </p:tgtEl>
                                        <p:attrNameLst>
                                          <p:attrName>style.visibility</p:attrName>
                                        </p:attrNameLst>
                                      </p:cBhvr>
                                      <p:to>
                                        <p:strVal val="visible"/>
                                      </p:to>
                                    </p:set>
                                    <p:animEffect filter="wipe(left)" transition="in">
                                      <p:cBhvr>
                                        <p:cTn dur="300" id="14"/>
                                        <p:tgtEl>
                                          <p:spTgt spid="14"/>
                                        </p:tgtEl>
                                      </p:cBhvr>
                                    </p:animEffect>
                                  </p:childTnLst>
                                </p:cTn>
                              </p:par>
                            </p:childTnLst>
                          </p:cTn>
                        </p:par>
                        <p:par>
                          <p:cTn fill="hold" id="15" nodeType="afterGroup">
                            <p:stCondLst>
                              <p:cond delay="800"/>
                            </p:stCondLst>
                            <p:childTnLst>
                              <p:par>
                                <p:cTn fill="hold" id="16" nodeType="afterEffect" presetClass="entr" presetID="22" presetSubtype="4">
                                  <p:stCondLst>
                                    <p:cond delay="0"/>
                                  </p:stCondLst>
                                  <p:childTnLst>
                                    <p:set>
                                      <p:cBhvr>
                                        <p:cTn dur="1" fill="hold" id="17">
                                          <p:stCondLst>
                                            <p:cond delay="0"/>
                                          </p:stCondLst>
                                        </p:cTn>
                                        <p:tgtEl>
                                          <p:spTgt spid="11"/>
                                        </p:tgtEl>
                                        <p:attrNameLst>
                                          <p:attrName>style.visibility</p:attrName>
                                        </p:attrNameLst>
                                      </p:cBhvr>
                                      <p:to>
                                        <p:strVal val="visible"/>
                                      </p:to>
                                    </p:set>
                                    <p:animEffect filter="wipe(down)" transition="in">
                                      <p:cBhvr>
                                        <p:cTn dur="300" id="18"/>
                                        <p:tgtEl>
                                          <p:spTgt spid="11"/>
                                        </p:tgtEl>
                                      </p:cBhvr>
                                    </p:animEffect>
                                  </p:childTnLst>
                                </p:cTn>
                              </p:par>
                            </p:childTnLst>
                          </p:cTn>
                        </p:par>
                        <p:par>
                          <p:cTn fill="hold" id="19" nodeType="afterGroup">
                            <p:stCondLst>
                              <p:cond delay="1100"/>
                            </p:stCondLst>
                            <p:childTnLst>
                              <p:par>
                                <p:cTn fill="hold" id="20" nodeType="afterEffect" presetClass="entr" presetID="22" presetSubtype="4">
                                  <p:stCondLst>
                                    <p:cond delay="0"/>
                                  </p:stCondLst>
                                  <p:childTnLst>
                                    <p:set>
                                      <p:cBhvr>
                                        <p:cTn dur="1" fill="hold" id="21">
                                          <p:stCondLst>
                                            <p:cond delay="0"/>
                                          </p:stCondLst>
                                        </p:cTn>
                                        <p:tgtEl>
                                          <p:spTgt spid="8"/>
                                        </p:tgtEl>
                                        <p:attrNameLst>
                                          <p:attrName>style.visibility</p:attrName>
                                        </p:attrNameLst>
                                      </p:cBhvr>
                                      <p:to>
                                        <p:strVal val="visible"/>
                                      </p:to>
                                    </p:set>
                                    <p:animEffect filter="wipe(down)" transition="in">
                                      <p:cBhvr>
                                        <p:cTn dur="300" id="22"/>
                                        <p:tgtEl>
                                          <p:spTgt spid="8"/>
                                        </p:tgtEl>
                                      </p:cBhvr>
                                    </p:animEffect>
                                  </p:childTnLst>
                                </p:cTn>
                              </p:par>
                            </p:childTnLst>
                          </p:cTn>
                        </p:par>
                        <p:par>
                          <p:cTn fill="hold" id="23" nodeType="afterGroup">
                            <p:stCondLst>
                              <p:cond delay="1400"/>
                            </p:stCondLst>
                            <p:childTnLst>
                              <p:par>
                                <p:cTn fill="hold" id="24" nodeType="afterEffect" presetClass="entr" presetID="22" presetSubtype="4">
                                  <p:stCondLst>
                                    <p:cond delay="0"/>
                                  </p:stCondLst>
                                  <p:childTnLst>
                                    <p:set>
                                      <p:cBhvr>
                                        <p:cTn dur="1" fill="hold" id="25">
                                          <p:stCondLst>
                                            <p:cond delay="0"/>
                                          </p:stCondLst>
                                        </p:cTn>
                                        <p:tgtEl>
                                          <p:spTgt spid="5"/>
                                        </p:tgtEl>
                                        <p:attrNameLst>
                                          <p:attrName>style.visibility</p:attrName>
                                        </p:attrNameLst>
                                      </p:cBhvr>
                                      <p:to>
                                        <p:strVal val="visible"/>
                                      </p:to>
                                    </p:set>
                                    <p:animEffect filter="wipe(down)" transition="in">
                                      <p:cBhvr>
                                        <p:cTn dur="300" id="26"/>
                                        <p:tgtEl>
                                          <p:spTgt spid="5"/>
                                        </p:tgtEl>
                                      </p:cBhvr>
                                    </p:animEffect>
                                  </p:childTnLst>
                                </p:cTn>
                              </p:par>
                            </p:childTnLst>
                          </p:cTn>
                        </p:par>
                        <p:par>
                          <p:cTn fill="hold" id="27" nodeType="afterGroup">
                            <p:stCondLst>
                              <p:cond delay="1700"/>
                            </p:stCondLst>
                            <p:childTnLst>
                              <p:par>
                                <p:cTn fill="hold" id="28" nodeType="afterEffect" presetClass="entr" presetID="22" presetSubtype="4">
                                  <p:stCondLst>
                                    <p:cond delay="0"/>
                                  </p:stCondLst>
                                  <p:childTnLst>
                                    <p:set>
                                      <p:cBhvr>
                                        <p:cTn dur="1" fill="hold" id="29">
                                          <p:stCondLst>
                                            <p:cond delay="0"/>
                                          </p:stCondLst>
                                        </p:cTn>
                                        <p:tgtEl>
                                          <p:spTgt spid="2"/>
                                        </p:tgtEl>
                                        <p:attrNameLst>
                                          <p:attrName>style.visibility</p:attrName>
                                        </p:attrNameLst>
                                      </p:cBhvr>
                                      <p:to>
                                        <p:strVal val="visible"/>
                                      </p:to>
                                    </p:set>
                                    <p:animEffect filter="wipe(down)" transition="in">
                                      <p:cBhvr>
                                        <p:cTn dur="300" id="30"/>
                                        <p:tgtEl>
                                          <p:spTgt spid="2"/>
                                        </p:tgtEl>
                                      </p:cBhvr>
                                    </p:animEffect>
                                  </p:childTnLst>
                                </p:cTn>
                              </p:par>
                            </p:childTnLst>
                          </p:cTn>
                        </p:par>
                        <p:par>
                          <p:cTn fill="hold" id="31" nodeType="afterGroup">
                            <p:stCondLst>
                              <p:cond delay="2000"/>
                            </p:stCondLst>
                            <p:childTnLst>
                              <p:par>
                                <p:cTn fill="hold" grpId="0" id="32" nodeType="afterEffect" presetClass="entr" presetID="2" presetSubtype="4">
                                  <p:stCondLst>
                                    <p:cond delay="0"/>
                                  </p:stCondLst>
                                  <p:childTnLst>
                                    <p:set>
                                      <p:cBhvr>
                                        <p:cTn dur="1" fill="hold" id="33">
                                          <p:stCondLst>
                                            <p:cond delay="0"/>
                                          </p:stCondLst>
                                        </p:cTn>
                                        <p:tgtEl>
                                          <p:spTgt spid="26"/>
                                        </p:tgtEl>
                                        <p:attrNameLst>
                                          <p:attrName>style.visibility</p:attrName>
                                        </p:attrNameLst>
                                      </p:cBhvr>
                                      <p:to>
                                        <p:strVal val="visible"/>
                                      </p:to>
                                    </p:set>
                                    <p:anim calcmode="lin" valueType="num">
                                      <p:cBhvr additive="base">
                                        <p:cTn dur="300" fill="hold" id="34"/>
                                        <p:tgtEl>
                                          <p:spTgt spid="26"/>
                                        </p:tgtEl>
                                        <p:attrNameLst>
                                          <p:attrName>ppt_x</p:attrName>
                                        </p:attrNameLst>
                                      </p:cBhvr>
                                      <p:tavLst>
                                        <p:tav tm="0">
                                          <p:val>
                                            <p:strVal val="#ppt_x"/>
                                          </p:val>
                                        </p:tav>
                                        <p:tav tm="100000">
                                          <p:val>
                                            <p:strVal val="#ppt_x"/>
                                          </p:val>
                                        </p:tav>
                                      </p:tavLst>
                                    </p:anim>
                                    <p:anim calcmode="lin" valueType="num">
                                      <p:cBhvr additive="base">
                                        <p:cTn dur="300" fill="hold" id="35"/>
                                        <p:tgtEl>
                                          <p:spTgt spid="26"/>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2300"/>
                            </p:stCondLst>
                            <p:childTnLst>
                              <p:par>
                                <p:cTn fill="hold" grpId="0" id="37" nodeType="afterEffect" presetClass="entr" presetID="10" presetSubtype="0">
                                  <p:stCondLst>
                                    <p:cond delay="0"/>
                                  </p:stCondLst>
                                  <p:childTnLst>
                                    <p:set>
                                      <p:cBhvr>
                                        <p:cTn dur="1" fill="hold" id="38">
                                          <p:stCondLst>
                                            <p:cond delay="0"/>
                                          </p:stCondLst>
                                        </p:cTn>
                                        <p:tgtEl>
                                          <p:spTgt spid="21"/>
                                        </p:tgtEl>
                                        <p:attrNameLst>
                                          <p:attrName>style.visibility</p:attrName>
                                        </p:attrNameLst>
                                      </p:cBhvr>
                                      <p:to>
                                        <p:strVal val="visible"/>
                                      </p:to>
                                    </p:set>
                                    <p:animEffect filter="fade" transition="in">
                                      <p:cBhvr>
                                        <p:cTn dur="300" id="39"/>
                                        <p:tgtEl>
                                          <p:spTgt spid="21"/>
                                        </p:tgtEl>
                                      </p:cBhvr>
                                    </p:animEffect>
                                  </p:childTnLst>
                                </p:cTn>
                              </p:par>
                            </p:childTnLst>
                          </p:cTn>
                        </p:par>
                        <p:par>
                          <p:cTn fill="hold" id="40" nodeType="afterGroup">
                            <p:stCondLst>
                              <p:cond delay="2600"/>
                            </p:stCondLst>
                            <p:childTnLst>
                              <p:par>
                                <p:cTn fill="hold" grpId="0" id="41" nodeType="afterEffect" presetClass="entr" presetID="2" presetSubtype="2">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additive="base">
                                        <p:cTn dur="300" fill="hold" id="43"/>
                                        <p:tgtEl>
                                          <p:spTgt spid="24"/>
                                        </p:tgtEl>
                                        <p:attrNameLst>
                                          <p:attrName>ppt_x</p:attrName>
                                        </p:attrNameLst>
                                      </p:cBhvr>
                                      <p:tavLst>
                                        <p:tav tm="0">
                                          <p:val>
                                            <p:strVal val="1+#ppt_w/2"/>
                                          </p:val>
                                        </p:tav>
                                        <p:tav tm="100000">
                                          <p:val>
                                            <p:strVal val="#ppt_x"/>
                                          </p:val>
                                        </p:tav>
                                      </p:tavLst>
                                    </p:anim>
                                    <p:anim calcmode="lin" valueType="num">
                                      <p:cBhvr additive="base">
                                        <p:cTn dur="300" fill="hold" id="44"/>
                                        <p:tgtEl>
                                          <p:spTgt spid="24"/>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2900"/>
                            </p:stCondLst>
                            <p:childTnLst>
                              <p:par>
                                <p:cTn fill="hold" grpId="0" id="46" nodeType="afterEffect" presetClass="entr" presetID="10" presetSubtype="0">
                                  <p:stCondLst>
                                    <p:cond delay="0"/>
                                  </p:stCondLst>
                                  <p:childTnLst>
                                    <p:set>
                                      <p:cBhvr>
                                        <p:cTn dur="1" fill="hold" id="47">
                                          <p:stCondLst>
                                            <p:cond delay="0"/>
                                          </p:stCondLst>
                                        </p:cTn>
                                        <p:tgtEl>
                                          <p:spTgt spid="20"/>
                                        </p:tgtEl>
                                        <p:attrNameLst>
                                          <p:attrName>style.visibility</p:attrName>
                                        </p:attrNameLst>
                                      </p:cBhvr>
                                      <p:to>
                                        <p:strVal val="visible"/>
                                      </p:to>
                                    </p:set>
                                    <p:animEffect filter="fade" transition="in">
                                      <p:cBhvr>
                                        <p:cTn dur="300" id="48"/>
                                        <p:tgtEl>
                                          <p:spTgt spid="20"/>
                                        </p:tgtEl>
                                      </p:cBhvr>
                                    </p:animEffect>
                                  </p:childTnLst>
                                </p:cTn>
                              </p:par>
                            </p:childTnLst>
                          </p:cTn>
                        </p:par>
                        <p:par>
                          <p:cTn fill="hold" id="49" nodeType="afterGroup">
                            <p:stCondLst>
                              <p:cond delay="3200"/>
                            </p:stCondLst>
                            <p:childTnLst>
                              <p:par>
                                <p:cTn fill="hold" grpId="0" id="50" nodeType="afterEffect" presetClass="entr" presetID="2" presetSubtype="8">
                                  <p:stCondLst>
                                    <p:cond delay="0"/>
                                  </p:stCondLst>
                                  <p:childTnLst>
                                    <p:set>
                                      <p:cBhvr>
                                        <p:cTn dur="1" fill="hold" id="51">
                                          <p:stCondLst>
                                            <p:cond delay="0"/>
                                          </p:stCondLst>
                                        </p:cTn>
                                        <p:tgtEl>
                                          <p:spTgt spid="23"/>
                                        </p:tgtEl>
                                        <p:attrNameLst>
                                          <p:attrName>style.visibility</p:attrName>
                                        </p:attrNameLst>
                                      </p:cBhvr>
                                      <p:to>
                                        <p:strVal val="visible"/>
                                      </p:to>
                                    </p:set>
                                    <p:anim calcmode="lin" valueType="num">
                                      <p:cBhvr additive="base">
                                        <p:cTn dur="300" fill="hold" id="52"/>
                                        <p:tgtEl>
                                          <p:spTgt spid="23"/>
                                        </p:tgtEl>
                                        <p:attrNameLst>
                                          <p:attrName>ppt_x</p:attrName>
                                        </p:attrNameLst>
                                      </p:cBhvr>
                                      <p:tavLst>
                                        <p:tav tm="0">
                                          <p:val>
                                            <p:strVal val="0-#ppt_w/2"/>
                                          </p:val>
                                        </p:tav>
                                        <p:tav tm="100000">
                                          <p:val>
                                            <p:strVal val="#ppt_x"/>
                                          </p:val>
                                        </p:tav>
                                      </p:tavLst>
                                    </p:anim>
                                    <p:anim calcmode="lin" valueType="num">
                                      <p:cBhvr additive="base">
                                        <p:cTn dur="300" fill="hold" id="53"/>
                                        <p:tgtEl>
                                          <p:spTgt spid="23"/>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3500"/>
                            </p:stCondLst>
                            <p:childTnLst>
                              <p:par>
                                <p:cTn fill="hold" grpId="0" id="55" nodeType="afterEffect" presetClass="entr" presetID="10" presetSubtype="0">
                                  <p:stCondLst>
                                    <p:cond delay="0"/>
                                  </p:stCondLst>
                                  <p:childTnLst>
                                    <p:set>
                                      <p:cBhvr>
                                        <p:cTn dur="1" fill="hold" id="56">
                                          <p:stCondLst>
                                            <p:cond delay="0"/>
                                          </p:stCondLst>
                                        </p:cTn>
                                        <p:tgtEl>
                                          <p:spTgt spid="18"/>
                                        </p:tgtEl>
                                        <p:attrNameLst>
                                          <p:attrName>style.visibility</p:attrName>
                                        </p:attrNameLst>
                                      </p:cBhvr>
                                      <p:to>
                                        <p:strVal val="visible"/>
                                      </p:to>
                                    </p:set>
                                    <p:animEffect filter="fade" transition="in">
                                      <p:cBhvr>
                                        <p:cTn dur="300" id="57"/>
                                        <p:tgtEl>
                                          <p:spTgt spid="18"/>
                                        </p:tgtEl>
                                      </p:cBhvr>
                                    </p:animEffect>
                                  </p:childTnLst>
                                </p:cTn>
                              </p:par>
                            </p:childTnLst>
                          </p:cTn>
                        </p:par>
                        <p:par>
                          <p:cTn fill="hold" id="58" nodeType="afterGroup">
                            <p:stCondLst>
                              <p:cond delay="3800"/>
                            </p:stCondLst>
                            <p:childTnLst>
                              <p:par>
                                <p:cTn fill="hold" grpId="0" id="59" nodeType="afterEffect" presetClass="entr" presetID="2" presetSubtype="2">
                                  <p:stCondLst>
                                    <p:cond delay="0"/>
                                  </p:stCondLst>
                                  <p:childTnLst>
                                    <p:set>
                                      <p:cBhvr>
                                        <p:cTn dur="1" fill="hold" id="60">
                                          <p:stCondLst>
                                            <p:cond delay="0"/>
                                          </p:stCondLst>
                                        </p:cTn>
                                        <p:tgtEl>
                                          <p:spTgt spid="25"/>
                                        </p:tgtEl>
                                        <p:attrNameLst>
                                          <p:attrName>style.visibility</p:attrName>
                                        </p:attrNameLst>
                                      </p:cBhvr>
                                      <p:to>
                                        <p:strVal val="visible"/>
                                      </p:to>
                                    </p:set>
                                    <p:anim calcmode="lin" valueType="num">
                                      <p:cBhvr additive="base">
                                        <p:cTn dur="300" fill="hold" id="61"/>
                                        <p:tgtEl>
                                          <p:spTgt spid="25"/>
                                        </p:tgtEl>
                                        <p:attrNameLst>
                                          <p:attrName>ppt_x</p:attrName>
                                        </p:attrNameLst>
                                      </p:cBhvr>
                                      <p:tavLst>
                                        <p:tav tm="0">
                                          <p:val>
                                            <p:strVal val="1+#ppt_w/2"/>
                                          </p:val>
                                        </p:tav>
                                        <p:tav tm="100000">
                                          <p:val>
                                            <p:strVal val="#ppt_x"/>
                                          </p:val>
                                        </p:tav>
                                      </p:tavLst>
                                    </p:anim>
                                    <p:anim calcmode="lin" valueType="num">
                                      <p:cBhvr additive="base">
                                        <p:cTn dur="300" fill="hold" id="62"/>
                                        <p:tgtEl>
                                          <p:spTgt spid="25"/>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4100"/>
                            </p:stCondLst>
                            <p:childTnLst>
                              <p:par>
                                <p:cTn fill="hold" grpId="0" id="64" nodeType="afterEffect" presetClass="entr" presetID="10" presetSubtype="0">
                                  <p:stCondLst>
                                    <p:cond delay="0"/>
                                  </p:stCondLst>
                                  <p:childTnLst>
                                    <p:set>
                                      <p:cBhvr>
                                        <p:cTn dur="1" fill="hold" id="65">
                                          <p:stCondLst>
                                            <p:cond delay="0"/>
                                          </p:stCondLst>
                                        </p:cTn>
                                        <p:tgtEl>
                                          <p:spTgt spid="19"/>
                                        </p:tgtEl>
                                        <p:attrNameLst>
                                          <p:attrName>style.visibility</p:attrName>
                                        </p:attrNameLst>
                                      </p:cBhvr>
                                      <p:to>
                                        <p:strVal val="visible"/>
                                      </p:to>
                                    </p:set>
                                    <p:animEffect filter="fade" transition="in">
                                      <p:cBhvr>
                                        <p:cTn dur="300" id="66"/>
                                        <p:tgtEl>
                                          <p:spTgt spid="19"/>
                                        </p:tgtEl>
                                      </p:cBhvr>
                                    </p:animEffect>
                                  </p:childTnLst>
                                </p:cTn>
                              </p:par>
                            </p:childTnLst>
                          </p:cTn>
                        </p:par>
                        <p:par>
                          <p:cTn fill="hold" id="67" nodeType="afterGroup">
                            <p:stCondLst>
                              <p:cond delay="4400"/>
                            </p:stCondLst>
                            <p:childTnLst>
                              <p:par>
                                <p:cTn fill="hold" grpId="0" id="68" nodeType="afterEffect" presetClass="entr" presetID="2" presetSubtype="8">
                                  <p:stCondLst>
                                    <p:cond delay="0"/>
                                  </p:stCondLst>
                                  <p:childTnLst>
                                    <p:set>
                                      <p:cBhvr>
                                        <p:cTn dur="1" fill="hold" id="69">
                                          <p:stCondLst>
                                            <p:cond delay="0"/>
                                          </p:stCondLst>
                                        </p:cTn>
                                        <p:tgtEl>
                                          <p:spTgt spid="22"/>
                                        </p:tgtEl>
                                        <p:attrNameLst>
                                          <p:attrName>style.visibility</p:attrName>
                                        </p:attrNameLst>
                                      </p:cBhvr>
                                      <p:to>
                                        <p:strVal val="visible"/>
                                      </p:to>
                                    </p:set>
                                    <p:anim calcmode="lin" valueType="num">
                                      <p:cBhvr additive="base">
                                        <p:cTn dur="300" fill="hold" id="70"/>
                                        <p:tgtEl>
                                          <p:spTgt spid="22"/>
                                        </p:tgtEl>
                                        <p:attrNameLst>
                                          <p:attrName>ppt_x</p:attrName>
                                        </p:attrNameLst>
                                      </p:cBhvr>
                                      <p:tavLst>
                                        <p:tav tm="0">
                                          <p:val>
                                            <p:strVal val="0-#ppt_w/2"/>
                                          </p:val>
                                        </p:tav>
                                        <p:tav tm="100000">
                                          <p:val>
                                            <p:strVal val="#ppt_x"/>
                                          </p:val>
                                        </p:tav>
                                      </p:tavLst>
                                    </p:anim>
                                    <p:anim calcmode="lin" valueType="num">
                                      <p:cBhvr additive="base">
                                        <p:cTn dur="300" fill="hold" id="71"/>
                                        <p:tgtEl>
                                          <p:spTgt spid="22"/>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4700"/>
                            </p:stCondLst>
                            <p:childTnLst>
                              <p:par>
                                <p:cTn fill="hold" grpId="0" id="73" nodeType="afterEffect" presetClass="entr" presetID="10" presetSubtype="0">
                                  <p:stCondLst>
                                    <p:cond delay="0"/>
                                  </p:stCondLst>
                                  <p:childTnLst>
                                    <p:set>
                                      <p:cBhvr>
                                        <p:cTn dur="1" fill="hold" id="74">
                                          <p:stCondLst>
                                            <p:cond delay="0"/>
                                          </p:stCondLst>
                                        </p:cTn>
                                        <p:tgtEl>
                                          <p:spTgt spid="17"/>
                                        </p:tgtEl>
                                        <p:attrNameLst>
                                          <p:attrName>style.visibility</p:attrName>
                                        </p:attrNameLst>
                                      </p:cBhvr>
                                      <p:to>
                                        <p:strVal val="visible"/>
                                      </p:to>
                                    </p:set>
                                    <p:animEffect filter="fade" transition="in">
                                      <p:cBhvr>
                                        <p:cTn dur="300" id="7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P grpId="0" spid="25"/>
      <p:bldP grpId="0" spid="26"/>
      <p:bldP grpId="0" spid="28"/>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53" name="椭圆 14"/>
          <p:cNvSpPr>
            <a:spLocks noChangeArrowheads="1"/>
          </p:cNvSpPr>
          <p:nvPr/>
        </p:nvSpPr>
        <p:spPr bwMode="auto">
          <a:xfrm>
            <a:off x="5069785" y="2774898"/>
            <a:ext cx="2151895" cy="2154736"/>
          </a:xfrm>
          <a:prstGeom prst="ellipse">
            <a:avLst/>
          </a:prstGeom>
          <a:blipFill dpi="0" rotWithShape="1">
            <a:blip r:embed="rId3"/>
            <a:stretch>
              <a:fillRect/>
            </a:stretch>
          </a:blipFill>
          <a:ln>
            <a:noFill/>
          </a:ln>
          <a:extLst>
            <a:ext uri="{91240B29-F687-4F45-9708-019B960494DF}">
              <a14:hiddenLine cap="flat" cmpd="sng" w="12700">
                <a:solidFill>
                  <a:srgbClr val="42719B"/>
                </a:solidFill>
                <a:bevel/>
                <a:headEnd/>
                <a:tailEnd/>
              </a14:hiddenLine>
            </a:ext>
          </a:extLst>
        </p:spPr>
        <p:txBody>
          <a:bodyPr anchor="ctr" bIns="45659" lIns="91319" rIns="91319" tIns="45659"/>
          <a:lstStyle/>
          <a:p>
            <a:pPr algn="ctr"/>
            <a:endParaRPr altLang="zh-CN" lang="zh-CN">
              <a:latin charset="-122" pitchFamily="2" typeface="宋体"/>
              <a:sym charset="-122" pitchFamily="2" typeface="宋体"/>
            </a:endParaRPr>
          </a:p>
        </p:txBody>
      </p:sp>
      <p:sp>
        <p:nvSpPr>
          <p:cNvPr id="6154" name="任意多边形 15"/>
          <p:cNvSpPr>
            <a:spLocks noChangeArrowheads="1"/>
          </p:cNvSpPr>
          <p:nvPr/>
        </p:nvSpPr>
        <p:spPr bwMode="auto">
          <a:xfrm>
            <a:off x="1125697" y="2112760"/>
            <a:ext cx="4955063" cy="1678377"/>
          </a:xfrm>
          <a:custGeom>
            <a:gdLst>
              <a:gd fmla="*/ 4963098 w 4963098" name="T0"/>
              <a:gd fmla="*/ 0 h 1676733" name="T1"/>
              <a:gd fmla="*/ 4963098 w 4963098" name="T2"/>
              <a:gd fmla="*/ 529569 h 1676733" name="T3"/>
              <a:gd fmla="*/ 4904851 w 4963098" name="T4"/>
              <a:gd fmla="*/ 532510 h 1676733" name="T5"/>
              <a:gd fmla="*/ 3822718 w 4963098" name="T6"/>
              <a:gd fmla="*/ 1614644 h 1676733" name="T7"/>
              <a:gd fmla="*/ 3819744 w 4963098" name="T8"/>
              <a:gd fmla="*/ 1673539 h 1676733" name="T9"/>
              <a:gd fmla="*/ 3461656 w 4963098" name="T10"/>
              <a:gd fmla="*/ 1673539 h 1676733" name="T11"/>
              <a:gd fmla="*/ 3461656 w 4963098" name="T12"/>
              <a:gd fmla="*/ 1676733 h 1676733" name="T13"/>
              <a:gd fmla="*/ 0 w 4963098" name="T14"/>
              <a:gd fmla="*/ 1676733 h 1676733" name="T15"/>
              <a:gd fmla="*/ 0 w 4963098" name="T16"/>
              <a:gd fmla="*/ 1210789 h 1676733" name="T17"/>
              <a:gd fmla="*/ 3317336 w 4963098" name="T18"/>
              <a:gd fmla="*/ 1210789 h 1676733" name="T19"/>
              <a:gd fmla="*/ 3397184 w 4963098" name="T20"/>
              <a:gd fmla="*/ 997304 h 1676733" name="T21"/>
              <a:gd fmla="*/ 4798481 w 4963098" name="T22"/>
              <a:gd fmla="*/ 8312 h 167673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963098" name="T36"/>
              <a:gd fmla="*/ 0 h 1676733" name="T37"/>
              <a:gd fmla="*/ 4963098 w 4963098" name="T38"/>
              <a:gd fmla="*/ 1676733 h 167673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76733" w="4963098">
                <a:moveTo>
                  <a:pt x="4963098" y="0"/>
                </a:moveTo>
                <a:lnTo>
                  <a:pt x="4963098" y="529569"/>
                </a:lnTo>
                <a:lnTo>
                  <a:pt x="4904851" y="532510"/>
                </a:lnTo>
                <a:cubicBezTo>
                  <a:pt x="4334273" y="590456"/>
                  <a:pt x="3880663" y="1044066"/>
                  <a:pt x="3822718" y="1614644"/>
                </a:cubicBezTo>
                <a:lnTo>
                  <a:pt x="3819744" y="1673539"/>
                </a:lnTo>
                <a:lnTo>
                  <a:pt x="3461656" y="1673539"/>
                </a:lnTo>
                <a:lnTo>
                  <a:pt x="3461656" y="1676733"/>
                </a:lnTo>
                <a:lnTo>
                  <a:pt x="0" y="1676733"/>
                </a:lnTo>
                <a:lnTo>
                  <a:pt x="0" y="1210789"/>
                </a:lnTo>
                <a:lnTo>
                  <a:pt x="3317336" y="1210789"/>
                </a:lnTo>
                <a:lnTo>
                  <a:pt x="3397184" y="997304"/>
                </a:lnTo>
                <a:cubicBezTo>
                  <a:pt x="3653890" y="458266"/>
                  <a:pt x="4178296" y="71296"/>
                  <a:pt x="4798481" y="8312"/>
                </a:cubicBezTo>
                <a:close/>
              </a:path>
            </a:pathLst>
          </a:custGeom>
          <a:solidFill>
            <a:srgbClr val="7B1B1B"/>
          </a:solidFill>
          <a:ln>
            <a:noFill/>
          </a:ln>
        </p:spPr>
        <p:txBody>
          <a:bodyPr anchor="ctr" bIns="45659" lIns="91319" rIns="91319" tIns="45659"/>
          <a:lstStyle/>
          <a:p>
            <a:pPr algn="ctr"/>
            <a:endParaRPr altLang="zh-CN" lang="zh-CN">
              <a:latin charset="-122" pitchFamily="2" typeface="宋体"/>
              <a:sym charset="-122" pitchFamily="2" typeface="宋体"/>
            </a:endParaRPr>
          </a:p>
        </p:txBody>
      </p:sp>
      <p:sp>
        <p:nvSpPr>
          <p:cNvPr id="6155" name="任意多边形 16"/>
          <p:cNvSpPr>
            <a:spLocks noChangeArrowheads="1"/>
          </p:cNvSpPr>
          <p:nvPr/>
        </p:nvSpPr>
        <p:spPr bwMode="auto">
          <a:xfrm flipV="1" rot="10800000">
            <a:off x="6226545" y="2115937"/>
            <a:ext cx="4937633" cy="1673613"/>
          </a:xfrm>
          <a:custGeom>
            <a:gdLst>
              <a:gd fmla="*/ 4946769 w 4946769" name="T0"/>
              <a:gd fmla="*/ 0 h 1673539" name="T1"/>
              <a:gd fmla="*/ 4782152 w 4946769" name="T2"/>
              <a:gd fmla="*/ 8312 h 1673539" name="T3"/>
              <a:gd fmla="*/ 3380855 w 4946769" name="T4"/>
              <a:gd fmla="*/ 997304 h 1673539" name="T5"/>
              <a:gd fmla="*/ 3303396 w 4946769" name="T6"/>
              <a:gd fmla="*/ 1204401 h 1673539" name="T7"/>
              <a:gd fmla="*/ 0 w 4946769" name="T8"/>
              <a:gd fmla="*/ 1204401 h 1673539" name="T9"/>
              <a:gd fmla="*/ 0 w 4946769" name="T10"/>
              <a:gd fmla="*/ 1670345 h 1673539" name="T11"/>
              <a:gd fmla="*/ 3215503 w 4946769" name="T12"/>
              <a:gd fmla="*/ 1670345 h 1673539" name="T13"/>
              <a:gd fmla="*/ 3215352 w 4946769" name="T14"/>
              <a:gd fmla="*/ 1673539 h 1673539" name="T15"/>
              <a:gd fmla="*/ 3803415 w 4946769" name="T16"/>
              <a:gd fmla="*/ 1673539 h 1673539" name="T17"/>
              <a:gd fmla="*/ 3806389 w 4946769" name="T18"/>
              <a:gd fmla="*/ 1614644 h 1673539" name="T19"/>
              <a:gd fmla="*/ 4888522 w 4946769" name="T20"/>
              <a:gd fmla="*/ 532510 h 1673539" name="T21"/>
              <a:gd fmla="*/ 4946769 w 4946769" name="T22"/>
              <a:gd fmla="*/ 529569 h 167353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946769" name="T36"/>
              <a:gd fmla="*/ 0 h 1673539" name="T37"/>
              <a:gd fmla="*/ 4946769 w 4946769" name="T38"/>
              <a:gd fmla="*/ 1673539 h 167353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73539" w="4946769">
                <a:moveTo>
                  <a:pt x="4946769" y="0"/>
                </a:moveTo>
                <a:lnTo>
                  <a:pt x="4782152" y="8312"/>
                </a:lnTo>
                <a:cubicBezTo>
                  <a:pt x="4161967" y="71296"/>
                  <a:pt x="3637561" y="458266"/>
                  <a:pt x="3380855" y="997304"/>
                </a:cubicBezTo>
                <a:lnTo>
                  <a:pt x="3303396" y="1204401"/>
                </a:lnTo>
                <a:lnTo>
                  <a:pt x="0" y="1204401"/>
                </a:lnTo>
                <a:lnTo>
                  <a:pt x="0" y="1670345"/>
                </a:lnTo>
                <a:lnTo>
                  <a:pt x="3215503" y="1670345"/>
                </a:lnTo>
                <a:lnTo>
                  <a:pt x="3215352" y="1673539"/>
                </a:lnTo>
                <a:lnTo>
                  <a:pt x="3803415" y="1673539"/>
                </a:lnTo>
                <a:lnTo>
                  <a:pt x="3806389" y="1614644"/>
                </a:lnTo>
                <a:cubicBezTo>
                  <a:pt x="3864334" y="1044066"/>
                  <a:pt x="4317944" y="590456"/>
                  <a:pt x="4888522" y="532510"/>
                </a:cubicBezTo>
                <a:lnTo>
                  <a:pt x="4946769" y="529569"/>
                </a:lnTo>
                <a:close/>
              </a:path>
            </a:pathLst>
          </a:custGeom>
          <a:solidFill>
            <a:srgbClr val="7B1B1B"/>
          </a:solidFill>
          <a:ln>
            <a:noFill/>
          </a:ln>
        </p:spPr>
        <p:txBody>
          <a:bodyPr anchor="ctr" bIns="45659" lIns="91319" rIns="91319" tIns="45659"/>
          <a:lstStyle/>
          <a:p>
            <a:pPr algn="ctr"/>
            <a:endParaRPr altLang="zh-CN" lang="zh-CN">
              <a:latin charset="-122" pitchFamily="2" typeface="宋体"/>
              <a:sym charset="-122" pitchFamily="2" typeface="宋体"/>
            </a:endParaRPr>
          </a:p>
        </p:txBody>
      </p:sp>
      <p:sp>
        <p:nvSpPr>
          <p:cNvPr id="6156" name="任意多边形 17"/>
          <p:cNvSpPr>
            <a:spLocks noChangeArrowheads="1"/>
          </p:cNvSpPr>
          <p:nvPr/>
        </p:nvSpPr>
        <p:spPr bwMode="auto">
          <a:xfrm rot="10800000">
            <a:off x="6226545" y="3927691"/>
            <a:ext cx="4937633" cy="1676788"/>
          </a:xfrm>
          <a:custGeom>
            <a:gdLst>
              <a:gd fmla="*/ 3461656 w 4946769" name="T0"/>
              <a:gd fmla="*/ 1676733 h 1676733" name="T1"/>
              <a:gd fmla="*/ 0 w 4946769" name="T2"/>
              <a:gd fmla="*/ 1676733 h 1676733" name="T3"/>
              <a:gd fmla="*/ 0 w 4946769" name="T4"/>
              <a:gd fmla="*/ 1210789 h 1676733" name="T5"/>
              <a:gd fmla="*/ 3301007 w 4946769" name="T6"/>
              <a:gd fmla="*/ 1210789 h 1676733" name="T7"/>
              <a:gd fmla="*/ 3380855 w 4946769" name="T8"/>
              <a:gd fmla="*/ 997304 h 1676733" name="T9"/>
              <a:gd fmla="*/ 4782152 w 4946769" name="T10"/>
              <a:gd fmla="*/ 8312 h 1676733" name="T11"/>
              <a:gd fmla="*/ 4946769 w 4946769" name="T12"/>
              <a:gd fmla="*/ 0 h 1676733" name="T13"/>
              <a:gd fmla="*/ 4946769 w 4946769" name="T14"/>
              <a:gd fmla="*/ 529569 h 1676733" name="T15"/>
              <a:gd fmla="*/ 4888522 w 4946769" name="T16"/>
              <a:gd fmla="*/ 532510 h 1676733" name="T17"/>
              <a:gd fmla="*/ 3806389 w 4946769" name="T18"/>
              <a:gd fmla="*/ 1614644 h 1676733" name="T19"/>
              <a:gd fmla="*/ 3803415 w 4946769" name="T20"/>
              <a:gd fmla="*/ 1673539 h 1676733" name="T21"/>
              <a:gd fmla="*/ 3461656 w 4946769" name="T22"/>
              <a:gd fmla="*/ 1673539 h 167673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946769" name="T36"/>
              <a:gd fmla="*/ 0 h 1676733" name="T37"/>
              <a:gd fmla="*/ 4946769 w 4946769" name="T38"/>
              <a:gd fmla="*/ 1676733 h 167673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76733" w="4946769">
                <a:moveTo>
                  <a:pt x="3461656" y="1676733"/>
                </a:moveTo>
                <a:lnTo>
                  <a:pt x="0" y="1676733"/>
                </a:lnTo>
                <a:lnTo>
                  <a:pt x="0" y="1210789"/>
                </a:lnTo>
                <a:lnTo>
                  <a:pt x="3301007" y="1210789"/>
                </a:lnTo>
                <a:lnTo>
                  <a:pt x="3380855" y="997304"/>
                </a:lnTo>
                <a:cubicBezTo>
                  <a:pt x="3637561" y="458266"/>
                  <a:pt x="4161967" y="71296"/>
                  <a:pt x="4782152" y="8312"/>
                </a:cubicBezTo>
                <a:lnTo>
                  <a:pt x="4946769" y="0"/>
                </a:lnTo>
                <a:lnTo>
                  <a:pt x="4946769" y="529569"/>
                </a:lnTo>
                <a:lnTo>
                  <a:pt x="4888522" y="532510"/>
                </a:lnTo>
                <a:cubicBezTo>
                  <a:pt x="4317944" y="590456"/>
                  <a:pt x="3864334" y="1044066"/>
                  <a:pt x="3806389" y="1614644"/>
                </a:cubicBezTo>
                <a:lnTo>
                  <a:pt x="3803415" y="1673539"/>
                </a:lnTo>
                <a:lnTo>
                  <a:pt x="3461656" y="1673539"/>
                </a:lnTo>
                <a:close/>
              </a:path>
            </a:pathLst>
          </a:custGeom>
          <a:solidFill>
            <a:schemeClr val="tx1">
              <a:lumMod val="75000"/>
              <a:lumOff val="25000"/>
            </a:schemeClr>
          </a:solidFill>
          <a:ln>
            <a:noFill/>
          </a:ln>
        </p:spPr>
        <p:txBody>
          <a:bodyPr anchor="ctr" bIns="45659" lIns="91319" rIns="91319" tIns="45659"/>
          <a:lstStyle/>
          <a:p>
            <a:pPr algn="ctr"/>
            <a:endParaRPr altLang="zh-CN" lang="zh-CN">
              <a:latin charset="-122" pitchFamily="2" typeface="宋体"/>
              <a:sym charset="-122" pitchFamily="2" typeface="宋体"/>
            </a:endParaRPr>
          </a:p>
        </p:txBody>
      </p:sp>
      <p:sp>
        <p:nvSpPr>
          <p:cNvPr id="6157" name="任意多边形 18"/>
          <p:cNvSpPr>
            <a:spLocks noChangeArrowheads="1"/>
          </p:cNvSpPr>
          <p:nvPr/>
        </p:nvSpPr>
        <p:spPr bwMode="auto">
          <a:xfrm flipV="1">
            <a:off x="1125697" y="3930869"/>
            <a:ext cx="4955063" cy="1673613"/>
          </a:xfrm>
          <a:custGeom>
            <a:gdLst>
              <a:gd fmla="*/ 3231680 w 4963097" name="T0"/>
              <a:gd fmla="*/ 1673539 h 1673539" name="T1"/>
              <a:gd fmla="*/ 3819743 w 4963097" name="T2"/>
              <a:gd fmla="*/ 1673539 h 1673539" name="T3"/>
              <a:gd fmla="*/ 3822717 w 4963097" name="T4"/>
              <a:gd fmla="*/ 1614644 h 1673539" name="T5"/>
              <a:gd fmla="*/ 4904850 w 4963097" name="T6"/>
              <a:gd fmla="*/ 532510 h 1673539" name="T7"/>
              <a:gd fmla="*/ 4963097 w 4963097" name="T8"/>
              <a:gd fmla="*/ 529569 h 1673539" name="T9"/>
              <a:gd fmla="*/ 4963097 w 4963097" name="T10"/>
              <a:gd fmla="*/ 0 h 1673539" name="T11"/>
              <a:gd fmla="*/ 4798480 w 4963097" name="T12"/>
              <a:gd fmla="*/ 8312 h 1673539" name="T13"/>
              <a:gd fmla="*/ 3397183 w 4963097" name="T14"/>
              <a:gd fmla="*/ 997304 h 1673539" name="T15"/>
              <a:gd fmla="*/ 3319938 w 4963097" name="T16"/>
              <a:gd fmla="*/ 1203828 h 1673539" name="T17"/>
              <a:gd fmla="*/ 0 w 4963097" name="T18"/>
              <a:gd fmla="*/ 1203828 h 1673539" name="T19"/>
              <a:gd fmla="*/ 0 w 4963097" name="T20"/>
              <a:gd fmla="*/ 1669772 h 1673539" name="T21"/>
              <a:gd fmla="*/ 3231859 w 4963097" name="T22"/>
              <a:gd fmla="*/ 1669772 h 167353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4963097" name="T36"/>
              <a:gd fmla="*/ 0 h 1673539" name="T37"/>
              <a:gd fmla="*/ 4963097 w 4963097" name="T38"/>
              <a:gd fmla="*/ 1673539 h 1673539"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673539" w="4963097">
                <a:moveTo>
                  <a:pt x="3231680" y="1673539"/>
                </a:moveTo>
                <a:lnTo>
                  <a:pt x="3819743" y="1673539"/>
                </a:lnTo>
                <a:lnTo>
                  <a:pt x="3822717" y="1614644"/>
                </a:lnTo>
                <a:cubicBezTo>
                  <a:pt x="3880662" y="1044066"/>
                  <a:pt x="4334272" y="590456"/>
                  <a:pt x="4904850" y="532510"/>
                </a:cubicBezTo>
                <a:lnTo>
                  <a:pt x="4963097" y="529569"/>
                </a:lnTo>
                <a:lnTo>
                  <a:pt x="4963097" y="0"/>
                </a:lnTo>
                <a:lnTo>
                  <a:pt x="4798480" y="8312"/>
                </a:lnTo>
                <a:cubicBezTo>
                  <a:pt x="4178295" y="71296"/>
                  <a:pt x="3653889" y="458266"/>
                  <a:pt x="3397183" y="997304"/>
                </a:cubicBezTo>
                <a:lnTo>
                  <a:pt x="3319938" y="1203828"/>
                </a:lnTo>
                <a:lnTo>
                  <a:pt x="0" y="1203828"/>
                </a:lnTo>
                <a:lnTo>
                  <a:pt x="0" y="1669772"/>
                </a:lnTo>
                <a:lnTo>
                  <a:pt x="3231859" y="1669772"/>
                </a:lnTo>
                <a:close/>
              </a:path>
            </a:pathLst>
          </a:custGeom>
          <a:solidFill>
            <a:schemeClr val="tx1">
              <a:lumMod val="75000"/>
              <a:lumOff val="25000"/>
            </a:schemeClr>
          </a:solidFill>
          <a:ln>
            <a:noFill/>
          </a:ln>
        </p:spPr>
        <p:txBody>
          <a:bodyPr anchor="ctr" bIns="45659" lIns="91319" rIns="91319" tIns="45659"/>
          <a:lstStyle/>
          <a:p>
            <a:pPr algn="ctr"/>
            <a:endParaRPr altLang="zh-CN" lang="zh-CN">
              <a:latin charset="-122" pitchFamily="2" typeface="宋体"/>
              <a:sym charset="-122" pitchFamily="2" typeface="宋体"/>
            </a:endParaRPr>
          </a:p>
        </p:txBody>
      </p:sp>
      <p:sp>
        <p:nvSpPr>
          <p:cNvPr id="6158" name="文本框 19"/>
          <p:cNvSpPr>
            <a:spLocks noChangeArrowheads="1"/>
          </p:cNvSpPr>
          <p:nvPr/>
        </p:nvSpPr>
        <p:spPr bwMode="auto">
          <a:xfrm>
            <a:off x="1469556" y="3333761"/>
            <a:ext cx="2316238" cy="4113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p>
            <a:r>
              <a:rPr altLang="en-US" lang="zh-CN" sz="2100">
                <a:solidFill>
                  <a:schemeClr val="bg1">
                    <a:lumMod val="95000"/>
                  </a:schemeClr>
                </a:solidFill>
                <a:latin charset="-122" pitchFamily="2" typeface="百度综艺简体"/>
                <a:ea typeface="百度综艺简体"/>
              </a:rPr>
              <a:t>此处添加文本标题</a:t>
            </a:r>
          </a:p>
        </p:txBody>
      </p:sp>
      <p:sp>
        <p:nvSpPr>
          <p:cNvPr id="6159" name="文本框 20"/>
          <p:cNvSpPr>
            <a:spLocks noChangeArrowheads="1"/>
          </p:cNvSpPr>
          <p:nvPr/>
        </p:nvSpPr>
        <p:spPr bwMode="auto">
          <a:xfrm>
            <a:off x="8267517" y="3909959"/>
            <a:ext cx="2316238" cy="4113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p>
            <a:r>
              <a:rPr altLang="en-US" lang="zh-CN" sz="2100">
                <a:solidFill>
                  <a:schemeClr val="bg1">
                    <a:lumMod val="95000"/>
                  </a:schemeClr>
                </a:solidFill>
                <a:latin charset="-122" pitchFamily="2" typeface="百度综艺简体"/>
                <a:ea typeface="百度综艺简体"/>
              </a:rPr>
              <a:t>此处添加文本标题</a:t>
            </a:r>
          </a:p>
        </p:txBody>
      </p:sp>
      <p:sp>
        <p:nvSpPr>
          <p:cNvPr id="6160" name="文本框 21"/>
          <p:cNvSpPr>
            <a:spLocks noChangeArrowheads="1"/>
          </p:cNvSpPr>
          <p:nvPr/>
        </p:nvSpPr>
        <p:spPr bwMode="auto">
          <a:xfrm>
            <a:off x="1475894" y="3909959"/>
            <a:ext cx="2316238" cy="4113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p>
            <a:r>
              <a:rPr altLang="en-US" lang="zh-CN" sz="2100">
                <a:solidFill>
                  <a:schemeClr val="bg1">
                    <a:lumMod val="95000"/>
                  </a:schemeClr>
                </a:solidFill>
                <a:latin charset="-122" pitchFamily="2" typeface="百度综艺简体"/>
                <a:ea typeface="百度综艺简体"/>
              </a:rPr>
              <a:t>此处添加文本标题</a:t>
            </a:r>
          </a:p>
        </p:txBody>
      </p:sp>
      <p:sp>
        <p:nvSpPr>
          <p:cNvPr id="6161" name="文本框 22"/>
          <p:cNvSpPr>
            <a:spLocks noChangeArrowheads="1"/>
          </p:cNvSpPr>
          <p:nvPr/>
        </p:nvSpPr>
        <p:spPr bwMode="auto">
          <a:xfrm>
            <a:off x="8267517" y="3333761"/>
            <a:ext cx="2316238" cy="4113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p>
            <a:r>
              <a:rPr altLang="en-US" lang="zh-CN" sz="2100">
                <a:solidFill>
                  <a:schemeClr val="bg1">
                    <a:lumMod val="95000"/>
                  </a:schemeClr>
                </a:solidFill>
                <a:latin charset="-122" pitchFamily="2" typeface="百度综艺简体"/>
                <a:ea typeface="百度综艺简体"/>
              </a:rPr>
              <a:t>此处添加文本标题</a:t>
            </a:r>
          </a:p>
        </p:txBody>
      </p:sp>
      <p:sp>
        <p:nvSpPr>
          <p:cNvPr id="6162" name="文本框 23"/>
          <p:cNvSpPr>
            <a:spLocks noChangeArrowheads="1"/>
          </p:cNvSpPr>
          <p:nvPr/>
        </p:nvSpPr>
        <p:spPr bwMode="auto">
          <a:xfrm>
            <a:off x="526420" y="2064232"/>
            <a:ext cx="3968747" cy="1066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2" name="文本框 23"/>
          <p:cNvSpPr>
            <a:spLocks noChangeArrowheads="1"/>
          </p:cNvSpPr>
          <p:nvPr/>
        </p:nvSpPr>
        <p:spPr bwMode="auto">
          <a:xfrm>
            <a:off x="7738484" y="2064232"/>
            <a:ext cx="3968747" cy="1066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3" name="文本框 23"/>
          <p:cNvSpPr>
            <a:spLocks noChangeArrowheads="1"/>
          </p:cNvSpPr>
          <p:nvPr/>
        </p:nvSpPr>
        <p:spPr bwMode="auto">
          <a:xfrm>
            <a:off x="430584" y="4582192"/>
            <a:ext cx="3968747" cy="1066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24" name="文本框 23"/>
          <p:cNvSpPr>
            <a:spLocks noChangeArrowheads="1"/>
          </p:cNvSpPr>
          <p:nvPr/>
        </p:nvSpPr>
        <p:spPr bwMode="auto">
          <a:xfrm>
            <a:off x="7748421" y="4678225"/>
            <a:ext cx="3968747" cy="1066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单击此处添加文字阐述，添加简短问题说明文字，具体说明文字在此处添加此处。单击此处添加文字阐述，添加简短问题说明文字，具体说明文字在此处添加此处。</a:t>
            </a:r>
          </a:p>
        </p:txBody>
      </p:sp>
      <p:sp>
        <p:nvSpPr>
          <p:cNvPr id="16" name="TextBox 15"/>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明年工作计划</a:t>
            </a:r>
          </a:p>
        </p:txBody>
      </p:sp>
    </p:spTree>
    <p:extLst>
      <p:ext uri="{BB962C8B-B14F-4D97-AF65-F5344CB8AC3E}">
        <p14:creationId val="747696369"/>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by="(-#ppt_w*2)" calcmode="lin" valueType="num">
                                      <p:cBhvr rctx="PPT">
                                        <p:cTn autoRev="1" dur="250" fill="hold" id="7">
                                          <p:stCondLst>
                                            <p:cond delay="0"/>
                                          </p:stCondLst>
                                        </p:cTn>
                                        <p:tgtEl>
                                          <p:spTgt spid="16"/>
                                        </p:tgtEl>
                                        <p:attrNameLst>
                                          <p:attrName>ppt_w</p:attrName>
                                        </p:attrNameLst>
                                      </p:cBhvr>
                                    </p:anim>
                                    <p:anim by="(#ppt_w*0.50)" calcmode="lin" valueType="num">
                                      <p:cBhvr>
                                        <p:cTn autoRev="1" decel="50000" dur="250" fill="hold" id="8">
                                          <p:stCondLst>
                                            <p:cond delay="0"/>
                                          </p:stCondLst>
                                        </p:cTn>
                                        <p:tgtEl>
                                          <p:spTgt spid="16"/>
                                        </p:tgtEl>
                                        <p:attrNameLst>
                                          <p:attrName>ppt_x</p:attrName>
                                        </p:attrNameLst>
                                      </p:cBhvr>
                                    </p:anim>
                                    <p:anim calcmode="lin" from="(-#ppt_h/2)" to="(#ppt_y)" valueType="num">
                                      <p:cBhvr>
                                        <p:cTn dur="500" fill="hold" id="9">
                                          <p:stCondLst>
                                            <p:cond delay="0"/>
                                          </p:stCondLst>
                                        </p:cTn>
                                        <p:tgtEl>
                                          <p:spTgt spid="16"/>
                                        </p:tgtEl>
                                        <p:attrNameLst>
                                          <p:attrName>ppt_y</p:attrName>
                                        </p:attrNameLst>
                                      </p:cBhvr>
                                    </p:anim>
                                    <p:animRot by="21600000">
                                      <p:cBhvr>
                                        <p:cTn dur="500" fill="hold" id="10">
                                          <p:stCondLst>
                                            <p:cond delay="0"/>
                                          </p:stCondLst>
                                        </p:cTn>
                                        <p:tgtEl>
                                          <p:spTgt spid="16"/>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2" presetSubtype="8">
                                  <p:stCondLst>
                                    <p:cond delay="0"/>
                                  </p:stCondLst>
                                  <p:childTnLst>
                                    <p:set>
                                      <p:cBhvr>
                                        <p:cTn dur="1" fill="hold" id="13">
                                          <p:stCondLst>
                                            <p:cond delay="0"/>
                                          </p:stCondLst>
                                        </p:cTn>
                                        <p:tgtEl>
                                          <p:spTgt spid="6154"/>
                                        </p:tgtEl>
                                        <p:attrNameLst>
                                          <p:attrName>style.visibility</p:attrName>
                                        </p:attrNameLst>
                                      </p:cBhvr>
                                      <p:to>
                                        <p:strVal val="visible"/>
                                      </p:to>
                                    </p:set>
                                    <p:anim calcmode="lin" valueType="num">
                                      <p:cBhvr additive="base">
                                        <p:cTn dur="250" fill="hold" id="14"/>
                                        <p:tgtEl>
                                          <p:spTgt spid="6154"/>
                                        </p:tgtEl>
                                        <p:attrNameLst>
                                          <p:attrName>ppt_x</p:attrName>
                                        </p:attrNameLst>
                                      </p:cBhvr>
                                      <p:tavLst>
                                        <p:tav tm="0">
                                          <p:val>
                                            <p:strVal val="0-#ppt_w/2"/>
                                          </p:val>
                                        </p:tav>
                                        <p:tav tm="100000">
                                          <p:val>
                                            <p:strVal val="#ppt_x"/>
                                          </p:val>
                                        </p:tav>
                                      </p:tavLst>
                                    </p:anim>
                                    <p:anim calcmode="lin" valueType="num">
                                      <p:cBhvr additive="base">
                                        <p:cTn dur="250" fill="hold" id="15"/>
                                        <p:tgtEl>
                                          <p:spTgt spid="6154"/>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750"/>
                            </p:stCondLst>
                            <p:childTnLst>
                              <p:par>
                                <p:cTn fill="hold" grpId="0" id="17" nodeType="afterEffect" presetClass="entr" presetID="2" presetSubtype="2">
                                  <p:stCondLst>
                                    <p:cond delay="0"/>
                                  </p:stCondLst>
                                  <p:childTnLst>
                                    <p:set>
                                      <p:cBhvr>
                                        <p:cTn dur="1" fill="hold" id="18">
                                          <p:stCondLst>
                                            <p:cond delay="0"/>
                                          </p:stCondLst>
                                        </p:cTn>
                                        <p:tgtEl>
                                          <p:spTgt spid="6155"/>
                                        </p:tgtEl>
                                        <p:attrNameLst>
                                          <p:attrName>style.visibility</p:attrName>
                                        </p:attrNameLst>
                                      </p:cBhvr>
                                      <p:to>
                                        <p:strVal val="visible"/>
                                      </p:to>
                                    </p:set>
                                    <p:anim calcmode="lin" valueType="num">
                                      <p:cBhvr additive="base">
                                        <p:cTn dur="250" fill="hold" id="19"/>
                                        <p:tgtEl>
                                          <p:spTgt spid="6155"/>
                                        </p:tgtEl>
                                        <p:attrNameLst>
                                          <p:attrName>ppt_x</p:attrName>
                                        </p:attrNameLst>
                                      </p:cBhvr>
                                      <p:tavLst>
                                        <p:tav tm="0">
                                          <p:val>
                                            <p:strVal val="1+#ppt_w/2"/>
                                          </p:val>
                                        </p:tav>
                                        <p:tav tm="100000">
                                          <p:val>
                                            <p:strVal val="#ppt_x"/>
                                          </p:val>
                                        </p:tav>
                                      </p:tavLst>
                                    </p:anim>
                                    <p:anim calcmode="lin" valueType="num">
                                      <p:cBhvr additive="base">
                                        <p:cTn dur="250" fill="hold" id="20"/>
                                        <p:tgtEl>
                                          <p:spTgt spid="615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2" presetSubtype="8">
                                  <p:stCondLst>
                                    <p:cond delay="0"/>
                                  </p:stCondLst>
                                  <p:childTnLst>
                                    <p:set>
                                      <p:cBhvr>
                                        <p:cTn dur="1" fill="hold" id="23">
                                          <p:stCondLst>
                                            <p:cond delay="0"/>
                                          </p:stCondLst>
                                        </p:cTn>
                                        <p:tgtEl>
                                          <p:spTgt spid="6157"/>
                                        </p:tgtEl>
                                        <p:attrNameLst>
                                          <p:attrName>style.visibility</p:attrName>
                                        </p:attrNameLst>
                                      </p:cBhvr>
                                      <p:to>
                                        <p:strVal val="visible"/>
                                      </p:to>
                                    </p:set>
                                    <p:anim calcmode="lin" valueType="num">
                                      <p:cBhvr additive="base">
                                        <p:cTn dur="250" fill="hold" id="24"/>
                                        <p:tgtEl>
                                          <p:spTgt spid="6157"/>
                                        </p:tgtEl>
                                        <p:attrNameLst>
                                          <p:attrName>ppt_x</p:attrName>
                                        </p:attrNameLst>
                                      </p:cBhvr>
                                      <p:tavLst>
                                        <p:tav tm="0">
                                          <p:val>
                                            <p:strVal val="0-#ppt_w/2"/>
                                          </p:val>
                                        </p:tav>
                                        <p:tav tm="100000">
                                          <p:val>
                                            <p:strVal val="#ppt_x"/>
                                          </p:val>
                                        </p:tav>
                                      </p:tavLst>
                                    </p:anim>
                                    <p:anim calcmode="lin" valueType="num">
                                      <p:cBhvr additive="base">
                                        <p:cTn dur="250" fill="hold" id="25"/>
                                        <p:tgtEl>
                                          <p:spTgt spid="6157"/>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2" presetSubtype="2">
                                  <p:stCondLst>
                                    <p:cond delay="0"/>
                                  </p:stCondLst>
                                  <p:childTnLst>
                                    <p:set>
                                      <p:cBhvr>
                                        <p:cTn dur="1" fill="hold" id="28">
                                          <p:stCondLst>
                                            <p:cond delay="0"/>
                                          </p:stCondLst>
                                        </p:cTn>
                                        <p:tgtEl>
                                          <p:spTgt spid="6156"/>
                                        </p:tgtEl>
                                        <p:attrNameLst>
                                          <p:attrName>style.visibility</p:attrName>
                                        </p:attrNameLst>
                                      </p:cBhvr>
                                      <p:to>
                                        <p:strVal val="visible"/>
                                      </p:to>
                                    </p:set>
                                    <p:anim calcmode="lin" valueType="num">
                                      <p:cBhvr additive="base">
                                        <p:cTn dur="250" fill="hold" id="29"/>
                                        <p:tgtEl>
                                          <p:spTgt spid="6156"/>
                                        </p:tgtEl>
                                        <p:attrNameLst>
                                          <p:attrName>ppt_x</p:attrName>
                                        </p:attrNameLst>
                                      </p:cBhvr>
                                      <p:tavLst>
                                        <p:tav tm="0">
                                          <p:val>
                                            <p:strVal val="1+#ppt_w/2"/>
                                          </p:val>
                                        </p:tav>
                                        <p:tav tm="100000">
                                          <p:val>
                                            <p:strVal val="#ppt_x"/>
                                          </p:val>
                                        </p:tav>
                                      </p:tavLst>
                                    </p:anim>
                                    <p:anim calcmode="lin" valueType="num">
                                      <p:cBhvr additive="base">
                                        <p:cTn dur="250" fill="hold" id="30"/>
                                        <p:tgtEl>
                                          <p:spTgt spid="6156"/>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1500"/>
                            </p:stCondLst>
                            <p:childTnLst>
                              <p:par>
                                <p:cTn fill="hold" grpId="0" id="32" nodeType="afterEffect" presetClass="entr" presetID="53" presetSubtype="0">
                                  <p:stCondLst>
                                    <p:cond delay="0"/>
                                  </p:stCondLst>
                                  <p:childTnLst>
                                    <p:set>
                                      <p:cBhvr>
                                        <p:cTn dur="1" fill="hold" id="33">
                                          <p:stCondLst>
                                            <p:cond delay="0"/>
                                          </p:stCondLst>
                                        </p:cTn>
                                        <p:tgtEl>
                                          <p:spTgt spid="6153"/>
                                        </p:tgtEl>
                                        <p:attrNameLst>
                                          <p:attrName>style.visibility</p:attrName>
                                        </p:attrNameLst>
                                      </p:cBhvr>
                                      <p:to>
                                        <p:strVal val="visible"/>
                                      </p:to>
                                    </p:set>
                                    <p:anim calcmode="lin" valueType="num">
                                      <p:cBhvr>
                                        <p:cTn dur="500" fill="hold" id="34"/>
                                        <p:tgtEl>
                                          <p:spTgt spid="6153"/>
                                        </p:tgtEl>
                                        <p:attrNameLst>
                                          <p:attrName>ppt_w</p:attrName>
                                        </p:attrNameLst>
                                      </p:cBhvr>
                                      <p:tavLst>
                                        <p:tav tm="0">
                                          <p:val>
                                            <p:fltVal val="0"/>
                                          </p:val>
                                        </p:tav>
                                        <p:tav tm="100000">
                                          <p:val>
                                            <p:strVal val="#ppt_w"/>
                                          </p:val>
                                        </p:tav>
                                      </p:tavLst>
                                    </p:anim>
                                    <p:anim calcmode="lin" valueType="num">
                                      <p:cBhvr>
                                        <p:cTn dur="500" fill="hold" id="35"/>
                                        <p:tgtEl>
                                          <p:spTgt spid="6153"/>
                                        </p:tgtEl>
                                        <p:attrNameLst>
                                          <p:attrName>ppt_h</p:attrName>
                                        </p:attrNameLst>
                                      </p:cBhvr>
                                      <p:tavLst>
                                        <p:tav tm="0">
                                          <p:val>
                                            <p:fltVal val="0"/>
                                          </p:val>
                                        </p:tav>
                                        <p:tav tm="100000">
                                          <p:val>
                                            <p:strVal val="#ppt_h"/>
                                          </p:val>
                                        </p:tav>
                                      </p:tavLst>
                                    </p:anim>
                                    <p:animEffect filter="fade" transition="in">
                                      <p:cBhvr>
                                        <p:cTn dur="500" id="36"/>
                                        <p:tgtEl>
                                          <p:spTgt spid="6153"/>
                                        </p:tgtEl>
                                      </p:cBhvr>
                                    </p:animEffect>
                                  </p:childTnLst>
                                </p:cTn>
                              </p:par>
                            </p:childTnLst>
                          </p:cTn>
                        </p:par>
                        <p:par>
                          <p:cTn fill="hold" id="37" nodeType="afterGroup">
                            <p:stCondLst>
                              <p:cond delay="2000"/>
                            </p:stCondLst>
                            <p:childTnLst>
                              <p:par>
                                <p:cTn fill="hold" grpId="0" id="38" nodeType="afterEffect" presetClass="entr" presetID="16" presetSubtype="21">
                                  <p:stCondLst>
                                    <p:cond delay="0"/>
                                  </p:stCondLst>
                                  <p:childTnLst>
                                    <p:set>
                                      <p:cBhvr>
                                        <p:cTn dur="1" fill="hold" id="39">
                                          <p:stCondLst>
                                            <p:cond delay="0"/>
                                          </p:stCondLst>
                                        </p:cTn>
                                        <p:tgtEl>
                                          <p:spTgt spid="6158"/>
                                        </p:tgtEl>
                                        <p:attrNameLst>
                                          <p:attrName>style.visibility</p:attrName>
                                        </p:attrNameLst>
                                      </p:cBhvr>
                                      <p:to>
                                        <p:strVal val="visible"/>
                                      </p:to>
                                    </p:set>
                                    <p:animEffect filter="barn(inVertical)" transition="in">
                                      <p:cBhvr>
                                        <p:cTn dur="500" id="40"/>
                                        <p:tgtEl>
                                          <p:spTgt spid="6158"/>
                                        </p:tgtEl>
                                      </p:cBhvr>
                                    </p:animEffect>
                                  </p:childTnLst>
                                </p:cTn>
                              </p:par>
                            </p:childTnLst>
                          </p:cTn>
                        </p:par>
                        <p:par>
                          <p:cTn fill="hold" id="41" nodeType="afterGroup">
                            <p:stCondLst>
                              <p:cond delay="2500"/>
                            </p:stCondLst>
                            <p:childTnLst>
                              <p:par>
                                <p:cTn fill="hold" grpId="0" id="42" nodeType="afterEffect" presetClass="entr" presetID="16" presetSubtype="21">
                                  <p:stCondLst>
                                    <p:cond delay="0"/>
                                  </p:stCondLst>
                                  <p:childTnLst>
                                    <p:set>
                                      <p:cBhvr>
                                        <p:cTn dur="1" fill="hold" id="43">
                                          <p:stCondLst>
                                            <p:cond delay="0"/>
                                          </p:stCondLst>
                                        </p:cTn>
                                        <p:tgtEl>
                                          <p:spTgt spid="6162"/>
                                        </p:tgtEl>
                                        <p:attrNameLst>
                                          <p:attrName>style.visibility</p:attrName>
                                        </p:attrNameLst>
                                      </p:cBhvr>
                                      <p:to>
                                        <p:strVal val="visible"/>
                                      </p:to>
                                    </p:set>
                                    <p:animEffect filter="barn(inVertical)" transition="in">
                                      <p:cBhvr>
                                        <p:cTn dur="500" id="44"/>
                                        <p:tgtEl>
                                          <p:spTgt spid="6162"/>
                                        </p:tgtEl>
                                      </p:cBhvr>
                                    </p:animEffect>
                                  </p:childTnLst>
                                </p:cTn>
                              </p:par>
                            </p:childTnLst>
                          </p:cTn>
                        </p:par>
                        <p:par>
                          <p:cTn fill="hold" id="45" nodeType="afterGroup">
                            <p:stCondLst>
                              <p:cond delay="3000"/>
                            </p:stCondLst>
                            <p:childTnLst>
                              <p:par>
                                <p:cTn fill="hold" grpId="0" id="46" nodeType="afterEffect" presetClass="entr" presetID="16" presetSubtype="21">
                                  <p:stCondLst>
                                    <p:cond delay="0"/>
                                  </p:stCondLst>
                                  <p:childTnLst>
                                    <p:set>
                                      <p:cBhvr>
                                        <p:cTn dur="1" fill="hold" id="47">
                                          <p:stCondLst>
                                            <p:cond delay="0"/>
                                          </p:stCondLst>
                                        </p:cTn>
                                        <p:tgtEl>
                                          <p:spTgt spid="6161"/>
                                        </p:tgtEl>
                                        <p:attrNameLst>
                                          <p:attrName>style.visibility</p:attrName>
                                        </p:attrNameLst>
                                      </p:cBhvr>
                                      <p:to>
                                        <p:strVal val="visible"/>
                                      </p:to>
                                    </p:set>
                                    <p:animEffect filter="barn(inVertical)" transition="in">
                                      <p:cBhvr>
                                        <p:cTn dur="500" id="48"/>
                                        <p:tgtEl>
                                          <p:spTgt spid="6161"/>
                                        </p:tgtEl>
                                      </p:cBhvr>
                                    </p:animEffect>
                                  </p:childTnLst>
                                </p:cTn>
                              </p:par>
                            </p:childTnLst>
                          </p:cTn>
                        </p:par>
                        <p:par>
                          <p:cTn fill="hold" id="49" nodeType="afterGroup">
                            <p:stCondLst>
                              <p:cond delay="3500"/>
                            </p:stCondLst>
                            <p:childTnLst>
                              <p:par>
                                <p:cTn fill="hold" grpId="0" id="50" nodeType="afterEffect" presetClass="entr" presetID="16" presetSubtype="21">
                                  <p:stCondLst>
                                    <p:cond delay="0"/>
                                  </p:stCondLst>
                                  <p:childTnLst>
                                    <p:set>
                                      <p:cBhvr>
                                        <p:cTn dur="1" fill="hold" id="51">
                                          <p:stCondLst>
                                            <p:cond delay="0"/>
                                          </p:stCondLst>
                                        </p:cTn>
                                        <p:tgtEl>
                                          <p:spTgt spid="22"/>
                                        </p:tgtEl>
                                        <p:attrNameLst>
                                          <p:attrName>style.visibility</p:attrName>
                                        </p:attrNameLst>
                                      </p:cBhvr>
                                      <p:to>
                                        <p:strVal val="visible"/>
                                      </p:to>
                                    </p:set>
                                    <p:animEffect filter="barn(inVertical)" transition="in">
                                      <p:cBhvr>
                                        <p:cTn dur="500" id="52"/>
                                        <p:tgtEl>
                                          <p:spTgt spid="22"/>
                                        </p:tgtEl>
                                      </p:cBhvr>
                                    </p:animEffect>
                                  </p:childTnLst>
                                </p:cTn>
                              </p:par>
                            </p:childTnLst>
                          </p:cTn>
                        </p:par>
                        <p:par>
                          <p:cTn fill="hold" id="53" nodeType="afterGroup">
                            <p:stCondLst>
                              <p:cond delay="4000"/>
                            </p:stCondLst>
                            <p:childTnLst>
                              <p:par>
                                <p:cTn fill="hold" grpId="0" id="54" nodeType="afterEffect" presetClass="entr" presetID="16" presetSubtype="21">
                                  <p:stCondLst>
                                    <p:cond delay="0"/>
                                  </p:stCondLst>
                                  <p:childTnLst>
                                    <p:set>
                                      <p:cBhvr>
                                        <p:cTn dur="1" fill="hold" id="55">
                                          <p:stCondLst>
                                            <p:cond delay="0"/>
                                          </p:stCondLst>
                                        </p:cTn>
                                        <p:tgtEl>
                                          <p:spTgt spid="6159"/>
                                        </p:tgtEl>
                                        <p:attrNameLst>
                                          <p:attrName>style.visibility</p:attrName>
                                        </p:attrNameLst>
                                      </p:cBhvr>
                                      <p:to>
                                        <p:strVal val="visible"/>
                                      </p:to>
                                    </p:set>
                                    <p:animEffect filter="barn(inVertical)" transition="in">
                                      <p:cBhvr>
                                        <p:cTn dur="500" id="56"/>
                                        <p:tgtEl>
                                          <p:spTgt spid="6159"/>
                                        </p:tgtEl>
                                      </p:cBhvr>
                                    </p:animEffect>
                                  </p:childTnLst>
                                </p:cTn>
                              </p:par>
                            </p:childTnLst>
                          </p:cTn>
                        </p:par>
                        <p:par>
                          <p:cTn fill="hold" id="57" nodeType="afterGroup">
                            <p:stCondLst>
                              <p:cond delay="4500"/>
                            </p:stCondLst>
                            <p:childTnLst>
                              <p:par>
                                <p:cTn fill="hold" grpId="0" id="58" nodeType="afterEffect" presetClass="entr" presetID="16" presetSubtype="21">
                                  <p:stCondLst>
                                    <p:cond delay="0"/>
                                  </p:stCondLst>
                                  <p:childTnLst>
                                    <p:set>
                                      <p:cBhvr>
                                        <p:cTn dur="1" fill="hold" id="59">
                                          <p:stCondLst>
                                            <p:cond delay="0"/>
                                          </p:stCondLst>
                                        </p:cTn>
                                        <p:tgtEl>
                                          <p:spTgt spid="24"/>
                                        </p:tgtEl>
                                        <p:attrNameLst>
                                          <p:attrName>style.visibility</p:attrName>
                                        </p:attrNameLst>
                                      </p:cBhvr>
                                      <p:to>
                                        <p:strVal val="visible"/>
                                      </p:to>
                                    </p:set>
                                    <p:animEffect filter="barn(inVertical)" transition="in">
                                      <p:cBhvr>
                                        <p:cTn dur="500" id="60"/>
                                        <p:tgtEl>
                                          <p:spTgt spid="24"/>
                                        </p:tgtEl>
                                      </p:cBhvr>
                                    </p:animEffect>
                                  </p:childTnLst>
                                </p:cTn>
                              </p:par>
                            </p:childTnLst>
                          </p:cTn>
                        </p:par>
                        <p:par>
                          <p:cTn fill="hold" id="61" nodeType="afterGroup">
                            <p:stCondLst>
                              <p:cond delay="5000"/>
                            </p:stCondLst>
                            <p:childTnLst>
                              <p:par>
                                <p:cTn fill="hold" grpId="0" id="62" nodeType="afterEffect" presetClass="entr" presetID="16" presetSubtype="21">
                                  <p:stCondLst>
                                    <p:cond delay="0"/>
                                  </p:stCondLst>
                                  <p:childTnLst>
                                    <p:set>
                                      <p:cBhvr>
                                        <p:cTn dur="1" fill="hold" id="63">
                                          <p:stCondLst>
                                            <p:cond delay="0"/>
                                          </p:stCondLst>
                                        </p:cTn>
                                        <p:tgtEl>
                                          <p:spTgt spid="6160"/>
                                        </p:tgtEl>
                                        <p:attrNameLst>
                                          <p:attrName>style.visibility</p:attrName>
                                        </p:attrNameLst>
                                      </p:cBhvr>
                                      <p:to>
                                        <p:strVal val="visible"/>
                                      </p:to>
                                    </p:set>
                                    <p:animEffect filter="barn(inVertical)" transition="in">
                                      <p:cBhvr>
                                        <p:cTn dur="500" id="64"/>
                                        <p:tgtEl>
                                          <p:spTgt spid="6160"/>
                                        </p:tgtEl>
                                      </p:cBhvr>
                                    </p:animEffect>
                                  </p:childTnLst>
                                </p:cTn>
                              </p:par>
                            </p:childTnLst>
                          </p:cTn>
                        </p:par>
                        <p:par>
                          <p:cTn fill="hold" id="65" nodeType="afterGroup">
                            <p:stCondLst>
                              <p:cond delay="5500"/>
                            </p:stCondLst>
                            <p:childTnLst>
                              <p:par>
                                <p:cTn fill="hold" grpId="0" id="66" nodeType="afterEffect" presetClass="entr" presetID="16" presetSubtype="21">
                                  <p:stCondLst>
                                    <p:cond delay="0"/>
                                  </p:stCondLst>
                                  <p:childTnLst>
                                    <p:set>
                                      <p:cBhvr>
                                        <p:cTn dur="1" fill="hold" id="67">
                                          <p:stCondLst>
                                            <p:cond delay="0"/>
                                          </p:stCondLst>
                                        </p:cTn>
                                        <p:tgtEl>
                                          <p:spTgt spid="23"/>
                                        </p:tgtEl>
                                        <p:attrNameLst>
                                          <p:attrName>style.visibility</p:attrName>
                                        </p:attrNameLst>
                                      </p:cBhvr>
                                      <p:to>
                                        <p:strVal val="visible"/>
                                      </p:to>
                                    </p:set>
                                    <p:animEffect filter="barn(inVertical)" transition="in">
                                      <p:cBhvr>
                                        <p:cTn dur="500" id="6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53"/>
      <p:bldP grpId="0" spid="6154"/>
      <p:bldP grpId="0" spid="6155"/>
      <p:bldP grpId="0" spid="6156"/>
      <p:bldP grpId="0" spid="6157"/>
      <p:bldP grpId="0" spid="6158"/>
      <p:bldP grpId="0" spid="6159"/>
      <p:bldP grpId="0" spid="6160"/>
      <p:bldP grpId="0" spid="6161"/>
      <p:bldP grpId="0" spid="6162"/>
      <p:bldP grpId="0" spid="22"/>
      <p:bldP grpId="0" spid="23"/>
      <p:bldP grpId="0" spid="24"/>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黑色背景" id="12" name="Picture 2"/>
          <p:cNvPicPr>
            <a:picLocks noChangeArrowheads="1" noChangeAspect="1"/>
          </p:cNvPicPr>
          <p:nvPr/>
        </p:nvPicPr>
        <p:blipFill>
          <a:blip r:embed="rId3">
            <a:extLst>
              <a:ext uri="{28A0092B-C50C-407E-A947-70E740481C1C}">
                <a14:useLocalDpi val="0"/>
              </a:ext>
            </a:extLst>
          </a:blip>
          <a:srcRect l="704"/>
          <a:stretch>
            <a:fillRect/>
          </a:stretch>
        </p:blipFill>
        <p:spPr bwMode="auto">
          <a:xfrm>
            <a:off x="-7151" y="0"/>
            <a:ext cx="12181916" cy="6859588"/>
          </a:xfrm>
          <a:prstGeom prst="rect">
            <a:avLst/>
          </a:prstGeom>
          <a:noFill/>
          <a:extLst>
            <a:ext uri="{909E8E84-426E-40DD-AFC4-6F175D3DCCD1}">
              <a14:hiddenFill>
                <a:solidFill>
                  <a:srgbClr val="FFFFFF"/>
                </a:solidFill>
              </a14:hiddenFill>
            </a:ext>
          </a:extLst>
        </p:spPr>
      </p:pic>
      <p:sp>
        <p:nvSpPr>
          <p:cNvPr id="16" name="五边形 1"/>
          <p:cNvSpPr/>
          <p:nvPr/>
        </p:nvSpPr>
        <p:spPr>
          <a:xfrm rot="16200000">
            <a:off x="4243754" y="4561503"/>
            <a:ext cx="3760576" cy="777078"/>
          </a:xfrm>
          <a:custGeom>
            <a:gdLst>
              <a:gd fmla="*/ 0 w 7392815" name="connsiteX0"/>
              <a:gd fmla="*/ 7993 h 6867581" name="connsiteY0"/>
              <a:gd fmla="*/ 4764712 w 7392815" name="connsiteX1"/>
              <a:gd fmla="*/ 0 h 6867581" name="connsiteY1"/>
              <a:gd fmla="*/ 7392816 w 7392815" name="connsiteX2"/>
              <a:gd fmla="*/ 3411701 h 6867581" name="connsiteY2"/>
              <a:gd fmla="*/ 4578667 w 7392815" name="connsiteX3"/>
              <a:gd fmla="*/ 6856007 h 6867581" name="connsiteY3"/>
              <a:gd fmla="*/ 0 w 7392815" name="connsiteX4"/>
              <a:gd fmla="*/ 6867581 h 6867581" name="connsiteY4"/>
              <a:gd fmla="*/ 0 w 7392815" name="connsiteX5"/>
              <a:gd fmla="*/ 7993 h 6867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67581" w="7392815">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r="16200000" dist="38100" rotWithShape="0">
              <a:prstClr val="black">
                <a:alpha val="40000"/>
              </a:prstClr>
            </a:outerShdw>
          </a:effectLst>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70000"/>
              </a:lnSpc>
              <a:spcBef>
                <a:spcPct val="0"/>
              </a:spcBef>
              <a:spcAft>
                <a:spcPct val="0"/>
              </a:spcAft>
            </a:pPr>
            <a:r>
              <a:rPr altLang="en-US" b="1" lang="zh-CN" sz="4300">
                <a:solidFill>
                  <a:schemeClr val="bg1"/>
                </a:solidFill>
                <a:effectLst>
                  <a:outerShdw algn="tl" blurRad="38100" dir="2700000" dist="38100">
                    <a:srgbClr val="000000">
                      <a:alpha val="43137"/>
                    </a:srgbClr>
                  </a:outerShdw>
                </a:effectLst>
                <a:latin typeface="微软雅黑"/>
                <a:ea typeface="微软雅黑"/>
                <a:cs charset="0" typeface="Bebas Neue"/>
                <a:sym charset="0" typeface="Bebas Neue"/>
              </a:rPr>
              <a:t>团队成员情况</a:t>
            </a:r>
          </a:p>
        </p:txBody>
      </p:sp>
      <p:sp>
        <p:nvSpPr>
          <p:cNvPr id="8" name="Rectangle 2"/>
          <p:cNvSpPr/>
          <p:nvPr/>
        </p:nvSpPr>
        <p:spPr bwMode="auto">
          <a:xfrm>
            <a:off x="1685376" y="4493415"/>
            <a:ext cx="9145016" cy="4394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sz="1300">
                <a:solidFill>
                  <a:schemeClr val="bg1"/>
                </a:solidFill>
                <a:effectLst>
                  <a:outerShdw algn="tl" blurRad="38100" dir="2700000" dist="38100">
                    <a:srgbClr val="000000">
                      <a:alpha val="43137"/>
                    </a:srgbClr>
                  </a:outerShdw>
                </a:effectLst>
                <a:latin typeface="微软雅黑"/>
                <a:ea typeface="微软雅黑"/>
                <a:sym charset="0" typeface="Gill Sans"/>
              </a:rPr>
              <a:t>此处添加详细文本描述，建议与标题相关并符合整体语言风格，语言描述尽量简洁生动。尽量将每页幻灯片的字数控制在200字以内，据统计每页幻灯片的最好控制在5分钟之内。 此处添加详细文本描述，建议与标题相关并符合整体语言风格</a:t>
            </a:r>
          </a:p>
        </p:txBody>
      </p:sp>
      <p:pic>
        <p:nvPicPr>
          <p:cNvPr id="13" name="Picture 5"/>
          <p:cNvPicPr>
            <a:picLocks noChangeAspect="1"/>
          </p:cNvPicPr>
          <p:nvPr/>
        </p:nvPicPr>
        <p:blipFill>
          <a:blip r:embed="rId4">
            <a:extLst>
              <a:ext uri="{28A0092B-C50C-407E-A947-70E740481C1C}">
                <a14:useLocalDpi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algn="ctr" cap="flat" cmpd="sng" w="12700">
            <a:gradFill flip="none" rotWithShape="1">
              <a:gsLst>
                <a:gs pos="0">
                  <a:sysClr lastClr="FFFFFF" val="window"/>
                </a:gs>
                <a:gs pos="100000">
                  <a:sysClr lastClr="FFFFFF" val="window">
                    <a:lumMod val="75000"/>
                  </a:sysClr>
                </a:gs>
              </a:gsLst>
              <a:lin ang="2700000" scaled="1"/>
            </a:gradFill>
            <a:prstDash val="solid"/>
          </a:ln>
          <a:effectLst>
            <a:outerShdw algn="tl" blurRad="152400" dir="2700000" dist="508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19" name="Freeform 6"/>
          <p:cNvSpPr>
            <a:spLocks noChangeArrowheads="1" noEditPoints="1"/>
          </p:cNvSpPr>
          <p:nvPr/>
        </p:nvSpPr>
        <p:spPr bwMode="auto">
          <a:xfrm>
            <a:off x="5610618" y="2376020"/>
            <a:ext cx="854250" cy="909758"/>
          </a:xfrm>
          <a:custGeom>
            <a:gdLst>
              <a:gd fmla="*/ 1460524 w 957" name="T0"/>
              <a:gd fmla="*/ 614776 h 1020" name="T1"/>
              <a:gd fmla="*/ 1486079 w 957" name="T2"/>
              <a:gd fmla="*/ 840653 h 1020" name="T3"/>
              <a:gd fmla="*/ 1383862 w 957" name="T4"/>
              <a:gd fmla="*/ 1007605 h 1020" name="T5"/>
              <a:gd fmla="*/ 1423176 w 957" name="T6"/>
              <a:gd fmla="*/ 669772 h 1020" name="T7"/>
              <a:gd fmla="*/ 1383862 w 957" name="T8"/>
              <a:gd fmla="*/ 298550 h 1020" name="T9"/>
              <a:gd fmla="*/ 1873324 w 957" name="T10"/>
              <a:gd fmla="*/ 1816831 h 1020" name="T11"/>
              <a:gd fmla="*/ 1383862 w 957" name="T12"/>
              <a:gd fmla="*/ 2003425 h 1020" name="T13"/>
              <a:gd fmla="*/ 939611 w 957" name="T14"/>
              <a:gd fmla="*/ 31426 h 1020" name="T15"/>
              <a:gd fmla="*/ 1383862 w 957" name="T16"/>
              <a:gd fmla="*/ 604956 h 1020" name="T17"/>
              <a:gd fmla="*/ 1334719 w 957" name="T18"/>
              <a:gd fmla="*/ 970286 h 1020" name="T19"/>
              <a:gd fmla="*/ 1383862 w 957" name="T20"/>
              <a:gd fmla="*/ 1007605 h 1020" name="T21"/>
              <a:gd fmla="*/ 1307199 w 957" name="T22"/>
              <a:gd fmla="*/ 1111704 h 1020" name="T23"/>
              <a:gd fmla="*/ 1344547 w 957" name="T24"/>
              <a:gd fmla="*/ 1420075 h 1020" name="T25"/>
              <a:gd fmla="*/ 1383862 w 957" name="T26"/>
              <a:gd fmla="*/ 2003425 h 1020" name="T27"/>
              <a:gd fmla="*/ 939611 w 957" name="T28"/>
              <a:gd fmla="*/ 1932716 h 1020" name="T29"/>
              <a:gd fmla="*/ 969096 w 957" name="T30"/>
              <a:gd fmla="*/ 1903254 h 1020" name="T31"/>
              <a:gd fmla="*/ 939611 w 957" name="T32"/>
              <a:gd fmla="*/ 1875756 h 1020" name="T33"/>
              <a:gd fmla="*/ 943542 w 957" name="T34"/>
              <a:gd fmla="*/ 1856114 h 1020" name="T35"/>
              <a:gd fmla="*/ 943542 w 957" name="T36"/>
              <a:gd fmla="*/ 1799154 h 1020" name="T37"/>
              <a:gd fmla="*/ 939611 w 957" name="T38"/>
              <a:gd fmla="*/ 1769692 h 1020" name="T39"/>
              <a:gd fmla="*/ 1157805 w 957" name="T40"/>
              <a:gd fmla="*/ 1302226 h 1020" name="T41"/>
              <a:gd fmla="*/ 941576 w 957" name="T42"/>
              <a:gd fmla="*/ 1392577 h 1020" name="T43"/>
              <a:gd fmla="*/ 939611 w 957" name="T44"/>
              <a:gd fmla="*/ 1204019 h 1020" name="T45"/>
              <a:gd fmla="*/ 1020205 w 957" name="T46"/>
              <a:gd fmla="*/ 1233481 h 1020" name="T47"/>
              <a:gd fmla="*/ 939611 w 957" name="T48"/>
              <a:gd fmla="*/ 1005641 h 1020" name="T49"/>
              <a:gd fmla="*/ 1153873 w 957" name="T50"/>
              <a:gd fmla="*/ 985999 h 1020" name="T51"/>
              <a:gd fmla="*/ 1305233 w 957" name="T52"/>
              <a:gd fmla="*/ 626561 h 1020" name="T53"/>
              <a:gd fmla="*/ 939611 w 957" name="T54"/>
              <a:gd fmla="*/ 31426 h 1020" name="T55"/>
              <a:gd fmla="*/ 776456 w 957" name="T56"/>
              <a:gd fmla="*/ 68745 h 1020" name="T57"/>
              <a:gd fmla="*/ 939611 w 957" name="T58"/>
              <a:gd fmla="*/ 31426 h 1020" name="T59"/>
              <a:gd fmla="*/ 835428 w 957" name="T60"/>
              <a:gd fmla="*/ 400685 h 1020" name="T61"/>
              <a:gd fmla="*/ 577920 w 957" name="T62"/>
              <a:gd fmla="*/ 557816 h 1020" name="T63"/>
              <a:gd fmla="*/ 711588 w 957" name="T64"/>
              <a:gd fmla="*/ 993856 h 1020" name="T65"/>
              <a:gd fmla="*/ 937645 w 957" name="T66"/>
              <a:gd fmla="*/ 938860 h 1020" name="T67"/>
              <a:gd fmla="*/ 939611 w 957" name="T68"/>
              <a:gd fmla="*/ 1005641 h 1020" name="T69"/>
              <a:gd fmla="*/ 860982 w 957" name="T70"/>
              <a:gd fmla="*/ 1233481 h 1020" name="T71"/>
              <a:gd fmla="*/ 939611 w 957" name="T72"/>
              <a:gd fmla="*/ 1392577 h 1020" name="T73"/>
              <a:gd fmla="*/ 727314 w 957" name="T74"/>
              <a:gd fmla="*/ 1306155 h 1020" name="T75"/>
              <a:gd fmla="*/ 939611 w 957" name="T76"/>
              <a:gd fmla="*/ 1769692 h 1020" name="T77"/>
              <a:gd fmla="*/ 939611 w 957" name="T78"/>
              <a:gd fmla="*/ 1799154 h 1020" name="T79"/>
              <a:gd fmla="*/ 939611 w 957" name="T80"/>
              <a:gd fmla="*/ 1856114 h 1020" name="T81"/>
              <a:gd fmla="*/ 916022 w 957" name="T82"/>
              <a:gd fmla="*/ 1903254 h 1020" name="T83"/>
              <a:gd fmla="*/ 939611 w 957" name="T84"/>
              <a:gd fmla="*/ 2003425 h 1020" name="T85"/>
              <a:gd fmla="*/ 497325 w 957" name="T86"/>
              <a:gd fmla="*/ 1433824 h 1020" name="T87"/>
              <a:gd fmla="*/ 672274 w 957" name="T88"/>
              <a:gd fmla="*/ 1257051 h 1020" name="T89"/>
              <a:gd fmla="*/ 520914 w 957" name="T90"/>
              <a:gd fmla="*/ 1019390 h 1020" name="T91"/>
              <a:gd fmla="*/ 497325 w 957" name="T92"/>
              <a:gd fmla="*/ 936896 h 1020" name="T93"/>
              <a:gd fmla="*/ 542537 w 957" name="T94"/>
              <a:gd fmla="*/ 669772 h 1020" name="T95"/>
              <a:gd fmla="*/ 497325 w 957" name="T96"/>
              <a:gd fmla="*/ 280872 h 1020" name="T97"/>
              <a:gd fmla="*/ 420663 w 957" name="T98"/>
              <a:gd fmla="*/ 614776 h 1020" name="T99"/>
              <a:gd fmla="*/ 497325 w 957" name="T100"/>
              <a:gd fmla="*/ 608884 h 1020" name="T101"/>
              <a:gd fmla="*/ 497325 w 957" name="T102"/>
              <a:gd fmla="*/ 936896 h 1020" name="T103"/>
              <a:gd fmla="*/ 446217 w 957" name="T104"/>
              <a:gd fmla="*/ 962430 h 1020" name="T105"/>
              <a:gd fmla="*/ 391177 w 957" name="T106"/>
              <a:gd fmla="*/ 705127 h 1020" name="T107"/>
              <a:gd fmla="*/ 497325 w 957" name="T108"/>
              <a:gd fmla="*/ 2003425 h 1020" name="T109"/>
              <a:gd fmla="*/ 5897 w 957" name="T110"/>
              <a:gd fmla="*/ 1816831 h 1020" name="T111"/>
              <a:gd fmla="*/ 497325 w 957" name="T112"/>
              <a:gd fmla="*/ 2003425 h 102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957" name="T171"/>
              <a:gd fmla="*/ 0 h 1020" name="T172"/>
              <a:gd fmla="*/ 957 w 957" name="T173"/>
              <a:gd fmla="*/ 1020 h 1020"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1020" w="957">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3E0000"/>
          </a:solidFill>
          <a:ln>
            <a:noFill/>
          </a:ln>
          <a:effectLst>
            <a:outerShdw algn="ctr" blurRad="63500" rotWithShape="0" sx="102000" sy="102000">
              <a:prstClr val="black">
                <a:alpha val="40000"/>
              </a:prstClr>
            </a:outerShdw>
          </a:effectLst>
          <a:extLst/>
        </p:spPr>
        <p:txBody>
          <a:bodyPr bIns="45720" lIns="91440" rIns="91440" tIns="45720"/>
          <a:lstStyle/>
          <a:p>
            <a:endParaRPr altLang="en-US" lang="zh-CN"/>
          </a:p>
        </p:txBody>
      </p:sp>
    </p:spTree>
    <p:extLst>
      <p:ext uri="{BB962C8B-B14F-4D97-AF65-F5344CB8AC3E}">
        <p14:creationId val="1215734654"/>
      </p:ext>
    </p:extLst>
  </p:cSld>
  <p:clrMapOvr>
    <a:masterClrMapping/>
  </p:clrMapOvr>
  <mc:AlternateContent>
    <mc:Choice Requires="p14">
      <p:transition advTm="4000" p14:dur="2000" spd="slow">
        <p14:vortex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ppt_x"/>
                                          </p:val>
                                        </p:tav>
                                        <p:tav tm="100000">
                                          <p:val>
                                            <p:strVal val="#ppt_x"/>
                                          </p:val>
                                        </p:tav>
                                      </p:tavLst>
                                    </p:anim>
                                    <p:anim calcmode="lin" valueType="num">
                                      <p:cBhvr additive="base">
                                        <p:cTn dur="500" fill="hold" id="13"/>
                                        <p:tgtEl>
                                          <p:spTgt spid="1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anim calcmode="lin" valueType="num">
                                      <p:cBhvr>
                                        <p:cTn dur="500" fill="hold" id="18"/>
                                        <p:tgtEl>
                                          <p:spTgt spid="7"/>
                                        </p:tgtEl>
                                        <p:attrNameLst>
                                          <p:attrName>ppt_x</p:attrName>
                                        </p:attrNameLst>
                                      </p:cBhvr>
                                      <p:tavLst>
                                        <p:tav tm="0">
                                          <p:val>
                                            <p:strVal val="#ppt_x"/>
                                          </p:val>
                                        </p:tav>
                                        <p:tav tm="100000">
                                          <p:val>
                                            <p:strVal val="#ppt_x"/>
                                          </p:val>
                                        </p:tav>
                                      </p:tavLst>
                                    </p:anim>
                                    <p:anim calcmode="lin" valueType="num">
                                      <p:cBhvr>
                                        <p:cTn dur="5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anim calcmode="lin" valueType="num">
                                      <p:cBhvr>
                                        <p:cTn dur="500" fill="hold" id="23"/>
                                        <p:tgtEl>
                                          <p:spTgt spid="8"/>
                                        </p:tgtEl>
                                        <p:attrNameLst>
                                          <p:attrName>ppt_x</p:attrName>
                                        </p:attrNameLst>
                                      </p:cBhvr>
                                      <p:tavLst>
                                        <p:tav tm="0">
                                          <p:val>
                                            <p:strVal val="#ppt_x"/>
                                          </p:val>
                                        </p:tav>
                                        <p:tav tm="100000">
                                          <p:val>
                                            <p:strVal val="#ppt_x"/>
                                          </p:val>
                                        </p:tav>
                                      </p:tavLst>
                                    </p:anim>
                                    <p:anim calcmode="lin" valueType="num">
                                      <p:cBhvr>
                                        <p:cTn dur="5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250" id="28"/>
                                        <p:tgtEl>
                                          <p:spTgt spid="18"/>
                                        </p:tgtEl>
                                      </p:cBhvr>
                                    </p:animEffect>
                                    <p:anim calcmode="lin" valueType="num">
                                      <p:cBhvr>
                                        <p:cTn dur="250" fill="hold" id="29"/>
                                        <p:tgtEl>
                                          <p:spTgt spid="18"/>
                                        </p:tgtEl>
                                        <p:attrNameLst>
                                          <p:attrName>ppt_x</p:attrName>
                                        </p:attrNameLst>
                                      </p:cBhvr>
                                      <p:tavLst>
                                        <p:tav tm="0">
                                          <p:val>
                                            <p:strVal val="#ppt_x"/>
                                          </p:val>
                                        </p:tav>
                                        <p:tav tm="100000">
                                          <p:val>
                                            <p:strVal val="#ppt_x"/>
                                          </p:val>
                                        </p:tav>
                                      </p:tavLst>
                                    </p:anim>
                                    <p:anim calcmode="lin" valueType="num">
                                      <p:cBhvr>
                                        <p:cTn dur="250" fill="hold" id="30"/>
                                        <p:tgtEl>
                                          <p:spTgt spid="18"/>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750"/>
                            </p:stCondLst>
                            <p:childTnLst>
                              <p:par>
                                <p:cTn fill="hold" id="32" nodeType="afterEffect" presetClass="exit" presetID="10" presetSubtype="0">
                                  <p:stCondLst>
                                    <p:cond delay="0"/>
                                  </p:stCondLst>
                                  <p:childTnLst>
                                    <p:animEffect filter="fade" transition="out">
                                      <p:cBhvr>
                                        <p:cTn dur="500" id="33"/>
                                        <p:tgtEl>
                                          <p:spTgt spid="13"/>
                                        </p:tgtEl>
                                      </p:cBhvr>
                                    </p:animEffect>
                                    <p:set>
                                      <p:cBhvr>
                                        <p:cTn dur="1" fill="hold" id="34">
                                          <p:stCondLst>
                                            <p:cond delay="499"/>
                                          </p:stCondLst>
                                        </p:cTn>
                                        <p:tgtEl>
                                          <p:spTgt spid="13"/>
                                        </p:tgtEl>
                                        <p:attrNameLst>
                                          <p:attrName>style.visibility</p:attrName>
                                        </p:attrNameLst>
                                      </p:cBhvr>
                                      <p:to>
                                        <p:strVal val="hidden"/>
                                      </p:to>
                                    </p:set>
                                  </p:childTnLst>
                                </p:cTn>
                              </p:par>
                              <p:par>
                                <p:cTn fill="hold" grpId="0" id="35" nodeType="withEffect" presetClass="entr" presetID="22" presetSubtype="4">
                                  <p:stCondLst>
                                    <p:cond delay="0"/>
                                  </p:stCondLst>
                                  <p:childTnLst>
                                    <p:set>
                                      <p:cBhvr>
                                        <p:cTn dur="1" fill="hold" id="36">
                                          <p:stCondLst>
                                            <p:cond delay="0"/>
                                          </p:stCondLst>
                                        </p:cTn>
                                        <p:tgtEl>
                                          <p:spTgt spid="19"/>
                                        </p:tgtEl>
                                        <p:attrNameLst>
                                          <p:attrName>style.visibility</p:attrName>
                                        </p:attrNameLst>
                                      </p:cBhvr>
                                      <p:to>
                                        <p:strVal val="visible"/>
                                      </p:to>
                                    </p:set>
                                    <p:animEffect filter="wipe(down)" transition="in">
                                      <p:cBhvr>
                                        <p:cTn dur="500" id="3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7"/>
      <p:bldP grpId="0" spid="8"/>
      <p:bldP grpId="0" spid="18"/>
      <p:bldP grpId="0" spid="19"/>
    </p:bldLst>
  </p:timing>
  <p:extLst mod="1"/>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404233" y="2640552"/>
            <a:ext cx="6965646" cy="2299824"/>
            <a:chOff x="3309205" y="1979955"/>
            <a:chExt cx="5233775" cy="1724469"/>
          </a:xfrm>
        </p:grpSpPr>
        <p:sp>
          <p:nvSpPr>
            <p:cNvPr id="3" name="Freeform 5"/>
            <p:cNvSpPr/>
            <p:nvPr/>
          </p:nvSpPr>
          <p:spPr bwMode="auto">
            <a:xfrm>
              <a:off x="3309205" y="1979955"/>
              <a:ext cx="871047" cy="1724469"/>
            </a:xfrm>
            <a:custGeom>
              <a:gdLst>
                <a:gd fmla="*/ 929 w 929" name="T0"/>
                <a:gd fmla="*/ 1724 h 1724" name="T1"/>
                <a:gd fmla="*/ 0 w 929" name="T2"/>
                <a:gd fmla="*/ 1383 h 1724" name="T3"/>
                <a:gd fmla="*/ 0 w 929" name="T4"/>
                <a:gd fmla="*/ 0 h 1724" name="T5"/>
                <a:gd fmla="*/ 929 w 929" name="T6"/>
                <a:gd fmla="*/ 342 h 1724" name="T7"/>
                <a:gd fmla="*/ 929 w 929" name="T8"/>
                <a:gd fmla="*/ 1724 h 1724" name="T9"/>
              </a:gdLst>
              <a:cxnLst>
                <a:cxn ang="0">
                  <a:pos x="T0" y="T1"/>
                </a:cxn>
                <a:cxn ang="0">
                  <a:pos x="T2" y="T3"/>
                </a:cxn>
                <a:cxn ang="0">
                  <a:pos x="T4" y="T5"/>
                </a:cxn>
                <a:cxn ang="0">
                  <a:pos x="T6" y="T7"/>
                </a:cxn>
                <a:cxn ang="0">
                  <a:pos x="T8" y="T9"/>
                </a:cxn>
              </a:cxnLst>
              <a:rect b="b" l="0" r="r" t="0"/>
              <a:pathLst>
                <a:path h="1724" w="929">
                  <a:moveTo>
                    <a:pt x="929" y="1724"/>
                  </a:moveTo>
                  <a:lnTo>
                    <a:pt x="0" y="1383"/>
                  </a:lnTo>
                  <a:lnTo>
                    <a:pt x="0" y="0"/>
                  </a:lnTo>
                  <a:lnTo>
                    <a:pt x="929" y="342"/>
                  </a:lnTo>
                  <a:lnTo>
                    <a:pt x="929" y="1724"/>
                  </a:lnTo>
                  <a:close/>
                </a:path>
              </a:pathLst>
            </a:custGeom>
            <a:solidFill>
              <a:srgbClr val="7B1B1B"/>
            </a:solidFill>
            <a:ln>
              <a:noFill/>
            </a:ln>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4" name="Freeform 6"/>
            <p:cNvSpPr/>
            <p:nvPr/>
          </p:nvSpPr>
          <p:spPr bwMode="auto">
            <a:xfrm>
              <a:off x="4180252" y="1979955"/>
              <a:ext cx="873859" cy="1724469"/>
            </a:xfrm>
            <a:custGeom>
              <a:gdLst>
                <a:gd fmla="*/ 0 w 932" name="T0"/>
                <a:gd fmla="*/ 1724 h 1724" name="T1"/>
                <a:gd fmla="*/ 932 w 932" name="T2"/>
                <a:gd fmla="*/ 1383 h 1724" name="T3"/>
                <a:gd fmla="*/ 932 w 932" name="T4"/>
                <a:gd fmla="*/ 0 h 1724" name="T5"/>
                <a:gd fmla="*/ 0 w 932" name="T6"/>
                <a:gd fmla="*/ 342 h 1724" name="T7"/>
                <a:gd fmla="*/ 0 w 932" name="T8"/>
                <a:gd fmla="*/ 1724 h 1724" name="T9"/>
              </a:gdLst>
              <a:cxnLst>
                <a:cxn ang="0">
                  <a:pos x="T0" y="T1"/>
                </a:cxn>
                <a:cxn ang="0">
                  <a:pos x="T2" y="T3"/>
                </a:cxn>
                <a:cxn ang="0">
                  <a:pos x="T4" y="T5"/>
                </a:cxn>
                <a:cxn ang="0">
                  <a:pos x="T6" y="T7"/>
                </a:cxn>
                <a:cxn ang="0">
                  <a:pos x="T8" y="T9"/>
                </a:cxn>
              </a:cxnLst>
              <a:rect b="b" l="0" r="r" t="0"/>
              <a:pathLst>
                <a:path h="1724" w="932">
                  <a:moveTo>
                    <a:pt x="0" y="1724"/>
                  </a:moveTo>
                  <a:lnTo>
                    <a:pt x="932" y="1383"/>
                  </a:lnTo>
                  <a:lnTo>
                    <a:pt x="932" y="0"/>
                  </a:lnTo>
                  <a:lnTo>
                    <a:pt x="0" y="342"/>
                  </a:lnTo>
                  <a:lnTo>
                    <a:pt x="0" y="1724"/>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5" name="Freeform 7"/>
            <p:cNvSpPr/>
            <p:nvPr/>
          </p:nvSpPr>
          <p:spPr bwMode="auto">
            <a:xfrm>
              <a:off x="5054107" y="1979955"/>
              <a:ext cx="871984" cy="1724469"/>
            </a:xfrm>
            <a:custGeom>
              <a:gdLst>
                <a:gd fmla="*/ 930 w 930" name="T0"/>
                <a:gd fmla="*/ 1724 h 1724" name="T1"/>
                <a:gd fmla="*/ 0 w 930" name="T2"/>
                <a:gd fmla="*/ 1383 h 1724" name="T3"/>
                <a:gd fmla="*/ 0 w 930" name="T4"/>
                <a:gd fmla="*/ 0 h 1724" name="T5"/>
                <a:gd fmla="*/ 930 w 930" name="T6"/>
                <a:gd fmla="*/ 342 h 1724" name="T7"/>
                <a:gd fmla="*/ 930 w 930" name="T8"/>
                <a:gd fmla="*/ 1724 h 1724" name="T9"/>
              </a:gdLst>
              <a:cxnLst>
                <a:cxn ang="0">
                  <a:pos x="T0" y="T1"/>
                </a:cxn>
                <a:cxn ang="0">
                  <a:pos x="T2" y="T3"/>
                </a:cxn>
                <a:cxn ang="0">
                  <a:pos x="T4" y="T5"/>
                </a:cxn>
                <a:cxn ang="0">
                  <a:pos x="T6" y="T7"/>
                </a:cxn>
                <a:cxn ang="0">
                  <a:pos x="T8" y="T9"/>
                </a:cxn>
              </a:cxnLst>
              <a:rect b="b" l="0" r="r" t="0"/>
              <a:pathLst>
                <a:path h="1724" w="930">
                  <a:moveTo>
                    <a:pt x="930" y="1724"/>
                  </a:moveTo>
                  <a:lnTo>
                    <a:pt x="0" y="1383"/>
                  </a:lnTo>
                  <a:lnTo>
                    <a:pt x="0" y="0"/>
                  </a:lnTo>
                  <a:lnTo>
                    <a:pt x="930" y="342"/>
                  </a:lnTo>
                  <a:lnTo>
                    <a:pt x="930" y="1724"/>
                  </a:lnTo>
                  <a:close/>
                </a:path>
              </a:pathLst>
            </a:custGeom>
            <a:solidFill>
              <a:srgbClr val="7B1B1B"/>
            </a:solidFill>
            <a:ln>
              <a:noFill/>
            </a:ln>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6" name="Freeform 8"/>
            <p:cNvSpPr/>
            <p:nvPr/>
          </p:nvSpPr>
          <p:spPr bwMode="auto">
            <a:xfrm>
              <a:off x="5926095" y="1979955"/>
              <a:ext cx="871047" cy="1724469"/>
            </a:xfrm>
            <a:custGeom>
              <a:gdLst>
                <a:gd fmla="*/ 0 w 929" name="T0"/>
                <a:gd fmla="*/ 1724 h 1724" name="T1"/>
                <a:gd fmla="*/ 929 w 929" name="T2"/>
                <a:gd fmla="*/ 1383 h 1724" name="T3"/>
                <a:gd fmla="*/ 929 w 929" name="T4"/>
                <a:gd fmla="*/ 0 h 1724" name="T5"/>
                <a:gd fmla="*/ 0 w 929" name="T6"/>
                <a:gd fmla="*/ 342 h 1724" name="T7"/>
                <a:gd fmla="*/ 0 w 929" name="T8"/>
                <a:gd fmla="*/ 1724 h 1724" name="T9"/>
              </a:gdLst>
              <a:cxnLst>
                <a:cxn ang="0">
                  <a:pos x="T0" y="T1"/>
                </a:cxn>
                <a:cxn ang="0">
                  <a:pos x="T2" y="T3"/>
                </a:cxn>
                <a:cxn ang="0">
                  <a:pos x="T4" y="T5"/>
                </a:cxn>
                <a:cxn ang="0">
                  <a:pos x="T6" y="T7"/>
                </a:cxn>
                <a:cxn ang="0">
                  <a:pos x="T8" y="T9"/>
                </a:cxn>
              </a:cxnLst>
              <a:rect b="b" l="0" r="r" t="0"/>
              <a:pathLst>
                <a:path h="1724" w="929">
                  <a:moveTo>
                    <a:pt x="0" y="1724"/>
                  </a:moveTo>
                  <a:lnTo>
                    <a:pt x="929" y="1383"/>
                  </a:lnTo>
                  <a:lnTo>
                    <a:pt x="929" y="0"/>
                  </a:lnTo>
                  <a:lnTo>
                    <a:pt x="0" y="342"/>
                  </a:lnTo>
                  <a:lnTo>
                    <a:pt x="0" y="1724"/>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7" name="Freeform 9"/>
            <p:cNvSpPr/>
            <p:nvPr/>
          </p:nvSpPr>
          <p:spPr bwMode="auto">
            <a:xfrm>
              <a:off x="6797140" y="1979955"/>
              <a:ext cx="873859" cy="1724469"/>
            </a:xfrm>
            <a:custGeom>
              <a:gdLst>
                <a:gd fmla="*/ 932 w 932" name="T0"/>
                <a:gd fmla="*/ 1724 h 1724" name="T1"/>
                <a:gd fmla="*/ 0 w 932" name="T2"/>
                <a:gd fmla="*/ 1383 h 1724" name="T3"/>
                <a:gd fmla="*/ 0 w 932" name="T4"/>
                <a:gd fmla="*/ 0 h 1724" name="T5"/>
                <a:gd fmla="*/ 932 w 932" name="T6"/>
                <a:gd fmla="*/ 342 h 1724" name="T7"/>
                <a:gd fmla="*/ 932 w 932" name="T8"/>
                <a:gd fmla="*/ 1724 h 1724" name="T9"/>
              </a:gdLst>
              <a:cxnLst>
                <a:cxn ang="0">
                  <a:pos x="T0" y="T1"/>
                </a:cxn>
                <a:cxn ang="0">
                  <a:pos x="T2" y="T3"/>
                </a:cxn>
                <a:cxn ang="0">
                  <a:pos x="T4" y="T5"/>
                </a:cxn>
                <a:cxn ang="0">
                  <a:pos x="T6" y="T7"/>
                </a:cxn>
                <a:cxn ang="0">
                  <a:pos x="T8" y="T9"/>
                </a:cxn>
              </a:cxnLst>
              <a:rect b="b" l="0" r="r" t="0"/>
              <a:pathLst>
                <a:path h="1724" w="932">
                  <a:moveTo>
                    <a:pt x="932" y="1724"/>
                  </a:moveTo>
                  <a:lnTo>
                    <a:pt x="0" y="1383"/>
                  </a:lnTo>
                  <a:lnTo>
                    <a:pt x="0" y="0"/>
                  </a:lnTo>
                  <a:lnTo>
                    <a:pt x="932" y="342"/>
                  </a:lnTo>
                  <a:lnTo>
                    <a:pt x="932" y="1724"/>
                  </a:lnTo>
                  <a:close/>
                </a:path>
              </a:pathLst>
            </a:custGeom>
            <a:solidFill>
              <a:srgbClr val="7B1B1B"/>
            </a:solidFill>
            <a:ln>
              <a:noFill/>
            </a:ln>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8" name="Freeform 10"/>
            <p:cNvSpPr/>
            <p:nvPr/>
          </p:nvSpPr>
          <p:spPr bwMode="auto">
            <a:xfrm>
              <a:off x="7670996" y="1979955"/>
              <a:ext cx="871984" cy="1724469"/>
            </a:xfrm>
            <a:custGeom>
              <a:gdLst>
                <a:gd fmla="*/ 0 w 930" name="T0"/>
                <a:gd fmla="*/ 1724 h 1724" name="T1"/>
                <a:gd fmla="*/ 930 w 930" name="T2"/>
                <a:gd fmla="*/ 1383 h 1724" name="T3"/>
                <a:gd fmla="*/ 930 w 930" name="T4"/>
                <a:gd fmla="*/ 0 h 1724" name="T5"/>
                <a:gd fmla="*/ 0 w 930" name="T6"/>
                <a:gd fmla="*/ 342 h 1724" name="T7"/>
                <a:gd fmla="*/ 0 w 930" name="T8"/>
                <a:gd fmla="*/ 1724 h 1724" name="T9"/>
              </a:gdLst>
              <a:cxnLst>
                <a:cxn ang="0">
                  <a:pos x="T0" y="T1"/>
                </a:cxn>
                <a:cxn ang="0">
                  <a:pos x="T2" y="T3"/>
                </a:cxn>
                <a:cxn ang="0">
                  <a:pos x="T4" y="T5"/>
                </a:cxn>
                <a:cxn ang="0">
                  <a:pos x="T6" y="T7"/>
                </a:cxn>
                <a:cxn ang="0">
                  <a:pos x="T8" y="T9"/>
                </a:cxn>
              </a:cxnLst>
              <a:rect b="b" l="0" r="r" t="0"/>
              <a:pathLst>
                <a:path h="1724" w="930">
                  <a:moveTo>
                    <a:pt x="0" y="1724"/>
                  </a:moveTo>
                  <a:lnTo>
                    <a:pt x="930" y="1383"/>
                  </a:lnTo>
                  <a:lnTo>
                    <a:pt x="930" y="0"/>
                  </a:lnTo>
                  <a:lnTo>
                    <a:pt x="0" y="342"/>
                  </a:lnTo>
                  <a:lnTo>
                    <a:pt x="0" y="1724"/>
                  </a:lnTo>
                  <a:close/>
                </a:path>
              </a:pathLst>
            </a:custGeom>
            <a:solidFill>
              <a:schemeClr val="tx1">
                <a:lumMod val="75000"/>
                <a:lumOff val="25000"/>
              </a:schemeClr>
            </a:solidFill>
            <a:ln>
              <a:noFill/>
            </a:ln>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9" name="Freeform 11"/>
            <p:cNvSpPr/>
            <p:nvPr/>
          </p:nvSpPr>
          <p:spPr bwMode="auto">
            <a:xfrm>
              <a:off x="4180249" y="2312044"/>
              <a:ext cx="871984" cy="1392380"/>
            </a:xfrm>
            <a:custGeom>
              <a:gdLst>
                <a:gd fmla="*/ 29 w 930" name="T0"/>
                <a:gd fmla="*/ 0 h 1392" name="T1"/>
                <a:gd fmla="*/ 0 w 930" name="T2"/>
                <a:gd fmla="*/ 10 h 1392" name="T3"/>
                <a:gd fmla="*/ 0 w 930" name="T4"/>
                <a:gd fmla="*/ 1392 h 1392" name="T5"/>
                <a:gd fmla="*/ 930 w 930" name="T6"/>
                <a:gd fmla="*/ 1053 h 1392" name="T7"/>
                <a:gd fmla="*/ 29 w 930" name="T8"/>
                <a:gd fmla="*/ 0 h 1392" name="T9"/>
              </a:gdLst>
              <a:cxnLst>
                <a:cxn ang="0">
                  <a:pos x="T0" y="T1"/>
                </a:cxn>
                <a:cxn ang="0">
                  <a:pos x="T2" y="T3"/>
                </a:cxn>
                <a:cxn ang="0">
                  <a:pos x="T4" y="T5"/>
                </a:cxn>
                <a:cxn ang="0">
                  <a:pos x="T6" y="T7"/>
                </a:cxn>
                <a:cxn ang="0">
                  <a:pos x="T8" y="T9"/>
                </a:cxn>
              </a:cxnLst>
              <a:rect b="b" l="0" r="r" t="0"/>
              <a:pathLst>
                <a:path h="1392" w="930">
                  <a:moveTo>
                    <a:pt x="29" y="0"/>
                  </a:moveTo>
                  <a:lnTo>
                    <a:pt x="0" y="10"/>
                  </a:lnTo>
                  <a:lnTo>
                    <a:pt x="0" y="1392"/>
                  </a:lnTo>
                  <a:lnTo>
                    <a:pt x="930" y="1053"/>
                  </a:lnTo>
                  <a:lnTo>
                    <a:pt x="29" y="0"/>
                  </a:lnTo>
                  <a:close/>
                </a:path>
              </a:pathLst>
            </a:custGeom>
            <a:solidFill>
              <a:srgbClr val="0D0D0D">
                <a:alpha val="12157"/>
              </a:srgbClr>
            </a:solidFill>
            <a:ln>
              <a:noFill/>
            </a:ln>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0" name="Freeform 12"/>
            <p:cNvSpPr/>
            <p:nvPr/>
          </p:nvSpPr>
          <p:spPr bwMode="auto">
            <a:xfrm>
              <a:off x="5926095" y="2312044"/>
              <a:ext cx="871047" cy="1392380"/>
            </a:xfrm>
            <a:custGeom>
              <a:gdLst>
                <a:gd fmla="*/ 26 w 929" name="T0"/>
                <a:gd fmla="*/ 0 h 1392" name="T1"/>
                <a:gd fmla="*/ 0 w 929" name="T2"/>
                <a:gd fmla="*/ 10 h 1392" name="T3"/>
                <a:gd fmla="*/ 0 w 929" name="T4"/>
                <a:gd fmla="*/ 1392 h 1392" name="T5"/>
                <a:gd fmla="*/ 929 w 929" name="T6"/>
                <a:gd fmla="*/ 1053 h 1392" name="T7"/>
                <a:gd fmla="*/ 26 w 929" name="T8"/>
                <a:gd fmla="*/ 0 h 1392" name="T9"/>
              </a:gdLst>
              <a:cxnLst>
                <a:cxn ang="0">
                  <a:pos x="T0" y="T1"/>
                </a:cxn>
                <a:cxn ang="0">
                  <a:pos x="T2" y="T3"/>
                </a:cxn>
                <a:cxn ang="0">
                  <a:pos x="T4" y="T5"/>
                </a:cxn>
                <a:cxn ang="0">
                  <a:pos x="T6" y="T7"/>
                </a:cxn>
                <a:cxn ang="0">
                  <a:pos x="T8" y="T9"/>
                </a:cxn>
              </a:cxnLst>
              <a:rect b="b" l="0" r="r" t="0"/>
              <a:pathLst>
                <a:path h="1392" w="929">
                  <a:moveTo>
                    <a:pt x="26" y="0"/>
                  </a:moveTo>
                  <a:lnTo>
                    <a:pt x="0" y="10"/>
                  </a:lnTo>
                  <a:lnTo>
                    <a:pt x="0" y="1392"/>
                  </a:lnTo>
                  <a:lnTo>
                    <a:pt x="929" y="1053"/>
                  </a:lnTo>
                  <a:lnTo>
                    <a:pt x="26" y="0"/>
                  </a:lnTo>
                  <a:close/>
                </a:path>
              </a:pathLst>
            </a:custGeom>
            <a:solidFill>
              <a:srgbClr val="0D0D0D">
                <a:alpha val="12157"/>
              </a:srgbClr>
            </a:solidFill>
            <a:ln>
              <a:noFill/>
            </a:ln>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1" name="Freeform 13"/>
            <p:cNvSpPr/>
            <p:nvPr/>
          </p:nvSpPr>
          <p:spPr bwMode="auto">
            <a:xfrm>
              <a:off x="7670996" y="2312044"/>
              <a:ext cx="871984" cy="1392380"/>
            </a:xfrm>
            <a:custGeom>
              <a:gdLst>
                <a:gd fmla="*/ 26 w 930" name="T0"/>
                <a:gd fmla="*/ 0 h 1392" name="T1"/>
                <a:gd fmla="*/ 0 w 930" name="T2"/>
                <a:gd fmla="*/ 10 h 1392" name="T3"/>
                <a:gd fmla="*/ 0 w 930" name="T4"/>
                <a:gd fmla="*/ 1392 h 1392" name="T5"/>
                <a:gd fmla="*/ 930 w 930" name="T6"/>
                <a:gd fmla="*/ 1053 h 1392" name="T7"/>
                <a:gd fmla="*/ 26 w 930" name="T8"/>
                <a:gd fmla="*/ 0 h 1392" name="T9"/>
              </a:gdLst>
              <a:cxnLst>
                <a:cxn ang="0">
                  <a:pos x="T0" y="T1"/>
                </a:cxn>
                <a:cxn ang="0">
                  <a:pos x="T2" y="T3"/>
                </a:cxn>
                <a:cxn ang="0">
                  <a:pos x="T4" y="T5"/>
                </a:cxn>
                <a:cxn ang="0">
                  <a:pos x="T6" y="T7"/>
                </a:cxn>
                <a:cxn ang="0">
                  <a:pos x="T8" y="T9"/>
                </a:cxn>
              </a:cxnLst>
              <a:rect b="b" l="0" r="r" t="0"/>
              <a:pathLst>
                <a:path h="1392" w="930">
                  <a:moveTo>
                    <a:pt x="26" y="0"/>
                  </a:moveTo>
                  <a:lnTo>
                    <a:pt x="0" y="10"/>
                  </a:lnTo>
                  <a:lnTo>
                    <a:pt x="0" y="1392"/>
                  </a:lnTo>
                  <a:lnTo>
                    <a:pt x="930" y="1053"/>
                  </a:lnTo>
                  <a:lnTo>
                    <a:pt x="26" y="0"/>
                  </a:lnTo>
                  <a:close/>
                </a:path>
              </a:pathLst>
            </a:custGeom>
            <a:solidFill>
              <a:srgbClr val="0D0D0D">
                <a:alpha val="12157"/>
              </a:srgbClr>
            </a:solidFill>
            <a:ln>
              <a:noFill/>
            </a:ln>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2" name="Freeform 14"/>
            <p:cNvSpPr>
              <a:spLocks noEditPoints="1"/>
            </p:cNvSpPr>
            <p:nvPr/>
          </p:nvSpPr>
          <p:spPr bwMode="auto">
            <a:xfrm>
              <a:off x="7997291" y="2639133"/>
              <a:ext cx="256907" cy="318086"/>
            </a:xfrm>
            <a:custGeom>
              <a:gdLst>
                <a:gd fmla="*/ 116 w 116" name="T0"/>
                <a:gd fmla="*/ 118 h 134" name="T1"/>
                <a:gd fmla="*/ 116 w 116" name="T2"/>
                <a:gd fmla="*/ 17 h 134" name="T3"/>
                <a:gd fmla="*/ 97 w 116" name="T4"/>
                <a:gd fmla="*/ 0 h 134" name="T5"/>
                <a:gd fmla="*/ 19 w 116" name="T6"/>
                <a:gd fmla="*/ 0 h 134" name="T7"/>
                <a:gd fmla="*/ 0 w 116" name="T8"/>
                <a:gd fmla="*/ 17 h 134" name="T9"/>
                <a:gd fmla="*/ 0 w 116" name="T10"/>
                <a:gd fmla="*/ 118 h 134" name="T11"/>
                <a:gd fmla="*/ 19 w 116" name="T12"/>
                <a:gd fmla="*/ 134 h 134" name="T13"/>
                <a:gd fmla="*/ 97 w 116" name="T14"/>
                <a:gd fmla="*/ 134 h 134" name="T15"/>
                <a:gd fmla="*/ 116 w 116" name="T16"/>
                <a:gd fmla="*/ 118 h 134" name="T17"/>
                <a:gd fmla="*/ 39 w 116" name="T18"/>
                <a:gd fmla="*/ 118 h 134" name="T19"/>
                <a:gd fmla="*/ 19 w 116" name="T20"/>
                <a:gd fmla="*/ 118 h 134" name="T21"/>
                <a:gd fmla="*/ 19 w 116" name="T22"/>
                <a:gd fmla="*/ 101 h 134" name="T23"/>
                <a:gd fmla="*/ 39 w 116" name="T24"/>
                <a:gd fmla="*/ 101 h 134" name="T25"/>
                <a:gd fmla="*/ 39 w 116" name="T26"/>
                <a:gd fmla="*/ 118 h 134" name="T27"/>
                <a:gd fmla="*/ 39 w 116" name="T28"/>
                <a:gd fmla="*/ 93 h 134" name="T29"/>
                <a:gd fmla="*/ 19 w 116" name="T30"/>
                <a:gd fmla="*/ 93 h 134" name="T31"/>
                <a:gd fmla="*/ 19 w 116" name="T32"/>
                <a:gd fmla="*/ 76 h 134" name="T33"/>
                <a:gd fmla="*/ 39 w 116" name="T34"/>
                <a:gd fmla="*/ 76 h 134" name="T35"/>
                <a:gd fmla="*/ 39 w 116" name="T36"/>
                <a:gd fmla="*/ 93 h 134" name="T37"/>
                <a:gd fmla="*/ 39 w 116" name="T38"/>
                <a:gd fmla="*/ 67 h 134" name="T39"/>
                <a:gd fmla="*/ 19 w 116" name="T40"/>
                <a:gd fmla="*/ 67 h 134" name="T41"/>
                <a:gd fmla="*/ 19 w 116" name="T42"/>
                <a:gd fmla="*/ 51 h 134" name="T43"/>
                <a:gd fmla="*/ 39 w 116" name="T44"/>
                <a:gd fmla="*/ 51 h 134" name="T45"/>
                <a:gd fmla="*/ 39 w 116" name="T46"/>
                <a:gd fmla="*/ 67 h 134" name="T47"/>
                <a:gd fmla="*/ 68 w 116" name="T48"/>
                <a:gd fmla="*/ 118 h 134" name="T49"/>
                <a:gd fmla="*/ 48 w 116" name="T50"/>
                <a:gd fmla="*/ 118 h 134" name="T51"/>
                <a:gd fmla="*/ 48 w 116" name="T52"/>
                <a:gd fmla="*/ 101 h 134" name="T53"/>
                <a:gd fmla="*/ 68 w 116" name="T54"/>
                <a:gd fmla="*/ 101 h 134" name="T55"/>
                <a:gd fmla="*/ 68 w 116" name="T56"/>
                <a:gd fmla="*/ 118 h 134" name="T57"/>
                <a:gd fmla="*/ 68 w 116" name="T58"/>
                <a:gd fmla="*/ 93 h 134" name="T59"/>
                <a:gd fmla="*/ 48 w 116" name="T60"/>
                <a:gd fmla="*/ 93 h 134" name="T61"/>
                <a:gd fmla="*/ 48 w 116" name="T62"/>
                <a:gd fmla="*/ 76 h 134" name="T63"/>
                <a:gd fmla="*/ 68 w 116" name="T64"/>
                <a:gd fmla="*/ 76 h 134" name="T65"/>
                <a:gd fmla="*/ 68 w 116" name="T66"/>
                <a:gd fmla="*/ 93 h 134" name="T67"/>
                <a:gd fmla="*/ 68 w 116" name="T68"/>
                <a:gd fmla="*/ 67 h 134" name="T69"/>
                <a:gd fmla="*/ 48 w 116" name="T70"/>
                <a:gd fmla="*/ 67 h 134" name="T71"/>
                <a:gd fmla="*/ 48 w 116" name="T72"/>
                <a:gd fmla="*/ 51 h 134" name="T73"/>
                <a:gd fmla="*/ 68 w 116" name="T74"/>
                <a:gd fmla="*/ 51 h 134" name="T75"/>
                <a:gd fmla="*/ 68 w 116" name="T76"/>
                <a:gd fmla="*/ 67 h 134" name="T77"/>
                <a:gd fmla="*/ 97 w 116" name="T78"/>
                <a:gd fmla="*/ 118 h 134" name="T79"/>
                <a:gd fmla="*/ 77 w 116" name="T80"/>
                <a:gd fmla="*/ 118 h 134" name="T81"/>
                <a:gd fmla="*/ 77 w 116" name="T82"/>
                <a:gd fmla="*/ 101 h 134" name="T83"/>
                <a:gd fmla="*/ 97 w 116" name="T84"/>
                <a:gd fmla="*/ 101 h 134" name="T85"/>
                <a:gd fmla="*/ 97 w 116" name="T86"/>
                <a:gd fmla="*/ 118 h 134" name="T87"/>
                <a:gd fmla="*/ 97 w 116" name="T88"/>
                <a:gd fmla="*/ 93 h 134" name="T89"/>
                <a:gd fmla="*/ 77 w 116" name="T90"/>
                <a:gd fmla="*/ 93 h 134" name="T91"/>
                <a:gd fmla="*/ 77 w 116" name="T92"/>
                <a:gd fmla="*/ 76 h 134" name="T93"/>
                <a:gd fmla="*/ 97 w 116" name="T94"/>
                <a:gd fmla="*/ 76 h 134" name="T95"/>
                <a:gd fmla="*/ 97 w 116" name="T96"/>
                <a:gd fmla="*/ 93 h 134" name="T97"/>
                <a:gd fmla="*/ 97 w 116" name="T98"/>
                <a:gd fmla="*/ 67 h 134" name="T99"/>
                <a:gd fmla="*/ 77 w 116" name="T100"/>
                <a:gd fmla="*/ 67 h 134" name="T101"/>
                <a:gd fmla="*/ 77 w 116" name="T102"/>
                <a:gd fmla="*/ 51 h 134" name="T103"/>
                <a:gd fmla="*/ 97 w 116" name="T104"/>
                <a:gd fmla="*/ 51 h 134" name="T105"/>
                <a:gd fmla="*/ 97 w 116" name="T106"/>
                <a:gd fmla="*/ 67 h 134" name="T107"/>
                <a:gd fmla="*/ 97 w 116" name="T108"/>
                <a:gd fmla="*/ 42 h 134" name="T109"/>
                <a:gd fmla="*/ 19 w 116" name="T110"/>
                <a:gd fmla="*/ 42 h 134" name="T111"/>
                <a:gd fmla="*/ 19 w 116" name="T112"/>
                <a:gd fmla="*/ 17 h 134" name="T113"/>
                <a:gd fmla="*/ 97 w 116" name="T114"/>
                <a:gd fmla="*/ 17 h 134" name="T115"/>
                <a:gd fmla="*/ 97 w 116" name="T116"/>
                <a:gd fmla="*/ 42 h 13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34" w="115">
                  <a:moveTo>
                    <a:pt x="116" y="118"/>
                  </a:moveTo>
                  <a:cubicBezTo>
                    <a:pt x="116" y="17"/>
                    <a:pt x="116" y="17"/>
                    <a:pt x="116" y="17"/>
                  </a:cubicBezTo>
                  <a:cubicBezTo>
                    <a:pt x="116" y="8"/>
                    <a:pt x="108" y="0"/>
                    <a:pt x="97" y="0"/>
                  </a:cubicBezTo>
                  <a:cubicBezTo>
                    <a:pt x="19" y="0"/>
                    <a:pt x="19" y="0"/>
                    <a:pt x="19" y="0"/>
                  </a:cubicBezTo>
                  <a:cubicBezTo>
                    <a:pt x="8" y="0"/>
                    <a:pt x="0" y="8"/>
                    <a:pt x="0" y="17"/>
                  </a:cubicBezTo>
                  <a:cubicBezTo>
                    <a:pt x="0" y="118"/>
                    <a:pt x="0" y="118"/>
                    <a:pt x="0" y="118"/>
                  </a:cubicBezTo>
                  <a:cubicBezTo>
                    <a:pt x="0" y="127"/>
                    <a:pt x="8" y="134"/>
                    <a:pt x="19" y="134"/>
                  </a:cubicBezTo>
                  <a:cubicBezTo>
                    <a:pt x="97" y="134"/>
                    <a:pt x="97" y="134"/>
                    <a:pt x="97" y="134"/>
                  </a:cubicBezTo>
                  <a:cubicBezTo>
                    <a:pt x="108" y="134"/>
                    <a:pt x="116" y="127"/>
                    <a:pt x="116" y="118"/>
                  </a:cubicBezTo>
                  <a:close/>
                  <a:moveTo>
                    <a:pt x="39" y="118"/>
                  </a:moveTo>
                  <a:cubicBezTo>
                    <a:pt x="19" y="118"/>
                    <a:pt x="19" y="118"/>
                    <a:pt x="19" y="118"/>
                  </a:cubicBezTo>
                  <a:cubicBezTo>
                    <a:pt x="19" y="101"/>
                    <a:pt x="19" y="101"/>
                    <a:pt x="19" y="101"/>
                  </a:cubicBezTo>
                  <a:cubicBezTo>
                    <a:pt x="39" y="101"/>
                    <a:pt x="39" y="101"/>
                    <a:pt x="39" y="101"/>
                  </a:cubicBezTo>
                  <a:lnTo>
                    <a:pt x="39" y="118"/>
                  </a:lnTo>
                  <a:close/>
                  <a:moveTo>
                    <a:pt x="39" y="93"/>
                  </a:moveTo>
                  <a:cubicBezTo>
                    <a:pt x="19" y="93"/>
                    <a:pt x="19" y="93"/>
                    <a:pt x="19" y="93"/>
                  </a:cubicBezTo>
                  <a:cubicBezTo>
                    <a:pt x="19" y="76"/>
                    <a:pt x="19" y="76"/>
                    <a:pt x="19" y="76"/>
                  </a:cubicBezTo>
                  <a:cubicBezTo>
                    <a:pt x="39" y="76"/>
                    <a:pt x="39" y="76"/>
                    <a:pt x="39" y="76"/>
                  </a:cubicBezTo>
                  <a:lnTo>
                    <a:pt x="39" y="93"/>
                  </a:lnTo>
                  <a:close/>
                  <a:moveTo>
                    <a:pt x="39" y="67"/>
                  </a:moveTo>
                  <a:cubicBezTo>
                    <a:pt x="19" y="67"/>
                    <a:pt x="19" y="67"/>
                    <a:pt x="19" y="67"/>
                  </a:cubicBezTo>
                  <a:cubicBezTo>
                    <a:pt x="19" y="51"/>
                    <a:pt x="19" y="51"/>
                    <a:pt x="19" y="51"/>
                  </a:cubicBezTo>
                  <a:cubicBezTo>
                    <a:pt x="39" y="51"/>
                    <a:pt x="39" y="51"/>
                    <a:pt x="39" y="51"/>
                  </a:cubicBezTo>
                  <a:lnTo>
                    <a:pt x="39" y="67"/>
                  </a:lnTo>
                  <a:close/>
                  <a:moveTo>
                    <a:pt x="68" y="118"/>
                  </a:moveTo>
                  <a:cubicBezTo>
                    <a:pt x="48" y="118"/>
                    <a:pt x="48" y="118"/>
                    <a:pt x="48" y="118"/>
                  </a:cubicBezTo>
                  <a:cubicBezTo>
                    <a:pt x="48" y="101"/>
                    <a:pt x="48" y="101"/>
                    <a:pt x="48" y="101"/>
                  </a:cubicBezTo>
                  <a:cubicBezTo>
                    <a:pt x="68" y="101"/>
                    <a:pt x="68" y="101"/>
                    <a:pt x="68" y="101"/>
                  </a:cubicBezTo>
                  <a:lnTo>
                    <a:pt x="68" y="118"/>
                  </a:lnTo>
                  <a:close/>
                  <a:moveTo>
                    <a:pt x="68" y="93"/>
                  </a:moveTo>
                  <a:cubicBezTo>
                    <a:pt x="48" y="93"/>
                    <a:pt x="48" y="93"/>
                    <a:pt x="48" y="93"/>
                  </a:cubicBezTo>
                  <a:cubicBezTo>
                    <a:pt x="48" y="76"/>
                    <a:pt x="48" y="76"/>
                    <a:pt x="48" y="76"/>
                  </a:cubicBezTo>
                  <a:cubicBezTo>
                    <a:pt x="68" y="76"/>
                    <a:pt x="68" y="76"/>
                    <a:pt x="68" y="76"/>
                  </a:cubicBezTo>
                  <a:lnTo>
                    <a:pt x="68" y="93"/>
                  </a:lnTo>
                  <a:close/>
                  <a:moveTo>
                    <a:pt x="68" y="67"/>
                  </a:moveTo>
                  <a:cubicBezTo>
                    <a:pt x="48" y="67"/>
                    <a:pt x="48" y="67"/>
                    <a:pt x="48" y="67"/>
                  </a:cubicBezTo>
                  <a:cubicBezTo>
                    <a:pt x="48" y="51"/>
                    <a:pt x="48" y="51"/>
                    <a:pt x="48" y="51"/>
                  </a:cubicBezTo>
                  <a:cubicBezTo>
                    <a:pt x="68" y="51"/>
                    <a:pt x="68" y="51"/>
                    <a:pt x="68" y="51"/>
                  </a:cubicBezTo>
                  <a:lnTo>
                    <a:pt x="68" y="67"/>
                  </a:lnTo>
                  <a:close/>
                  <a:moveTo>
                    <a:pt x="97" y="118"/>
                  </a:moveTo>
                  <a:cubicBezTo>
                    <a:pt x="77" y="118"/>
                    <a:pt x="77" y="118"/>
                    <a:pt x="77" y="118"/>
                  </a:cubicBezTo>
                  <a:cubicBezTo>
                    <a:pt x="77" y="101"/>
                    <a:pt x="77" y="101"/>
                    <a:pt x="77" y="101"/>
                  </a:cubicBezTo>
                  <a:cubicBezTo>
                    <a:pt x="97" y="101"/>
                    <a:pt x="97" y="101"/>
                    <a:pt x="97" y="101"/>
                  </a:cubicBezTo>
                  <a:lnTo>
                    <a:pt x="97" y="118"/>
                  </a:lnTo>
                  <a:close/>
                  <a:moveTo>
                    <a:pt x="97" y="93"/>
                  </a:moveTo>
                  <a:cubicBezTo>
                    <a:pt x="77" y="93"/>
                    <a:pt x="77" y="93"/>
                    <a:pt x="77" y="93"/>
                  </a:cubicBezTo>
                  <a:cubicBezTo>
                    <a:pt x="77" y="76"/>
                    <a:pt x="77" y="76"/>
                    <a:pt x="77" y="76"/>
                  </a:cubicBezTo>
                  <a:cubicBezTo>
                    <a:pt x="97" y="76"/>
                    <a:pt x="97" y="76"/>
                    <a:pt x="97" y="76"/>
                  </a:cubicBezTo>
                  <a:lnTo>
                    <a:pt x="97" y="93"/>
                  </a:lnTo>
                  <a:close/>
                  <a:moveTo>
                    <a:pt x="97" y="67"/>
                  </a:moveTo>
                  <a:cubicBezTo>
                    <a:pt x="77" y="67"/>
                    <a:pt x="77" y="67"/>
                    <a:pt x="77" y="67"/>
                  </a:cubicBezTo>
                  <a:cubicBezTo>
                    <a:pt x="77" y="51"/>
                    <a:pt x="77" y="51"/>
                    <a:pt x="77" y="51"/>
                  </a:cubicBezTo>
                  <a:cubicBezTo>
                    <a:pt x="97" y="51"/>
                    <a:pt x="97" y="51"/>
                    <a:pt x="97" y="51"/>
                  </a:cubicBezTo>
                  <a:lnTo>
                    <a:pt x="97" y="67"/>
                  </a:lnTo>
                  <a:close/>
                  <a:moveTo>
                    <a:pt x="97" y="42"/>
                  </a:moveTo>
                  <a:cubicBezTo>
                    <a:pt x="19" y="42"/>
                    <a:pt x="19" y="42"/>
                    <a:pt x="19" y="42"/>
                  </a:cubicBezTo>
                  <a:cubicBezTo>
                    <a:pt x="19" y="17"/>
                    <a:pt x="19" y="17"/>
                    <a:pt x="19" y="17"/>
                  </a:cubicBezTo>
                  <a:cubicBezTo>
                    <a:pt x="97" y="17"/>
                    <a:pt x="97" y="17"/>
                    <a:pt x="97" y="17"/>
                  </a:cubicBezTo>
                  <a:lnTo>
                    <a:pt x="97" y="4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3" name="Freeform 15"/>
            <p:cNvSpPr>
              <a:spLocks noEditPoints="1"/>
            </p:cNvSpPr>
            <p:nvPr/>
          </p:nvSpPr>
          <p:spPr bwMode="auto">
            <a:xfrm>
              <a:off x="6216753" y="2632132"/>
              <a:ext cx="331916" cy="335091"/>
            </a:xfrm>
            <a:custGeom>
              <a:gdLst>
                <a:gd fmla="*/ 131 w 150" name="T0"/>
                <a:gd fmla="*/ 0 h 141" name="T1"/>
                <a:gd fmla="*/ 19 w 150" name="T2"/>
                <a:gd fmla="*/ 0 h 141" name="T3"/>
                <a:gd fmla="*/ 0 w 150" name="T4"/>
                <a:gd fmla="*/ 19 h 141" name="T5"/>
                <a:gd fmla="*/ 0 w 150" name="T6"/>
                <a:gd fmla="*/ 94 h 141" name="T7"/>
                <a:gd fmla="*/ 19 w 150" name="T8"/>
                <a:gd fmla="*/ 113 h 141" name="T9"/>
                <a:gd fmla="*/ 31 w 150" name="T10"/>
                <a:gd fmla="*/ 113 h 141" name="T11"/>
                <a:gd fmla="*/ 19 w 150" name="T12"/>
                <a:gd fmla="*/ 131 h 141" name="T13"/>
                <a:gd fmla="*/ 28 w 150" name="T14"/>
                <a:gd fmla="*/ 141 h 141" name="T15"/>
                <a:gd fmla="*/ 65 w 150" name="T16"/>
                <a:gd fmla="*/ 113 h 141" name="T17"/>
                <a:gd fmla="*/ 65 w 150" name="T18"/>
                <a:gd fmla="*/ 122 h 141" name="T19"/>
                <a:gd fmla="*/ 84 w 150" name="T20"/>
                <a:gd fmla="*/ 122 h 141" name="T21"/>
                <a:gd fmla="*/ 84 w 150" name="T22"/>
                <a:gd fmla="*/ 113 h 141" name="T23"/>
                <a:gd fmla="*/ 84 w 150" name="T24"/>
                <a:gd fmla="*/ 113 h 141" name="T25"/>
                <a:gd fmla="*/ 121 w 150" name="T26"/>
                <a:gd fmla="*/ 141 h 141" name="T27"/>
                <a:gd fmla="*/ 131 w 150" name="T28"/>
                <a:gd fmla="*/ 131 h 141" name="T29"/>
                <a:gd fmla="*/ 118 w 150" name="T30"/>
                <a:gd fmla="*/ 113 h 141" name="T31"/>
                <a:gd fmla="*/ 131 w 150" name="T32"/>
                <a:gd fmla="*/ 113 h 141" name="T33"/>
                <a:gd fmla="*/ 150 w 150" name="T34"/>
                <a:gd fmla="*/ 94 h 141" name="T35"/>
                <a:gd fmla="*/ 150 w 150" name="T36"/>
                <a:gd fmla="*/ 19 h 141" name="T37"/>
                <a:gd fmla="*/ 131 w 150" name="T38"/>
                <a:gd fmla="*/ 0 h 141" name="T39"/>
                <a:gd fmla="*/ 131 w 150" name="T40"/>
                <a:gd fmla="*/ 94 h 141" name="T41"/>
                <a:gd fmla="*/ 19 w 150" name="T42"/>
                <a:gd fmla="*/ 94 h 141" name="T43"/>
                <a:gd fmla="*/ 19 w 150" name="T44"/>
                <a:gd fmla="*/ 19 h 141" name="T45"/>
                <a:gd fmla="*/ 131 w 150" name="T46"/>
                <a:gd fmla="*/ 19 h 141" name="T47"/>
                <a:gd fmla="*/ 131 w 150" name="T48"/>
                <a:gd fmla="*/ 94 h 14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1" w="150">
                  <a:moveTo>
                    <a:pt x="131" y="0"/>
                  </a:moveTo>
                  <a:cubicBezTo>
                    <a:pt x="19" y="0"/>
                    <a:pt x="19" y="0"/>
                    <a:pt x="19" y="0"/>
                  </a:cubicBezTo>
                  <a:cubicBezTo>
                    <a:pt x="8" y="0"/>
                    <a:pt x="0" y="9"/>
                    <a:pt x="0" y="19"/>
                  </a:cubicBezTo>
                  <a:cubicBezTo>
                    <a:pt x="0" y="94"/>
                    <a:pt x="0" y="94"/>
                    <a:pt x="0" y="94"/>
                  </a:cubicBezTo>
                  <a:cubicBezTo>
                    <a:pt x="0" y="104"/>
                    <a:pt x="8" y="113"/>
                    <a:pt x="19" y="113"/>
                  </a:cubicBezTo>
                  <a:cubicBezTo>
                    <a:pt x="31" y="113"/>
                    <a:pt x="31" y="113"/>
                    <a:pt x="31" y="113"/>
                  </a:cubicBezTo>
                  <a:cubicBezTo>
                    <a:pt x="19" y="131"/>
                    <a:pt x="19" y="131"/>
                    <a:pt x="19" y="131"/>
                  </a:cubicBezTo>
                  <a:cubicBezTo>
                    <a:pt x="28" y="141"/>
                    <a:pt x="28" y="141"/>
                    <a:pt x="28" y="141"/>
                  </a:cubicBezTo>
                  <a:cubicBezTo>
                    <a:pt x="65" y="113"/>
                    <a:pt x="65" y="113"/>
                    <a:pt x="65" y="113"/>
                  </a:cubicBezTo>
                  <a:cubicBezTo>
                    <a:pt x="65" y="122"/>
                    <a:pt x="65" y="122"/>
                    <a:pt x="65" y="122"/>
                  </a:cubicBezTo>
                  <a:cubicBezTo>
                    <a:pt x="84" y="122"/>
                    <a:pt x="84" y="122"/>
                    <a:pt x="84" y="122"/>
                  </a:cubicBezTo>
                  <a:cubicBezTo>
                    <a:pt x="84" y="113"/>
                    <a:pt x="84" y="113"/>
                    <a:pt x="84" y="113"/>
                  </a:cubicBezTo>
                  <a:cubicBezTo>
                    <a:pt x="84" y="113"/>
                    <a:pt x="84" y="113"/>
                    <a:pt x="84" y="113"/>
                  </a:cubicBezTo>
                  <a:cubicBezTo>
                    <a:pt x="121" y="141"/>
                    <a:pt x="121" y="141"/>
                    <a:pt x="121" y="141"/>
                  </a:cubicBezTo>
                  <a:cubicBezTo>
                    <a:pt x="131" y="131"/>
                    <a:pt x="131" y="131"/>
                    <a:pt x="131" y="131"/>
                  </a:cubicBezTo>
                  <a:cubicBezTo>
                    <a:pt x="118" y="113"/>
                    <a:pt x="118" y="113"/>
                    <a:pt x="118" y="113"/>
                  </a:cubicBezTo>
                  <a:cubicBezTo>
                    <a:pt x="131" y="113"/>
                    <a:pt x="131" y="113"/>
                    <a:pt x="131" y="113"/>
                  </a:cubicBezTo>
                  <a:cubicBezTo>
                    <a:pt x="141" y="113"/>
                    <a:pt x="150" y="104"/>
                    <a:pt x="150" y="94"/>
                  </a:cubicBezTo>
                  <a:cubicBezTo>
                    <a:pt x="150" y="19"/>
                    <a:pt x="150" y="19"/>
                    <a:pt x="150" y="19"/>
                  </a:cubicBezTo>
                  <a:cubicBezTo>
                    <a:pt x="150" y="9"/>
                    <a:pt x="141" y="0"/>
                    <a:pt x="131" y="0"/>
                  </a:cubicBezTo>
                  <a:close/>
                  <a:moveTo>
                    <a:pt x="131" y="94"/>
                  </a:moveTo>
                  <a:cubicBezTo>
                    <a:pt x="19" y="94"/>
                    <a:pt x="19" y="94"/>
                    <a:pt x="19" y="94"/>
                  </a:cubicBezTo>
                  <a:cubicBezTo>
                    <a:pt x="19" y="19"/>
                    <a:pt x="19" y="19"/>
                    <a:pt x="19" y="19"/>
                  </a:cubicBezTo>
                  <a:cubicBezTo>
                    <a:pt x="131" y="19"/>
                    <a:pt x="131" y="19"/>
                    <a:pt x="131" y="19"/>
                  </a:cubicBezTo>
                  <a:lnTo>
                    <a:pt x="131" y="9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4" name="Freeform 16"/>
            <p:cNvSpPr/>
            <p:nvPr/>
          </p:nvSpPr>
          <p:spPr bwMode="auto">
            <a:xfrm>
              <a:off x="6278635" y="2699149"/>
              <a:ext cx="186586" cy="133036"/>
            </a:xfrm>
            <a:custGeom>
              <a:gdLst>
                <a:gd fmla="*/ 154 w 199" name="T0"/>
                <a:gd fmla="*/ 66 h 133" name="T1"/>
                <a:gd fmla="*/ 199 w 199" name="T2"/>
                <a:gd fmla="*/ 111 h 133" name="T3"/>
                <a:gd fmla="*/ 199 w 199" name="T4"/>
                <a:gd fmla="*/ 0 h 133" name="T5"/>
                <a:gd fmla="*/ 87 w 199" name="T6"/>
                <a:gd fmla="*/ 0 h 133" name="T7"/>
                <a:gd fmla="*/ 132 w 199" name="T8"/>
                <a:gd fmla="*/ 45 h 133" name="T9"/>
                <a:gd fmla="*/ 87 w 199" name="T10"/>
                <a:gd fmla="*/ 90 h 133" name="T11"/>
                <a:gd fmla="*/ 45 w 199" name="T12"/>
                <a:gd fmla="*/ 45 h 133" name="T13"/>
                <a:gd fmla="*/ 0 w 199" name="T14"/>
                <a:gd fmla="*/ 45 h 133" name="T15"/>
                <a:gd fmla="*/ 87 w 199" name="T16"/>
                <a:gd fmla="*/ 133 h 133" name="T17"/>
                <a:gd fmla="*/ 154 w 199" name="T18"/>
                <a:gd fmla="*/ 66 h 1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3" w="199">
                  <a:moveTo>
                    <a:pt x="154" y="66"/>
                  </a:moveTo>
                  <a:lnTo>
                    <a:pt x="199" y="111"/>
                  </a:lnTo>
                  <a:lnTo>
                    <a:pt x="199" y="0"/>
                  </a:lnTo>
                  <a:lnTo>
                    <a:pt x="87" y="0"/>
                  </a:lnTo>
                  <a:lnTo>
                    <a:pt x="132" y="45"/>
                  </a:lnTo>
                  <a:lnTo>
                    <a:pt x="87" y="90"/>
                  </a:lnTo>
                  <a:lnTo>
                    <a:pt x="45" y="45"/>
                  </a:lnTo>
                  <a:lnTo>
                    <a:pt x="0" y="45"/>
                  </a:lnTo>
                  <a:lnTo>
                    <a:pt x="87" y="133"/>
                  </a:lnTo>
                  <a:lnTo>
                    <a:pt x="154" y="6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5" name="Freeform 17"/>
            <p:cNvSpPr>
              <a:spLocks noEditPoints="1"/>
            </p:cNvSpPr>
            <p:nvPr/>
          </p:nvSpPr>
          <p:spPr bwMode="auto">
            <a:xfrm>
              <a:off x="5294137" y="2639133"/>
              <a:ext cx="347856" cy="318086"/>
            </a:xfrm>
            <a:custGeom>
              <a:gdLst>
                <a:gd fmla="*/ 144 w 157" name="T0"/>
                <a:gd fmla="*/ 2 h 134" name="T1"/>
                <a:gd fmla="*/ 119 w 157" name="T2"/>
                <a:gd fmla="*/ 18 h 134" name="T3"/>
                <a:gd fmla="*/ 125 w 157" name="T4"/>
                <a:gd fmla="*/ 20 h 134" name="T5"/>
                <a:gd fmla="*/ 144 w 157" name="T6"/>
                <a:gd fmla="*/ 11 h 134" name="T7"/>
                <a:gd fmla="*/ 137 w 157" name="T8"/>
                <a:gd fmla="*/ 28 h 134" name="T9"/>
                <a:gd fmla="*/ 125 w 157" name="T10"/>
                <a:gd fmla="*/ 26 h 134" name="T11"/>
                <a:gd fmla="*/ 83 w 157" name="T12"/>
                <a:gd fmla="*/ 23 h 134" name="T13"/>
                <a:gd fmla="*/ 25 w 157" name="T14"/>
                <a:gd fmla="*/ 53 h 134" name="T15"/>
                <a:gd fmla="*/ 5 w 157" name="T16"/>
                <a:gd fmla="*/ 63 h 134" name="T17"/>
                <a:gd fmla="*/ 2 w 157" name="T18"/>
                <a:gd fmla="*/ 72 h 134" name="T19"/>
                <a:gd fmla="*/ 25 w 157" name="T20"/>
                <a:gd fmla="*/ 117 h 134" name="T21"/>
                <a:gd fmla="*/ 31 w 157" name="T22"/>
                <a:gd fmla="*/ 130 h 134" name="T23"/>
                <a:gd fmla="*/ 40 w 157" name="T24"/>
                <a:gd fmla="*/ 132 h 134" name="T25"/>
                <a:gd fmla="*/ 118 w 157" name="T26"/>
                <a:gd fmla="*/ 92 h 134" name="T27"/>
                <a:gd fmla="*/ 142 w 157" name="T28"/>
                <a:gd fmla="*/ 55 h 134" name="T29"/>
                <a:gd fmla="*/ 146 w 157" name="T30"/>
                <a:gd fmla="*/ 34 h 134" name="T31"/>
                <a:gd fmla="*/ 144 w 157" name="T32"/>
                <a:gd fmla="*/ 31 h 134" name="T33"/>
                <a:gd fmla="*/ 151 w 157" name="T34"/>
                <a:gd fmla="*/ 23 h 134" name="T35"/>
                <a:gd fmla="*/ 144 w 157" name="T36"/>
                <a:gd fmla="*/ 2 h 134" name="T37"/>
                <a:gd fmla="*/ 133 w 157" name="T38"/>
                <a:gd fmla="*/ 49 h 134" name="T39"/>
                <a:gd fmla="*/ 121 w 157" name="T40"/>
                <a:gd fmla="*/ 45 h 134" name="T41"/>
                <a:gd fmla="*/ 125 w 157" name="T42"/>
                <a:gd fmla="*/ 33 h 134" name="T43"/>
                <a:gd fmla="*/ 132 w 157" name="T44"/>
                <a:gd fmla="*/ 33 h 134" name="T45"/>
                <a:gd fmla="*/ 129 w 157" name="T46"/>
                <a:gd fmla="*/ 36 h 134" name="T47"/>
                <a:gd fmla="*/ 127 w 157" name="T48"/>
                <a:gd fmla="*/ 44 h 134" name="T49"/>
                <a:gd fmla="*/ 134 w 157" name="T50"/>
                <a:gd fmla="*/ 42 h 134" name="T51"/>
                <a:gd fmla="*/ 138 w 157" name="T52"/>
                <a:gd fmla="*/ 38 h 134" name="T53"/>
                <a:gd fmla="*/ 133 w 157" name="T54"/>
                <a:gd fmla="*/ 49 h 13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34" w="157">
                  <a:moveTo>
                    <a:pt x="144" y="2"/>
                  </a:moveTo>
                  <a:cubicBezTo>
                    <a:pt x="135" y="0"/>
                    <a:pt x="119" y="18"/>
                    <a:pt x="119" y="18"/>
                  </a:cubicBezTo>
                  <a:cubicBezTo>
                    <a:pt x="125" y="20"/>
                    <a:pt x="125" y="20"/>
                    <a:pt x="125" y="20"/>
                  </a:cubicBezTo>
                  <a:cubicBezTo>
                    <a:pt x="125" y="20"/>
                    <a:pt x="139" y="5"/>
                    <a:pt x="144" y="11"/>
                  </a:cubicBezTo>
                  <a:cubicBezTo>
                    <a:pt x="148" y="14"/>
                    <a:pt x="143" y="22"/>
                    <a:pt x="137" y="28"/>
                  </a:cubicBezTo>
                  <a:cubicBezTo>
                    <a:pt x="133" y="27"/>
                    <a:pt x="128" y="26"/>
                    <a:pt x="125" y="26"/>
                  </a:cubicBezTo>
                  <a:cubicBezTo>
                    <a:pt x="110" y="22"/>
                    <a:pt x="90" y="19"/>
                    <a:pt x="83" y="23"/>
                  </a:cubicBezTo>
                  <a:cubicBezTo>
                    <a:pt x="25" y="53"/>
                    <a:pt x="25" y="53"/>
                    <a:pt x="25" y="53"/>
                  </a:cubicBezTo>
                  <a:cubicBezTo>
                    <a:pt x="5" y="63"/>
                    <a:pt x="5" y="63"/>
                    <a:pt x="5" y="63"/>
                  </a:cubicBezTo>
                  <a:cubicBezTo>
                    <a:pt x="1" y="65"/>
                    <a:pt x="0" y="68"/>
                    <a:pt x="2" y="72"/>
                  </a:cubicBezTo>
                  <a:cubicBezTo>
                    <a:pt x="25" y="117"/>
                    <a:pt x="25" y="117"/>
                    <a:pt x="25" y="117"/>
                  </a:cubicBezTo>
                  <a:cubicBezTo>
                    <a:pt x="31" y="130"/>
                    <a:pt x="31" y="130"/>
                    <a:pt x="31" y="130"/>
                  </a:cubicBezTo>
                  <a:cubicBezTo>
                    <a:pt x="33" y="133"/>
                    <a:pt x="37" y="134"/>
                    <a:pt x="40" y="132"/>
                  </a:cubicBezTo>
                  <a:cubicBezTo>
                    <a:pt x="118" y="92"/>
                    <a:pt x="118" y="92"/>
                    <a:pt x="118" y="92"/>
                  </a:cubicBezTo>
                  <a:cubicBezTo>
                    <a:pt x="126" y="88"/>
                    <a:pt x="136" y="69"/>
                    <a:pt x="142" y="55"/>
                  </a:cubicBezTo>
                  <a:cubicBezTo>
                    <a:pt x="144" y="49"/>
                    <a:pt x="149" y="40"/>
                    <a:pt x="146" y="34"/>
                  </a:cubicBezTo>
                  <a:cubicBezTo>
                    <a:pt x="145" y="33"/>
                    <a:pt x="145" y="32"/>
                    <a:pt x="144" y="31"/>
                  </a:cubicBezTo>
                  <a:cubicBezTo>
                    <a:pt x="147" y="28"/>
                    <a:pt x="150" y="25"/>
                    <a:pt x="151" y="23"/>
                  </a:cubicBezTo>
                  <a:cubicBezTo>
                    <a:pt x="157" y="14"/>
                    <a:pt x="154" y="4"/>
                    <a:pt x="144" y="2"/>
                  </a:cubicBezTo>
                  <a:close/>
                  <a:moveTo>
                    <a:pt x="133" y="49"/>
                  </a:moveTo>
                  <a:cubicBezTo>
                    <a:pt x="129" y="51"/>
                    <a:pt x="124" y="50"/>
                    <a:pt x="121" y="45"/>
                  </a:cubicBezTo>
                  <a:cubicBezTo>
                    <a:pt x="119" y="41"/>
                    <a:pt x="121" y="36"/>
                    <a:pt x="125" y="33"/>
                  </a:cubicBezTo>
                  <a:cubicBezTo>
                    <a:pt x="128" y="32"/>
                    <a:pt x="130" y="32"/>
                    <a:pt x="132" y="33"/>
                  </a:cubicBezTo>
                  <a:cubicBezTo>
                    <a:pt x="131" y="34"/>
                    <a:pt x="130" y="35"/>
                    <a:pt x="129" y="36"/>
                  </a:cubicBezTo>
                  <a:cubicBezTo>
                    <a:pt x="128" y="37"/>
                    <a:pt x="124" y="41"/>
                    <a:pt x="127" y="44"/>
                  </a:cubicBezTo>
                  <a:cubicBezTo>
                    <a:pt x="130" y="46"/>
                    <a:pt x="133" y="43"/>
                    <a:pt x="134" y="42"/>
                  </a:cubicBezTo>
                  <a:cubicBezTo>
                    <a:pt x="135" y="41"/>
                    <a:pt x="136" y="40"/>
                    <a:pt x="138" y="38"/>
                  </a:cubicBezTo>
                  <a:cubicBezTo>
                    <a:pt x="139" y="42"/>
                    <a:pt x="137" y="47"/>
                    <a:pt x="133" y="4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6" name="Freeform 18"/>
            <p:cNvSpPr>
              <a:spLocks noEditPoints="1"/>
            </p:cNvSpPr>
            <p:nvPr/>
          </p:nvSpPr>
          <p:spPr bwMode="auto">
            <a:xfrm>
              <a:off x="4480285" y="2639134"/>
              <a:ext cx="318790" cy="150041"/>
            </a:xfrm>
            <a:custGeom>
              <a:gdLst>
                <a:gd fmla="*/ 126 w 144" name="T0"/>
                <a:gd fmla="*/ 27 h 63" name="T1"/>
                <a:gd fmla="*/ 99 w 144" name="T2"/>
                <a:gd fmla="*/ 27 h 63" name="T3"/>
                <a:gd fmla="*/ 99 w 144" name="T4"/>
                <a:gd fmla="*/ 18 h 63" name="T5"/>
                <a:gd fmla="*/ 82 w 144" name="T6"/>
                <a:gd fmla="*/ 0 h 63" name="T7"/>
                <a:gd fmla="*/ 82 w 144" name="T8"/>
                <a:gd fmla="*/ 0 h 63" name="T9"/>
                <a:gd fmla="*/ 63 w 144" name="T10"/>
                <a:gd fmla="*/ 0 h 63" name="T11"/>
                <a:gd fmla="*/ 63 w 144" name="T12"/>
                <a:gd fmla="*/ 0 h 63" name="T13"/>
                <a:gd fmla="*/ 45 w 144" name="T14"/>
                <a:gd fmla="*/ 18 h 63" name="T15"/>
                <a:gd fmla="*/ 45 w 144" name="T16"/>
                <a:gd fmla="*/ 27 h 63" name="T17"/>
                <a:gd fmla="*/ 18 w 144" name="T18"/>
                <a:gd fmla="*/ 27 h 63" name="T19"/>
                <a:gd fmla="*/ 0 w 144" name="T20"/>
                <a:gd fmla="*/ 45 h 63" name="T21"/>
                <a:gd fmla="*/ 0 w 144" name="T22"/>
                <a:gd fmla="*/ 63 h 63" name="T23"/>
                <a:gd fmla="*/ 144 w 144" name="T24"/>
                <a:gd fmla="*/ 63 h 63" name="T25"/>
                <a:gd fmla="*/ 144 w 144" name="T26"/>
                <a:gd fmla="*/ 45 h 63" name="T27"/>
                <a:gd fmla="*/ 126 w 144" name="T28"/>
                <a:gd fmla="*/ 27 h 63" name="T29"/>
                <a:gd fmla="*/ 54 w 144" name="T30"/>
                <a:gd fmla="*/ 27 h 63" name="T31"/>
                <a:gd fmla="*/ 72 w 144" name="T32"/>
                <a:gd fmla="*/ 9 h 63" name="T33"/>
                <a:gd fmla="*/ 90 w 144" name="T34"/>
                <a:gd fmla="*/ 27 h 63" name="T35"/>
                <a:gd fmla="*/ 54 w 144" name="T36"/>
                <a:gd fmla="*/ 27 h 6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2" w="144">
                  <a:moveTo>
                    <a:pt x="126" y="27"/>
                  </a:moveTo>
                  <a:cubicBezTo>
                    <a:pt x="99" y="27"/>
                    <a:pt x="99" y="27"/>
                    <a:pt x="99" y="27"/>
                  </a:cubicBezTo>
                  <a:cubicBezTo>
                    <a:pt x="99" y="18"/>
                    <a:pt x="99" y="18"/>
                    <a:pt x="99" y="18"/>
                  </a:cubicBezTo>
                  <a:cubicBezTo>
                    <a:pt x="99" y="8"/>
                    <a:pt x="92" y="1"/>
                    <a:pt x="82" y="0"/>
                  </a:cubicBezTo>
                  <a:cubicBezTo>
                    <a:pt x="82" y="0"/>
                    <a:pt x="82" y="0"/>
                    <a:pt x="82" y="0"/>
                  </a:cubicBezTo>
                  <a:cubicBezTo>
                    <a:pt x="63" y="0"/>
                    <a:pt x="63" y="0"/>
                    <a:pt x="63" y="0"/>
                  </a:cubicBezTo>
                  <a:cubicBezTo>
                    <a:pt x="63" y="0"/>
                    <a:pt x="63" y="0"/>
                    <a:pt x="63" y="0"/>
                  </a:cubicBezTo>
                  <a:cubicBezTo>
                    <a:pt x="53" y="0"/>
                    <a:pt x="45" y="8"/>
                    <a:pt x="45" y="18"/>
                  </a:cubicBezTo>
                  <a:cubicBezTo>
                    <a:pt x="45" y="27"/>
                    <a:pt x="45" y="27"/>
                    <a:pt x="45" y="27"/>
                  </a:cubicBezTo>
                  <a:cubicBezTo>
                    <a:pt x="18" y="27"/>
                    <a:pt x="18" y="27"/>
                    <a:pt x="18" y="27"/>
                  </a:cubicBezTo>
                  <a:cubicBezTo>
                    <a:pt x="8" y="27"/>
                    <a:pt x="0" y="35"/>
                    <a:pt x="0" y="45"/>
                  </a:cubicBezTo>
                  <a:cubicBezTo>
                    <a:pt x="0" y="63"/>
                    <a:pt x="0" y="63"/>
                    <a:pt x="0" y="63"/>
                  </a:cubicBezTo>
                  <a:cubicBezTo>
                    <a:pt x="144" y="63"/>
                    <a:pt x="144" y="63"/>
                    <a:pt x="144" y="63"/>
                  </a:cubicBezTo>
                  <a:cubicBezTo>
                    <a:pt x="144" y="45"/>
                    <a:pt x="144" y="45"/>
                    <a:pt x="144" y="45"/>
                  </a:cubicBezTo>
                  <a:cubicBezTo>
                    <a:pt x="144" y="35"/>
                    <a:pt x="136" y="27"/>
                    <a:pt x="126" y="27"/>
                  </a:cubicBezTo>
                  <a:close/>
                  <a:moveTo>
                    <a:pt x="54" y="27"/>
                  </a:moveTo>
                  <a:cubicBezTo>
                    <a:pt x="54" y="17"/>
                    <a:pt x="62" y="9"/>
                    <a:pt x="72" y="9"/>
                  </a:cubicBezTo>
                  <a:cubicBezTo>
                    <a:pt x="82" y="9"/>
                    <a:pt x="90" y="17"/>
                    <a:pt x="90" y="27"/>
                  </a:cubicBezTo>
                  <a:lnTo>
                    <a:pt x="54"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7" name="Rectangle 19"/>
            <p:cNvSpPr>
              <a:spLocks noChangeArrowheads="1"/>
            </p:cNvSpPr>
            <p:nvPr/>
          </p:nvSpPr>
          <p:spPr bwMode="auto">
            <a:xfrm>
              <a:off x="4619990" y="2810180"/>
              <a:ext cx="39380" cy="4301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8" name="Freeform 20"/>
            <p:cNvSpPr/>
            <p:nvPr/>
          </p:nvSpPr>
          <p:spPr bwMode="auto">
            <a:xfrm>
              <a:off x="4480285" y="2810181"/>
              <a:ext cx="318790" cy="150041"/>
            </a:xfrm>
            <a:custGeom>
              <a:gdLst>
                <a:gd fmla="*/ 90 w 144" name="T0"/>
                <a:gd fmla="*/ 9 h 63" name="T1"/>
                <a:gd fmla="*/ 72 w 144" name="T2"/>
                <a:gd fmla="*/ 27 h 63" name="T3"/>
                <a:gd fmla="*/ 54 w 144" name="T4"/>
                <a:gd fmla="*/ 9 h 63" name="T5"/>
                <a:gd fmla="*/ 54 w 144" name="T6"/>
                <a:gd fmla="*/ 0 h 63" name="T7"/>
                <a:gd fmla="*/ 0 w 144" name="T8"/>
                <a:gd fmla="*/ 0 h 63" name="T9"/>
                <a:gd fmla="*/ 0 w 144" name="T10"/>
                <a:gd fmla="*/ 45 h 63" name="T11"/>
                <a:gd fmla="*/ 18 w 144" name="T12"/>
                <a:gd fmla="*/ 63 h 63" name="T13"/>
                <a:gd fmla="*/ 126 w 144" name="T14"/>
                <a:gd fmla="*/ 63 h 63" name="T15"/>
                <a:gd fmla="*/ 144 w 144" name="T16"/>
                <a:gd fmla="*/ 45 h 63" name="T17"/>
                <a:gd fmla="*/ 144 w 144" name="T18"/>
                <a:gd fmla="*/ 0 h 63" name="T19"/>
                <a:gd fmla="*/ 90 w 144" name="T20"/>
                <a:gd fmla="*/ 0 h 63" name="T21"/>
                <a:gd fmla="*/ 90 w 144" name="T22"/>
                <a:gd fmla="*/ 9 h 6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2" w="144">
                  <a:moveTo>
                    <a:pt x="90" y="9"/>
                  </a:moveTo>
                  <a:cubicBezTo>
                    <a:pt x="90" y="19"/>
                    <a:pt x="82" y="27"/>
                    <a:pt x="72" y="27"/>
                  </a:cubicBezTo>
                  <a:cubicBezTo>
                    <a:pt x="62" y="27"/>
                    <a:pt x="54" y="19"/>
                    <a:pt x="54" y="9"/>
                  </a:cubicBezTo>
                  <a:cubicBezTo>
                    <a:pt x="54" y="0"/>
                    <a:pt x="54" y="0"/>
                    <a:pt x="54" y="0"/>
                  </a:cubicBezTo>
                  <a:cubicBezTo>
                    <a:pt x="0" y="0"/>
                    <a:pt x="0" y="0"/>
                    <a:pt x="0" y="0"/>
                  </a:cubicBezTo>
                  <a:cubicBezTo>
                    <a:pt x="0" y="45"/>
                    <a:pt x="0" y="45"/>
                    <a:pt x="0" y="45"/>
                  </a:cubicBezTo>
                  <a:cubicBezTo>
                    <a:pt x="0" y="55"/>
                    <a:pt x="8" y="63"/>
                    <a:pt x="18" y="63"/>
                  </a:cubicBezTo>
                  <a:cubicBezTo>
                    <a:pt x="126" y="63"/>
                    <a:pt x="126" y="63"/>
                    <a:pt x="126" y="63"/>
                  </a:cubicBezTo>
                  <a:cubicBezTo>
                    <a:pt x="136" y="63"/>
                    <a:pt x="144" y="55"/>
                    <a:pt x="144" y="45"/>
                  </a:cubicBezTo>
                  <a:cubicBezTo>
                    <a:pt x="144" y="0"/>
                    <a:pt x="144" y="0"/>
                    <a:pt x="144" y="0"/>
                  </a:cubicBezTo>
                  <a:cubicBezTo>
                    <a:pt x="90" y="0"/>
                    <a:pt x="90" y="0"/>
                    <a:pt x="90" y="0"/>
                  </a:cubicBezTo>
                  <a:lnTo>
                    <a:pt x="90"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19" name="Freeform 21"/>
            <p:cNvSpPr/>
            <p:nvPr/>
          </p:nvSpPr>
          <p:spPr bwMode="auto">
            <a:xfrm>
              <a:off x="7089678" y="2658140"/>
              <a:ext cx="317853" cy="311085"/>
            </a:xfrm>
            <a:custGeom>
              <a:gdLst>
                <a:gd fmla="*/ 128 w 143" name="T0"/>
                <a:gd fmla="*/ 20 h 131" name="T1"/>
                <a:gd fmla="*/ 122 w 143" name="T2"/>
                <a:gd fmla="*/ 20 h 131" name="T3"/>
                <a:gd fmla="*/ 114 w 143" name="T4"/>
                <a:gd fmla="*/ 14 h 131" name="T5"/>
                <a:gd fmla="*/ 113 w 143" name="T6"/>
                <a:gd fmla="*/ 14 h 131" name="T7"/>
                <a:gd fmla="*/ 113 w 143" name="T8"/>
                <a:gd fmla="*/ 14 h 131" name="T9"/>
                <a:gd fmla="*/ 113 w 143" name="T10"/>
                <a:gd fmla="*/ 14 h 131" name="T11"/>
                <a:gd fmla="*/ 112 w 143" name="T12"/>
                <a:gd fmla="*/ 15 h 131" name="T13"/>
                <a:gd fmla="*/ 111 w 143" name="T14"/>
                <a:gd fmla="*/ 15 h 131" name="T15"/>
                <a:gd fmla="*/ 107 w 143" name="T16"/>
                <a:gd fmla="*/ 20 h 131" name="T17"/>
                <a:gd fmla="*/ 105 w 143" name="T18"/>
                <a:gd fmla="*/ 23 h 131" name="T19"/>
                <a:gd fmla="*/ 97 w 143" name="T20"/>
                <a:gd fmla="*/ 35 h 131" name="T21"/>
                <a:gd fmla="*/ 77 w 143" name="T22"/>
                <a:gd fmla="*/ 63 h 131" name="T23"/>
                <a:gd fmla="*/ 68 w 143" name="T24"/>
                <a:gd fmla="*/ 76 h 131" name="T25"/>
                <a:gd fmla="*/ 44 w 143" name="T26"/>
                <a:gd fmla="*/ 63 h 131" name="T27"/>
                <a:gd fmla="*/ 39 w 143" name="T28"/>
                <a:gd fmla="*/ 60 h 131" name="T29"/>
                <a:gd fmla="*/ 38 w 143" name="T30"/>
                <a:gd fmla="*/ 59 h 131" name="T31"/>
                <a:gd fmla="*/ 37 w 143" name="T32"/>
                <a:gd fmla="*/ 60 h 131" name="T33"/>
                <a:gd fmla="*/ 36 w 143" name="T34"/>
                <a:gd fmla="*/ 60 h 131" name="T35"/>
                <a:gd fmla="*/ 33 w 143" name="T36"/>
                <a:gd fmla="*/ 63 h 131" name="T37"/>
                <a:gd fmla="*/ 24 w 143" name="T38"/>
                <a:gd fmla="*/ 75 h 131" name="T39"/>
                <a:gd fmla="*/ 2 w 143" name="T40"/>
                <a:gd fmla="*/ 107 h 131" name="T41"/>
                <a:gd fmla="*/ 0 w 143" name="T42"/>
                <a:gd fmla="*/ 113 h 131" name="T43"/>
                <a:gd fmla="*/ 4 w 143" name="T44"/>
                <a:gd fmla="*/ 131 h 131" name="T45"/>
                <a:gd fmla="*/ 32 w 143" name="T46"/>
                <a:gd fmla="*/ 90 h 131" name="T47"/>
                <a:gd fmla="*/ 66 w 143" name="T48"/>
                <a:gd fmla="*/ 98 h 131" name="T49"/>
                <a:gd fmla="*/ 66 w 143" name="T50"/>
                <a:gd fmla="*/ 98 h 131" name="T51"/>
                <a:gd fmla="*/ 67 w 143" name="T52"/>
                <a:gd fmla="*/ 98 h 131" name="T53"/>
                <a:gd fmla="*/ 68 w 143" name="T54"/>
                <a:gd fmla="*/ 98 h 131" name="T55"/>
                <a:gd fmla="*/ 70 w 143" name="T56"/>
                <a:gd fmla="*/ 97 h 131" name="T57"/>
                <a:gd fmla="*/ 94 w 143" name="T58"/>
                <a:gd fmla="*/ 63 h 131" name="T59"/>
                <a:gd fmla="*/ 111 w 143" name="T60"/>
                <a:gd fmla="*/ 40 h 131" name="T61"/>
                <a:gd fmla="*/ 116 w 143" name="T62"/>
                <a:gd fmla="*/ 33 h 131" name="T63"/>
                <a:gd fmla="*/ 119 w 143" name="T64"/>
                <a:gd fmla="*/ 36 h 131" name="T65"/>
                <a:gd fmla="*/ 127 w 143" name="T66"/>
                <a:gd fmla="*/ 42 h 131" name="T67"/>
                <a:gd fmla="*/ 128 w 143" name="T68"/>
                <a:gd fmla="*/ 42 h 131" name="T69"/>
                <a:gd fmla="*/ 128 w 143" name="T70"/>
                <a:gd fmla="*/ 42 h 131" name="T71"/>
                <a:gd fmla="*/ 130 w 143" name="T72"/>
                <a:gd fmla="*/ 42 h 131" name="T73"/>
                <a:gd fmla="*/ 131 w 143" name="T74"/>
                <a:gd fmla="*/ 42 h 131" name="T75"/>
                <a:gd fmla="*/ 143 w 143" name="T76"/>
                <a:gd fmla="*/ 24 h 131" name="T77"/>
                <a:gd fmla="*/ 143 w 143" name="T78"/>
                <a:gd fmla="*/ 12 h 131" name="T79"/>
                <a:gd fmla="*/ 134 w 143" name="T80"/>
                <a:gd fmla="*/ 12 h 13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31" w="143">
                  <a:moveTo>
                    <a:pt x="134" y="12"/>
                  </a:moveTo>
                  <a:cubicBezTo>
                    <a:pt x="128" y="20"/>
                    <a:pt x="128" y="20"/>
                    <a:pt x="128" y="20"/>
                  </a:cubicBezTo>
                  <a:cubicBezTo>
                    <a:pt x="126" y="23"/>
                    <a:pt x="126" y="23"/>
                    <a:pt x="126" y="23"/>
                  </a:cubicBezTo>
                  <a:cubicBezTo>
                    <a:pt x="122" y="20"/>
                    <a:pt x="122" y="20"/>
                    <a:pt x="122" y="20"/>
                  </a:cubicBezTo>
                  <a:cubicBezTo>
                    <a:pt x="114" y="14"/>
                    <a:pt x="114" y="14"/>
                    <a:pt x="114" y="14"/>
                  </a:cubicBezTo>
                  <a:cubicBezTo>
                    <a:pt x="114" y="14"/>
                    <a:pt x="114" y="14"/>
                    <a:pt x="114" y="14"/>
                  </a:cubicBezTo>
                  <a:cubicBezTo>
                    <a:pt x="114" y="14"/>
                    <a:pt x="114" y="14"/>
                    <a:pt x="114" y="14"/>
                  </a:cubicBezTo>
                  <a:cubicBezTo>
                    <a:pt x="114" y="14"/>
                    <a:pt x="114" y="14"/>
                    <a:pt x="113" y="14"/>
                  </a:cubicBezTo>
                  <a:cubicBezTo>
                    <a:pt x="113" y="14"/>
                    <a:pt x="113" y="14"/>
                    <a:pt x="113" y="14"/>
                  </a:cubicBezTo>
                  <a:cubicBezTo>
                    <a:pt x="113" y="14"/>
                    <a:pt x="113" y="14"/>
                    <a:pt x="113" y="14"/>
                  </a:cubicBezTo>
                  <a:cubicBezTo>
                    <a:pt x="113" y="14"/>
                    <a:pt x="113" y="14"/>
                    <a:pt x="113" y="14"/>
                  </a:cubicBezTo>
                  <a:cubicBezTo>
                    <a:pt x="113" y="14"/>
                    <a:pt x="113" y="14"/>
                    <a:pt x="113" y="14"/>
                  </a:cubicBezTo>
                  <a:cubicBezTo>
                    <a:pt x="112" y="14"/>
                    <a:pt x="112" y="14"/>
                    <a:pt x="112" y="14"/>
                  </a:cubicBezTo>
                  <a:cubicBezTo>
                    <a:pt x="112" y="14"/>
                    <a:pt x="112" y="15"/>
                    <a:pt x="112" y="15"/>
                  </a:cubicBezTo>
                  <a:cubicBezTo>
                    <a:pt x="112" y="15"/>
                    <a:pt x="111" y="15"/>
                    <a:pt x="111" y="15"/>
                  </a:cubicBezTo>
                  <a:cubicBezTo>
                    <a:pt x="111" y="15"/>
                    <a:pt x="111" y="15"/>
                    <a:pt x="111" y="15"/>
                  </a:cubicBezTo>
                  <a:cubicBezTo>
                    <a:pt x="111" y="15"/>
                    <a:pt x="111" y="16"/>
                    <a:pt x="110" y="16"/>
                  </a:cubicBezTo>
                  <a:cubicBezTo>
                    <a:pt x="107" y="20"/>
                    <a:pt x="107" y="20"/>
                    <a:pt x="107" y="20"/>
                  </a:cubicBezTo>
                  <a:cubicBezTo>
                    <a:pt x="108" y="20"/>
                    <a:pt x="108" y="20"/>
                    <a:pt x="108" y="20"/>
                  </a:cubicBezTo>
                  <a:cubicBezTo>
                    <a:pt x="105" y="23"/>
                    <a:pt x="105" y="23"/>
                    <a:pt x="105" y="23"/>
                  </a:cubicBezTo>
                  <a:cubicBezTo>
                    <a:pt x="105" y="23"/>
                    <a:pt x="105" y="23"/>
                    <a:pt x="105" y="23"/>
                  </a:cubicBezTo>
                  <a:cubicBezTo>
                    <a:pt x="97" y="35"/>
                    <a:pt x="97" y="35"/>
                    <a:pt x="97" y="35"/>
                  </a:cubicBezTo>
                  <a:cubicBezTo>
                    <a:pt x="83" y="55"/>
                    <a:pt x="83" y="55"/>
                    <a:pt x="83" y="55"/>
                  </a:cubicBezTo>
                  <a:cubicBezTo>
                    <a:pt x="77" y="63"/>
                    <a:pt x="77" y="63"/>
                    <a:pt x="77" y="63"/>
                  </a:cubicBezTo>
                  <a:cubicBezTo>
                    <a:pt x="76" y="65"/>
                    <a:pt x="76" y="65"/>
                    <a:pt x="76" y="65"/>
                  </a:cubicBezTo>
                  <a:cubicBezTo>
                    <a:pt x="68" y="76"/>
                    <a:pt x="68" y="76"/>
                    <a:pt x="68" y="76"/>
                  </a:cubicBezTo>
                  <a:cubicBezTo>
                    <a:pt x="65" y="80"/>
                    <a:pt x="65" y="80"/>
                    <a:pt x="65" y="80"/>
                  </a:cubicBezTo>
                  <a:cubicBezTo>
                    <a:pt x="44" y="63"/>
                    <a:pt x="44" y="63"/>
                    <a:pt x="44" y="63"/>
                  </a:cubicBezTo>
                  <a:cubicBezTo>
                    <a:pt x="40" y="60"/>
                    <a:pt x="40" y="60"/>
                    <a:pt x="40" y="60"/>
                  </a:cubicBezTo>
                  <a:cubicBezTo>
                    <a:pt x="39" y="60"/>
                    <a:pt x="39" y="60"/>
                    <a:pt x="39" y="60"/>
                  </a:cubicBezTo>
                  <a:cubicBezTo>
                    <a:pt x="39" y="60"/>
                    <a:pt x="38" y="60"/>
                    <a:pt x="38" y="60"/>
                  </a:cubicBezTo>
                  <a:cubicBezTo>
                    <a:pt x="38" y="60"/>
                    <a:pt x="38" y="59"/>
                    <a:pt x="38" y="59"/>
                  </a:cubicBezTo>
                  <a:cubicBezTo>
                    <a:pt x="38" y="59"/>
                    <a:pt x="38" y="59"/>
                    <a:pt x="38" y="59"/>
                  </a:cubicBezTo>
                  <a:cubicBezTo>
                    <a:pt x="37" y="59"/>
                    <a:pt x="37" y="60"/>
                    <a:pt x="37" y="60"/>
                  </a:cubicBezTo>
                  <a:cubicBezTo>
                    <a:pt x="37" y="60"/>
                    <a:pt x="37" y="60"/>
                    <a:pt x="37" y="60"/>
                  </a:cubicBezTo>
                  <a:cubicBezTo>
                    <a:pt x="36" y="60"/>
                    <a:pt x="36" y="60"/>
                    <a:pt x="36" y="60"/>
                  </a:cubicBezTo>
                  <a:cubicBezTo>
                    <a:pt x="35" y="60"/>
                    <a:pt x="35" y="61"/>
                    <a:pt x="35" y="61"/>
                  </a:cubicBezTo>
                  <a:cubicBezTo>
                    <a:pt x="33" y="63"/>
                    <a:pt x="33" y="63"/>
                    <a:pt x="33" y="63"/>
                  </a:cubicBezTo>
                  <a:cubicBezTo>
                    <a:pt x="32" y="64"/>
                    <a:pt x="32" y="64"/>
                    <a:pt x="32" y="64"/>
                  </a:cubicBezTo>
                  <a:cubicBezTo>
                    <a:pt x="24" y="75"/>
                    <a:pt x="24" y="75"/>
                    <a:pt x="24" y="75"/>
                  </a:cubicBezTo>
                  <a:cubicBezTo>
                    <a:pt x="7" y="99"/>
                    <a:pt x="7" y="99"/>
                    <a:pt x="7" y="99"/>
                  </a:cubicBezTo>
                  <a:cubicBezTo>
                    <a:pt x="2" y="107"/>
                    <a:pt x="2" y="107"/>
                    <a:pt x="2" y="107"/>
                  </a:cubicBezTo>
                  <a:cubicBezTo>
                    <a:pt x="0" y="109"/>
                    <a:pt x="0" y="109"/>
                    <a:pt x="0" y="109"/>
                  </a:cubicBezTo>
                  <a:cubicBezTo>
                    <a:pt x="0" y="113"/>
                    <a:pt x="0" y="113"/>
                    <a:pt x="0" y="113"/>
                  </a:cubicBezTo>
                  <a:cubicBezTo>
                    <a:pt x="1" y="131"/>
                    <a:pt x="1" y="131"/>
                    <a:pt x="1" y="131"/>
                  </a:cubicBezTo>
                  <a:cubicBezTo>
                    <a:pt x="4" y="131"/>
                    <a:pt x="4" y="131"/>
                    <a:pt x="4" y="131"/>
                  </a:cubicBezTo>
                  <a:cubicBezTo>
                    <a:pt x="10" y="123"/>
                    <a:pt x="15" y="115"/>
                    <a:pt x="21" y="107"/>
                  </a:cubicBezTo>
                  <a:cubicBezTo>
                    <a:pt x="25" y="101"/>
                    <a:pt x="29" y="95"/>
                    <a:pt x="32" y="90"/>
                  </a:cubicBezTo>
                  <a:cubicBezTo>
                    <a:pt x="37" y="83"/>
                    <a:pt x="40" y="79"/>
                    <a:pt x="40" y="79"/>
                  </a:cubicBezTo>
                  <a:cubicBezTo>
                    <a:pt x="66" y="98"/>
                    <a:pt x="66" y="98"/>
                    <a:pt x="66" y="98"/>
                  </a:cubicBezTo>
                  <a:cubicBezTo>
                    <a:pt x="66" y="98"/>
                    <a:pt x="66" y="98"/>
                    <a:pt x="66" y="98"/>
                  </a:cubicBezTo>
                  <a:cubicBezTo>
                    <a:pt x="66" y="98"/>
                    <a:pt x="66" y="98"/>
                    <a:pt x="66" y="98"/>
                  </a:cubicBezTo>
                  <a:cubicBezTo>
                    <a:pt x="67" y="98"/>
                    <a:pt x="67" y="99"/>
                    <a:pt x="67" y="99"/>
                  </a:cubicBezTo>
                  <a:cubicBezTo>
                    <a:pt x="67" y="99"/>
                    <a:pt x="67" y="98"/>
                    <a:pt x="67" y="98"/>
                  </a:cubicBezTo>
                  <a:cubicBezTo>
                    <a:pt x="67" y="98"/>
                    <a:pt x="67" y="98"/>
                    <a:pt x="68" y="98"/>
                  </a:cubicBezTo>
                  <a:cubicBezTo>
                    <a:pt x="68" y="98"/>
                    <a:pt x="68" y="98"/>
                    <a:pt x="68" y="98"/>
                  </a:cubicBezTo>
                  <a:cubicBezTo>
                    <a:pt x="68" y="98"/>
                    <a:pt x="68" y="98"/>
                    <a:pt x="68" y="98"/>
                  </a:cubicBezTo>
                  <a:cubicBezTo>
                    <a:pt x="69" y="98"/>
                    <a:pt x="69" y="98"/>
                    <a:pt x="70" y="97"/>
                  </a:cubicBezTo>
                  <a:cubicBezTo>
                    <a:pt x="70" y="97"/>
                    <a:pt x="72" y="94"/>
                    <a:pt x="76" y="89"/>
                  </a:cubicBezTo>
                  <a:cubicBezTo>
                    <a:pt x="81" y="83"/>
                    <a:pt x="88" y="73"/>
                    <a:pt x="94" y="63"/>
                  </a:cubicBezTo>
                  <a:cubicBezTo>
                    <a:pt x="96" y="61"/>
                    <a:pt x="98" y="58"/>
                    <a:pt x="100" y="55"/>
                  </a:cubicBezTo>
                  <a:cubicBezTo>
                    <a:pt x="104" y="49"/>
                    <a:pt x="108" y="44"/>
                    <a:pt x="111" y="40"/>
                  </a:cubicBezTo>
                  <a:cubicBezTo>
                    <a:pt x="115" y="35"/>
                    <a:pt x="115" y="35"/>
                    <a:pt x="115" y="35"/>
                  </a:cubicBezTo>
                  <a:cubicBezTo>
                    <a:pt x="116" y="33"/>
                    <a:pt x="116" y="33"/>
                    <a:pt x="116" y="33"/>
                  </a:cubicBezTo>
                  <a:cubicBezTo>
                    <a:pt x="117" y="35"/>
                    <a:pt x="117" y="35"/>
                    <a:pt x="117" y="35"/>
                  </a:cubicBezTo>
                  <a:cubicBezTo>
                    <a:pt x="119" y="36"/>
                    <a:pt x="119" y="36"/>
                    <a:pt x="119" y="36"/>
                  </a:cubicBezTo>
                  <a:cubicBezTo>
                    <a:pt x="126" y="42"/>
                    <a:pt x="126" y="42"/>
                    <a:pt x="126" y="42"/>
                  </a:cubicBezTo>
                  <a:cubicBezTo>
                    <a:pt x="127" y="42"/>
                    <a:pt x="127" y="42"/>
                    <a:pt x="127" y="42"/>
                  </a:cubicBezTo>
                  <a:cubicBezTo>
                    <a:pt x="127" y="42"/>
                    <a:pt x="127" y="42"/>
                    <a:pt x="127" y="42"/>
                  </a:cubicBezTo>
                  <a:cubicBezTo>
                    <a:pt x="128" y="42"/>
                    <a:pt x="128" y="42"/>
                    <a:pt x="128" y="42"/>
                  </a:cubicBezTo>
                  <a:cubicBezTo>
                    <a:pt x="128" y="42"/>
                    <a:pt x="128" y="42"/>
                    <a:pt x="128" y="42"/>
                  </a:cubicBezTo>
                  <a:cubicBezTo>
                    <a:pt x="128" y="42"/>
                    <a:pt x="128" y="42"/>
                    <a:pt x="128" y="42"/>
                  </a:cubicBezTo>
                  <a:cubicBezTo>
                    <a:pt x="129" y="42"/>
                    <a:pt x="129" y="42"/>
                    <a:pt x="129" y="42"/>
                  </a:cubicBezTo>
                  <a:cubicBezTo>
                    <a:pt x="129" y="42"/>
                    <a:pt x="130" y="42"/>
                    <a:pt x="130" y="42"/>
                  </a:cubicBezTo>
                  <a:cubicBezTo>
                    <a:pt x="130" y="42"/>
                    <a:pt x="130" y="42"/>
                    <a:pt x="130" y="42"/>
                  </a:cubicBezTo>
                  <a:cubicBezTo>
                    <a:pt x="130" y="42"/>
                    <a:pt x="130" y="42"/>
                    <a:pt x="131" y="42"/>
                  </a:cubicBezTo>
                  <a:cubicBezTo>
                    <a:pt x="136" y="35"/>
                    <a:pt x="136" y="35"/>
                    <a:pt x="136" y="35"/>
                  </a:cubicBezTo>
                  <a:cubicBezTo>
                    <a:pt x="143" y="24"/>
                    <a:pt x="143" y="24"/>
                    <a:pt x="143" y="24"/>
                  </a:cubicBezTo>
                  <a:cubicBezTo>
                    <a:pt x="143" y="20"/>
                    <a:pt x="143" y="20"/>
                    <a:pt x="143" y="20"/>
                  </a:cubicBezTo>
                  <a:cubicBezTo>
                    <a:pt x="143" y="12"/>
                    <a:pt x="143" y="12"/>
                    <a:pt x="143" y="12"/>
                  </a:cubicBezTo>
                  <a:cubicBezTo>
                    <a:pt x="143" y="0"/>
                    <a:pt x="143" y="0"/>
                    <a:pt x="143" y="0"/>
                  </a:cubicBezTo>
                  <a:lnTo>
                    <a:pt x="134" y="1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20" name="Freeform 22"/>
            <p:cNvSpPr/>
            <p:nvPr/>
          </p:nvSpPr>
          <p:spPr bwMode="auto">
            <a:xfrm>
              <a:off x="7336271" y="2630131"/>
              <a:ext cx="17815" cy="59016"/>
            </a:xfrm>
            <a:custGeom>
              <a:gdLst>
                <a:gd fmla="*/ 6 w 8" name="T0"/>
                <a:gd fmla="*/ 24 h 25" name="T1"/>
                <a:gd fmla="*/ 8 w 8" name="T2"/>
                <a:gd fmla="*/ 25 h 25" name="T3"/>
                <a:gd fmla="*/ 8 w 8" name="T4"/>
                <a:gd fmla="*/ 21 h 25" name="T5"/>
                <a:gd fmla="*/ 8 w 8" name="T6"/>
                <a:gd fmla="*/ 21 h 25" name="T7"/>
                <a:gd fmla="*/ 8 w 8" name="T8"/>
                <a:gd fmla="*/ 0 h 25" name="T9"/>
                <a:gd fmla="*/ 0 w 8" name="T10"/>
                <a:gd fmla="*/ 0 h 25" name="T11"/>
                <a:gd fmla="*/ 0 w 8" name="T12"/>
                <a:gd fmla="*/ 22 h 25" name="T13"/>
                <a:gd fmla="*/ 6 w 8" name="T14"/>
                <a:gd fmla="*/ 24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8">
                  <a:moveTo>
                    <a:pt x="6" y="24"/>
                  </a:moveTo>
                  <a:cubicBezTo>
                    <a:pt x="8" y="25"/>
                    <a:pt x="8" y="25"/>
                    <a:pt x="8" y="25"/>
                  </a:cubicBezTo>
                  <a:cubicBezTo>
                    <a:pt x="8" y="21"/>
                    <a:pt x="8" y="21"/>
                    <a:pt x="8" y="21"/>
                  </a:cubicBezTo>
                  <a:cubicBezTo>
                    <a:pt x="8" y="21"/>
                    <a:pt x="8" y="21"/>
                    <a:pt x="8" y="21"/>
                  </a:cubicBezTo>
                  <a:cubicBezTo>
                    <a:pt x="8" y="0"/>
                    <a:pt x="8" y="0"/>
                    <a:pt x="8" y="0"/>
                  </a:cubicBezTo>
                  <a:cubicBezTo>
                    <a:pt x="0" y="0"/>
                    <a:pt x="0" y="0"/>
                    <a:pt x="0" y="0"/>
                  </a:cubicBezTo>
                  <a:cubicBezTo>
                    <a:pt x="0" y="22"/>
                    <a:pt x="0" y="22"/>
                    <a:pt x="0" y="22"/>
                  </a:cubicBezTo>
                  <a:cubicBezTo>
                    <a:pt x="3" y="22"/>
                    <a:pt x="5" y="23"/>
                    <a:pt x="6" y="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21" name="Freeform 23"/>
            <p:cNvSpPr/>
            <p:nvPr/>
          </p:nvSpPr>
          <p:spPr bwMode="auto">
            <a:xfrm>
              <a:off x="7143118" y="2753164"/>
              <a:ext cx="264408" cy="216059"/>
            </a:xfrm>
            <a:custGeom>
              <a:gdLst>
                <a:gd fmla="*/ 95 w 119" name="T0"/>
                <a:gd fmla="*/ 2 h 91" name="T1"/>
                <a:gd fmla="*/ 93 w 119" name="T2"/>
                <a:gd fmla="*/ 0 h 91" name="T3"/>
                <a:gd fmla="*/ 87 w 119" name="T4"/>
                <a:gd fmla="*/ 7 h 91" name="T5"/>
                <a:gd fmla="*/ 87 w 119" name="T6"/>
                <a:gd fmla="*/ 15 h 91" name="T7"/>
                <a:gd fmla="*/ 82 w 119" name="T8"/>
                <a:gd fmla="*/ 15 h 91" name="T9"/>
                <a:gd fmla="*/ 76 w 119" name="T10"/>
                <a:gd fmla="*/ 23 h 91" name="T11"/>
                <a:gd fmla="*/ 87 w 119" name="T12"/>
                <a:gd fmla="*/ 23 h 91" name="T13"/>
                <a:gd fmla="*/ 87 w 119" name="T14"/>
                <a:gd fmla="*/ 59 h 91" name="T15"/>
                <a:gd fmla="*/ 52 w 119" name="T16"/>
                <a:gd fmla="*/ 59 h 91" name="T17"/>
                <a:gd fmla="*/ 50 w 119" name="T18"/>
                <a:gd fmla="*/ 62 h 91" name="T19"/>
                <a:gd fmla="*/ 50 w 119" name="T20"/>
                <a:gd fmla="*/ 62 h 91" name="T21"/>
                <a:gd fmla="*/ 46 w 119" name="T22"/>
                <a:gd fmla="*/ 64 h 91" name="T23"/>
                <a:gd fmla="*/ 43 w 119" name="T24"/>
                <a:gd fmla="*/ 65 h 91" name="T25"/>
                <a:gd fmla="*/ 38 w 119" name="T26"/>
                <a:gd fmla="*/ 63 h 91" name="T27"/>
                <a:gd fmla="*/ 38 w 119" name="T28"/>
                <a:gd fmla="*/ 63 h 91" name="T29"/>
                <a:gd fmla="*/ 38 w 119" name="T30"/>
                <a:gd fmla="*/ 63 h 91" name="T31"/>
                <a:gd fmla="*/ 32 w 119" name="T32"/>
                <a:gd fmla="*/ 59 h 91" name="T33"/>
                <a:gd fmla="*/ 10 w 119" name="T34"/>
                <a:gd fmla="*/ 59 h 91" name="T35"/>
                <a:gd fmla="*/ 0 w 119" name="T36"/>
                <a:gd fmla="*/ 73 h 91" name="T37"/>
                <a:gd fmla="*/ 0 w 119" name="T38"/>
                <a:gd fmla="*/ 91 h 91" name="T39"/>
                <a:gd fmla="*/ 8 w 119" name="T40"/>
                <a:gd fmla="*/ 91 h 91" name="T41"/>
                <a:gd fmla="*/ 8 w 119" name="T42"/>
                <a:gd fmla="*/ 67 h 91" name="T43"/>
                <a:gd fmla="*/ 44 w 119" name="T44"/>
                <a:gd fmla="*/ 67 h 91" name="T45"/>
                <a:gd fmla="*/ 44 w 119" name="T46"/>
                <a:gd fmla="*/ 91 h 91" name="T47"/>
                <a:gd fmla="*/ 52 w 119" name="T48"/>
                <a:gd fmla="*/ 91 h 91" name="T49"/>
                <a:gd fmla="*/ 52 w 119" name="T50"/>
                <a:gd fmla="*/ 67 h 91" name="T51"/>
                <a:gd fmla="*/ 87 w 119" name="T52"/>
                <a:gd fmla="*/ 67 h 91" name="T53"/>
                <a:gd fmla="*/ 87 w 119" name="T54"/>
                <a:gd fmla="*/ 91 h 91" name="T55"/>
                <a:gd fmla="*/ 95 w 119" name="T56"/>
                <a:gd fmla="*/ 91 h 91" name="T57"/>
                <a:gd fmla="*/ 95 w 119" name="T58"/>
                <a:gd fmla="*/ 67 h 91" name="T59"/>
                <a:gd fmla="*/ 119 w 119" name="T60"/>
                <a:gd fmla="*/ 67 h 91" name="T61"/>
                <a:gd fmla="*/ 119 w 119" name="T62"/>
                <a:gd fmla="*/ 59 h 91" name="T63"/>
                <a:gd fmla="*/ 95 w 119" name="T64"/>
                <a:gd fmla="*/ 59 h 91" name="T65"/>
                <a:gd fmla="*/ 95 w 119" name="T66"/>
                <a:gd fmla="*/ 23 h 91" name="T67"/>
                <a:gd fmla="*/ 119 w 119" name="T68"/>
                <a:gd fmla="*/ 23 h 91" name="T69"/>
                <a:gd fmla="*/ 119 w 119" name="T70"/>
                <a:gd fmla="*/ 15 h 91" name="T71"/>
                <a:gd fmla="*/ 95 w 119" name="T72"/>
                <a:gd fmla="*/ 15 h 91" name="T73"/>
                <a:gd fmla="*/ 95 w 119" name="T74"/>
                <a:gd fmla="*/ 2 h 9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1" w="119">
                  <a:moveTo>
                    <a:pt x="95" y="2"/>
                  </a:moveTo>
                  <a:cubicBezTo>
                    <a:pt x="93" y="0"/>
                    <a:pt x="93" y="0"/>
                    <a:pt x="93" y="0"/>
                  </a:cubicBezTo>
                  <a:cubicBezTo>
                    <a:pt x="91" y="2"/>
                    <a:pt x="89" y="5"/>
                    <a:pt x="87" y="7"/>
                  </a:cubicBezTo>
                  <a:cubicBezTo>
                    <a:pt x="87" y="15"/>
                    <a:pt x="87" y="15"/>
                    <a:pt x="87" y="15"/>
                  </a:cubicBezTo>
                  <a:cubicBezTo>
                    <a:pt x="82" y="15"/>
                    <a:pt x="82" y="15"/>
                    <a:pt x="82" y="15"/>
                  </a:cubicBezTo>
                  <a:cubicBezTo>
                    <a:pt x="80" y="18"/>
                    <a:pt x="78" y="21"/>
                    <a:pt x="76" y="23"/>
                  </a:cubicBezTo>
                  <a:cubicBezTo>
                    <a:pt x="87" y="23"/>
                    <a:pt x="87" y="23"/>
                    <a:pt x="87" y="23"/>
                  </a:cubicBezTo>
                  <a:cubicBezTo>
                    <a:pt x="87" y="59"/>
                    <a:pt x="87" y="59"/>
                    <a:pt x="87" y="59"/>
                  </a:cubicBezTo>
                  <a:cubicBezTo>
                    <a:pt x="52" y="59"/>
                    <a:pt x="52" y="59"/>
                    <a:pt x="52" y="59"/>
                  </a:cubicBezTo>
                  <a:cubicBezTo>
                    <a:pt x="51" y="60"/>
                    <a:pt x="51" y="61"/>
                    <a:pt x="50" y="62"/>
                  </a:cubicBezTo>
                  <a:cubicBezTo>
                    <a:pt x="50" y="62"/>
                    <a:pt x="50" y="62"/>
                    <a:pt x="50" y="62"/>
                  </a:cubicBezTo>
                  <a:cubicBezTo>
                    <a:pt x="49" y="63"/>
                    <a:pt x="48" y="64"/>
                    <a:pt x="46" y="64"/>
                  </a:cubicBezTo>
                  <a:cubicBezTo>
                    <a:pt x="45" y="64"/>
                    <a:pt x="44" y="65"/>
                    <a:pt x="43" y="65"/>
                  </a:cubicBezTo>
                  <a:cubicBezTo>
                    <a:pt x="41" y="65"/>
                    <a:pt x="39" y="64"/>
                    <a:pt x="38" y="63"/>
                  </a:cubicBezTo>
                  <a:cubicBezTo>
                    <a:pt x="38" y="63"/>
                    <a:pt x="38" y="63"/>
                    <a:pt x="38" y="63"/>
                  </a:cubicBezTo>
                  <a:cubicBezTo>
                    <a:pt x="38" y="63"/>
                    <a:pt x="38" y="63"/>
                    <a:pt x="38" y="63"/>
                  </a:cubicBezTo>
                  <a:cubicBezTo>
                    <a:pt x="32" y="59"/>
                    <a:pt x="32" y="59"/>
                    <a:pt x="32" y="59"/>
                  </a:cubicBezTo>
                  <a:cubicBezTo>
                    <a:pt x="10" y="59"/>
                    <a:pt x="10" y="59"/>
                    <a:pt x="10" y="59"/>
                  </a:cubicBezTo>
                  <a:cubicBezTo>
                    <a:pt x="7" y="63"/>
                    <a:pt x="4" y="68"/>
                    <a:pt x="0" y="73"/>
                  </a:cubicBezTo>
                  <a:cubicBezTo>
                    <a:pt x="0" y="91"/>
                    <a:pt x="0" y="91"/>
                    <a:pt x="0" y="91"/>
                  </a:cubicBezTo>
                  <a:cubicBezTo>
                    <a:pt x="8" y="91"/>
                    <a:pt x="8" y="91"/>
                    <a:pt x="8" y="91"/>
                  </a:cubicBezTo>
                  <a:cubicBezTo>
                    <a:pt x="8" y="67"/>
                    <a:pt x="8" y="67"/>
                    <a:pt x="8" y="67"/>
                  </a:cubicBezTo>
                  <a:cubicBezTo>
                    <a:pt x="44" y="67"/>
                    <a:pt x="44" y="67"/>
                    <a:pt x="44" y="67"/>
                  </a:cubicBezTo>
                  <a:cubicBezTo>
                    <a:pt x="44" y="91"/>
                    <a:pt x="44" y="91"/>
                    <a:pt x="44" y="91"/>
                  </a:cubicBezTo>
                  <a:cubicBezTo>
                    <a:pt x="52" y="91"/>
                    <a:pt x="52" y="91"/>
                    <a:pt x="52" y="91"/>
                  </a:cubicBezTo>
                  <a:cubicBezTo>
                    <a:pt x="52" y="67"/>
                    <a:pt x="52" y="67"/>
                    <a:pt x="52" y="67"/>
                  </a:cubicBezTo>
                  <a:cubicBezTo>
                    <a:pt x="87" y="67"/>
                    <a:pt x="87" y="67"/>
                    <a:pt x="87" y="67"/>
                  </a:cubicBezTo>
                  <a:cubicBezTo>
                    <a:pt x="87" y="91"/>
                    <a:pt x="87" y="91"/>
                    <a:pt x="87" y="91"/>
                  </a:cubicBezTo>
                  <a:cubicBezTo>
                    <a:pt x="95" y="91"/>
                    <a:pt x="95" y="91"/>
                    <a:pt x="95" y="91"/>
                  </a:cubicBezTo>
                  <a:cubicBezTo>
                    <a:pt x="95" y="67"/>
                    <a:pt x="95" y="67"/>
                    <a:pt x="95" y="67"/>
                  </a:cubicBezTo>
                  <a:cubicBezTo>
                    <a:pt x="119" y="67"/>
                    <a:pt x="119" y="67"/>
                    <a:pt x="119" y="67"/>
                  </a:cubicBezTo>
                  <a:cubicBezTo>
                    <a:pt x="119" y="59"/>
                    <a:pt x="119" y="59"/>
                    <a:pt x="119" y="59"/>
                  </a:cubicBezTo>
                  <a:cubicBezTo>
                    <a:pt x="95" y="59"/>
                    <a:pt x="95" y="59"/>
                    <a:pt x="95" y="59"/>
                  </a:cubicBezTo>
                  <a:cubicBezTo>
                    <a:pt x="95" y="23"/>
                    <a:pt x="95" y="23"/>
                    <a:pt x="95" y="23"/>
                  </a:cubicBezTo>
                  <a:cubicBezTo>
                    <a:pt x="119" y="23"/>
                    <a:pt x="119" y="23"/>
                    <a:pt x="119" y="23"/>
                  </a:cubicBezTo>
                  <a:cubicBezTo>
                    <a:pt x="119" y="15"/>
                    <a:pt x="119" y="15"/>
                    <a:pt x="119" y="15"/>
                  </a:cubicBezTo>
                  <a:cubicBezTo>
                    <a:pt x="95" y="15"/>
                    <a:pt x="95" y="15"/>
                    <a:pt x="95" y="15"/>
                  </a:cubicBezTo>
                  <a:lnTo>
                    <a:pt x="95"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22" name="Freeform 24"/>
            <p:cNvSpPr/>
            <p:nvPr/>
          </p:nvSpPr>
          <p:spPr bwMode="auto">
            <a:xfrm>
              <a:off x="7089678" y="2630131"/>
              <a:ext cx="241905" cy="190052"/>
            </a:xfrm>
            <a:custGeom>
              <a:gdLst>
                <a:gd fmla="*/ 24 w 109" name="T0"/>
                <a:gd fmla="*/ 80 h 80" name="T1"/>
                <a:gd fmla="*/ 31 w 109" name="T2"/>
                <a:gd fmla="*/ 71 h 80" name="T3"/>
                <a:gd fmla="*/ 34 w 109" name="T4"/>
                <a:gd fmla="*/ 67 h 80" name="T5"/>
                <a:gd fmla="*/ 32 w 109" name="T6"/>
                <a:gd fmla="*/ 67 h 80" name="T7"/>
                <a:gd fmla="*/ 32 w 109" name="T8"/>
                <a:gd fmla="*/ 47 h 80" name="T9"/>
                <a:gd fmla="*/ 32 w 109" name="T10"/>
                <a:gd fmla="*/ 32 h 80" name="T11"/>
                <a:gd fmla="*/ 68 w 109" name="T12"/>
                <a:gd fmla="*/ 32 h 80" name="T13"/>
                <a:gd fmla="*/ 68 w 109" name="T14"/>
                <a:gd fmla="*/ 47 h 80" name="T15"/>
                <a:gd fmla="*/ 68 w 109" name="T16"/>
                <a:gd fmla="*/ 67 h 80" name="T17"/>
                <a:gd fmla="*/ 44 w 109" name="T18"/>
                <a:gd fmla="*/ 67 h 80" name="T19"/>
                <a:gd fmla="*/ 56 w 109" name="T20"/>
                <a:gd fmla="*/ 75 h 80" name="T21"/>
                <a:gd fmla="*/ 68 w 109" name="T22"/>
                <a:gd fmla="*/ 75 h 80" name="T23"/>
                <a:gd fmla="*/ 68 w 109" name="T24"/>
                <a:gd fmla="*/ 76 h 80" name="T25"/>
                <a:gd fmla="*/ 76 w 109" name="T26"/>
                <a:gd fmla="*/ 66 h 80" name="T27"/>
                <a:gd fmla="*/ 76 w 109" name="T28"/>
                <a:gd fmla="*/ 47 h 80" name="T29"/>
                <a:gd fmla="*/ 76 w 109" name="T30"/>
                <a:gd fmla="*/ 32 h 80" name="T31"/>
                <a:gd fmla="*/ 103 w 109" name="T32"/>
                <a:gd fmla="*/ 32 h 80" name="T33"/>
                <a:gd fmla="*/ 108 w 109" name="T34"/>
                <a:gd fmla="*/ 24 h 80" name="T35"/>
                <a:gd fmla="*/ 109 w 109" name="T36"/>
                <a:gd fmla="*/ 24 h 80" name="T37"/>
                <a:gd fmla="*/ 76 w 109" name="T38"/>
                <a:gd fmla="*/ 24 h 80" name="T39"/>
                <a:gd fmla="*/ 76 w 109" name="T40"/>
                <a:gd fmla="*/ 0 h 80" name="T41"/>
                <a:gd fmla="*/ 68 w 109" name="T42"/>
                <a:gd fmla="*/ 0 h 80" name="T43"/>
                <a:gd fmla="*/ 68 w 109" name="T44"/>
                <a:gd fmla="*/ 24 h 80" name="T45"/>
                <a:gd fmla="*/ 32 w 109" name="T46"/>
                <a:gd fmla="*/ 24 h 80" name="T47"/>
                <a:gd fmla="*/ 32 w 109" name="T48"/>
                <a:gd fmla="*/ 0 h 80" name="T49"/>
                <a:gd fmla="*/ 24 w 109" name="T50"/>
                <a:gd fmla="*/ 0 h 80" name="T51"/>
                <a:gd fmla="*/ 24 w 109" name="T52"/>
                <a:gd fmla="*/ 24 h 80" name="T53"/>
                <a:gd fmla="*/ 0 w 109" name="T54"/>
                <a:gd fmla="*/ 24 h 80" name="T55"/>
                <a:gd fmla="*/ 0 w 109" name="T56"/>
                <a:gd fmla="*/ 32 h 80" name="T57"/>
                <a:gd fmla="*/ 24 w 109" name="T58"/>
                <a:gd fmla="*/ 32 h 80" name="T59"/>
                <a:gd fmla="*/ 24 w 109" name="T60"/>
                <a:gd fmla="*/ 47 h 80" name="T61"/>
                <a:gd fmla="*/ 24 w 109" name="T62"/>
                <a:gd fmla="*/ 67 h 80" name="T63"/>
                <a:gd fmla="*/ 0 w 109" name="T64"/>
                <a:gd fmla="*/ 67 h 80" name="T65"/>
                <a:gd fmla="*/ 0 w 109" name="T66"/>
                <a:gd fmla="*/ 75 h 80" name="T67"/>
                <a:gd fmla="*/ 24 w 109" name="T68"/>
                <a:gd fmla="*/ 75 h 80" name="T69"/>
                <a:gd fmla="*/ 24 w 109" name="T70"/>
                <a:gd fmla="*/ 80 h 8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0" w="109">
                  <a:moveTo>
                    <a:pt x="24" y="80"/>
                  </a:moveTo>
                  <a:cubicBezTo>
                    <a:pt x="31" y="71"/>
                    <a:pt x="31" y="71"/>
                    <a:pt x="31" y="71"/>
                  </a:cubicBezTo>
                  <a:cubicBezTo>
                    <a:pt x="31" y="71"/>
                    <a:pt x="32" y="69"/>
                    <a:pt x="34" y="67"/>
                  </a:cubicBezTo>
                  <a:cubicBezTo>
                    <a:pt x="32" y="67"/>
                    <a:pt x="32" y="67"/>
                    <a:pt x="32" y="67"/>
                  </a:cubicBezTo>
                  <a:cubicBezTo>
                    <a:pt x="32" y="47"/>
                    <a:pt x="32" y="47"/>
                    <a:pt x="32" y="47"/>
                  </a:cubicBezTo>
                  <a:cubicBezTo>
                    <a:pt x="32" y="32"/>
                    <a:pt x="32" y="32"/>
                    <a:pt x="32" y="32"/>
                  </a:cubicBezTo>
                  <a:cubicBezTo>
                    <a:pt x="68" y="32"/>
                    <a:pt x="68" y="32"/>
                    <a:pt x="68" y="32"/>
                  </a:cubicBezTo>
                  <a:cubicBezTo>
                    <a:pt x="68" y="47"/>
                    <a:pt x="68" y="47"/>
                    <a:pt x="68" y="47"/>
                  </a:cubicBezTo>
                  <a:cubicBezTo>
                    <a:pt x="68" y="67"/>
                    <a:pt x="68" y="67"/>
                    <a:pt x="68" y="67"/>
                  </a:cubicBezTo>
                  <a:cubicBezTo>
                    <a:pt x="44" y="67"/>
                    <a:pt x="44" y="67"/>
                    <a:pt x="44" y="67"/>
                  </a:cubicBezTo>
                  <a:cubicBezTo>
                    <a:pt x="56" y="75"/>
                    <a:pt x="56" y="75"/>
                    <a:pt x="56" y="75"/>
                  </a:cubicBezTo>
                  <a:cubicBezTo>
                    <a:pt x="68" y="75"/>
                    <a:pt x="68" y="75"/>
                    <a:pt x="68" y="75"/>
                  </a:cubicBezTo>
                  <a:cubicBezTo>
                    <a:pt x="68" y="76"/>
                    <a:pt x="68" y="76"/>
                    <a:pt x="68" y="76"/>
                  </a:cubicBezTo>
                  <a:cubicBezTo>
                    <a:pt x="76" y="66"/>
                    <a:pt x="76" y="66"/>
                    <a:pt x="76" y="66"/>
                  </a:cubicBezTo>
                  <a:cubicBezTo>
                    <a:pt x="76" y="47"/>
                    <a:pt x="76" y="47"/>
                    <a:pt x="76" y="47"/>
                  </a:cubicBezTo>
                  <a:cubicBezTo>
                    <a:pt x="76" y="32"/>
                    <a:pt x="76" y="32"/>
                    <a:pt x="76" y="32"/>
                  </a:cubicBezTo>
                  <a:cubicBezTo>
                    <a:pt x="103" y="32"/>
                    <a:pt x="103" y="32"/>
                    <a:pt x="103" y="32"/>
                  </a:cubicBezTo>
                  <a:cubicBezTo>
                    <a:pt x="108" y="24"/>
                    <a:pt x="108" y="24"/>
                    <a:pt x="108" y="24"/>
                  </a:cubicBezTo>
                  <a:cubicBezTo>
                    <a:pt x="109" y="24"/>
                    <a:pt x="109" y="24"/>
                    <a:pt x="109" y="24"/>
                  </a:cubicBezTo>
                  <a:cubicBezTo>
                    <a:pt x="76" y="24"/>
                    <a:pt x="76" y="24"/>
                    <a:pt x="76" y="24"/>
                  </a:cubicBezTo>
                  <a:cubicBezTo>
                    <a:pt x="76" y="0"/>
                    <a:pt x="76" y="0"/>
                    <a:pt x="76" y="0"/>
                  </a:cubicBezTo>
                  <a:cubicBezTo>
                    <a:pt x="68" y="0"/>
                    <a:pt x="68" y="0"/>
                    <a:pt x="68" y="0"/>
                  </a:cubicBezTo>
                  <a:cubicBezTo>
                    <a:pt x="68" y="24"/>
                    <a:pt x="68" y="24"/>
                    <a:pt x="68" y="24"/>
                  </a:cubicBezTo>
                  <a:cubicBezTo>
                    <a:pt x="32" y="24"/>
                    <a:pt x="32" y="24"/>
                    <a:pt x="32" y="24"/>
                  </a:cubicBezTo>
                  <a:cubicBezTo>
                    <a:pt x="32" y="0"/>
                    <a:pt x="32" y="0"/>
                    <a:pt x="32" y="0"/>
                  </a:cubicBezTo>
                  <a:cubicBezTo>
                    <a:pt x="24" y="0"/>
                    <a:pt x="24" y="0"/>
                    <a:pt x="24" y="0"/>
                  </a:cubicBezTo>
                  <a:cubicBezTo>
                    <a:pt x="24" y="24"/>
                    <a:pt x="24" y="24"/>
                    <a:pt x="24" y="24"/>
                  </a:cubicBezTo>
                  <a:cubicBezTo>
                    <a:pt x="0" y="24"/>
                    <a:pt x="0" y="24"/>
                    <a:pt x="0" y="24"/>
                  </a:cubicBezTo>
                  <a:cubicBezTo>
                    <a:pt x="0" y="32"/>
                    <a:pt x="0" y="32"/>
                    <a:pt x="0" y="32"/>
                  </a:cubicBezTo>
                  <a:cubicBezTo>
                    <a:pt x="24" y="32"/>
                    <a:pt x="24" y="32"/>
                    <a:pt x="24" y="32"/>
                  </a:cubicBezTo>
                  <a:cubicBezTo>
                    <a:pt x="24" y="47"/>
                    <a:pt x="24" y="47"/>
                    <a:pt x="24" y="47"/>
                  </a:cubicBezTo>
                  <a:cubicBezTo>
                    <a:pt x="24" y="67"/>
                    <a:pt x="24" y="67"/>
                    <a:pt x="24" y="67"/>
                  </a:cubicBezTo>
                  <a:cubicBezTo>
                    <a:pt x="0" y="67"/>
                    <a:pt x="0" y="67"/>
                    <a:pt x="0" y="67"/>
                  </a:cubicBezTo>
                  <a:cubicBezTo>
                    <a:pt x="0" y="75"/>
                    <a:pt x="0" y="75"/>
                    <a:pt x="0" y="75"/>
                  </a:cubicBezTo>
                  <a:cubicBezTo>
                    <a:pt x="24" y="75"/>
                    <a:pt x="24" y="75"/>
                    <a:pt x="24" y="75"/>
                  </a:cubicBezTo>
                  <a:lnTo>
                    <a:pt x="24" y="8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sp>
          <p:nvSpPr>
            <p:cNvPr id="23" name="Freeform 25"/>
            <p:cNvSpPr>
              <a:spLocks noEditPoints="1"/>
            </p:cNvSpPr>
            <p:nvPr/>
          </p:nvSpPr>
          <p:spPr bwMode="auto">
            <a:xfrm>
              <a:off x="3551106" y="2611126"/>
              <a:ext cx="352544" cy="377103"/>
            </a:xfrm>
            <a:custGeom>
              <a:gdLst>
                <a:gd fmla="*/ 80 w 159" name="T0"/>
                <a:gd fmla="*/ 0 h 159" name="T1"/>
                <a:gd fmla="*/ 80 w 159" name="T2"/>
                <a:gd fmla="*/ 0 h 159" name="T3"/>
                <a:gd fmla="*/ 0 w 159" name="T4"/>
                <a:gd fmla="*/ 79 h 159" name="T5"/>
                <a:gd fmla="*/ 0 w 159" name="T6"/>
                <a:gd fmla="*/ 79 h 159" name="T7"/>
                <a:gd fmla="*/ 80 w 159" name="T8"/>
                <a:gd fmla="*/ 159 h 159" name="T9"/>
                <a:gd fmla="*/ 136 w 159" name="T10"/>
                <a:gd fmla="*/ 136 h 159" name="T11"/>
                <a:gd fmla="*/ 159 w 159" name="T12"/>
                <a:gd fmla="*/ 79 h 159" name="T13"/>
                <a:gd fmla="*/ 24 w 159" name="T14"/>
                <a:gd fmla="*/ 120 h 159" name="T15"/>
                <a:gd fmla="*/ 26 w 159" name="T16"/>
                <a:gd fmla="*/ 109 h 159" name="T17"/>
                <a:gd fmla="*/ 80 w 159" name="T18"/>
                <a:gd fmla="*/ 148 h 159" name="T19"/>
                <a:gd fmla="*/ 80 w 159" name="T20"/>
                <a:gd fmla="*/ 148 h 159" name="T21"/>
                <a:gd fmla="*/ 51 w 159" name="T22"/>
                <a:gd fmla="*/ 114 h 159" name="T23"/>
                <a:gd fmla="*/ 31 w 159" name="T24"/>
                <a:gd fmla="*/ 101 h 159" name="T25"/>
                <a:gd fmla="*/ 21 w 159" name="T26"/>
                <a:gd fmla="*/ 90 h 159" name="T27"/>
                <a:gd fmla="*/ 41 w 159" name="T28"/>
                <a:gd fmla="*/ 67 h 159" name="T29"/>
                <a:gd fmla="*/ 26 w 159" name="T30"/>
                <a:gd fmla="*/ 67 h 159" name="T31"/>
                <a:gd fmla="*/ 30 w 159" name="T32"/>
                <a:gd fmla="*/ 51 h 159" name="T33"/>
                <a:gd fmla="*/ 25 w 159" name="T34"/>
                <a:gd fmla="*/ 44 h 159" name="T35"/>
                <a:gd fmla="*/ 43 w 159" name="T36"/>
                <a:gd fmla="*/ 46 h 159" name="T37"/>
                <a:gd fmla="*/ 58 w 159" name="T38"/>
                <a:gd fmla="*/ 52 h 159" name="T39"/>
                <a:gd fmla="*/ 57 w 159" name="T40"/>
                <a:gd fmla="*/ 40 h 159" name="T41"/>
                <a:gd fmla="*/ 42 w 159" name="T42"/>
                <a:gd fmla="*/ 35 h 159" name="T43"/>
                <a:gd fmla="*/ 80 w 159" name="T44"/>
                <a:gd fmla="*/ 10 h 159" name="T45"/>
                <a:gd fmla="*/ 80 w 159" name="T46"/>
                <a:gd fmla="*/ 10 h 159" name="T47"/>
                <a:gd fmla="*/ 116 w 159" name="T48"/>
                <a:gd fmla="*/ 47 h 159" name="T49"/>
                <a:gd fmla="*/ 98 w 159" name="T50"/>
                <a:gd fmla="*/ 49 h 159" name="T51"/>
                <a:gd fmla="*/ 90 w 159" name="T52"/>
                <a:gd fmla="*/ 52 h 159" name="T53"/>
                <a:gd fmla="*/ 89 w 159" name="T54"/>
                <a:gd fmla="*/ 60 h 159" name="T55"/>
                <a:gd fmla="*/ 94 w 159" name="T56"/>
                <a:gd fmla="*/ 65 h 159" name="T57"/>
                <a:gd fmla="*/ 78 w 159" name="T58"/>
                <a:gd fmla="*/ 70 h 159" name="T59"/>
                <a:gd fmla="*/ 87 w 159" name="T60"/>
                <a:gd fmla="*/ 75 h 159" name="T61"/>
                <a:gd fmla="*/ 104 w 159" name="T62"/>
                <a:gd fmla="*/ 72 h 159" name="T63"/>
                <a:gd fmla="*/ 107 w 159" name="T64"/>
                <a:gd fmla="*/ 85 h 159" name="T65"/>
                <a:gd fmla="*/ 120 w 159" name="T66"/>
                <a:gd fmla="*/ 85 h 159" name="T67"/>
                <a:gd fmla="*/ 128 w 159" name="T68"/>
                <a:gd fmla="*/ 93 h 159" name="T69"/>
                <a:gd fmla="*/ 142 w 159" name="T70"/>
                <a:gd fmla="*/ 93 h 159" name="T71"/>
                <a:gd fmla="*/ 107 w 159" name="T72"/>
                <a:gd fmla="*/ 100 h 159" name="T73"/>
                <a:gd fmla="*/ 93 w 159" name="T74"/>
                <a:gd fmla="*/ 87 h 159" name="T75"/>
                <a:gd fmla="*/ 73 w 159" name="T76"/>
                <a:gd fmla="*/ 84 h 159" name="T77"/>
                <a:gd fmla="*/ 74 w 159" name="T78"/>
                <a:gd fmla="*/ 104 h 159" name="T79"/>
                <a:gd fmla="*/ 88 w 159" name="T80"/>
                <a:gd fmla="*/ 107 h 159" name="T81"/>
                <a:gd fmla="*/ 96 w 159" name="T82"/>
                <a:gd fmla="*/ 132 h 159" name="T83"/>
                <a:gd fmla="*/ 105 w 159" name="T84"/>
                <a:gd fmla="*/ 112 h 159" name="T85"/>
                <a:gd fmla="*/ 107 w 159" name="T86"/>
                <a:gd fmla="*/ 100 h 15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9" w="159">
                  <a:moveTo>
                    <a:pt x="152" y="46"/>
                  </a:moveTo>
                  <a:cubicBezTo>
                    <a:pt x="148" y="37"/>
                    <a:pt x="143" y="30"/>
                    <a:pt x="136" y="23"/>
                  </a:cubicBezTo>
                  <a:cubicBezTo>
                    <a:pt x="122" y="8"/>
                    <a:pt x="102" y="0"/>
                    <a:pt x="80" y="0"/>
                  </a:cubicBezTo>
                  <a:cubicBezTo>
                    <a:pt x="80" y="0"/>
                    <a:pt x="80" y="0"/>
                    <a:pt x="80" y="0"/>
                  </a:cubicBezTo>
                  <a:cubicBezTo>
                    <a:pt x="80" y="0"/>
                    <a:pt x="80" y="0"/>
                    <a:pt x="80" y="0"/>
                  </a:cubicBezTo>
                  <a:cubicBezTo>
                    <a:pt x="80" y="0"/>
                    <a:pt x="80" y="0"/>
                    <a:pt x="80" y="0"/>
                  </a:cubicBezTo>
                  <a:cubicBezTo>
                    <a:pt x="58" y="0"/>
                    <a:pt x="38" y="8"/>
                    <a:pt x="23" y="23"/>
                  </a:cubicBezTo>
                  <a:cubicBezTo>
                    <a:pt x="16" y="30"/>
                    <a:pt x="11" y="38"/>
                    <a:pt x="7" y="47"/>
                  </a:cubicBezTo>
                  <a:cubicBezTo>
                    <a:pt x="2" y="57"/>
                    <a:pt x="0" y="68"/>
                    <a:pt x="0" y="79"/>
                  </a:cubicBezTo>
                  <a:cubicBezTo>
                    <a:pt x="0" y="79"/>
                    <a:pt x="0" y="79"/>
                    <a:pt x="0" y="79"/>
                  </a:cubicBezTo>
                  <a:cubicBezTo>
                    <a:pt x="0" y="79"/>
                    <a:pt x="0" y="79"/>
                    <a:pt x="0" y="79"/>
                  </a:cubicBezTo>
                  <a:cubicBezTo>
                    <a:pt x="0" y="79"/>
                    <a:pt x="0" y="79"/>
                    <a:pt x="0" y="79"/>
                  </a:cubicBezTo>
                  <a:cubicBezTo>
                    <a:pt x="0" y="101"/>
                    <a:pt x="9" y="121"/>
                    <a:pt x="23" y="136"/>
                  </a:cubicBezTo>
                  <a:cubicBezTo>
                    <a:pt x="38" y="150"/>
                    <a:pt x="58" y="159"/>
                    <a:pt x="80" y="159"/>
                  </a:cubicBezTo>
                  <a:cubicBezTo>
                    <a:pt x="80" y="159"/>
                    <a:pt x="80" y="159"/>
                    <a:pt x="80" y="159"/>
                  </a:cubicBezTo>
                  <a:cubicBezTo>
                    <a:pt x="80" y="159"/>
                    <a:pt x="80" y="159"/>
                    <a:pt x="80" y="159"/>
                  </a:cubicBezTo>
                  <a:cubicBezTo>
                    <a:pt x="80" y="159"/>
                    <a:pt x="80" y="159"/>
                    <a:pt x="80" y="159"/>
                  </a:cubicBezTo>
                  <a:cubicBezTo>
                    <a:pt x="102" y="159"/>
                    <a:pt x="122" y="150"/>
                    <a:pt x="136" y="136"/>
                  </a:cubicBezTo>
                  <a:cubicBezTo>
                    <a:pt x="151" y="121"/>
                    <a:pt x="159" y="101"/>
                    <a:pt x="159" y="79"/>
                  </a:cubicBezTo>
                  <a:cubicBezTo>
                    <a:pt x="159" y="79"/>
                    <a:pt x="159" y="79"/>
                    <a:pt x="159" y="79"/>
                  </a:cubicBezTo>
                  <a:cubicBezTo>
                    <a:pt x="159" y="79"/>
                    <a:pt x="159" y="79"/>
                    <a:pt x="159" y="79"/>
                  </a:cubicBezTo>
                  <a:cubicBezTo>
                    <a:pt x="159" y="79"/>
                    <a:pt x="159" y="79"/>
                    <a:pt x="159" y="79"/>
                  </a:cubicBezTo>
                  <a:cubicBezTo>
                    <a:pt x="159" y="67"/>
                    <a:pt x="157" y="56"/>
                    <a:pt x="152" y="46"/>
                  </a:cubicBezTo>
                  <a:close/>
                  <a:moveTo>
                    <a:pt x="24" y="120"/>
                  </a:moveTo>
                  <a:cubicBezTo>
                    <a:pt x="20" y="115"/>
                    <a:pt x="17" y="109"/>
                    <a:pt x="15" y="103"/>
                  </a:cubicBezTo>
                  <a:cubicBezTo>
                    <a:pt x="17" y="103"/>
                    <a:pt x="18" y="104"/>
                    <a:pt x="20" y="104"/>
                  </a:cubicBezTo>
                  <a:cubicBezTo>
                    <a:pt x="22" y="105"/>
                    <a:pt x="25" y="109"/>
                    <a:pt x="26" y="109"/>
                  </a:cubicBezTo>
                  <a:cubicBezTo>
                    <a:pt x="27" y="109"/>
                    <a:pt x="25" y="119"/>
                    <a:pt x="24" y="120"/>
                  </a:cubicBezTo>
                  <a:close/>
                  <a:moveTo>
                    <a:pt x="128" y="128"/>
                  </a:moveTo>
                  <a:cubicBezTo>
                    <a:pt x="116" y="141"/>
                    <a:pt x="99" y="148"/>
                    <a:pt x="80" y="148"/>
                  </a:cubicBezTo>
                  <a:cubicBezTo>
                    <a:pt x="80" y="148"/>
                    <a:pt x="80" y="148"/>
                    <a:pt x="80" y="148"/>
                  </a:cubicBezTo>
                  <a:cubicBezTo>
                    <a:pt x="80" y="148"/>
                    <a:pt x="80" y="148"/>
                    <a:pt x="80" y="148"/>
                  </a:cubicBezTo>
                  <a:cubicBezTo>
                    <a:pt x="80" y="148"/>
                    <a:pt x="80" y="148"/>
                    <a:pt x="80" y="148"/>
                  </a:cubicBezTo>
                  <a:cubicBezTo>
                    <a:pt x="68" y="148"/>
                    <a:pt x="58" y="146"/>
                    <a:pt x="48" y="141"/>
                  </a:cubicBezTo>
                  <a:cubicBezTo>
                    <a:pt x="49" y="139"/>
                    <a:pt x="50" y="132"/>
                    <a:pt x="50" y="132"/>
                  </a:cubicBezTo>
                  <a:cubicBezTo>
                    <a:pt x="50" y="132"/>
                    <a:pt x="52" y="115"/>
                    <a:pt x="51" y="114"/>
                  </a:cubicBezTo>
                  <a:cubicBezTo>
                    <a:pt x="51" y="113"/>
                    <a:pt x="46" y="109"/>
                    <a:pt x="44" y="108"/>
                  </a:cubicBezTo>
                  <a:cubicBezTo>
                    <a:pt x="41" y="107"/>
                    <a:pt x="38" y="108"/>
                    <a:pt x="36" y="107"/>
                  </a:cubicBezTo>
                  <a:cubicBezTo>
                    <a:pt x="34" y="106"/>
                    <a:pt x="33" y="103"/>
                    <a:pt x="31" y="101"/>
                  </a:cubicBezTo>
                  <a:cubicBezTo>
                    <a:pt x="29" y="100"/>
                    <a:pt x="27" y="100"/>
                    <a:pt x="24" y="99"/>
                  </a:cubicBezTo>
                  <a:cubicBezTo>
                    <a:pt x="21" y="99"/>
                    <a:pt x="20" y="96"/>
                    <a:pt x="19" y="94"/>
                  </a:cubicBezTo>
                  <a:cubicBezTo>
                    <a:pt x="18" y="93"/>
                    <a:pt x="19" y="90"/>
                    <a:pt x="21" y="90"/>
                  </a:cubicBezTo>
                  <a:cubicBezTo>
                    <a:pt x="23" y="89"/>
                    <a:pt x="25" y="89"/>
                    <a:pt x="32" y="85"/>
                  </a:cubicBezTo>
                  <a:cubicBezTo>
                    <a:pt x="39" y="82"/>
                    <a:pt x="31" y="80"/>
                    <a:pt x="32" y="75"/>
                  </a:cubicBezTo>
                  <a:cubicBezTo>
                    <a:pt x="32" y="70"/>
                    <a:pt x="39" y="70"/>
                    <a:pt x="41" y="67"/>
                  </a:cubicBezTo>
                  <a:cubicBezTo>
                    <a:pt x="44" y="64"/>
                    <a:pt x="40" y="62"/>
                    <a:pt x="37" y="61"/>
                  </a:cubicBezTo>
                  <a:cubicBezTo>
                    <a:pt x="35" y="59"/>
                    <a:pt x="32" y="61"/>
                    <a:pt x="31" y="63"/>
                  </a:cubicBezTo>
                  <a:cubicBezTo>
                    <a:pt x="29" y="66"/>
                    <a:pt x="29" y="67"/>
                    <a:pt x="26" y="67"/>
                  </a:cubicBezTo>
                  <a:cubicBezTo>
                    <a:pt x="24" y="67"/>
                    <a:pt x="23" y="66"/>
                    <a:pt x="22" y="63"/>
                  </a:cubicBezTo>
                  <a:cubicBezTo>
                    <a:pt x="20" y="60"/>
                    <a:pt x="23" y="60"/>
                    <a:pt x="28" y="56"/>
                  </a:cubicBezTo>
                  <a:cubicBezTo>
                    <a:pt x="34" y="53"/>
                    <a:pt x="30" y="53"/>
                    <a:pt x="30" y="51"/>
                  </a:cubicBezTo>
                  <a:cubicBezTo>
                    <a:pt x="30" y="50"/>
                    <a:pt x="28" y="50"/>
                    <a:pt x="25" y="49"/>
                  </a:cubicBezTo>
                  <a:cubicBezTo>
                    <a:pt x="25" y="49"/>
                    <a:pt x="25" y="49"/>
                    <a:pt x="25" y="49"/>
                  </a:cubicBezTo>
                  <a:cubicBezTo>
                    <a:pt x="22" y="48"/>
                    <a:pt x="24" y="45"/>
                    <a:pt x="25" y="44"/>
                  </a:cubicBezTo>
                  <a:cubicBezTo>
                    <a:pt x="27" y="43"/>
                    <a:pt x="29" y="43"/>
                    <a:pt x="31" y="44"/>
                  </a:cubicBezTo>
                  <a:cubicBezTo>
                    <a:pt x="32" y="45"/>
                    <a:pt x="32" y="46"/>
                    <a:pt x="37" y="44"/>
                  </a:cubicBezTo>
                  <a:cubicBezTo>
                    <a:pt x="41" y="43"/>
                    <a:pt x="41" y="44"/>
                    <a:pt x="43" y="46"/>
                  </a:cubicBezTo>
                  <a:cubicBezTo>
                    <a:pt x="44" y="47"/>
                    <a:pt x="45" y="49"/>
                    <a:pt x="46" y="51"/>
                  </a:cubicBezTo>
                  <a:cubicBezTo>
                    <a:pt x="47" y="52"/>
                    <a:pt x="47" y="53"/>
                    <a:pt x="48" y="54"/>
                  </a:cubicBezTo>
                  <a:cubicBezTo>
                    <a:pt x="50" y="56"/>
                    <a:pt x="54" y="54"/>
                    <a:pt x="58" y="52"/>
                  </a:cubicBezTo>
                  <a:cubicBezTo>
                    <a:pt x="58" y="52"/>
                    <a:pt x="58" y="52"/>
                    <a:pt x="58" y="52"/>
                  </a:cubicBezTo>
                  <a:cubicBezTo>
                    <a:pt x="61" y="50"/>
                    <a:pt x="60" y="47"/>
                    <a:pt x="60" y="44"/>
                  </a:cubicBezTo>
                  <a:cubicBezTo>
                    <a:pt x="60" y="41"/>
                    <a:pt x="58" y="41"/>
                    <a:pt x="57" y="40"/>
                  </a:cubicBezTo>
                  <a:cubicBezTo>
                    <a:pt x="55" y="39"/>
                    <a:pt x="55" y="35"/>
                    <a:pt x="54" y="33"/>
                  </a:cubicBezTo>
                  <a:cubicBezTo>
                    <a:pt x="52" y="30"/>
                    <a:pt x="49" y="31"/>
                    <a:pt x="47" y="31"/>
                  </a:cubicBezTo>
                  <a:cubicBezTo>
                    <a:pt x="45" y="32"/>
                    <a:pt x="42" y="35"/>
                    <a:pt x="42" y="35"/>
                  </a:cubicBezTo>
                  <a:cubicBezTo>
                    <a:pt x="41" y="34"/>
                    <a:pt x="41" y="31"/>
                    <a:pt x="40" y="30"/>
                  </a:cubicBezTo>
                  <a:cubicBezTo>
                    <a:pt x="39" y="29"/>
                    <a:pt x="36" y="29"/>
                    <a:pt x="33" y="29"/>
                  </a:cubicBezTo>
                  <a:cubicBezTo>
                    <a:pt x="45" y="17"/>
                    <a:pt x="61" y="10"/>
                    <a:pt x="80" y="10"/>
                  </a:cubicBezTo>
                  <a:cubicBezTo>
                    <a:pt x="80" y="10"/>
                    <a:pt x="80" y="10"/>
                    <a:pt x="80" y="10"/>
                  </a:cubicBezTo>
                  <a:cubicBezTo>
                    <a:pt x="80" y="10"/>
                    <a:pt x="80" y="10"/>
                    <a:pt x="80" y="10"/>
                  </a:cubicBezTo>
                  <a:cubicBezTo>
                    <a:pt x="80" y="10"/>
                    <a:pt x="80" y="10"/>
                    <a:pt x="80" y="10"/>
                  </a:cubicBezTo>
                  <a:cubicBezTo>
                    <a:pt x="99" y="10"/>
                    <a:pt x="116" y="18"/>
                    <a:pt x="128" y="31"/>
                  </a:cubicBezTo>
                  <a:cubicBezTo>
                    <a:pt x="131" y="33"/>
                    <a:pt x="134" y="36"/>
                    <a:pt x="136" y="40"/>
                  </a:cubicBezTo>
                  <a:cubicBezTo>
                    <a:pt x="129" y="42"/>
                    <a:pt x="117" y="46"/>
                    <a:pt x="116" y="47"/>
                  </a:cubicBezTo>
                  <a:cubicBezTo>
                    <a:pt x="115" y="49"/>
                    <a:pt x="110" y="50"/>
                    <a:pt x="108" y="49"/>
                  </a:cubicBezTo>
                  <a:cubicBezTo>
                    <a:pt x="106" y="48"/>
                    <a:pt x="105" y="47"/>
                    <a:pt x="103" y="47"/>
                  </a:cubicBezTo>
                  <a:cubicBezTo>
                    <a:pt x="100" y="47"/>
                    <a:pt x="100" y="47"/>
                    <a:pt x="98" y="49"/>
                  </a:cubicBezTo>
                  <a:cubicBezTo>
                    <a:pt x="97" y="50"/>
                    <a:pt x="95" y="51"/>
                    <a:pt x="94" y="52"/>
                  </a:cubicBezTo>
                  <a:cubicBezTo>
                    <a:pt x="93" y="53"/>
                    <a:pt x="92" y="53"/>
                    <a:pt x="91" y="52"/>
                  </a:cubicBezTo>
                  <a:cubicBezTo>
                    <a:pt x="90" y="52"/>
                    <a:pt x="90" y="52"/>
                    <a:pt x="90" y="52"/>
                  </a:cubicBezTo>
                  <a:cubicBezTo>
                    <a:pt x="89" y="52"/>
                    <a:pt x="89" y="52"/>
                    <a:pt x="88" y="52"/>
                  </a:cubicBezTo>
                  <a:cubicBezTo>
                    <a:pt x="87" y="53"/>
                    <a:pt x="86" y="53"/>
                    <a:pt x="86" y="53"/>
                  </a:cubicBezTo>
                  <a:cubicBezTo>
                    <a:pt x="84" y="56"/>
                    <a:pt x="87" y="60"/>
                    <a:pt x="89" y="60"/>
                  </a:cubicBezTo>
                  <a:cubicBezTo>
                    <a:pt x="90" y="60"/>
                    <a:pt x="92" y="56"/>
                    <a:pt x="93" y="56"/>
                  </a:cubicBezTo>
                  <a:cubicBezTo>
                    <a:pt x="95" y="56"/>
                    <a:pt x="97" y="58"/>
                    <a:pt x="97" y="59"/>
                  </a:cubicBezTo>
                  <a:cubicBezTo>
                    <a:pt x="98" y="60"/>
                    <a:pt x="96" y="64"/>
                    <a:pt x="94" y="65"/>
                  </a:cubicBezTo>
                  <a:cubicBezTo>
                    <a:pt x="93" y="65"/>
                    <a:pt x="88" y="66"/>
                    <a:pt x="87" y="66"/>
                  </a:cubicBezTo>
                  <a:cubicBezTo>
                    <a:pt x="86" y="66"/>
                    <a:pt x="82" y="64"/>
                    <a:pt x="81" y="66"/>
                  </a:cubicBezTo>
                  <a:cubicBezTo>
                    <a:pt x="79" y="67"/>
                    <a:pt x="77" y="67"/>
                    <a:pt x="78" y="70"/>
                  </a:cubicBezTo>
                  <a:cubicBezTo>
                    <a:pt x="79" y="73"/>
                    <a:pt x="78" y="75"/>
                    <a:pt x="78" y="75"/>
                  </a:cubicBezTo>
                  <a:cubicBezTo>
                    <a:pt x="77" y="75"/>
                    <a:pt x="70" y="77"/>
                    <a:pt x="77" y="77"/>
                  </a:cubicBezTo>
                  <a:cubicBezTo>
                    <a:pt x="84" y="78"/>
                    <a:pt x="85" y="75"/>
                    <a:pt x="87" y="75"/>
                  </a:cubicBezTo>
                  <a:cubicBezTo>
                    <a:pt x="88" y="75"/>
                    <a:pt x="91" y="73"/>
                    <a:pt x="93" y="74"/>
                  </a:cubicBezTo>
                  <a:cubicBezTo>
                    <a:pt x="94" y="75"/>
                    <a:pt x="97" y="73"/>
                    <a:pt x="98" y="74"/>
                  </a:cubicBezTo>
                  <a:cubicBezTo>
                    <a:pt x="100" y="74"/>
                    <a:pt x="103" y="70"/>
                    <a:pt x="104" y="72"/>
                  </a:cubicBezTo>
                  <a:cubicBezTo>
                    <a:pt x="106" y="73"/>
                    <a:pt x="105" y="76"/>
                    <a:pt x="105" y="77"/>
                  </a:cubicBezTo>
                  <a:cubicBezTo>
                    <a:pt x="105" y="78"/>
                    <a:pt x="102" y="79"/>
                    <a:pt x="103" y="81"/>
                  </a:cubicBezTo>
                  <a:cubicBezTo>
                    <a:pt x="103" y="82"/>
                    <a:pt x="105" y="84"/>
                    <a:pt x="107" y="85"/>
                  </a:cubicBezTo>
                  <a:cubicBezTo>
                    <a:pt x="108" y="87"/>
                    <a:pt x="110" y="89"/>
                    <a:pt x="111" y="87"/>
                  </a:cubicBezTo>
                  <a:cubicBezTo>
                    <a:pt x="112" y="86"/>
                    <a:pt x="112" y="84"/>
                    <a:pt x="113" y="83"/>
                  </a:cubicBezTo>
                  <a:cubicBezTo>
                    <a:pt x="114" y="82"/>
                    <a:pt x="119" y="83"/>
                    <a:pt x="120" y="85"/>
                  </a:cubicBezTo>
                  <a:cubicBezTo>
                    <a:pt x="120" y="86"/>
                    <a:pt x="123" y="89"/>
                    <a:pt x="123" y="89"/>
                  </a:cubicBezTo>
                  <a:cubicBezTo>
                    <a:pt x="124" y="89"/>
                    <a:pt x="126" y="90"/>
                    <a:pt x="126" y="90"/>
                  </a:cubicBezTo>
                  <a:cubicBezTo>
                    <a:pt x="126" y="90"/>
                    <a:pt x="127" y="91"/>
                    <a:pt x="128" y="93"/>
                  </a:cubicBezTo>
                  <a:cubicBezTo>
                    <a:pt x="129" y="95"/>
                    <a:pt x="131" y="95"/>
                    <a:pt x="133" y="95"/>
                  </a:cubicBezTo>
                  <a:cubicBezTo>
                    <a:pt x="134" y="94"/>
                    <a:pt x="135" y="91"/>
                    <a:pt x="137" y="92"/>
                  </a:cubicBezTo>
                  <a:cubicBezTo>
                    <a:pt x="139" y="92"/>
                    <a:pt x="140" y="91"/>
                    <a:pt x="142" y="93"/>
                  </a:cubicBezTo>
                  <a:cubicBezTo>
                    <a:pt x="144" y="95"/>
                    <a:pt x="145" y="96"/>
                    <a:pt x="146" y="97"/>
                  </a:cubicBezTo>
                  <a:cubicBezTo>
                    <a:pt x="143" y="109"/>
                    <a:pt x="137" y="120"/>
                    <a:pt x="128" y="128"/>
                  </a:cubicBezTo>
                  <a:close/>
                  <a:moveTo>
                    <a:pt x="107" y="100"/>
                  </a:moveTo>
                  <a:cubicBezTo>
                    <a:pt x="105" y="100"/>
                    <a:pt x="104" y="97"/>
                    <a:pt x="103" y="94"/>
                  </a:cubicBezTo>
                  <a:cubicBezTo>
                    <a:pt x="103" y="92"/>
                    <a:pt x="101" y="89"/>
                    <a:pt x="99" y="88"/>
                  </a:cubicBezTo>
                  <a:cubicBezTo>
                    <a:pt x="97" y="87"/>
                    <a:pt x="95" y="88"/>
                    <a:pt x="93" y="87"/>
                  </a:cubicBezTo>
                  <a:cubicBezTo>
                    <a:pt x="91" y="86"/>
                    <a:pt x="88" y="84"/>
                    <a:pt x="85" y="83"/>
                  </a:cubicBezTo>
                  <a:cubicBezTo>
                    <a:pt x="83" y="83"/>
                    <a:pt x="80" y="83"/>
                    <a:pt x="78" y="82"/>
                  </a:cubicBezTo>
                  <a:cubicBezTo>
                    <a:pt x="76" y="81"/>
                    <a:pt x="73" y="84"/>
                    <a:pt x="73" y="84"/>
                  </a:cubicBezTo>
                  <a:cubicBezTo>
                    <a:pt x="73" y="84"/>
                    <a:pt x="70" y="88"/>
                    <a:pt x="70" y="90"/>
                  </a:cubicBezTo>
                  <a:cubicBezTo>
                    <a:pt x="69" y="91"/>
                    <a:pt x="69" y="96"/>
                    <a:pt x="69" y="98"/>
                  </a:cubicBezTo>
                  <a:cubicBezTo>
                    <a:pt x="69" y="100"/>
                    <a:pt x="74" y="104"/>
                    <a:pt x="74" y="104"/>
                  </a:cubicBezTo>
                  <a:cubicBezTo>
                    <a:pt x="74" y="104"/>
                    <a:pt x="75" y="107"/>
                    <a:pt x="77" y="107"/>
                  </a:cubicBezTo>
                  <a:cubicBezTo>
                    <a:pt x="78" y="107"/>
                    <a:pt x="81" y="105"/>
                    <a:pt x="84" y="104"/>
                  </a:cubicBezTo>
                  <a:cubicBezTo>
                    <a:pt x="86" y="104"/>
                    <a:pt x="87" y="106"/>
                    <a:pt x="88" y="107"/>
                  </a:cubicBezTo>
                  <a:cubicBezTo>
                    <a:pt x="88" y="108"/>
                    <a:pt x="89" y="113"/>
                    <a:pt x="89" y="115"/>
                  </a:cubicBezTo>
                  <a:cubicBezTo>
                    <a:pt x="88" y="116"/>
                    <a:pt x="89" y="126"/>
                    <a:pt x="89" y="126"/>
                  </a:cubicBezTo>
                  <a:cubicBezTo>
                    <a:pt x="90" y="127"/>
                    <a:pt x="95" y="132"/>
                    <a:pt x="96" y="132"/>
                  </a:cubicBezTo>
                  <a:cubicBezTo>
                    <a:pt x="98" y="132"/>
                    <a:pt x="100" y="129"/>
                    <a:pt x="101" y="127"/>
                  </a:cubicBezTo>
                  <a:cubicBezTo>
                    <a:pt x="103" y="126"/>
                    <a:pt x="105" y="121"/>
                    <a:pt x="105" y="119"/>
                  </a:cubicBezTo>
                  <a:cubicBezTo>
                    <a:pt x="105" y="112"/>
                    <a:pt x="105" y="112"/>
                    <a:pt x="105" y="112"/>
                  </a:cubicBezTo>
                  <a:cubicBezTo>
                    <a:pt x="105" y="111"/>
                    <a:pt x="107" y="109"/>
                    <a:pt x="108" y="107"/>
                  </a:cubicBezTo>
                  <a:cubicBezTo>
                    <a:pt x="110" y="106"/>
                    <a:pt x="111" y="103"/>
                    <a:pt x="111" y="101"/>
                  </a:cubicBezTo>
                  <a:cubicBezTo>
                    <a:pt x="110" y="100"/>
                    <a:pt x="108" y="101"/>
                    <a:pt x="107" y="10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29372" compatLnSpc="1" lIns="58745" numCol="1" rIns="58745" tIns="29372" vert="horz" wrap="square">
              <a:prstTxWarp prst="textNoShape">
                <a:avLst/>
              </a:prstTxWarp>
            </a:bodyPr>
            <a:lstStyle/>
            <a:p>
              <a:endParaRPr altLang="en-US" lang="zh-CN">
                <a:solidFill>
                  <a:prstClr val="black"/>
                </a:solidFill>
              </a:endParaRPr>
            </a:p>
          </p:txBody>
        </p:sp>
      </p:grpSp>
      <p:grpSp>
        <p:nvGrpSpPr>
          <p:cNvPr id="24" name="组合 23"/>
          <p:cNvGrpSpPr/>
          <p:nvPr/>
        </p:nvGrpSpPr>
        <p:grpSpPr>
          <a:xfrm>
            <a:off x="5050301" y="2481132"/>
            <a:ext cx="4930228" cy="344388"/>
            <a:chOff x="2585625" y="2245476"/>
            <a:chExt cx="6272041" cy="609382"/>
          </a:xfrm>
        </p:grpSpPr>
        <p:cxnSp>
          <p:nvCxnSpPr>
            <p:cNvPr id="25" name="Straight Connector 154"/>
            <p:cNvCxnSpPr/>
            <p:nvPr/>
          </p:nvCxnSpPr>
          <p:spPr>
            <a:xfrm rot="16200000">
              <a:off x="2280934" y="2550167"/>
              <a:ext cx="609382" cy="0"/>
            </a:xfrm>
            <a:prstGeom prst="line">
              <a:avLst/>
            </a:prstGeom>
            <a:ln>
              <a:solidFill>
                <a:srgbClr val="9A2222"/>
              </a:solidFill>
              <a:tailEnd len="lg" type="oval" w="lg"/>
            </a:ln>
          </p:spPr>
          <p:style>
            <a:lnRef idx="1">
              <a:schemeClr val="accent1"/>
            </a:lnRef>
            <a:fillRef idx="0">
              <a:schemeClr val="accent1"/>
            </a:fillRef>
            <a:effectRef idx="0">
              <a:schemeClr val="accent1"/>
            </a:effectRef>
            <a:fontRef idx="minor">
              <a:schemeClr val="tx1"/>
            </a:fontRef>
          </p:style>
        </p:cxnSp>
        <p:cxnSp>
          <p:nvCxnSpPr>
            <p:cNvPr id="26" name="Straight Connector 154"/>
            <p:cNvCxnSpPr/>
            <p:nvPr/>
          </p:nvCxnSpPr>
          <p:spPr>
            <a:xfrm rot="16200000">
              <a:off x="5416955" y="2550167"/>
              <a:ext cx="609382" cy="0"/>
            </a:xfrm>
            <a:prstGeom prst="line">
              <a:avLst/>
            </a:prstGeom>
            <a:ln>
              <a:solidFill>
                <a:srgbClr val="9A2222"/>
              </a:solidFill>
              <a:tailEnd len="lg" type="oval" w="lg"/>
            </a:ln>
          </p:spPr>
          <p:style>
            <a:lnRef idx="1">
              <a:schemeClr val="accent1"/>
            </a:lnRef>
            <a:fillRef idx="0">
              <a:schemeClr val="accent1"/>
            </a:fillRef>
            <a:effectRef idx="0">
              <a:schemeClr val="accent1"/>
            </a:effectRef>
            <a:fontRef idx="minor">
              <a:schemeClr val="tx1"/>
            </a:fontRef>
          </p:style>
        </p:cxnSp>
        <p:cxnSp>
          <p:nvCxnSpPr>
            <p:cNvPr id="27" name="Straight Connector 154"/>
            <p:cNvCxnSpPr/>
            <p:nvPr/>
          </p:nvCxnSpPr>
          <p:spPr>
            <a:xfrm rot="16200000">
              <a:off x="8552975" y="2550167"/>
              <a:ext cx="609382" cy="0"/>
            </a:xfrm>
            <a:prstGeom prst="line">
              <a:avLst/>
            </a:prstGeom>
            <a:ln>
              <a:solidFill>
                <a:srgbClr val="9A2222"/>
              </a:solidFill>
              <a:tailEnd len="lg" type="oval" w="lg"/>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V="1">
            <a:off x="6076705" y="4825344"/>
            <a:ext cx="4930228" cy="344388"/>
            <a:chOff x="2585625" y="2245476"/>
            <a:chExt cx="6272041" cy="609382"/>
          </a:xfrm>
        </p:grpSpPr>
        <p:cxnSp>
          <p:nvCxnSpPr>
            <p:cNvPr id="29" name="Straight Connector 154"/>
            <p:cNvCxnSpPr/>
            <p:nvPr/>
          </p:nvCxnSpPr>
          <p:spPr>
            <a:xfrm rot="16200000">
              <a:off x="2280934" y="2550167"/>
              <a:ext cx="609382" cy="0"/>
            </a:xfrm>
            <a:prstGeom prst="line">
              <a:avLst/>
            </a:prstGeom>
            <a:ln>
              <a:solidFill>
                <a:srgbClr val="9A2222"/>
              </a:solidFill>
              <a:tailEnd len="lg" type="oval" w="lg"/>
            </a:ln>
          </p:spPr>
          <p:style>
            <a:lnRef idx="1">
              <a:schemeClr val="accent1"/>
            </a:lnRef>
            <a:fillRef idx="0">
              <a:schemeClr val="accent1"/>
            </a:fillRef>
            <a:effectRef idx="0">
              <a:schemeClr val="accent1"/>
            </a:effectRef>
            <a:fontRef idx="minor">
              <a:schemeClr val="tx1"/>
            </a:fontRef>
          </p:style>
        </p:cxnSp>
        <p:cxnSp>
          <p:nvCxnSpPr>
            <p:cNvPr id="30" name="Straight Connector 154"/>
            <p:cNvCxnSpPr/>
            <p:nvPr/>
          </p:nvCxnSpPr>
          <p:spPr>
            <a:xfrm rot="16200000">
              <a:off x="5416955" y="2550167"/>
              <a:ext cx="609382" cy="0"/>
            </a:xfrm>
            <a:prstGeom prst="line">
              <a:avLst/>
            </a:prstGeom>
            <a:ln>
              <a:solidFill>
                <a:srgbClr val="9A2222"/>
              </a:solidFill>
              <a:tailEnd len="lg" type="oval" w="lg"/>
            </a:ln>
          </p:spPr>
          <p:style>
            <a:lnRef idx="1">
              <a:schemeClr val="accent1"/>
            </a:lnRef>
            <a:fillRef idx="0">
              <a:schemeClr val="accent1"/>
            </a:fillRef>
            <a:effectRef idx="0">
              <a:schemeClr val="accent1"/>
            </a:effectRef>
            <a:fontRef idx="minor">
              <a:schemeClr val="tx1"/>
            </a:fontRef>
          </p:style>
        </p:cxnSp>
        <p:cxnSp>
          <p:nvCxnSpPr>
            <p:cNvPr id="31" name="Straight Connector 154"/>
            <p:cNvCxnSpPr/>
            <p:nvPr/>
          </p:nvCxnSpPr>
          <p:spPr>
            <a:xfrm rot="16200000">
              <a:off x="8552975" y="2550167"/>
              <a:ext cx="609382" cy="0"/>
            </a:xfrm>
            <a:prstGeom prst="line">
              <a:avLst/>
            </a:prstGeom>
            <a:ln>
              <a:solidFill>
                <a:srgbClr val="9A2222"/>
              </a:solidFill>
              <a:tailEnd len="lg" type="oval" w="lg"/>
            </a:ln>
          </p:spPr>
          <p:style>
            <a:lnRef idx="1">
              <a:schemeClr val="accent1"/>
            </a:lnRef>
            <a:fillRef idx="0">
              <a:schemeClr val="accent1"/>
            </a:fillRef>
            <a:effectRef idx="0">
              <a:schemeClr val="accent1"/>
            </a:effectRef>
            <a:fontRef idx="minor">
              <a:schemeClr val="tx1"/>
            </a:fontRef>
          </p:style>
        </p:cxnSp>
      </p:grpSp>
      <p:sp>
        <p:nvSpPr>
          <p:cNvPr id="32" name="文本框 95"/>
          <p:cNvSpPr txBox="1"/>
          <p:nvPr/>
        </p:nvSpPr>
        <p:spPr>
          <a:xfrm>
            <a:off x="4278102" y="1963166"/>
            <a:ext cx="1671282" cy="378440"/>
          </a:xfrm>
          <a:prstGeom prst="rect">
            <a:avLst/>
          </a:prstGeom>
          <a:noFill/>
        </p:spPr>
        <p:txBody>
          <a:bodyPr bIns="36820" lIns="73641" rIns="73641" rtlCol="0" tIns="36820" wrap="none">
            <a:spAutoFit/>
          </a:bodyPr>
          <a:lstStyle/>
          <a:p>
            <a:r>
              <a:rPr altLang="en-US" lang="zh-CN" sz="2000">
                <a:solidFill>
                  <a:prstClr val="black">
                    <a:lumMod val="65000"/>
                    <a:lumOff val="35000"/>
                  </a:prstClr>
                </a:solidFill>
                <a:latin charset="-122" pitchFamily="2" typeface="百度综艺简体"/>
                <a:ea charset="-122" pitchFamily="2" typeface="百度综艺简体"/>
              </a:rPr>
              <a:t>添加文本标题</a:t>
            </a:r>
          </a:p>
        </p:txBody>
      </p:sp>
      <p:sp>
        <p:nvSpPr>
          <p:cNvPr id="33" name="文本框 95"/>
          <p:cNvSpPr txBox="1"/>
          <p:nvPr/>
        </p:nvSpPr>
        <p:spPr>
          <a:xfrm>
            <a:off x="6834384" y="1963166"/>
            <a:ext cx="1671282" cy="378440"/>
          </a:xfrm>
          <a:prstGeom prst="rect">
            <a:avLst/>
          </a:prstGeom>
          <a:noFill/>
        </p:spPr>
        <p:txBody>
          <a:bodyPr bIns="36820" lIns="73641" rIns="73641" rtlCol="0" tIns="36820" wrap="none">
            <a:spAutoFit/>
          </a:bodyPr>
          <a:lstStyle/>
          <a:p>
            <a:r>
              <a:rPr altLang="en-US" lang="zh-CN" sz="2000">
                <a:solidFill>
                  <a:prstClr val="black">
                    <a:lumMod val="65000"/>
                    <a:lumOff val="35000"/>
                  </a:prstClr>
                </a:solidFill>
                <a:latin charset="-122" pitchFamily="2" typeface="百度综艺简体"/>
                <a:ea charset="-122" pitchFamily="2" typeface="百度综艺简体"/>
              </a:rPr>
              <a:t>添加文本标题</a:t>
            </a:r>
          </a:p>
        </p:txBody>
      </p:sp>
      <p:sp>
        <p:nvSpPr>
          <p:cNvPr id="34" name="文本框 95"/>
          <p:cNvSpPr txBox="1"/>
          <p:nvPr/>
        </p:nvSpPr>
        <p:spPr>
          <a:xfrm>
            <a:off x="9219941" y="1963166"/>
            <a:ext cx="1671282" cy="378440"/>
          </a:xfrm>
          <a:prstGeom prst="rect">
            <a:avLst/>
          </a:prstGeom>
          <a:noFill/>
        </p:spPr>
        <p:txBody>
          <a:bodyPr bIns="36820" lIns="73641" rIns="73641" rtlCol="0" tIns="36820" wrap="none">
            <a:spAutoFit/>
          </a:bodyPr>
          <a:lstStyle/>
          <a:p>
            <a:r>
              <a:rPr altLang="en-US" lang="zh-CN" sz="2000">
                <a:solidFill>
                  <a:prstClr val="black">
                    <a:lumMod val="65000"/>
                    <a:lumOff val="35000"/>
                  </a:prstClr>
                </a:solidFill>
                <a:latin charset="-122" pitchFamily="2" typeface="百度综艺简体"/>
                <a:ea charset="-122" pitchFamily="2" typeface="百度综艺简体"/>
              </a:rPr>
              <a:t>添加文本标题</a:t>
            </a:r>
          </a:p>
        </p:txBody>
      </p:sp>
      <p:sp>
        <p:nvSpPr>
          <p:cNvPr id="35" name="文本框 95"/>
          <p:cNvSpPr txBox="1"/>
          <p:nvPr/>
        </p:nvSpPr>
        <p:spPr>
          <a:xfrm>
            <a:off x="5235166" y="5395845"/>
            <a:ext cx="1671282" cy="378440"/>
          </a:xfrm>
          <a:prstGeom prst="rect">
            <a:avLst/>
          </a:prstGeom>
          <a:noFill/>
        </p:spPr>
        <p:txBody>
          <a:bodyPr bIns="36820" lIns="73641" rIns="73641" rtlCol="0" tIns="36820" wrap="none">
            <a:spAutoFit/>
          </a:bodyPr>
          <a:lstStyle/>
          <a:p>
            <a:r>
              <a:rPr altLang="en-US" lang="zh-CN" sz="2000">
                <a:solidFill>
                  <a:prstClr val="black">
                    <a:lumMod val="65000"/>
                    <a:lumOff val="35000"/>
                  </a:prstClr>
                </a:solidFill>
                <a:latin charset="-122" pitchFamily="2" typeface="百度综艺简体"/>
                <a:ea charset="-122" pitchFamily="2" typeface="百度综艺简体"/>
              </a:rPr>
              <a:t>添加文本标题</a:t>
            </a:r>
          </a:p>
        </p:txBody>
      </p:sp>
      <p:sp>
        <p:nvSpPr>
          <p:cNvPr id="36" name="文本框 95"/>
          <p:cNvSpPr txBox="1"/>
          <p:nvPr/>
        </p:nvSpPr>
        <p:spPr>
          <a:xfrm>
            <a:off x="7686573" y="5395845"/>
            <a:ext cx="1671282" cy="378440"/>
          </a:xfrm>
          <a:prstGeom prst="rect">
            <a:avLst/>
          </a:prstGeom>
          <a:noFill/>
        </p:spPr>
        <p:txBody>
          <a:bodyPr bIns="36820" lIns="73641" rIns="73641" rtlCol="0" tIns="36820" wrap="none">
            <a:spAutoFit/>
          </a:bodyPr>
          <a:lstStyle/>
          <a:p>
            <a:r>
              <a:rPr altLang="en-US" lang="zh-CN" sz="2000">
                <a:solidFill>
                  <a:prstClr val="black">
                    <a:lumMod val="65000"/>
                    <a:lumOff val="35000"/>
                  </a:prstClr>
                </a:solidFill>
                <a:latin charset="-122" pitchFamily="2" typeface="百度综艺简体"/>
                <a:ea charset="-122" pitchFamily="2" typeface="百度综艺简体"/>
              </a:rPr>
              <a:t>添加文本标题</a:t>
            </a:r>
          </a:p>
        </p:txBody>
      </p:sp>
      <p:sp>
        <p:nvSpPr>
          <p:cNvPr id="37" name="文本框 95"/>
          <p:cNvSpPr txBox="1"/>
          <p:nvPr/>
        </p:nvSpPr>
        <p:spPr>
          <a:xfrm>
            <a:off x="10265134" y="5395845"/>
            <a:ext cx="1671282" cy="378440"/>
          </a:xfrm>
          <a:prstGeom prst="rect">
            <a:avLst/>
          </a:prstGeom>
          <a:noFill/>
        </p:spPr>
        <p:txBody>
          <a:bodyPr bIns="36820" lIns="73641" rIns="73641" rtlCol="0" tIns="36820" wrap="none">
            <a:spAutoFit/>
          </a:bodyPr>
          <a:lstStyle/>
          <a:p>
            <a:r>
              <a:rPr altLang="en-US" lang="zh-CN" sz="2000">
                <a:solidFill>
                  <a:prstClr val="black">
                    <a:lumMod val="65000"/>
                    <a:lumOff val="35000"/>
                  </a:prstClr>
                </a:solidFill>
                <a:latin charset="-122" pitchFamily="2" typeface="百度综艺简体"/>
                <a:ea charset="-122" pitchFamily="2" typeface="百度综艺简体"/>
              </a:rPr>
              <a:t>添加文本标题</a:t>
            </a:r>
          </a:p>
        </p:txBody>
      </p:sp>
      <p:grpSp>
        <p:nvGrpSpPr>
          <p:cNvPr id="38" name="组合 37"/>
          <p:cNvGrpSpPr/>
          <p:nvPr/>
        </p:nvGrpSpPr>
        <p:grpSpPr>
          <a:xfrm>
            <a:off x="516336" y="2762134"/>
            <a:ext cx="3354248" cy="2267402"/>
            <a:chOff x="387959" y="2071121"/>
            <a:chExt cx="2520280" cy="1700158"/>
          </a:xfrm>
        </p:grpSpPr>
        <p:sp>
          <p:nvSpPr>
            <p:cNvPr id="39" name="文本框 69"/>
            <p:cNvSpPr txBox="1"/>
            <p:nvPr/>
          </p:nvSpPr>
          <p:spPr>
            <a:xfrm>
              <a:off x="683568" y="2071121"/>
              <a:ext cx="1608428" cy="269287"/>
            </a:xfrm>
            <a:prstGeom prst="rect">
              <a:avLst/>
            </a:prstGeom>
            <a:noFill/>
          </p:spPr>
          <p:txBody>
            <a:bodyPr bIns="27166" lIns="54331" rIns="54331" rtlCol="0" tIns="27166" wrap="none">
              <a:spAutoFit/>
            </a:bodyPr>
            <a:lstStyle/>
            <a:p>
              <a:r>
                <a:rPr altLang="en-US" lang="zh-CN" sz="2000">
                  <a:solidFill>
                    <a:prstClr val="black">
                      <a:lumMod val="65000"/>
                      <a:lumOff val="35000"/>
                    </a:prstClr>
                  </a:solidFill>
                  <a:latin charset="-122" pitchFamily="2" typeface="百度综艺简体"/>
                  <a:ea charset="-122" pitchFamily="2" typeface="百度综艺简体"/>
                </a:rPr>
                <a:t>此处添加文本标题</a:t>
              </a:r>
            </a:p>
          </p:txBody>
        </p:sp>
        <p:sp>
          <p:nvSpPr>
            <p:cNvPr id="40" name="TextBox 49"/>
            <p:cNvSpPr txBox="1"/>
            <p:nvPr/>
          </p:nvSpPr>
          <p:spPr>
            <a:xfrm>
              <a:off x="387959" y="2423755"/>
              <a:ext cx="2520280" cy="1320603"/>
            </a:xfrm>
            <a:prstGeom prst="rect">
              <a:avLst/>
            </a:prstGeom>
            <a:noFill/>
            <a:ln w="3175">
              <a:noFill/>
            </a:ln>
          </p:spPr>
          <p:txBody>
            <a:bodyPr bIns="27166" lIns="54331" rIns="54331" rtlCol="0" tIns="27166" wrap="square">
              <a:spAutoFit/>
            </a:bodyPr>
            <a:lstStyle/>
            <a:p>
              <a:pPr algn="just" fontAlgn="base">
                <a:spcBef>
                  <a:spcPct val="0"/>
                </a:spcBef>
                <a:spcAft>
                  <a:spcPct val="0"/>
                </a:spcAft>
              </a:pPr>
              <a:r>
                <a:rPr altLang="en-US" lang="zh-CN" sz="16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添加简短问题说明文字。单击此处添加文字阐述，添加简短问题说明文字，具体说明文字在此处添加此处。添加简短问题说明文字。</a:t>
              </a:r>
            </a:p>
          </p:txBody>
        </p:sp>
        <p:cxnSp>
          <p:nvCxnSpPr>
            <p:cNvPr id="41" name="直接连接符 40"/>
            <p:cNvCxnSpPr/>
            <p:nvPr/>
          </p:nvCxnSpPr>
          <p:spPr>
            <a:xfrm>
              <a:off x="695376" y="2378913"/>
              <a:ext cx="1742642" cy="1818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明年工作计划</a:t>
            </a:r>
          </a:p>
        </p:txBody>
      </p:sp>
    </p:spTree>
    <p:extLst>
      <p:ext uri="{BB962C8B-B14F-4D97-AF65-F5344CB8AC3E}">
        <p14:creationId val="3951314938"/>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43"/>
                                        </p:tgtEl>
                                        <p:attrNameLst>
                                          <p:attrName>style.visibility</p:attrName>
                                        </p:attrNameLst>
                                      </p:cBhvr>
                                      <p:to>
                                        <p:strVal val="visible"/>
                                      </p:to>
                                    </p:set>
                                    <p:anim by="(-#ppt_w*2)" calcmode="lin" valueType="num">
                                      <p:cBhvr rctx="PPT">
                                        <p:cTn autoRev="1" dur="250" fill="hold" id="7">
                                          <p:stCondLst>
                                            <p:cond delay="0"/>
                                          </p:stCondLst>
                                        </p:cTn>
                                        <p:tgtEl>
                                          <p:spTgt spid="43"/>
                                        </p:tgtEl>
                                        <p:attrNameLst>
                                          <p:attrName>ppt_w</p:attrName>
                                        </p:attrNameLst>
                                      </p:cBhvr>
                                    </p:anim>
                                    <p:anim by="(#ppt_w*0.50)" calcmode="lin" valueType="num">
                                      <p:cBhvr>
                                        <p:cTn autoRev="1" decel="50000" dur="250" fill="hold" id="8">
                                          <p:stCondLst>
                                            <p:cond delay="0"/>
                                          </p:stCondLst>
                                        </p:cTn>
                                        <p:tgtEl>
                                          <p:spTgt spid="43"/>
                                        </p:tgtEl>
                                        <p:attrNameLst>
                                          <p:attrName>ppt_x</p:attrName>
                                        </p:attrNameLst>
                                      </p:cBhvr>
                                    </p:anim>
                                    <p:anim calcmode="lin" from="(-#ppt_h/2)" to="(#ppt_y)" valueType="num">
                                      <p:cBhvr>
                                        <p:cTn dur="500" fill="hold" id="9">
                                          <p:stCondLst>
                                            <p:cond delay="0"/>
                                          </p:stCondLst>
                                        </p:cTn>
                                        <p:tgtEl>
                                          <p:spTgt spid="43"/>
                                        </p:tgtEl>
                                        <p:attrNameLst>
                                          <p:attrName>ppt_y</p:attrName>
                                        </p:attrNameLst>
                                      </p:cBhvr>
                                    </p:anim>
                                    <p:animRot by="21600000">
                                      <p:cBhvr>
                                        <p:cTn dur="500" fill="hold" id="10">
                                          <p:stCondLst>
                                            <p:cond delay="0"/>
                                          </p:stCondLst>
                                        </p:cTn>
                                        <p:tgtEl>
                                          <p:spTgt spid="43"/>
                                        </p:tgtEl>
                                        <p:attrNameLst>
                                          <p:attrName>r</p:attrName>
                                        </p:attrNameLst>
                                      </p:cBhvr>
                                    </p:animRo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2"/>
                                        </p:tgtEl>
                                        <p:attrNameLst>
                                          <p:attrName>style.visibility</p:attrName>
                                        </p:attrNameLst>
                                      </p:cBhvr>
                                      <p:to>
                                        <p:strVal val="visible"/>
                                      </p:to>
                                    </p:set>
                                    <p:animEffect filter="wipe(left)" transition="in">
                                      <p:cBhvr>
                                        <p:cTn dur="500" id="14"/>
                                        <p:tgtEl>
                                          <p:spTgt spid="2"/>
                                        </p:tgtEl>
                                      </p:cBhvr>
                                    </p:animEffect>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500" id="18"/>
                                        <p:tgtEl>
                                          <p:spTgt spid="24"/>
                                        </p:tgtEl>
                                      </p:cBhvr>
                                    </p:animEffect>
                                    <p:anim calcmode="lin" valueType="num">
                                      <p:cBhvr>
                                        <p:cTn dur="500" fill="hold" id="19"/>
                                        <p:tgtEl>
                                          <p:spTgt spid="24"/>
                                        </p:tgtEl>
                                        <p:attrNameLst>
                                          <p:attrName>ppt_x</p:attrName>
                                        </p:attrNameLst>
                                      </p:cBhvr>
                                      <p:tavLst>
                                        <p:tav tm="0">
                                          <p:val>
                                            <p:strVal val="#ppt_x"/>
                                          </p:val>
                                        </p:tav>
                                        <p:tav tm="100000">
                                          <p:val>
                                            <p:strVal val="#ppt_x"/>
                                          </p:val>
                                        </p:tav>
                                      </p:tavLst>
                                    </p:anim>
                                    <p:anim calcmode="lin" valueType="num">
                                      <p:cBhvr>
                                        <p:cTn dur="500" fill="hold" id="20"/>
                                        <p:tgtEl>
                                          <p:spTgt spid="2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500" id="24"/>
                                        <p:tgtEl>
                                          <p:spTgt spid="32"/>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33"/>
                                        </p:tgtEl>
                                        <p:attrNameLst>
                                          <p:attrName>style.visibility</p:attrName>
                                        </p:attrNameLst>
                                      </p:cBhvr>
                                      <p:to>
                                        <p:strVal val="visible"/>
                                      </p:to>
                                    </p:set>
                                    <p:animEffect filter="wipe(left)" transition="in">
                                      <p:cBhvr>
                                        <p:cTn dur="500" id="28"/>
                                        <p:tgtEl>
                                          <p:spTgt spid="33"/>
                                        </p:tgtEl>
                                      </p:cBhvr>
                                    </p:animEffect>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34"/>
                                        </p:tgtEl>
                                        <p:attrNameLst>
                                          <p:attrName>style.visibility</p:attrName>
                                        </p:attrNameLst>
                                      </p:cBhvr>
                                      <p:to>
                                        <p:strVal val="visible"/>
                                      </p:to>
                                    </p:set>
                                    <p:animEffect filter="wipe(left)" transition="in">
                                      <p:cBhvr>
                                        <p:cTn dur="500" id="32"/>
                                        <p:tgtEl>
                                          <p:spTgt spid="34"/>
                                        </p:tgtEl>
                                      </p:cBhvr>
                                    </p:animEffect>
                                  </p:childTnLst>
                                </p:cTn>
                              </p:par>
                            </p:childTnLst>
                          </p:cTn>
                        </p:par>
                        <p:par>
                          <p:cTn fill="hold" id="33" nodeType="afterGroup">
                            <p:stCondLst>
                              <p:cond delay="3000"/>
                            </p:stCondLst>
                            <p:childTnLst>
                              <p:par>
                                <p:cTn fill="hold" id="34" nodeType="afterEffect" presetClass="entr" presetID="47" presetSubtype="0">
                                  <p:stCondLst>
                                    <p:cond delay="0"/>
                                  </p:stCondLst>
                                  <p:childTnLst>
                                    <p:set>
                                      <p:cBhvr>
                                        <p:cTn dur="1" fill="hold" id="35">
                                          <p:stCondLst>
                                            <p:cond delay="0"/>
                                          </p:stCondLst>
                                        </p:cTn>
                                        <p:tgtEl>
                                          <p:spTgt spid="28"/>
                                        </p:tgtEl>
                                        <p:attrNameLst>
                                          <p:attrName>style.visibility</p:attrName>
                                        </p:attrNameLst>
                                      </p:cBhvr>
                                      <p:to>
                                        <p:strVal val="visible"/>
                                      </p:to>
                                    </p:set>
                                    <p:animEffect filter="fade" transition="in">
                                      <p:cBhvr>
                                        <p:cTn dur="500" id="36"/>
                                        <p:tgtEl>
                                          <p:spTgt spid="28"/>
                                        </p:tgtEl>
                                      </p:cBhvr>
                                    </p:animEffect>
                                    <p:anim calcmode="lin" valueType="num">
                                      <p:cBhvr>
                                        <p:cTn dur="500" fill="hold" id="37"/>
                                        <p:tgtEl>
                                          <p:spTgt spid="28"/>
                                        </p:tgtEl>
                                        <p:attrNameLst>
                                          <p:attrName>ppt_x</p:attrName>
                                        </p:attrNameLst>
                                      </p:cBhvr>
                                      <p:tavLst>
                                        <p:tav tm="0">
                                          <p:val>
                                            <p:strVal val="#ppt_x"/>
                                          </p:val>
                                        </p:tav>
                                        <p:tav tm="100000">
                                          <p:val>
                                            <p:strVal val="#ppt_x"/>
                                          </p:val>
                                        </p:tav>
                                      </p:tavLst>
                                    </p:anim>
                                    <p:anim calcmode="lin" valueType="num">
                                      <p:cBhvr>
                                        <p:cTn dur="500" fill="hold" id="38"/>
                                        <p:tgtEl>
                                          <p:spTgt spid="28"/>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2" presetSubtype="8">
                                  <p:stCondLst>
                                    <p:cond delay="0"/>
                                  </p:stCondLst>
                                  <p:childTnLst>
                                    <p:set>
                                      <p:cBhvr>
                                        <p:cTn dur="1" fill="hold" id="41">
                                          <p:stCondLst>
                                            <p:cond delay="0"/>
                                          </p:stCondLst>
                                        </p:cTn>
                                        <p:tgtEl>
                                          <p:spTgt spid="35"/>
                                        </p:tgtEl>
                                        <p:attrNameLst>
                                          <p:attrName>style.visibility</p:attrName>
                                        </p:attrNameLst>
                                      </p:cBhvr>
                                      <p:to>
                                        <p:strVal val="visible"/>
                                      </p:to>
                                    </p:set>
                                    <p:animEffect filter="wipe(left)" transition="in">
                                      <p:cBhvr>
                                        <p:cTn dur="500" id="42"/>
                                        <p:tgtEl>
                                          <p:spTgt spid="35"/>
                                        </p:tgtEl>
                                      </p:cBhvr>
                                    </p:animEffect>
                                  </p:childTnLst>
                                </p:cTn>
                              </p:par>
                            </p:childTnLst>
                          </p:cTn>
                        </p:par>
                        <p:par>
                          <p:cTn fill="hold" id="43" nodeType="afterGroup">
                            <p:stCondLst>
                              <p:cond delay="4000"/>
                            </p:stCondLst>
                            <p:childTnLst>
                              <p:par>
                                <p:cTn fill="hold" grpId="0" id="44" nodeType="afterEffect" presetClass="entr" presetID="22" presetSubtype="8">
                                  <p:stCondLst>
                                    <p:cond delay="0"/>
                                  </p:stCondLst>
                                  <p:childTnLst>
                                    <p:set>
                                      <p:cBhvr>
                                        <p:cTn dur="1" fill="hold" id="45">
                                          <p:stCondLst>
                                            <p:cond delay="0"/>
                                          </p:stCondLst>
                                        </p:cTn>
                                        <p:tgtEl>
                                          <p:spTgt spid="36"/>
                                        </p:tgtEl>
                                        <p:attrNameLst>
                                          <p:attrName>style.visibility</p:attrName>
                                        </p:attrNameLst>
                                      </p:cBhvr>
                                      <p:to>
                                        <p:strVal val="visible"/>
                                      </p:to>
                                    </p:set>
                                    <p:animEffect filter="wipe(left)" transition="in">
                                      <p:cBhvr>
                                        <p:cTn dur="500" id="46"/>
                                        <p:tgtEl>
                                          <p:spTgt spid="36"/>
                                        </p:tgtEl>
                                      </p:cBhvr>
                                    </p:animEffect>
                                  </p:childTnLst>
                                </p:cTn>
                              </p:par>
                            </p:childTnLst>
                          </p:cTn>
                        </p:par>
                        <p:par>
                          <p:cTn fill="hold" id="47" nodeType="afterGroup">
                            <p:stCondLst>
                              <p:cond delay="4500"/>
                            </p:stCondLst>
                            <p:childTnLst>
                              <p:par>
                                <p:cTn fill="hold" grpId="0" id="48" nodeType="afterEffect" presetClass="entr" presetID="22" presetSubtype="8">
                                  <p:stCondLst>
                                    <p:cond delay="0"/>
                                  </p:stCondLst>
                                  <p:childTnLst>
                                    <p:set>
                                      <p:cBhvr>
                                        <p:cTn dur="1" fill="hold" id="49">
                                          <p:stCondLst>
                                            <p:cond delay="0"/>
                                          </p:stCondLst>
                                        </p:cTn>
                                        <p:tgtEl>
                                          <p:spTgt spid="37"/>
                                        </p:tgtEl>
                                        <p:attrNameLst>
                                          <p:attrName>style.visibility</p:attrName>
                                        </p:attrNameLst>
                                      </p:cBhvr>
                                      <p:to>
                                        <p:strVal val="visible"/>
                                      </p:to>
                                    </p:set>
                                    <p:animEffect filter="wipe(left)" transition="in">
                                      <p:cBhvr>
                                        <p:cTn dur="500" id="50"/>
                                        <p:tgtEl>
                                          <p:spTgt spid="37"/>
                                        </p:tgtEl>
                                      </p:cBhvr>
                                    </p:animEffect>
                                  </p:childTnLst>
                                </p:cTn>
                              </p:par>
                            </p:childTnLst>
                          </p:cTn>
                        </p:par>
                        <p:par>
                          <p:cTn fill="hold" id="51" nodeType="afterGroup">
                            <p:stCondLst>
                              <p:cond delay="5000"/>
                            </p:stCondLst>
                            <p:childTnLst>
                              <p:par>
                                <p:cTn fill="hold" id="52" nodeType="afterEffect" presetClass="entr" presetID="16" presetSubtype="21">
                                  <p:stCondLst>
                                    <p:cond delay="0"/>
                                  </p:stCondLst>
                                  <p:childTnLst>
                                    <p:set>
                                      <p:cBhvr>
                                        <p:cTn dur="1" fill="hold" id="53">
                                          <p:stCondLst>
                                            <p:cond delay="0"/>
                                          </p:stCondLst>
                                        </p:cTn>
                                        <p:tgtEl>
                                          <p:spTgt spid="38"/>
                                        </p:tgtEl>
                                        <p:attrNameLst>
                                          <p:attrName>style.visibility</p:attrName>
                                        </p:attrNameLst>
                                      </p:cBhvr>
                                      <p:to>
                                        <p:strVal val="visible"/>
                                      </p:to>
                                    </p:set>
                                    <p:animEffect filter="barn(inVertical)" transition="in">
                                      <p:cBhvr>
                                        <p:cTn dur="500" id="54"/>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43"/>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黑色背景" id="97" name="Picture 2"/>
          <p:cNvPicPr>
            <a:picLocks noChangeArrowheads="1" noChangeAspect="1"/>
          </p:cNvPicPr>
          <p:nvPr/>
        </p:nvPicPr>
        <p:blipFill>
          <a:blip r:embed="rId3">
            <a:extLst>
              <a:ext uri="{28A0092B-C50C-407E-A947-70E740481C1C}">
                <a14:useLocalDpi val="0"/>
              </a:ext>
            </a:extLst>
          </a:blip>
          <a:srcRect l="870"/>
          <a:stretch>
            <a:fillRect/>
          </a:stretch>
        </p:blipFill>
        <p:spPr bwMode="auto">
          <a:xfrm>
            <a:off x="0" y="0"/>
            <a:ext cx="12174765" cy="6859588"/>
          </a:xfrm>
          <a:prstGeom prst="rect">
            <a:avLst/>
          </a:prstGeom>
          <a:noFill/>
          <a:extLst>
            <a:ext uri="{909E8E84-426E-40DD-AFC4-6F175D3DCCD1}">
              <a14:hiddenFill>
                <a:solidFill>
                  <a:srgbClr val="FFFFFF"/>
                </a:solidFill>
              </a14:hiddenFill>
            </a:ext>
          </a:extLst>
        </p:spPr>
      </p:pic>
      <p:sp>
        <p:nvSpPr>
          <p:cNvPr id="3" name="矩形 2"/>
          <p:cNvSpPr/>
          <p:nvPr/>
        </p:nvSpPr>
        <p:spPr>
          <a:xfrm>
            <a:off x="0" y="3041255"/>
            <a:ext cx="12174765" cy="777078"/>
          </a:xfrm>
          <a:custGeom>
            <a:gdLst>
              <a:gd fmla="*/ 0 w 5631134" name="connsiteX0"/>
              <a:gd fmla="*/ 0 h 6859588" name="connsiteY0"/>
              <a:gd fmla="*/ 4716735 w 5631134" name="connsiteX1"/>
              <a:gd fmla="*/ 0 h 6859588" name="connsiteY1"/>
              <a:gd fmla="*/ 5631134 w 5631134" name="connsiteX2"/>
              <a:gd fmla="*/ 2519082 h 6859588" name="connsiteY2"/>
              <a:gd fmla="*/ 0 w 5631134" name="connsiteX3"/>
              <a:gd fmla="*/ 6859588 h 6859588" name="connsiteY3"/>
              <a:gd fmla="*/ 0 w 5631134" name="connsiteX4"/>
              <a:gd fmla="*/ 0 h 68595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9588" w="5631134">
                <a:moveTo>
                  <a:pt x="0" y="0"/>
                </a:moveTo>
                <a:lnTo>
                  <a:pt x="4716735" y="0"/>
                </a:lnTo>
                <a:lnTo>
                  <a:pt x="5631134" y="2519082"/>
                </a:lnTo>
                <a:lnTo>
                  <a:pt x="0" y="6859588"/>
                </a:lnTo>
                <a:lnTo>
                  <a:pt x="0" y="0"/>
                </a:lnTo>
                <a:close/>
              </a:path>
            </a:pathLst>
          </a:custGeom>
          <a:solidFill>
            <a:srgbClr val="3E0000">
              <a:alpha val="78000"/>
            </a:srgbClr>
          </a:solidFill>
          <a:effectLst>
            <a:glow rad="254000">
              <a:schemeClr val="tx1">
                <a:lumMod val="95000"/>
                <a:lumOff val="5000"/>
                <a:alpha val="34000"/>
              </a:schemeClr>
            </a:glow>
            <a:outerShdw algn="l" blurRad="50800" dist="38100" rotWithShape="0">
              <a:prstClr val="black">
                <a:alpha val="40000"/>
              </a:prstClr>
            </a:outerShdw>
            <a:softEdge rad="0"/>
          </a:effectLst>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grpSp>
        <p:nvGrpSpPr>
          <p:cNvPr id="37" name="组合 36"/>
          <p:cNvGrpSpPr/>
          <p:nvPr/>
        </p:nvGrpSpPr>
        <p:grpSpPr>
          <a:xfrm>
            <a:off x="112795" y="240387"/>
            <a:ext cx="638076" cy="639487"/>
            <a:chOff x="175966" y="478633"/>
            <a:chExt cx="922707" cy="922707"/>
          </a:xfrm>
        </p:grpSpPr>
        <p:sp>
          <p:nvSpPr>
            <p:cNvPr id="38" name="圆角矩形 37"/>
            <p:cNvSpPr/>
            <p:nvPr/>
          </p:nvSpPr>
          <p:spPr>
            <a:xfrm>
              <a:off x="175966" y="478633"/>
              <a:ext cx="922707" cy="922707"/>
            </a:xfrm>
            <a:prstGeom prst="roundRect">
              <a:avLst/>
            </a:prstGeom>
            <a:noFill/>
            <a:ln algn="ctr" cap="flat" cmpd="sng" w="76200">
              <a:solidFill>
                <a:sysClr lastClr="FFFFFF" val="window">
                  <a:lumMod val="95000"/>
                  <a:alpha val="40000"/>
                </a:sysClr>
              </a:solidFill>
              <a:prstDash val="solid"/>
            </a:ln>
            <a:effectLst/>
          </p:spPr>
          <p:txBody>
            <a:bodyPr anchor="ctr" rtlCol="0"/>
            <a:lstStyle/>
            <a:p>
              <a:pPr algn="ctr" defTabSz="966446">
                <a:defRPr/>
              </a:pPr>
              <a:endParaRPr altLang="en-US" kern="0" lang="zh-CN" sz="1900">
                <a:solidFill>
                  <a:sysClr lastClr="FFFFFF" val="window"/>
                </a:solidFill>
              </a:endParaRPr>
            </a:p>
          </p:txBody>
        </p:sp>
        <p:grpSp>
          <p:nvGrpSpPr>
            <p:cNvPr id="39" name="组合 38"/>
            <p:cNvGrpSpPr/>
            <p:nvPr/>
          </p:nvGrpSpPr>
          <p:grpSpPr>
            <a:xfrm>
              <a:off x="364152" y="717297"/>
              <a:ext cx="546337" cy="445378"/>
              <a:chOff x="1537532" y="1406313"/>
              <a:chExt cx="825440" cy="672906"/>
            </a:xfrm>
            <a:solidFill>
              <a:sysClr lastClr="FFFFFF" val="window">
                <a:alpha val="70000"/>
              </a:sysClr>
            </a:solidFill>
          </p:grpSpPr>
          <p:sp>
            <p:nvSpPr>
              <p:cNvPr id="40" name="Freeform 5"/>
              <p:cNvSpPr>
                <a:spLocks noEditPoints="1"/>
              </p:cNvSpPr>
              <p:nvPr/>
            </p:nvSpPr>
            <p:spPr bwMode="auto">
              <a:xfrm>
                <a:off x="1537532" y="1406313"/>
                <a:ext cx="825440" cy="672906"/>
              </a:xfrm>
              <a:custGeom>
                <a:gdLst>
                  <a:gd fmla="*/ 78 w 153" name="T0"/>
                  <a:gd fmla="*/ 0 h 124" name="T1"/>
                  <a:gd fmla="*/ 0 w 153" name="T2"/>
                  <a:gd fmla="*/ 68 h 124" name="T3"/>
                  <a:gd fmla="*/ 15 w 153" name="T4"/>
                  <a:gd fmla="*/ 68 h 124" name="T5"/>
                  <a:gd fmla="*/ 21 w 153" name="T6"/>
                  <a:gd fmla="*/ 64 h 124" name="T7"/>
                  <a:gd fmla="*/ 21 w 153" name="T8"/>
                  <a:gd fmla="*/ 121 h 124" name="T9"/>
                  <a:gd fmla="*/ 24 w 153" name="T10"/>
                  <a:gd fmla="*/ 124 h 124" name="T11"/>
                  <a:gd fmla="*/ 63 w 153" name="T12"/>
                  <a:gd fmla="*/ 124 h 124" name="T13"/>
                  <a:gd fmla="*/ 63 w 153" name="T14"/>
                  <a:gd fmla="*/ 92 h 124" name="T15"/>
                  <a:gd fmla="*/ 67 w 153" name="T16"/>
                  <a:gd fmla="*/ 87 h 124" name="T17"/>
                  <a:gd fmla="*/ 83 w 153" name="T18"/>
                  <a:gd fmla="*/ 87 h 124" name="T19"/>
                  <a:gd fmla="*/ 89 w 153" name="T20"/>
                  <a:gd fmla="*/ 92 h 124" name="T21"/>
                  <a:gd fmla="*/ 89 w 153" name="T22"/>
                  <a:gd fmla="*/ 124 h 124" name="T23"/>
                  <a:gd fmla="*/ 127 w 153" name="T24"/>
                  <a:gd fmla="*/ 124 h 124" name="T25"/>
                  <a:gd fmla="*/ 131 w 153" name="T26"/>
                  <a:gd fmla="*/ 120 h 124" name="T27"/>
                  <a:gd fmla="*/ 131 w 153" name="T28"/>
                  <a:gd fmla="*/ 63 h 124" name="T29"/>
                  <a:gd fmla="*/ 136 w 153" name="T30"/>
                  <a:gd fmla="*/ 68 h 124" name="T31"/>
                  <a:gd fmla="*/ 153 w 153" name="T32"/>
                  <a:gd fmla="*/ 68 h 124" name="T33"/>
                  <a:gd fmla="*/ 78 w 153" name="T34"/>
                  <a:gd fmla="*/ 0 h 124" name="T35"/>
                  <a:gd fmla="*/ 76 w 153" name="T36"/>
                  <a:gd fmla="*/ 75 h 124" name="T37"/>
                  <a:gd fmla="*/ 60 w 153" name="T38"/>
                  <a:gd fmla="*/ 59 h 124" name="T39"/>
                  <a:gd fmla="*/ 76 w 153" name="T40"/>
                  <a:gd fmla="*/ 42 h 124" name="T41"/>
                  <a:gd fmla="*/ 92 w 153" name="T42"/>
                  <a:gd fmla="*/ 59 h 124" name="T43"/>
                  <a:gd fmla="*/ 76 w 153" name="T44"/>
                  <a:gd fmla="*/ 75 h 12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4" w="153">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sp>
            <p:nvSpPr>
              <p:cNvPr id="41" name="Freeform 6"/>
              <p:cNvSpPr/>
              <p:nvPr/>
            </p:nvSpPr>
            <p:spPr bwMode="auto">
              <a:xfrm>
                <a:off x="2185772" y="1489305"/>
                <a:ext cx="80750" cy="168227"/>
              </a:xfrm>
              <a:custGeom>
                <a:gdLst>
                  <a:gd fmla="*/ 36 w 36" name="T0"/>
                  <a:gd fmla="*/ 75 h 75" name="T1"/>
                  <a:gd fmla="*/ 36 w 36" name="T2"/>
                  <a:gd fmla="*/ 0 h 75" name="T3"/>
                  <a:gd fmla="*/ 0 w 36" name="T4"/>
                  <a:gd fmla="*/ 0 h 75" name="T5"/>
                  <a:gd fmla="*/ 0 w 36" name="T6"/>
                  <a:gd fmla="*/ 43 h 75" name="T7"/>
                  <a:gd fmla="*/ 36 w 36" name="T8"/>
                  <a:gd fmla="*/ 75 h 75" name="T9"/>
                </a:gdLst>
                <a:cxnLst>
                  <a:cxn ang="0">
                    <a:pos x="T0" y="T1"/>
                  </a:cxn>
                  <a:cxn ang="0">
                    <a:pos x="T2" y="T3"/>
                  </a:cxn>
                  <a:cxn ang="0">
                    <a:pos x="T4" y="T5"/>
                  </a:cxn>
                  <a:cxn ang="0">
                    <a:pos x="T6" y="T7"/>
                  </a:cxn>
                  <a:cxn ang="0">
                    <a:pos x="T8" y="T9"/>
                  </a:cxn>
                </a:cxnLst>
                <a:rect b="b" l="0" r="r" t="0"/>
                <a:pathLst>
                  <a:path h="75" w="36">
                    <a:moveTo>
                      <a:pt x="36" y="75"/>
                    </a:moveTo>
                    <a:lnTo>
                      <a:pt x="36" y="0"/>
                    </a:lnTo>
                    <a:lnTo>
                      <a:pt x="0" y="0"/>
                    </a:lnTo>
                    <a:lnTo>
                      <a:pt x="0" y="43"/>
                    </a:lnTo>
                    <a:lnTo>
                      <a:pt x="36" y="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sp>
            <p:nvSpPr>
              <p:cNvPr id="42" name="Oval 7"/>
              <p:cNvSpPr>
                <a:spLocks noChangeArrowheads="1"/>
              </p:cNvSpPr>
              <p:nvPr/>
            </p:nvSpPr>
            <p:spPr bwMode="auto">
              <a:xfrm>
                <a:off x="1903148" y="1684447"/>
                <a:ext cx="87479" cy="8523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grpSp>
      </p:grpSp>
      <p:grpSp>
        <p:nvGrpSpPr>
          <p:cNvPr id="43" name="组合 42"/>
          <p:cNvGrpSpPr/>
          <p:nvPr/>
        </p:nvGrpSpPr>
        <p:grpSpPr>
          <a:xfrm>
            <a:off x="1003866" y="240387"/>
            <a:ext cx="638076" cy="639487"/>
            <a:chOff x="1464523" y="478633"/>
            <a:chExt cx="922707" cy="922707"/>
          </a:xfrm>
        </p:grpSpPr>
        <p:sp>
          <p:nvSpPr>
            <p:cNvPr id="44" name="圆角矩形 43"/>
            <p:cNvSpPr/>
            <p:nvPr/>
          </p:nvSpPr>
          <p:spPr>
            <a:xfrm>
              <a:off x="1464523" y="478633"/>
              <a:ext cx="922707" cy="922707"/>
            </a:xfrm>
            <a:prstGeom prst="roundRect">
              <a:avLst/>
            </a:prstGeom>
            <a:noFill/>
            <a:ln algn="ctr" cap="flat" cmpd="sng" w="76200">
              <a:solidFill>
                <a:sysClr lastClr="FFFFFF" val="window">
                  <a:lumMod val="95000"/>
                  <a:alpha val="40000"/>
                </a:sysClr>
              </a:solidFill>
              <a:prstDash val="solid"/>
            </a:ln>
            <a:effectLst/>
          </p:spPr>
          <p:txBody>
            <a:bodyPr anchor="ctr" rtlCol="0"/>
            <a:lstStyle/>
            <a:p>
              <a:pPr algn="ctr" defTabSz="966446">
                <a:defRPr/>
              </a:pPr>
              <a:endParaRPr altLang="en-US" kern="0" lang="zh-CN" sz="1900">
                <a:solidFill>
                  <a:sysClr lastClr="FFFFFF" val="window"/>
                </a:solidFill>
              </a:endParaRPr>
            </a:p>
          </p:txBody>
        </p:sp>
        <p:grpSp>
          <p:nvGrpSpPr>
            <p:cNvPr id="45" name="组合 44"/>
            <p:cNvGrpSpPr/>
            <p:nvPr/>
          </p:nvGrpSpPr>
          <p:grpSpPr>
            <a:xfrm>
              <a:off x="1676465" y="764062"/>
              <a:ext cx="498823" cy="351848"/>
              <a:chOff x="3058455" y="1051081"/>
              <a:chExt cx="753655" cy="531596"/>
            </a:xfrm>
            <a:solidFill>
              <a:sysClr lastClr="FFFFFF" val="window">
                <a:alpha val="70000"/>
              </a:sysClr>
            </a:solidFill>
          </p:grpSpPr>
          <p:sp>
            <p:nvSpPr>
              <p:cNvPr id="46" name="Freeform 11"/>
              <p:cNvSpPr>
                <a:spLocks noEditPoints="1"/>
              </p:cNvSpPr>
              <p:nvPr/>
            </p:nvSpPr>
            <p:spPr bwMode="auto">
              <a:xfrm>
                <a:off x="3058455" y="1051081"/>
                <a:ext cx="536082" cy="531596"/>
              </a:xfrm>
              <a:custGeom>
                <a:gdLst>
                  <a:gd fmla="*/ 85 w 99" name="T0"/>
                  <a:gd fmla="*/ 59 h 97" name="T1"/>
                  <a:gd fmla="*/ 99 w 99" name="T2"/>
                  <a:gd fmla="*/ 53 h 97" name="T3"/>
                  <a:gd fmla="*/ 99 w 99" name="T4"/>
                  <a:gd fmla="*/ 43 h 97" name="T5"/>
                  <a:gd fmla="*/ 85 w 99" name="T6"/>
                  <a:gd fmla="*/ 37 h 97" name="T7"/>
                  <a:gd fmla="*/ 83 w 99" name="T8"/>
                  <a:gd fmla="*/ 31 h 97" name="T9"/>
                  <a:gd fmla="*/ 88 w 99" name="T10"/>
                  <a:gd fmla="*/ 17 h 97" name="T11"/>
                  <a:gd fmla="*/ 80 w 99" name="T12"/>
                  <a:gd fmla="*/ 10 h 97" name="T13"/>
                  <a:gd fmla="*/ 67 w 99" name="T14"/>
                  <a:gd fmla="*/ 15 h 97" name="T15"/>
                  <a:gd fmla="*/ 60 w 99" name="T16"/>
                  <a:gd fmla="*/ 13 h 97" name="T17"/>
                  <a:gd fmla="*/ 54 w 99" name="T18"/>
                  <a:gd fmla="*/ 0 h 97" name="T19"/>
                  <a:gd fmla="*/ 44 w 99" name="T20"/>
                  <a:gd fmla="*/ 0 h 97" name="T21"/>
                  <a:gd fmla="*/ 38 w 99" name="T22"/>
                  <a:gd fmla="*/ 13 h 97" name="T23"/>
                  <a:gd fmla="*/ 32 w 99" name="T24"/>
                  <a:gd fmla="*/ 15 h 97" name="T25"/>
                  <a:gd fmla="*/ 18 w 99" name="T26"/>
                  <a:gd fmla="*/ 10 h 97" name="T27"/>
                  <a:gd fmla="*/ 10 w 99" name="T28"/>
                  <a:gd fmla="*/ 18 h 97" name="T29"/>
                  <a:gd fmla="*/ 16 w 99" name="T30"/>
                  <a:gd fmla="*/ 31 h 97" name="T31"/>
                  <a:gd fmla="*/ 13 w 99" name="T32"/>
                  <a:gd fmla="*/ 37 h 97" name="T33"/>
                  <a:gd fmla="*/ 0 w 99" name="T34"/>
                  <a:gd fmla="*/ 43 h 97" name="T35"/>
                  <a:gd fmla="*/ 0 w 99" name="T36"/>
                  <a:gd fmla="*/ 54 h 97" name="T37"/>
                  <a:gd fmla="*/ 13 w 99" name="T38"/>
                  <a:gd fmla="*/ 59 h 97" name="T39"/>
                  <a:gd fmla="*/ 16 w 99" name="T40"/>
                  <a:gd fmla="*/ 65 h 97" name="T41"/>
                  <a:gd fmla="*/ 10 w 99" name="T42"/>
                  <a:gd fmla="*/ 79 h 97" name="T43"/>
                  <a:gd fmla="*/ 18 w 99" name="T44"/>
                  <a:gd fmla="*/ 86 h 97" name="T45"/>
                  <a:gd fmla="*/ 32 w 99" name="T46"/>
                  <a:gd fmla="*/ 81 h 97" name="T47"/>
                  <a:gd fmla="*/ 38 w 99" name="T48"/>
                  <a:gd fmla="*/ 83 h 97" name="T49"/>
                  <a:gd fmla="*/ 44 w 99" name="T50"/>
                  <a:gd fmla="*/ 97 h 97" name="T51"/>
                  <a:gd fmla="*/ 55 w 99" name="T52"/>
                  <a:gd fmla="*/ 97 h 97" name="T53"/>
                  <a:gd fmla="*/ 61 w 99" name="T54"/>
                  <a:gd fmla="*/ 83 h 97" name="T55"/>
                  <a:gd fmla="*/ 67 w 99" name="T56"/>
                  <a:gd fmla="*/ 81 h 97" name="T57"/>
                  <a:gd fmla="*/ 81 w 99" name="T58"/>
                  <a:gd fmla="*/ 86 h 97" name="T59"/>
                  <a:gd fmla="*/ 88 w 99" name="T60"/>
                  <a:gd fmla="*/ 79 h 97" name="T61"/>
                  <a:gd fmla="*/ 83 w 99" name="T62"/>
                  <a:gd fmla="*/ 65 h 97" name="T63"/>
                  <a:gd fmla="*/ 85 w 99" name="T64"/>
                  <a:gd fmla="*/ 59 h 97" name="T65"/>
                  <a:gd fmla="*/ 49 w 99" name="T66"/>
                  <a:gd fmla="*/ 64 h 97" name="T67"/>
                  <a:gd fmla="*/ 33 w 99" name="T68"/>
                  <a:gd fmla="*/ 48 h 97" name="T69"/>
                  <a:gd fmla="*/ 49 w 99" name="T70"/>
                  <a:gd fmla="*/ 33 h 97" name="T71"/>
                  <a:gd fmla="*/ 65 w 99" name="T72"/>
                  <a:gd fmla="*/ 48 h 97" name="T73"/>
                  <a:gd fmla="*/ 49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sp>
            <p:nvSpPr>
              <p:cNvPr id="47" name="Freeform 12"/>
              <p:cNvSpPr>
                <a:spLocks noEditPoints="1"/>
              </p:cNvSpPr>
              <p:nvPr/>
            </p:nvSpPr>
            <p:spPr bwMode="auto">
              <a:xfrm>
                <a:off x="3563135" y="1313514"/>
                <a:ext cx="248975" cy="257947"/>
              </a:xfrm>
              <a:custGeom>
                <a:gdLst>
                  <a:gd fmla="*/ 40 w 46" name="T0"/>
                  <a:gd fmla="*/ 23 h 47" name="T1"/>
                  <a:gd fmla="*/ 40 w 46" name="T2"/>
                  <a:gd fmla="*/ 19 h 47" name="T3"/>
                  <a:gd fmla="*/ 44 w 46" name="T4"/>
                  <a:gd fmla="*/ 14 h 47" name="T5"/>
                  <a:gd fmla="*/ 41 w 46" name="T6"/>
                  <a:gd fmla="*/ 9 h 47" name="T7"/>
                  <a:gd fmla="*/ 35 w 46" name="T8"/>
                  <a:gd fmla="*/ 10 h 47" name="T9"/>
                  <a:gd fmla="*/ 32 w 46" name="T10"/>
                  <a:gd fmla="*/ 8 h 47" name="T11"/>
                  <a:gd fmla="*/ 31 w 46" name="T12"/>
                  <a:gd fmla="*/ 1 h 47" name="T13"/>
                  <a:gd fmla="*/ 26 w 46" name="T14"/>
                  <a:gd fmla="*/ 0 h 47" name="T15"/>
                  <a:gd fmla="*/ 22 w 46" name="T16"/>
                  <a:gd fmla="*/ 6 h 47" name="T17"/>
                  <a:gd fmla="*/ 19 w 46" name="T18"/>
                  <a:gd fmla="*/ 6 h 47" name="T19"/>
                  <a:gd fmla="*/ 13 w 46" name="T20"/>
                  <a:gd fmla="*/ 2 h 47" name="T21"/>
                  <a:gd fmla="*/ 9 w 46" name="T22"/>
                  <a:gd fmla="*/ 5 h 47" name="T23"/>
                  <a:gd fmla="*/ 10 w 46" name="T24"/>
                  <a:gd fmla="*/ 12 h 47" name="T25"/>
                  <a:gd fmla="*/ 8 w 46" name="T26"/>
                  <a:gd fmla="*/ 15 h 47" name="T27"/>
                  <a:gd fmla="*/ 1 w 46" name="T28"/>
                  <a:gd fmla="*/ 16 h 47" name="T29"/>
                  <a:gd fmla="*/ 0 w 46" name="T30"/>
                  <a:gd fmla="*/ 21 h 47" name="T31"/>
                  <a:gd fmla="*/ 5 w 46" name="T32"/>
                  <a:gd fmla="*/ 25 h 47" name="T33"/>
                  <a:gd fmla="*/ 6 w 46" name="T34"/>
                  <a:gd fmla="*/ 28 h 47" name="T35"/>
                  <a:gd fmla="*/ 2 w 46" name="T36"/>
                  <a:gd fmla="*/ 34 h 47" name="T37"/>
                  <a:gd fmla="*/ 4 w 46" name="T38"/>
                  <a:gd fmla="*/ 38 h 47" name="T39"/>
                  <a:gd fmla="*/ 11 w 46" name="T40"/>
                  <a:gd fmla="*/ 37 h 47" name="T41"/>
                  <a:gd fmla="*/ 14 w 46" name="T42"/>
                  <a:gd fmla="*/ 39 h 47" name="T43"/>
                  <a:gd fmla="*/ 15 w 46" name="T44"/>
                  <a:gd fmla="*/ 46 h 47" name="T45"/>
                  <a:gd fmla="*/ 20 w 46" name="T46"/>
                  <a:gd fmla="*/ 47 h 47" name="T47"/>
                  <a:gd fmla="*/ 24 w 46" name="T48"/>
                  <a:gd fmla="*/ 42 h 47" name="T49"/>
                  <a:gd fmla="*/ 27 w 46" name="T50"/>
                  <a:gd fmla="*/ 41 h 47" name="T51"/>
                  <a:gd fmla="*/ 33 w 46" name="T52"/>
                  <a:gd fmla="*/ 45 h 47" name="T53"/>
                  <a:gd fmla="*/ 37 w 46" name="T54"/>
                  <a:gd fmla="*/ 43 h 47" name="T55"/>
                  <a:gd fmla="*/ 36 w 46" name="T56"/>
                  <a:gd fmla="*/ 36 h 47" name="T57"/>
                  <a:gd fmla="*/ 38 w 46" name="T58"/>
                  <a:gd fmla="*/ 33 h 47" name="T59"/>
                  <a:gd fmla="*/ 45 w 46" name="T60"/>
                  <a:gd fmla="*/ 32 h 47" name="T61"/>
                  <a:gd fmla="*/ 46 w 46" name="T62"/>
                  <a:gd fmla="*/ 27 h 47" name="T63"/>
                  <a:gd fmla="*/ 40 w 46" name="T64"/>
                  <a:gd fmla="*/ 23 h 47" name="T65"/>
                  <a:gd fmla="*/ 30 w 46" name="T66"/>
                  <a:gd fmla="*/ 26 h 47" name="T67"/>
                  <a:gd fmla="*/ 21 w 46" name="T68"/>
                  <a:gd fmla="*/ 31 h 47" name="T69"/>
                  <a:gd fmla="*/ 16 w 46" name="T70"/>
                  <a:gd fmla="*/ 22 h 47" name="T71"/>
                  <a:gd fmla="*/ 25 w 46" name="T72"/>
                  <a:gd fmla="*/ 16 h 47" name="T73"/>
                  <a:gd fmla="*/ 30 w 46" name="T74"/>
                  <a:gd fmla="*/ 26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6">
                    <a:moveTo>
                      <a:pt x="40" y="23"/>
                    </a:moveTo>
                    <a:cubicBezTo>
                      <a:pt x="40" y="19"/>
                      <a:pt x="40" y="19"/>
                      <a:pt x="40" y="19"/>
                    </a:cubicBezTo>
                    <a:cubicBezTo>
                      <a:pt x="40" y="19"/>
                      <a:pt x="44" y="14"/>
                      <a:pt x="44" y="14"/>
                    </a:cubicBezTo>
                    <a:cubicBezTo>
                      <a:pt x="41" y="9"/>
                      <a:pt x="41" y="9"/>
                      <a:pt x="41" y="9"/>
                    </a:cubicBezTo>
                    <a:cubicBezTo>
                      <a:pt x="41" y="9"/>
                      <a:pt x="35" y="10"/>
                      <a:pt x="35" y="10"/>
                    </a:cubicBezTo>
                    <a:cubicBezTo>
                      <a:pt x="32" y="8"/>
                      <a:pt x="32" y="8"/>
                      <a:pt x="32" y="8"/>
                    </a:cubicBezTo>
                    <a:cubicBezTo>
                      <a:pt x="32" y="8"/>
                      <a:pt x="31" y="1"/>
                      <a:pt x="31" y="1"/>
                    </a:cubicBezTo>
                    <a:cubicBezTo>
                      <a:pt x="26" y="0"/>
                      <a:pt x="26" y="0"/>
                      <a:pt x="26" y="0"/>
                    </a:cubicBezTo>
                    <a:cubicBezTo>
                      <a:pt x="26" y="0"/>
                      <a:pt x="22" y="6"/>
                      <a:pt x="22" y="6"/>
                    </a:cubicBezTo>
                    <a:cubicBezTo>
                      <a:pt x="19" y="6"/>
                      <a:pt x="19" y="6"/>
                      <a:pt x="19" y="6"/>
                    </a:cubicBezTo>
                    <a:cubicBezTo>
                      <a:pt x="19" y="6"/>
                      <a:pt x="13" y="2"/>
                      <a:pt x="13" y="2"/>
                    </a:cubicBezTo>
                    <a:cubicBezTo>
                      <a:pt x="9" y="5"/>
                      <a:pt x="9" y="5"/>
                      <a:pt x="9" y="5"/>
                    </a:cubicBezTo>
                    <a:cubicBezTo>
                      <a:pt x="8" y="5"/>
                      <a:pt x="10" y="12"/>
                      <a:pt x="10" y="12"/>
                    </a:cubicBezTo>
                    <a:cubicBezTo>
                      <a:pt x="8" y="15"/>
                      <a:pt x="8" y="15"/>
                      <a:pt x="8" y="15"/>
                    </a:cubicBezTo>
                    <a:cubicBezTo>
                      <a:pt x="8" y="15"/>
                      <a:pt x="1" y="15"/>
                      <a:pt x="1" y="16"/>
                    </a:cubicBezTo>
                    <a:cubicBezTo>
                      <a:pt x="0" y="21"/>
                      <a:pt x="0" y="21"/>
                      <a:pt x="0" y="21"/>
                    </a:cubicBezTo>
                    <a:cubicBezTo>
                      <a:pt x="0" y="21"/>
                      <a:pt x="5" y="25"/>
                      <a:pt x="5" y="25"/>
                    </a:cubicBezTo>
                    <a:cubicBezTo>
                      <a:pt x="6" y="28"/>
                      <a:pt x="6" y="28"/>
                      <a:pt x="6" y="28"/>
                    </a:cubicBezTo>
                    <a:cubicBezTo>
                      <a:pt x="6" y="28"/>
                      <a:pt x="2" y="34"/>
                      <a:pt x="2" y="34"/>
                    </a:cubicBezTo>
                    <a:cubicBezTo>
                      <a:pt x="4" y="38"/>
                      <a:pt x="4" y="38"/>
                      <a:pt x="4" y="38"/>
                    </a:cubicBezTo>
                    <a:cubicBezTo>
                      <a:pt x="4" y="39"/>
                      <a:pt x="11" y="37"/>
                      <a:pt x="11" y="37"/>
                    </a:cubicBezTo>
                    <a:cubicBezTo>
                      <a:pt x="14" y="39"/>
                      <a:pt x="14" y="39"/>
                      <a:pt x="14" y="39"/>
                    </a:cubicBezTo>
                    <a:cubicBezTo>
                      <a:pt x="14" y="39"/>
                      <a:pt x="14" y="46"/>
                      <a:pt x="15" y="46"/>
                    </a:cubicBezTo>
                    <a:cubicBezTo>
                      <a:pt x="20" y="47"/>
                      <a:pt x="20" y="47"/>
                      <a:pt x="20" y="47"/>
                    </a:cubicBezTo>
                    <a:cubicBezTo>
                      <a:pt x="20" y="47"/>
                      <a:pt x="24" y="42"/>
                      <a:pt x="24" y="42"/>
                    </a:cubicBezTo>
                    <a:cubicBezTo>
                      <a:pt x="27" y="41"/>
                      <a:pt x="27" y="41"/>
                      <a:pt x="27" y="41"/>
                    </a:cubicBezTo>
                    <a:cubicBezTo>
                      <a:pt x="27" y="41"/>
                      <a:pt x="32" y="45"/>
                      <a:pt x="33" y="45"/>
                    </a:cubicBezTo>
                    <a:cubicBezTo>
                      <a:pt x="37" y="43"/>
                      <a:pt x="37" y="43"/>
                      <a:pt x="37" y="43"/>
                    </a:cubicBezTo>
                    <a:cubicBezTo>
                      <a:pt x="37" y="42"/>
                      <a:pt x="36" y="36"/>
                      <a:pt x="36" y="36"/>
                    </a:cubicBezTo>
                    <a:cubicBezTo>
                      <a:pt x="38" y="33"/>
                      <a:pt x="38" y="33"/>
                      <a:pt x="38" y="33"/>
                    </a:cubicBezTo>
                    <a:cubicBezTo>
                      <a:pt x="38" y="33"/>
                      <a:pt x="45" y="32"/>
                      <a:pt x="45" y="32"/>
                    </a:cubicBezTo>
                    <a:cubicBezTo>
                      <a:pt x="46" y="27"/>
                      <a:pt x="46" y="27"/>
                      <a:pt x="46" y="27"/>
                    </a:cubicBezTo>
                    <a:cubicBezTo>
                      <a:pt x="46" y="26"/>
                      <a:pt x="40" y="23"/>
                      <a:pt x="40" y="23"/>
                    </a:cubicBez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grpSp>
      </p:grpSp>
      <p:grpSp>
        <p:nvGrpSpPr>
          <p:cNvPr id="48" name="组合 47"/>
          <p:cNvGrpSpPr/>
          <p:nvPr/>
        </p:nvGrpSpPr>
        <p:grpSpPr>
          <a:xfrm>
            <a:off x="1943927" y="240387"/>
            <a:ext cx="638076" cy="639487"/>
            <a:chOff x="2823923" y="478633"/>
            <a:chExt cx="922707" cy="922707"/>
          </a:xfrm>
        </p:grpSpPr>
        <p:sp>
          <p:nvSpPr>
            <p:cNvPr id="49" name="圆角矩形 48"/>
            <p:cNvSpPr/>
            <p:nvPr/>
          </p:nvSpPr>
          <p:spPr>
            <a:xfrm>
              <a:off x="2823923" y="478633"/>
              <a:ext cx="922707" cy="922707"/>
            </a:xfrm>
            <a:prstGeom prst="roundRect">
              <a:avLst/>
            </a:prstGeom>
            <a:noFill/>
            <a:ln algn="ctr" cap="flat" cmpd="sng" w="76200">
              <a:solidFill>
                <a:sysClr lastClr="FFFFFF" val="window">
                  <a:lumMod val="95000"/>
                  <a:alpha val="40000"/>
                </a:sysClr>
              </a:solidFill>
              <a:prstDash val="solid"/>
            </a:ln>
            <a:effectLst/>
          </p:spPr>
          <p:txBody>
            <a:bodyPr anchor="ctr" rtlCol="0"/>
            <a:lstStyle/>
            <a:p>
              <a:pPr algn="ctr" defTabSz="966446">
                <a:defRPr/>
              </a:pPr>
              <a:endParaRPr altLang="en-US" kern="0" lang="zh-CN" sz="1900">
                <a:solidFill>
                  <a:sysClr lastClr="FFFFFF" val="window"/>
                </a:solidFill>
              </a:endParaRPr>
            </a:p>
          </p:txBody>
        </p:sp>
        <p:sp>
          <p:nvSpPr>
            <p:cNvPr id="50" name="Freeform 16"/>
            <p:cNvSpPr/>
            <p:nvPr/>
          </p:nvSpPr>
          <p:spPr bwMode="auto">
            <a:xfrm>
              <a:off x="3089311" y="696515"/>
              <a:ext cx="391933" cy="486944"/>
            </a:xfrm>
            <a:custGeom>
              <a:gdLst>
                <a:gd fmla="*/ 106 w 108" name="T0"/>
                <a:gd fmla="*/ 121 h 136" name="T1"/>
                <a:gd fmla="*/ 106 w 108" name="T2"/>
                <a:gd fmla="*/ 121 h 136" name="T3"/>
                <a:gd fmla="*/ 89 w 108" name="T4"/>
                <a:gd fmla="*/ 92 h 136" name="T5"/>
                <a:gd fmla="*/ 82 w 108" name="T6"/>
                <a:gd fmla="*/ 90 h 136" name="T7"/>
                <a:gd fmla="*/ 73 w 108" name="T8"/>
                <a:gd fmla="*/ 98 h 136" name="T9"/>
                <a:gd fmla="*/ 57 w 108" name="T10"/>
                <a:gd fmla="*/ 85 h 136" name="T11"/>
                <a:gd fmla="*/ 42 w 108" name="T12"/>
                <a:gd fmla="*/ 60 h 136" name="T13"/>
                <a:gd fmla="*/ 41 w 108" name="T14"/>
                <a:gd fmla="*/ 44 h 136" name="T15"/>
                <a:gd fmla="*/ 52 w 108" name="T16"/>
                <a:gd fmla="*/ 39 h 136" name="T17"/>
                <a:gd fmla="*/ 52 w 108" name="T18"/>
                <a:gd fmla="*/ 39 h 136" name="T19"/>
                <a:gd fmla="*/ 54 w 108" name="T20"/>
                <a:gd fmla="*/ 32 h 136" name="T21"/>
                <a:gd fmla="*/ 54 w 108" name="T22"/>
                <a:gd fmla="*/ 32 h 136" name="T23"/>
                <a:gd fmla="*/ 36 w 108" name="T24"/>
                <a:gd fmla="*/ 3 h 136" name="T25"/>
                <a:gd fmla="*/ 30 w 108" name="T26"/>
                <a:gd fmla="*/ 1 h 136" name="T27"/>
                <a:gd fmla="*/ 20 w 108" name="T28"/>
                <a:gd fmla="*/ 8 h 136" name="T29"/>
                <a:gd fmla="*/ 29 w 108" name="T30"/>
                <a:gd fmla="*/ 85 h 136" name="T31"/>
                <a:gd fmla="*/ 94 w 108" name="T32"/>
                <a:gd fmla="*/ 133 h 136" name="T33"/>
                <a:gd fmla="*/ 105 w 108" name="T34"/>
                <a:gd fmla="*/ 128 h 136" name="T35"/>
                <a:gd fmla="*/ 105 w 108" name="T36"/>
                <a:gd fmla="*/ 128 h 136" name="T37"/>
                <a:gd fmla="*/ 106 w 108" name="T38"/>
                <a:gd fmla="*/ 121 h 13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6" w="108">
                  <a:moveTo>
                    <a:pt x="106" y="121"/>
                  </a:moveTo>
                  <a:cubicBezTo>
                    <a:pt x="106" y="121"/>
                    <a:pt x="106" y="121"/>
                    <a:pt x="106" y="121"/>
                  </a:cubicBezTo>
                  <a:cubicBezTo>
                    <a:pt x="89" y="92"/>
                    <a:pt x="89" y="92"/>
                    <a:pt x="89" y="92"/>
                  </a:cubicBezTo>
                  <a:cubicBezTo>
                    <a:pt x="88" y="90"/>
                    <a:pt x="85" y="89"/>
                    <a:pt x="82" y="90"/>
                  </a:cubicBezTo>
                  <a:cubicBezTo>
                    <a:pt x="73" y="98"/>
                    <a:pt x="73" y="98"/>
                    <a:pt x="73" y="98"/>
                  </a:cubicBezTo>
                  <a:cubicBezTo>
                    <a:pt x="68" y="100"/>
                    <a:pt x="64" y="95"/>
                    <a:pt x="57" y="85"/>
                  </a:cubicBezTo>
                  <a:cubicBezTo>
                    <a:pt x="42" y="60"/>
                    <a:pt x="42" y="60"/>
                    <a:pt x="42" y="60"/>
                  </a:cubicBezTo>
                  <a:cubicBezTo>
                    <a:pt x="39" y="54"/>
                    <a:pt x="37" y="47"/>
                    <a:pt x="41" y="44"/>
                  </a:cubicBezTo>
                  <a:cubicBezTo>
                    <a:pt x="52" y="39"/>
                    <a:pt x="52" y="39"/>
                    <a:pt x="52" y="39"/>
                  </a:cubicBezTo>
                  <a:cubicBezTo>
                    <a:pt x="52" y="39"/>
                    <a:pt x="52" y="39"/>
                    <a:pt x="52" y="39"/>
                  </a:cubicBezTo>
                  <a:cubicBezTo>
                    <a:pt x="55" y="37"/>
                    <a:pt x="55" y="35"/>
                    <a:pt x="54" y="32"/>
                  </a:cubicBezTo>
                  <a:cubicBezTo>
                    <a:pt x="54" y="32"/>
                    <a:pt x="54" y="32"/>
                    <a:pt x="54" y="32"/>
                  </a:cubicBezTo>
                  <a:cubicBezTo>
                    <a:pt x="36" y="3"/>
                    <a:pt x="36" y="3"/>
                    <a:pt x="36" y="3"/>
                  </a:cubicBezTo>
                  <a:cubicBezTo>
                    <a:pt x="35" y="1"/>
                    <a:pt x="32" y="0"/>
                    <a:pt x="30" y="1"/>
                  </a:cubicBezTo>
                  <a:cubicBezTo>
                    <a:pt x="20" y="8"/>
                    <a:pt x="20" y="8"/>
                    <a:pt x="20" y="8"/>
                  </a:cubicBezTo>
                  <a:cubicBezTo>
                    <a:pt x="14" y="13"/>
                    <a:pt x="0" y="35"/>
                    <a:pt x="29" y="85"/>
                  </a:cubicBezTo>
                  <a:cubicBezTo>
                    <a:pt x="58" y="136"/>
                    <a:pt x="86" y="136"/>
                    <a:pt x="94" y="133"/>
                  </a:cubicBezTo>
                  <a:cubicBezTo>
                    <a:pt x="105" y="128"/>
                    <a:pt x="105" y="128"/>
                    <a:pt x="105" y="128"/>
                  </a:cubicBezTo>
                  <a:cubicBezTo>
                    <a:pt x="105" y="128"/>
                    <a:pt x="105" y="128"/>
                    <a:pt x="105" y="128"/>
                  </a:cubicBezTo>
                  <a:cubicBezTo>
                    <a:pt x="107" y="126"/>
                    <a:pt x="108" y="124"/>
                    <a:pt x="106" y="121"/>
                  </a:cubicBezTo>
                  <a:close/>
                </a:path>
              </a:pathLst>
            </a:custGeom>
            <a:solidFill>
              <a:sysClr lastClr="FFFFFF" val="window">
                <a:alpha val="70000"/>
              </a:sysClr>
            </a:solidFill>
            <a:ln>
              <a:noFill/>
            </a:ln>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grpSp>
      <p:grpSp>
        <p:nvGrpSpPr>
          <p:cNvPr id="51" name="组合 50"/>
          <p:cNvGrpSpPr/>
          <p:nvPr/>
        </p:nvGrpSpPr>
        <p:grpSpPr>
          <a:xfrm>
            <a:off x="2883987" y="240387"/>
            <a:ext cx="638076" cy="639487"/>
            <a:chOff x="4183323" y="478633"/>
            <a:chExt cx="922707" cy="922707"/>
          </a:xfrm>
        </p:grpSpPr>
        <p:sp>
          <p:nvSpPr>
            <p:cNvPr id="52" name="圆角矩形 51"/>
            <p:cNvSpPr/>
            <p:nvPr/>
          </p:nvSpPr>
          <p:spPr>
            <a:xfrm>
              <a:off x="4183323" y="478633"/>
              <a:ext cx="922707" cy="922707"/>
            </a:xfrm>
            <a:prstGeom prst="roundRect">
              <a:avLst/>
            </a:prstGeom>
            <a:noFill/>
            <a:ln algn="ctr" cap="flat" cmpd="sng" w="76200">
              <a:solidFill>
                <a:sysClr lastClr="FFFFFF" val="window">
                  <a:lumMod val="95000"/>
                  <a:alpha val="40000"/>
                </a:sysClr>
              </a:solidFill>
              <a:prstDash val="solid"/>
            </a:ln>
            <a:effectLst/>
          </p:spPr>
          <p:txBody>
            <a:bodyPr anchor="ctr" rtlCol="0"/>
            <a:lstStyle/>
            <a:p>
              <a:pPr algn="ctr" defTabSz="966446">
                <a:defRPr/>
              </a:pPr>
              <a:endParaRPr altLang="en-US" kern="0" lang="zh-CN" sz="1900">
                <a:solidFill>
                  <a:sysClr lastClr="FFFFFF" val="window"/>
                </a:solidFill>
              </a:endParaRPr>
            </a:p>
          </p:txBody>
        </p:sp>
        <p:grpSp>
          <p:nvGrpSpPr>
            <p:cNvPr id="53" name="组合 52"/>
            <p:cNvGrpSpPr/>
            <p:nvPr/>
          </p:nvGrpSpPr>
          <p:grpSpPr>
            <a:xfrm>
              <a:off x="4393781" y="759609"/>
              <a:ext cx="501790" cy="360755"/>
              <a:chOff x="5971807" y="1208092"/>
              <a:chExt cx="758138" cy="545053"/>
            </a:xfrm>
            <a:solidFill>
              <a:sysClr lastClr="FFFFFF" val="window">
                <a:alpha val="70000"/>
              </a:sysClr>
            </a:solidFill>
          </p:grpSpPr>
          <p:sp>
            <p:nvSpPr>
              <p:cNvPr id="54" name="Freeform 20"/>
              <p:cNvSpPr/>
              <p:nvPr/>
            </p:nvSpPr>
            <p:spPr bwMode="auto">
              <a:xfrm>
                <a:off x="5971807" y="1313514"/>
                <a:ext cx="758138" cy="439631"/>
              </a:xfrm>
              <a:custGeom>
                <a:gdLst>
                  <a:gd fmla="*/ 0 w 338" name="T0"/>
                  <a:gd fmla="*/ 0 h 196" name="T1"/>
                  <a:gd fmla="*/ 0 w 338" name="T2"/>
                  <a:gd fmla="*/ 196 h 196" name="T3"/>
                  <a:gd fmla="*/ 338 w 338" name="T4"/>
                  <a:gd fmla="*/ 196 h 196" name="T5"/>
                  <a:gd fmla="*/ 338 w 338" name="T6"/>
                  <a:gd fmla="*/ 0 h 196" name="T7"/>
                  <a:gd fmla="*/ 169 w 338" name="T8"/>
                  <a:gd fmla="*/ 121 h 196" name="T9"/>
                  <a:gd fmla="*/ 0 w 338" name="T10"/>
                  <a:gd fmla="*/ 0 h 196" name="T11"/>
                </a:gdLst>
                <a:cxnLst>
                  <a:cxn ang="0">
                    <a:pos x="T0" y="T1"/>
                  </a:cxn>
                  <a:cxn ang="0">
                    <a:pos x="T2" y="T3"/>
                  </a:cxn>
                  <a:cxn ang="0">
                    <a:pos x="T4" y="T5"/>
                  </a:cxn>
                  <a:cxn ang="0">
                    <a:pos x="T6" y="T7"/>
                  </a:cxn>
                  <a:cxn ang="0">
                    <a:pos x="T8" y="T9"/>
                  </a:cxn>
                  <a:cxn ang="0">
                    <a:pos x="T10" y="T11"/>
                  </a:cxn>
                </a:cxnLst>
                <a:rect b="b" l="0" r="r" t="0"/>
                <a:pathLst>
                  <a:path h="196" w="338">
                    <a:moveTo>
                      <a:pt x="0" y="0"/>
                    </a:moveTo>
                    <a:lnTo>
                      <a:pt x="0" y="196"/>
                    </a:lnTo>
                    <a:lnTo>
                      <a:pt x="338" y="196"/>
                    </a:lnTo>
                    <a:lnTo>
                      <a:pt x="338" y="0"/>
                    </a:lnTo>
                    <a:lnTo>
                      <a:pt x="169" y="12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sp>
            <p:nvSpPr>
              <p:cNvPr id="55" name="Freeform 21"/>
              <p:cNvSpPr/>
              <p:nvPr/>
            </p:nvSpPr>
            <p:spPr bwMode="auto">
              <a:xfrm>
                <a:off x="5971807" y="1208092"/>
                <a:ext cx="758138" cy="316265"/>
              </a:xfrm>
              <a:custGeom>
                <a:gdLst>
                  <a:gd fmla="*/ 338 w 338" name="T0"/>
                  <a:gd fmla="*/ 20 h 141" name="T1"/>
                  <a:gd fmla="*/ 338 w 338" name="T2"/>
                  <a:gd fmla="*/ 0 h 141" name="T3"/>
                  <a:gd fmla="*/ 0 w 338" name="T4"/>
                  <a:gd fmla="*/ 0 h 141" name="T5"/>
                  <a:gd fmla="*/ 0 w 338" name="T6"/>
                  <a:gd fmla="*/ 20 h 141" name="T7"/>
                  <a:gd fmla="*/ 169 w 338" name="T8"/>
                  <a:gd fmla="*/ 141 h 141" name="T9"/>
                  <a:gd fmla="*/ 338 w 338" name="T10"/>
                  <a:gd fmla="*/ 20 h 141" name="T11"/>
                </a:gdLst>
                <a:cxnLst>
                  <a:cxn ang="0">
                    <a:pos x="T0" y="T1"/>
                  </a:cxn>
                  <a:cxn ang="0">
                    <a:pos x="T2" y="T3"/>
                  </a:cxn>
                  <a:cxn ang="0">
                    <a:pos x="T4" y="T5"/>
                  </a:cxn>
                  <a:cxn ang="0">
                    <a:pos x="T6" y="T7"/>
                  </a:cxn>
                  <a:cxn ang="0">
                    <a:pos x="T8" y="T9"/>
                  </a:cxn>
                  <a:cxn ang="0">
                    <a:pos x="T10" y="T11"/>
                  </a:cxn>
                </a:cxnLst>
                <a:rect b="b" l="0" r="r" t="0"/>
                <a:pathLst>
                  <a:path h="141" w="338">
                    <a:moveTo>
                      <a:pt x="338" y="20"/>
                    </a:moveTo>
                    <a:lnTo>
                      <a:pt x="338" y="0"/>
                    </a:lnTo>
                    <a:lnTo>
                      <a:pt x="0" y="0"/>
                    </a:lnTo>
                    <a:lnTo>
                      <a:pt x="0" y="20"/>
                    </a:lnTo>
                    <a:lnTo>
                      <a:pt x="169" y="141"/>
                    </a:lnTo>
                    <a:lnTo>
                      <a:pt x="338"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66446">
                  <a:defRPr/>
                </a:pPr>
                <a:endParaRPr altLang="en-US" kern="0" lang="zh-CN" sz="1900">
                  <a:solidFill>
                    <a:sysClr lastClr="000000" val="windowText"/>
                  </a:solidFill>
                </a:endParaRPr>
              </a:p>
            </p:txBody>
          </p:sp>
        </p:grpSp>
      </p:grpSp>
      <p:sp>
        <p:nvSpPr>
          <p:cNvPr id="8" name="等腰三角形 7"/>
          <p:cNvSpPr/>
          <p:nvPr/>
        </p:nvSpPr>
        <p:spPr>
          <a:xfrm>
            <a:off x="6857931" y="1060236"/>
            <a:ext cx="1080715" cy="777078"/>
          </a:xfrm>
          <a:prstGeom prst="triangle">
            <a:avLst/>
          </a:prstGeom>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96" name="TextBox 95"/>
          <p:cNvSpPr txBox="1"/>
          <p:nvPr/>
        </p:nvSpPr>
        <p:spPr>
          <a:xfrm>
            <a:off x="6559210" y="5878066"/>
            <a:ext cx="5307651" cy="51816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800" u="none">
                <a:ln>
                  <a:noFill/>
                </a:ln>
                <a:solidFill>
                  <a:sysClr lastClr="FFFFFF" val="window"/>
                </a:solidFill>
                <a:effectLst>
                  <a:outerShdw algn="tl" blurRad="38100" dir="2700000" dist="38100">
                    <a:srgbClr val="000000">
                      <a:alpha val="43137"/>
                    </a:srgbClr>
                  </a:outerShdw>
                </a:effectLst>
                <a:uLnTx/>
                <a:uFillTx/>
                <a:latin charset="-122" panose="020b0503020204020204" pitchFamily="34" typeface="微软雅黑"/>
                <a:ea charset="-122" panose="020b0503020204020204" pitchFamily="34" typeface="微软雅黑"/>
              </a:rPr>
              <a:t>汇报人：张小三   20XX年XX月</a:t>
            </a:r>
          </a:p>
        </p:txBody>
      </p:sp>
      <p:sp>
        <p:nvSpPr>
          <p:cNvPr id="56" name="TextBox 55"/>
          <p:cNvSpPr txBox="1"/>
          <p:nvPr/>
        </p:nvSpPr>
        <p:spPr>
          <a:xfrm>
            <a:off x="3708622" y="1957100"/>
            <a:ext cx="6377910" cy="1315828"/>
          </a:xfrm>
          <a:prstGeom prst="rect">
            <a:avLst/>
          </a:prstGeom>
          <a:noFill/>
        </p:spPr>
        <p:txBody>
          <a:bodyPr bIns="48314" lIns="96629" rIns="96629" rtlCol="0" tIns="48314" wrap="square">
            <a:spAutoFit/>
          </a:bodyPr>
          <a:lstStyle/>
          <a:p>
            <a:r>
              <a:rPr altLang="en-US" b="1" lang="zh-CN" smtClean="0" sz="8000">
                <a:solidFill>
                  <a:schemeClr val="bg1">
                    <a:alpha val="98000"/>
                  </a:schemeClr>
                </a:solidFill>
                <a:latin charset="-122" panose="020b0503020204020204" pitchFamily="34" typeface="微软雅黑"/>
                <a:ea charset="-122" panose="020b0503020204020204" pitchFamily="34" typeface="微软雅黑"/>
              </a:rPr>
              <a:t>感 谢 聆 听！</a:t>
            </a:r>
          </a:p>
        </p:txBody>
      </p:sp>
    </p:spTree>
    <p:extLst>
      <p:ext uri="{BB962C8B-B14F-4D97-AF65-F5344CB8AC3E}">
        <p14:creationId val="858722780"/>
      </p:ext>
    </p:extLst>
  </p:cSld>
  <p:clrMapOvr>
    <a:masterClrMapping/>
  </p:clrMapOvr>
  <mc:AlternateContent>
    <mc:Choice Requires="p14">
      <p:transition advTm="6000" p14:dur="2000" spd="slow">
        <p14:vortex dir="r"/>
      </p:transition>
    </mc:Choice>
    <mc:Fallback>
      <p:transition advTm="6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7"/>
                                        </p:tgtEl>
                                        <p:attrNameLst>
                                          <p:attrName>style.visibility</p:attrName>
                                        </p:attrNameLst>
                                      </p:cBhvr>
                                      <p:to>
                                        <p:strVal val="visible"/>
                                      </p:to>
                                    </p:set>
                                    <p:animEffect filter="fade" transition="in">
                                      <p:cBhvr>
                                        <p:cTn dur="250" id="12"/>
                                        <p:tgtEl>
                                          <p:spTgt spid="37"/>
                                        </p:tgtEl>
                                      </p:cBhvr>
                                    </p:animEffect>
                                    <p:anim calcmode="lin" valueType="num">
                                      <p:cBhvr>
                                        <p:cTn dur="250" fill="hold" id="13"/>
                                        <p:tgtEl>
                                          <p:spTgt spid="37"/>
                                        </p:tgtEl>
                                        <p:attrNameLst>
                                          <p:attrName>ppt_x</p:attrName>
                                        </p:attrNameLst>
                                      </p:cBhvr>
                                      <p:tavLst>
                                        <p:tav tm="0">
                                          <p:val>
                                            <p:strVal val="#ppt_x"/>
                                          </p:val>
                                        </p:tav>
                                        <p:tav tm="100000">
                                          <p:val>
                                            <p:strVal val="#ppt_x"/>
                                          </p:val>
                                        </p:tav>
                                      </p:tavLst>
                                    </p:anim>
                                    <p:anim calcmode="lin" valueType="num">
                                      <p:cBhvr>
                                        <p:cTn dur="250" fill="hold" id="14"/>
                                        <p:tgtEl>
                                          <p:spTgt spid="3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id="16" nodeType="afterEffect" presetClass="entr" presetID="42" presetSubtype="0">
                                  <p:stCondLst>
                                    <p:cond delay="0"/>
                                  </p:stCondLst>
                                  <p:childTnLst>
                                    <p:set>
                                      <p:cBhvr>
                                        <p:cTn dur="1" fill="hold" id="17">
                                          <p:stCondLst>
                                            <p:cond delay="0"/>
                                          </p:stCondLst>
                                        </p:cTn>
                                        <p:tgtEl>
                                          <p:spTgt spid="43"/>
                                        </p:tgtEl>
                                        <p:attrNameLst>
                                          <p:attrName>style.visibility</p:attrName>
                                        </p:attrNameLst>
                                      </p:cBhvr>
                                      <p:to>
                                        <p:strVal val="visible"/>
                                      </p:to>
                                    </p:set>
                                    <p:animEffect filter="fade" transition="in">
                                      <p:cBhvr>
                                        <p:cTn dur="250" id="18"/>
                                        <p:tgtEl>
                                          <p:spTgt spid="43"/>
                                        </p:tgtEl>
                                      </p:cBhvr>
                                    </p:animEffect>
                                    <p:anim calcmode="lin" valueType="num">
                                      <p:cBhvr>
                                        <p:cTn dur="250" fill="hold" id="19"/>
                                        <p:tgtEl>
                                          <p:spTgt spid="43"/>
                                        </p:tgtEl>
                                        <p:attrNameLst>
                                          <p:attrName>ppt_x</p:attrName>
                                        </p:attrNameLst>
                                      </p:cBhvr>
                                      <p:tavLst>
                                        <p:tav tm="0">
                                          <p:val>
                                            <p:strVal val="#ppt_x"/>
                                          </p:val>
                                        </p:tav>
                                        <p:tav tm="100000">
                                          <p:val>
                                            <p:strVal val="#ppt_x"/>
                                          </p:val>
                                        </p:tav>
                                      </p:tavLst>
                                    </p:anim>
                                    <p:anim calcmode="lin" valueType="num">
                                      <p:cBhvr>
                                        <p:cTn dur="250" fill="hold" id="20"/>
                                        <p:tgtEl>
                                          <p:spTgt spid="43"/>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id="22" nodeType="afterEffect" presetClass="entr" presetID="42" presetSubtype="0">
                                  <p:stCondLst>
                                    <p:cond delay="0"/>
                                  </p:stCondLst>
                                  <p:childTnLst>
                                    <p:set>
                                      <p:cBhvr>
                                        <p:cTn dur="1" fill="hold" id="23">
                                          <p:stCondLst>
                                            <p:cond delay="0"/>
                                          </p:stCondLst>
                                        </p:cTn>
                                        <p:tgtEl>
                                          <p:spTgt spid="48"/>
                                        </p:tgtEl>
                                        <p:attrNameLst>
                                          <p:attrName>style.visibility</p:attrName>
                                        </p:attrNameLst>
                                      </p:cBhvr>
                                      <p:to>
                                        <p:strVal val="visible"/>
                                      </p:to>
                                    </p:set>
                                    <p:animEffect filter="fade" transition="in">
                                      <p:cBhvr>
                                        <p:cTn dur="250" id="24"/>
                                        <p:tgtEl>
                                          <p:spTgt spid="48"/>
                                        </p:tgtEl>
                                      </p:cBhvr>
                                    </p:animEffect>
                                    <p:anim calcmode="lin" valueType="num">
                                      <p:cBhvr>
                                        <p:cTn dur="250" fill="hold" id="25"/>
                                        <p:tgtEl>
                                          <p:spTgt spid="48"/>
                                        </p:tgtEl>
                                        <p:attrNameLst>
                                          <p:attrName>ppt_x</p:attrName>
                                        </p:attrNameLst>
                                      </p:cBhvr>
                                      <p:tavLst>
                                        <p:tav tm="0">
                                          <p:val>
                                            <p:strVal val="#ppt_x"/>
                                          </p:val>
                                        </p:tav>
                                        <p:tav tm="100000">
                                          <p:val>
                                            <p:strVal val="#ppt_x"/>
                                          </p:val>
                                        </p:tav>
                                      </p:tavLst>
                                    </p:anim>
                                    <p:anim calcmode="lin" valueType="num">
                                      <p:cBhvr>
                                        <p:cTn dur="250" fill="hold" id="26"/>
                                        <p:tgtEl>
                                          <p:spTgt spid="48"/>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250"/>
                            </p:stCondLst>
                            <p:childTnLst>
                              <p:par>
                                <p:cTn fill="hold" id="28" nodeType="afterEffect" presetClass="entr" presetID="42" presetSubtype="0">
                                  <p:stCondLst>
                                    <p:cond delay="0"/>
                                  </p:stCondLst>
                                  <p:childTnLst>
                                    <p:set>
                                      <p:cBhvr>
                                        <p:cTn dur="1" fill="hold" id="29">
                                          <p:stCondLst>
                                            <p:cond delay="0"/>
                                          </p:stCondLst>
                                        </p:cTn>
                                        <p:tgtEl>
                                          <p:spTgt spid="51"/>
                                        </p:tgtEl>
                                        <p:attrNameLst>
                                          <p:attrName>style.visibility</p:attrName>
                                        </p:attrNameLst>
                                      </p:cBhvr>
                                      <p:to>
                                        <p:strVal val="visible"/>
                                      </p:to>
                                    </p:set>
                                    <p:animEffect filter="fade" transition="in">
                                      <p:cBhvr>
                                        <p:cTn dur="250" id="30"/>
                                        <p:tgtEl>
                                          <p:spTgt spid="51"/>
                                        </p:tgtEl>
                                      </p:cBhvr>
                                    </p:animEffect>
                                    <p:anim calcmode="lin" valueType="num">
                                      <p:cBhvr>
                                        <p:cTn dur="250" fill="hold" id="31"/>
                                        <p:tgtEl>
                                          <p:spTgt spid="51"/>
                                        </p:tgtEl>
                                        <p:attrNameLst>
                                          <p:attrName>ppt_x</p:attrName>
                                        </p:attrNameLst>
                                      </p:cBhvr>
                                      <p:tavLst>
                                        <p:tav tm="0">
                                          <p:val>
                                            <p:strVal val="#ppt_x"/>
                                          </p:val>
                                        </p:tav>
                                        <p:tav tm="100000">
                                          <p:val>
                                            <p:strVal val="#ppt_x"/>
                                          </p:val>
                                        </p:tav>
                                      </p:tavLst>
                                    </p:anim>
                                    <p:anim calcmode="lin" valueType="num">
                                      <p:cBhvr>
                                        <p:cTn dur="250" fill="hold" id="32"/>
                                        <p:tgtEl>
                                          <p:spTgt spid="51"/>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1500"/>
                            </p:stCondLst>
                            <p:childTnLst>
                              <p:par>
                                <p:cTn fill="hold" grpId="0" id="34" nodeType="afterEffect" presetClass="entr" presetID="53" presetSubtype="0">
                                  <p:stCondLst>
                                    <p:cond delay="0"/>
                                  </p:stCondLst>
                                  <p:childTnLst>
                                    <p:set>
                                      <p:cBhvr>
                                        <p:cTn dur="1" fill="hold" id="35">
                                          <p:stCondLst>
                                            <p:cond delay="0"/>
                                          </p:stCondLst>
                                        </p:cTn>
                                        <p:tgtEl>
                                          <p:spTgt spid="56"/>
                                        </p:tgtEl>
                                        <p:attrNameLst>
                                          <p:attrName>style.visibility</p:attrName>
                                        </p:attrNameLst>
                                      </p:cBhvr>
                                      <p:to>
                                        <p:strVal val="visible"/>
                                      </p:to>
                                    </p:set>
                                    <p:anim calcmode="lin" valueType="num">
                                      <p:cBhvr>
                                        <p:cTn dur="500" fill="hold" id="36"/>
                                        <p:tgtEl>
                                          <p:spTgt spid="56"/>
                                        </p:tgtEl>
                                        <p:attrNameLst>
                                          <p:attrName>ppt_w</p:attrName>
                                        </p:attrNameLst>
                                      </p:cBhvr>
                                      <p:tavLst>
                                        <p:tav tm="0">
                                          <p:val>
                                            <p:fltVal val="0"/>
                                          </p:val>
                                        </p:tav>
                                        <p:tav tm="100000">
                                          <p:val>
                                            <p:strVal val="#ppt_w"/>
                                          </p:val>
                                        </p:tav>
                                      </p:tavLst>
                                    </p:anim>
                                    <p:anim calcmode="lin" valueType="num">
                                      <p:cBhvr>
                                        <p:cTn dur="500" fill="hold" id="37"/>
                                        <p:tgtEl>
                                          <p:spTgt spid="56"/>
                                        </p:tgtEl>
                                        <p:attrNameLst>
                                          <p:attrName>ppt_h</p:attrName>
                                        </p:attrNameLst>
                                      </p:cBhvr>
                                      <p:tavLst>
                                        <p:tav tm="0">
                                          <p:val>
                                            <p:fltVal val="0"/>
                                          </p:val>
                                        </p:tav>
                                        <p:tav tm="100000">
                                          <p:val>
                                            <p:strVal val="#ppt_h"/>
                                          </p:val>
                                        </p:tav>
                                      </p:tavLst>
                                    </p:anim>
                                    <p:animEffect filter="fade" transition="in">
                                      <p:cBhvr>
                                        <p:cTn dur="500" id="38"/>
                                        <p:tgtEl>
                                          <p:spTgt spid="56"/>
                                        </p:tgtEl>
                                      </p:cBhvr>
                                    </p:animEffect>
                                  </p:childTnLst>
                                </p:cTn>
                              </p:par>
                            </p:childTnLst>
                          </p:cTn>
                        </p:par>
                        <p:par>
                          <p:cTn fill="hold" id="39" nodeType="afterGroup">
                            <p:stCondLst>
                              <p:cond delay="2000"/>
                            </p:stCondLst>
                            <p:childTnLst>
                              <p:par>
                                <p:cTn fill="hold" grpId="0" id="40" nodeType="afterEffect" presetClass="entr" presetID="53" presetSubtype="0">
                                  <p:stCondLst>
                                    <p:cond delay="0"/>
                                  </p:stCondLst>
                                  <p:childTnLst>
                                    <p:set>
                                      <p:cBhvr>
                                        <p:cTn dur="1" fill="hold" id="41">
                                          <p:stCondLst>
                                            <p:cond delay="0"/>
                                          </p:stCondLst>
                                        </p:cTn>
                                        <p:tgtEl>
                                          <p:spTgt spid="96"/>
                                        </p:tgtEl>
                                        <p:attrNameLst>
                                          <p:attrName>style.visibility</p:attrName>
                                        </p:attrNameLst>
                                      </p:cBhvr>
                                      <p:to>
                                        <p:strVal val="visible"/>
                                      </p:to>
                                    </p:set>
                                    <p:anim calcmode="lin" valueType="num">
                                      <p:cBhvr>
                                        <p:cTn dur="500" fill="hold" id="42"/>
                                        <p:tgtEl>
                                          <p:spTgt spid="96"/>
                                        </p:tgtEl>
                                        <p:attrNameLst>
                                          <p:attrName>ppt_w</p:attrName>
                                        </p:attrNameLst>
                                      </p:cBhvr>
                                      <p:tavLst>
                                        <p:tav tm="0">
                                          <p:val>
                                            <p:fltVal val="0"/>
                                          </p:val>
                                        </p:tav>
                                        <p:tav tm="100000">
                                          <p:val>
                                            <p:strVal val="#ppt_w"/>
                                          </p:val>
                                        </p:tav>
                                      </p:tavLst>
                                    </p:anim>
                                    <p:anim calcmode="lin" valueType="num">
                                      <p:cBhvr>
                                        <p:cTn dur="500" fill="hold" id="43"/>
                                        <p:tgtEl>
                                          <p:spTgt spid="96"/>
                                        </p:tgtEl>
                                        <p:attrNameLst>
                                          <p:attrName>ppt_h</p:attrName>
                                        </p:attrNameLst>
                                      </p:cBhvr>
                                      <p:tavLst>
                                        <p:tav tm="0">
                                          <p:val>
                                            <p:fltVal val="0"/>
                                          </p:val>
                                        </p:tav>
                                        <p:tav tm="100000">
                                          <p:val>
                                            <p:strVal val="#ppt_h"/>
                                          </p:val>
                                        </p:tav>
                                      </p:tavLst>
                                    </p:anim>
                                    <p:animEffect filter="fade" transition="in">
                                      <p:cBhvr>
                                        <p:cTn dur="500" id="44"/>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96"/>
      <p:bldP grpId="0" spid="5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Freeform 6"/>
          <p:cNvSpPr/>
          <p:nvPr/>
        </p:nvSpPr>
        <p:spPr bwMode="auto">
          <a:xfrm>
            <a:off x="2" y="3357788"/>
            <a:ext cx="12205567" cy="3309369"/>
          </a:xfrm>
          <a:custGeom>
            <a:gdLst>
              <a:gd fmla="*/ 3078 w 4268" name="T0"/>
              <a:gd fmla="*/ 3 h 1326" name="T1"/>
              <a:gd fmla="*/ 3355 w 4268" name="T2"/>
              <a:gd fmla="*/ 18 h 1326" name="T3"/>
              <a:gd fmla="*/ 3647 w 4268" name="T4"/>
              <a:gd fmla="*/ 50 h 1326" name="T5"/>
              <a:gd fmla="*/ 3951 w 4268" name="T6"/>
              <a:gd fmla="*/ 100 h 1326" name="T7"/>
              <a:gd fmla="*/ 4268 w 4268" name="T8"/>
              <a:gd fmla="*/ 168 h 1326" name="T9"/>
              <a:gd fmla="*/ 4106 w 4268" name="T10"/>
              <a:gd fmla="*/ 140 h 1326" name="T11"/>
              <a:gd fmla="*/ 3795 w 4268" name="T12"/>
              <a:gd fmla="*/ 80 h 1326" name="T13"/>
              <a:gd fmla="*/ 3499 w 4268" name="T14"/>
              <a:gd fmla="*/ 40 h 1326" name="T15"/>
              <a:gd fmla="*/ 3215 w 4268" name="T16"/>
              <a:gd fmla="*/ 16 h 1326" name="T17"/>
              <a:gd fmla="*/ 2943 w 4268" name="T18"/>
              <a:gd fmla="*/ 9 h 1326" name="T19"/>
              <a:gd fmla="*/ 2636 w 4268" name="T20"/>
              <a:gd fmla="*/ 18 h 1326" name="T21"/>
              <a:gd fmla="*/ 2348 w 4268" name="T22"/>
              <a:gd fmla="*/ 48 h 1326" name="T23"/>
              <a:gd fmla="*/ 2077 w 4268" name="T24"/>
              <a:gd fmla="*/ 93 h 1326" name="T25"/>
              <a:gd fmla="*/ 1825 w 4268" name="T26"/>
              <a:gd fmla="*/ 153 h 1326" name="T27"/>
              <a:gd fmla="*/ 1589 w 4268" name="T28"/>
              <a:gd fmla="*/ 225 h 1326" name="T29"/>
              <a:gd fmla="*/ 1370 w 4268" name="T30"/>
              <a:gd fmla="*/ 308 h 1326" name="T31"/>
              <a:gd fmla="*/ 1169 w 4268" name="T32"/>
              <a:gd fmla="*/ 398 h 1326" name="T33"/>
              <a:gd fmla="*/ 985 w 4268" name="T34"/>
              <a:gd fmla="*/ 494 h 1326" name="T35"/>
              <a:gd fmla="*/ 817 w 4268" name="T36"/>
              <a:gd fmla="*/ 595 h 1326" name="T37"/>
              <a:gd fmla="*/ 666 w 4268" name="T38"/>
              <a:gd fmla="*/ 696 h 1326" name="T39"/>
              <a:gd fmla="*/ 531 w 4268" name="T40"/>
              <a:gd fmla="*/ 797 h 1326" name="T41"/>
              <a:gd fmla="*/ 412 w 4268" name="T42"/>
              <a:gd fmla="*/ 895 h 1326" name="T43"/>
              <a:gd fmla="*/ 308 w 4268" name="T44"/>
              <a:gd fmla="*/ 988 h 1326" name="T45"/>
              <a:gd fmla="*/ 221 w 4268" name="T46"/>
              <a:gd fmla="*/ 1075 h 1326" name="T47"/>
              <a:gd fmla="*/ 149 w 4268" name="T48"/>
              <a:gd fmla="*/ 1151 h 1326" name="T49"/>
              <a:gd fmla="*/ 91 w 4268" name="T50"/>
              <a:gd fmla="*/ 1217 h 1326" name="T51"/>
              <a:gd fmla="*/ 49 w 4268" name="T52"/>
              <a:gd fmla="*/ 1269 h 1326" name="T53"/>
              <a:gd fmla="*/ 22 w 4268" name="T54"/>
              <a:gd fmla="*/ 1305 h 1326" name="T55"/>
              <a:gd fmla="*/ 8 w 4268" name="T56"/>
              <a:gd fmla="*/ 1323 h 1326" name="T57"/>
              <a:gd fmla="*/ 6 w 4268" name="T58"/>
              <a:gd fmla="*/ 1326 h 1326" name="T59"/>
              <a:gd fmla="*/ 1 w 4268" name="T60"/>
              <a:gd fmla="*/ 1318 h 1326" name="T61"/>
              <a:gd fmla="*/ 17 w 4268" name="T62"/>
              <a:gd fmla="*/ 1298 h 1326" name="T63"/>
              <a:gd fmla="*/ 47 w 4268" name="T64"/>
              <a:gd fmla="*/ 1259 h 1326" name="T65"/>
              <a:gd fmla="*/ 93 w 4268" name="T66"/>
              <a:gd fmla="*/ 1203 h 1326" name="T67"/>
              <a:gd fmla="*/ 154 w 4268" name="T68"/>
              <a:gd fmla="*/ 1135 h 1326" name="T69"/>
              <a:gd fmla="*/ 230 w 4268" name="T70"/>
              <a:gd fmla="*/ 1053 h 1326" name="T71"/>
              <a:gd fmla="*/ 324 w 4268" name="T72"/>
              <a:gd fmla="*/ 964 h 1326" name="T73"/>
              <a:gd fmla="*/ 434 w 4268" name="T74"/>
              <a:gd fmla="*/ 867 h 1326" name="T75"/>
              <a:gd fmla="*/ 561 w 4268" name="T76"/>
              <a:gd fmla="*/ 765 h 1326" name="T77"/>
              <a:gd fmla="*/ 703 w 4268" name="T78"/>
              <a:gd fmla="*/ 661 h 1326" name="T79"/>
              <a:gd fmla="*/ 864 w 4268" name="T80"/>
              <a:gd fmla="*/ 556 h 1326" name="T81"/>
              <a:gd fmla="*/ 1040 w 4268" name="T82"/>
              <a:gd fmla="*/ 455 h 1326" name="T83"/>
              <a:gd fmla="*/ 1235 w 4268" name="T84"/>
              <a:gd fmla="*/ 358 h 1326" name="T85"/>
              <a:gd fmla="*/ 1448 w 4268" name="T86"/>
              <a:gd fmla="*/ 268 h 1326" name="T87"/>
              <a:gd fmla="*/ 1678 w 4268" name="T88"/>
              <a:gd fmla="*/ 188 h 1326" name="T89"/>
              <a:gd fmla="*/ 1927 w 4268" name="T90"/>
              <a:gd fmla="*/ 119 h 1326" name="T91"/>
              <a:gd fmla="*/ 2194 w 4268" name="T92"/>
              <a:gd fmla="*/ 63 h 1326" name="T93"/>
              <a:gd fmla="*/ 2480 w 4268" name="T94"/>
              <a:gd fmla="*/ 23 h 1326" name="T95"/>
              <a:gd fmla="*/ 2784 w 4268" name="T96"/>
              <a:gd fmla="*/ 3 h 132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26" w="4268">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861E1E"/>
          </a:solidFill>
          <a:ln w="28575">
            <a:solidFill>
              <a:srgbClr val="861E1E"/>
            </a:solidFill>
            <a:prstDash val="solid"/>
            <a:round/>
          </a:ln>
        </p:spPr>
        <p:txBody>
          <a:bodyPr anchor="t" anchorCtr="0" bIns="65369" compatLnSpc="1" lIns="130737" numCol="1" rIns="130737" tIns="65369" vert="horz" wrap="square">
            <a:prstTxWarp prst="textNoShape">
              <a:avLst/>
            </a:prstTxWarp>
          </a:bodyPr>
          <a:lstStyle/>
          <a:p>
            <a:pPr algn="ctr" fontAlgn="base">
              <a:spcBef>
                <a:spcPct val="0"/>
              </a:spcBef>
              <a:spcAft>
                <a:spcPct val="0"/>
              </a:spcAft>
              <a:defRPr/>
            </a:pPr>
            <a:endParaRPr kern="0" lang="en-US" sz="2900">
              <a:solidFill>
                <a:srgbClr val="000000"/>
              </a:solidFill>
              <a:latin typeface="微软雅黑"/>
              <a:ea typeface="微软雅黑"/>
              <a:sym charset="0" typeface="Gill Sans"/>
            </a:endParaRPr>
          </a:p>
        </p:txBody>
      </p:sp>
      <p:sp>
        <p:nvSpPr>
          <p:cNvPr id="38" name="Oval Callout 10"/>
          <p:cNvSpPr/>
          <p:nvPr/>
        </p:nvSpPr>
        <p:spPr bwMode="auto">
          <a:xfrm rot="19660752">
            <a:off x="246292" y="3432129"/>
            <a:ext cx="1594298" cy="1547948"/>
          </a:xfrm>
          <a:prstGeom prst="wedgeEllipseCallout">
            <a:avLst/>
          </a:prstGeom>
          <a:solidFill>
            <a:srgbClr val="7B1B1B"/>
          </a:solidFill>
          <a:ln algn="ctr" cap="flat" cmpd="sng" w="25400">
            <a:noFill/>
            <a:prstDash val="solid"/>
            <a:round/>
            <a:headEnd len="med" type="none" w="med"/>
            <a:tailEnd len="med" type="none" w="med"/>
          </a:ln>
          <a:effectLst>
            <a:outerShdw blurRad="50800" dir="162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39" name="Oval 9"/>
          <p:cNvSpPr/>
          <p:nvPr/>
        </p:nvSpPr>
        <p:spPr bwMode="auto">
          <a:xfrm>
            <a:off x="1181065" y="5356912"/>
            <a:ext cx="363319" cy="359607"/>
          </a:xfrm>
          <a:prstGeom prst="ellipse">
            <a:avLst/>
          </a:prstGeom>
          <a:solidFill>
            <a:srgbClr val="7B1B1B"/>
          </a:solidFill>
          <a:ln algn="ctr" cap="flat" cmpd="sng" w="25400">
            <a:noFill/>
            <a:prstDash val="solid"/>
            <a:round/>
            <a:headEnd len="med" type="none" w="med"/>
            <a:tailEnd len="med" type="none" w="med"/>
          </a:ln>
          <a:effectLst>
            <a:outerShdw blurRad="50800" dir="162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43" name="Rectangle 17"/>
          <p:cNvSpPr/>
          <p:nvPr/>
        </p:nvSpPr>
        <p:spPr bwMode="auto">
          <a:xfrm>
            <a:off x="1371443" y="5792740"/>
            <a:ext cx="1595154" cy="73676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300">
                <a:solidFill>
                  <a:srgbClr val="000000"/>
                </a:solidFill>
                <a:latin typeface="微软雅黑"/>
                <a:ea typeface="微软雅黑"/>
                <a:cs charset="0" typeface="Lato Light"/>
                <a:sym charset="0" typeface="Lato Light"/>
              </a:rPr>
              <a:t>此处添加详细文本描述，建议与标题相关并符合整体语言风格</a:t>
            </a:r>
          </a:p>
        </p:txBody>
      </p:sp>
      <p:sp>
        <p:nvSpPr>
          <p:cNvPr id="45" name="Oval Callout 85"/>
          <p:cNvSpPr/>
          <p:nvPr/>
        </p:nvSpPr>
        <p:spPr bwMode="auto">
          <a:xfrm rot="8037644">
            <a:off x="3146909" y="4737295"/>
            <a:ext cx="1578009" cy="1563923"/>
          </a:xfrm>
          <a:prstGeom prst="wedgeEllipseCallout">
            <a:avLst/>
          </a:prstGeom>
          <a:solidFill>
            <a:schemeClr val="tx1">
              <a:lumMod val="75000"/>
              <a:lumOff val="25000"/>
            </a:schemeClr>
          </a:solidFill>
          <a:ln algn="ctr" cap="flat" cmpd="sng" w="25400">
            <a:no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46" name="Oval 86"/>
          <p:cNvSpPr/>
          <p:nvPr/>
        </p:nvSpPr>
        <p:spPr bwMode="auto">
          <a:xfrm rot="8637565">
            <a:off x="3138608" y="4188517"/>
            <a:ext cx="363319" cy="359607"/>
          </a:xfrm>
          <a:prstGeom prst="ellipse">
            <a:avLst/>
          </a:prstGeom>
          <a:solidFill>
            <a:schemeClr val="tx1">
              <a:lumMod val="75000"/>
              <a:lumOff val="25000"/>
            </a:schemeClr>
          </a:solidFill>
          <a:ln algn="ctr" cap="flat" cmpd="sng" w="25400">
            <a:noFill/>
            <a:prstDash val="solid"/>
            <a:round/>
            <a:headEnd len="med" type="none" w="med"/>
            <a:tailEnd len="med" type="none" w="med"/>
          </a:ln>
          <a:effectLst>
            <a:outerShdw algn="t" blurRad="50800" dir="54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48" name="Oval 94"/>
          <p:cNvSpPr/>
          <p:nvPr/>
        </p:nvSpPr>
        <p:spPr bwMode="auto">
          <a:xfrm rot="9824873">
            <a:off x="6994520" y="3198800"/>
            <a:ext cx="363319" cy="359607"/>
          </a:xfrm>
          <a:prstGeom prst="ellipse">
            <a:avLst/>
          </a:prstGeom>
          <a:solidFill>
            <a:schemeClr val="tx1">
              <a:lumMod val="75000"/>
              <a:lumOff val="25000"/>
            </a:schemeClr>
          </a:solidFill>
          <a:ln algn="ctr" cap="flat" cmpd="sng" w="25400">
            <a:noFill/>
            <a:prstDash val="solid"/>
            <a:round/>
            <a:headEnd len="med" type="none" w="med"/>
            <a:tailEnd len="med" type="none" w="med"/>
          </a:ln>
          <a:effectLst>
            <a:outerShdw algn="t" blurRad="50800" dir="54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50" name="Oval 99"/>
          <p:cNvSpPr/>
          <p:nvPr/>
        </p:nvSpPr>
        <p:spPr bwMode="auto">
          <a:xfrm>
            <a:off x="5005247" y="3582246"/>
            <a:ext cx="363319" cy="359607"/>
          </a:xfrm>
          <a:prstGeom prst="ellipse">
            <a:avLst/>
          </a:prstGeom>
          <a:solidFill>
            <a:srgbClr val="7B1B1B"/>
          </a:solidFill>
          <a:ln algn="ctr" cap="flat" cmpd="sng" w="25400">
            <a:noFill/>
            <a:prstDash val="solid"/>
            <a:round/>
            <a:headEnd len="med" type="none" w="med"/>
            <a:tailEnd len="med" type="none" w="med"/>
          </a:ln>
          <a:effectLst>
            <a:outerShdw blurRad="50800" dir="162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52" name="Rectangle 17"/>
          <p:cNvSpPr/>
          <p:nvPr/>
        </p:nvSpPr>
        <p:spPr bwMode="auto">
          <a:xfrm>
            <a:off x="4721589" y="4115812"/>
            <a:ext cx="1515408" cy="73676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300">
                <a:solidFill>
                  <a:srgbClr val="000000"/>
                </a:solidFill>
                <a:latin typeface="微软雅黑"/>
                <a:ea typeface="微软雅黑"/>
                <a:cs charset="0" typeface="Lato Light"/>
                <a:sym charset="0" typeface="Lato Light"/>
              </a:rPr>
              <a:t>此处添加详细文本描述，建议与标题相关并符合整体语言风格</a:t>
            </a:r>
          </a:p>
        </p:txBody>
      </p:sp>
      <p:sp>
        <p:nvSpPr>
          <p:cNvPr id="55" name="Rectangle 17"/>
          <p:cNvSpPr/>
          <p:nvPr/>
        </p:nvSpPr>
        <p:spPr bwMode="auto">
          <a:xfrm>
            <a:off x="6465168" y="2267170"/>
            <a:ext cx="1470226" cy="705281"/>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300">
                <a:solidFill>
                  <a:srgbClr val="000000"/>
                </a:solidFill>
                <a:latin typeface="微软雅黑"/>
                <a:ea typeface="微软雅黑"/>
                <a:cs charset="0" typeface="Lato Light"/>
                <a:sym charset="0" typeface="Lato Light"/>
              </a:rPr>
              <a:t>此处添加详细文本描述，建议与标题相关并符合整体语言风格</a:t>
            </a:r>
          </a:p>
        </p:txBody>
      </p:sp>
      <p:sp>
        <p:nvSpPr>
          <p:cNvPr id="58" name="Rectangle 17"/>
          <p:cNvSpPr/>
          <p:nvPr/>
        </p:nvSpPr>
        <p:spPr bwMode="auto">
          <a:xfrm>
            <a:off x="2180875" y="3226602"/>
            <a:ext cx="1470226" cy="812987"/>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300">
                <a:solidFill>
                  <a:srgbClr val="000000"/>
                </a:solidFill>
                <a:latin typeface="微软雅黑"/>
                <a:ea typeface="微软雅黑"/>
                <a:cs charset="0" typeface="Lato Light"/>
                <a:sym charset="0" typeface="Lato Light"/>
              </a:rPr>
              <a:t>此处添加详细文本描述，建议与标题相关并符合整体语言风格</a:t>
            </a:r>
          </a:p>
        </p:txBody>
      </p:sp>
      <p:sp>
        <p:nvSpPr>
          <p:cNvPr id="72" name="Oval Callout 10"/>
          <p:cNvSpPr/>
          <p:nvPr/>
        </p:nvSpPr>
        <p:spPr bwMode="auto">
          <a:xfrm rot="19660752">
            <a:off x="4174370" y="1582904"/>
            <a:ext cx="1594298" cy="1547948"/>
          </a:xfrm>
          <a:prstGeom prst="wedgeEllipseCallout">
            <a:avLst/>
          </a:prstGeom>
          <a:solidFill>
            <a:srgbClr val="7B1B1B"/>
          </a:solidFill>
          <a:ln algn="ctr" cap="flat" cmpd="sng" w="25400">
            <a:noFill/>
            <a:prstDash val="solid"/>
            <a:round/>
            <a:headEnd len="med" type="none" w="med"/>
            <a:tailEnd len="med" type="none" w="med"/>
          </a:ln>
          <a:effectLst>
            <a:outerShdw blurRad="50800" dir="162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73" name="Oval 99"/>
          <p:cNvSpPr/>
          <p:nvPr/>
        </p:nvSpPr>
        <p:spPr bwMode="auto">
          <a:xfrm>
            <a:off x="8802890" y="3214205"/>
            <a:ext cx="363319" cy="359607"/>
          </a:xfrm>
          <a:prstGeom prst="ellipse">
            <a:avLst/>
          </a:prstGeom>
          <a:solidFill>
            <a:srgbClr val="7B1B1B"/>
          </a:solidFill>
          <a:ln algn="ctr" cap="flat" cmpd="sng" w="25400">
            <a:noFill/>
            <a:prstDash val="solid"/>
            <a:round/>
            <a:headEnd len="med" type="none" w="med"/>
            <a:tailEnd len="med" type="none" w="med"/>
          </a:ln>
          <a:effectLst>
            <a:outerShdw blurRad="50800" dir="162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74" name="Oval 99"/>
          <p:cNvSpPr/>
          <p:nvPr/>
        </p:nvSpPr>
        <p:spPr bwMode="auto">
          <a:xfrm>
            <a:off x="10717110" y="3353573"/>
            <a:ext cx="363319" cy="359607"/>
          </a:xfrm>
          <a:prstGeom prst="ellipse">
            <a:avLst/>
          </a:prstGeom>
          <a:solidFill>
            <a:schemeClr val="tx1">
              <a:lumMod val="75000"/>
              <a:lumOff val="25000"/>
            </a:schemeClr>
          </a:solidFill>
          <a:ln algn="ctr" cap="flat" cmpd="sng" w="25400">
            <a:noFill/>
            <a:prstDash val="solid"/>
            <a:round/>
            <a:headEnd len="med" type="none" w="med"/>
            <a:tailEnd len="med" type="none" w="med"/>
          </a:ln>
          <a:effectLst>
            <a:outerShdw algn="t" blurRad="50800" dir="54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75" name="Oval Callout 85"/>
          <p:cNvSpPr/>
          <p:nvPr/>
        </p:nvSpPr>
        <p:spPr bwMode="auto">
          <a:xfrm rot="9305715">
            <a:off x="6535952" y="3917848"/>
            <a:ext cx="1574527" cy="1567382"/>
          </a:xfrm>
          <a:prstGeom prst="wedgeEllipseCallout">
            <a:avLst/>
          </a:prstGeom>
          <a:solidFill>
            <a:schemeClr val="tx1">
              <a:lumMod val="75000"/>
              <a:lumOff val="25000"/>
            </a:schemeClr>
          </a:solidFill>
          <a:ln algn="ctr" cap="flat" cmpd="sng" w="25400">
            <a:no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76" name="Oval Callout 10"/>
          <p:cNvSpPr/>
          <p:nvPr/>
        </p:nvSpPr>
        <p:spPr bwMode="auto">
          <a:xfrm rot="20704326">
            <a:off x="8273459" y="1170304"/>
            <a:ext cx="1594298" cy="1547948"/>
          </a:xfrm>
          <a:prstGeom prst="wedgeEllipseCallout">
            <a:avLst/>
          </a:prstGeom>
          <a:solidFill>
            <a:srgbClr val="7B1B1B"/>
          </a:solidFill>
          <a:ln algn="ctr" cap="flat" cmpd="sng" w="25400">
            <a:noFill/>
            <a:prstDash val="solid"/>
            <a:round/>
            <a:headEnd len="med" type="none" w="med"/>
            <a:tailEnd len="med" type="none" w="med"/>
          </a:ln>
          <a:effectLst>
            <a:outerShdw blurRad="50800" dir="162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77" name="Oval Callout 85"/>
          <p:cNvSpPr/>
          <p:nvPr/>
        </p:nvSpPr>
        <p:spPr bwMode="auto">
          <a:xfrm rot="9900337">
            <a:off x="10039041" y="4093263"/>
            <a:ext cx="1574527" cy="1567382"/>
          </a:xfrm>
          <a:prstGeom prst="wedgeEllipseCallout">
            <a:avLst/>
          </a:prstGeom>
          <a:solidFill>
            <a:schemeClr val="tx1">
              <a:lumMod val="75000"/>
              <a:lumOff val="25000"/>
            </a:schemeClr>
          </a:solidFill>
          <a:ln algn="ctr" cap="flat" cmpd="sng" w="25400">
            <a:noFill/>
            <a:prstDash val="solid"/>
            <a:round/>
            <a:headEnd len="med" type="none" w="med"/>
            <a:tailEnd len="med" type="none" w="med"/>
          </a:ln>
          <a:effectLst>
            <a:outerShdw algn="tl" blurRad="50800" dir="2700000" dist="38100" rotWithShape="0">
              <a:prstClr val="black">
                <a:alpha val="40000"/>
              </a:prstClr>
            </a:outerShdw>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78" name="Rectangle 17"/>
          <p:cNvSpPr/>
          <p:nvPr/>
        </p:nvSpPr>
        <p:spPr bwMode="auto">
          <a:xfrm>
            <a:off x="8329591" y="3734691"/>
            <a:ext cx="1470226" cy="705281"/>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300">
                <a:solidFill>
                  <a:srgbClr val="000000"/>
                </a:solidFill>
                <a:latin typeface="微软雅黑"/>
                <a:ea typeface="微软雅黑"/>
                <a:cs charset="0" typeface="Lato Light"/>
                <a:sym charset="0" typeface="Lato Light"/>
              </a:rPr>
              <a:t>此处添加详细文本描述，建议与标题相关并符合整体语言风格</a:t>
            </a:r>
          </a:p>
        </p:txBody>
      </p:sp>
      <p:sp>
        <p:nvSpPr>
          <p:cNvPr id="79" name="Rectangle 17"/>
          <p:cNvSpPr/>
          <p:nvPr/>
        </p:nvSpPr>
        <p:spPr bwMode="auto">
          <a:xfrm>
            <a:off x="10243814" y="2438883"/>
            <a:ext cx="1470226" cy="705281"/>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300">
                <a:solidFill>
                  <a:srgbClr val="000000"/>
                </a:solidFill>
                <a:latin typeface="微软雅黑"/>
                <a:ea typeface="微软雅黑"/>
                <a:cs charset="0" typeface="Lato Light"/>
                <a:sym charset="0" typeface="Lato Light"/>
              </a:rPr>
              <a:t>此处添加详细文本描述，建议与标题相关并符合整体语言风格</a:t>
            </a:r>
          </a:p>
        </p:txBody>
      </p:sp>
      <p:sp>
        <p:nvSpPr>
          <p:cNvPr id="80" name="TextBox 79"/>
          <p:cNvSpPr txBox="1"/>
          <p:nvPr/>
        </p:nvSpPr>
        <p:spPr>
          <a:xfrm>
            <a:off x="580206" y="4024525"/>
            <a:ext cx="910808" cy="462388"/>
          </a:xfrm>
          <a:prstGeom prst="rect">
            <a:avLst/>
          </a:prstGeom>
          <a:noFill/>
        </p:spPr>
        <p:txBody>
          <a:bodyPr bIns="48314" lIns="96629" rIns="96629" rtlCol="0" tIns="48314" wrap="none">
            <a:spAutoFit/>
          </a:bodyPr>
          <a:lstStyle/>
          <a:p>
            <a:pPr defTabSz="1243700"/>
            <a:r>
              <a:rPr altLang="zh-CN" lang="en-US" smtClean="0">
                <a:solidFill>
                  <a:schemeClr val="bg1">
                    <a:lumMod val="95000"/>
                  </a:schemeClr>
                </a:solidFill>
                <a:latin charset="-122" panose="020b0503020204020204" pitchFamily="34" typeface="微软雅黑"/>
                <a:ea charset="-122" panose="020b0503020204020204" pitchFamily="34" typeface="微软雅黑"/>
              </a:rPr>
              <a:t>2011</a:t>
            </a:r>
          </a:p>
        </p:txBody>
      </p:sp>
      <p:sp>
        <p:nvSpPr>
          <p:cNvPr id="81" name="TextBox 80"/>
          <p:cNvSpPr txBox="1"/>
          <p:nvPr/>
        </p:nvSpPr>
        <p:spPr>
          <a:xfrm>
            <a:off x="3472677" y="5335395"/>
            <a:ext cx="910808" cy="462388"/>
          </a:xfrm>
          <a:prstGeom prst="rect">
            <a:avLst/>
          </a:prstGeom>
          <a:noFill/>
        </p:spPr>
        <p:txBody>
          <a:bodyPr bIns="48314" lIns="96629" rIns="96629" rtlCol="0" tIns="48314" wrap="none">
            <a:spAutoFit/>
          </a:bodyPr>
          <a:lstStyle/>
          <a:p>
            <a:pPr defTabSz="1243700"/>
            <a:r>
              <a:rPr altLang="zh-CN" lang="en-US" smtClean="0">
                <a:solidFill>
                  <a:schemeClr val="bg1">
                    <a:lumMod val="95000"/>
                  </a:schemeClr>
                </a:solidFill>
                <a:latin charset="-122" panose="020b0503020204020204" pitchFamily="34" typeface="微软雅黑"/>
                <a:ea charset="-122" panose="020b0503020204020204" pitchFamily="34" typeface="微软雅黑"/>
              </a:rPr>
              <a:t>2012</a:t>
            </a:r>
          </a:p>
        </p:txBody>
      </p:sp>
      <p:sp>
        <p:nvSpPr>
          <p:cNvPr id="82" name="TextBox 81"/>
          <p:cNvSpPr txBox="1"/>
          <p:nvPr/>
        </p:nvSpPr>
        <p:spPr>
          <a:xfrm>
            <a:off x="4508284" y="2120675"/>
            <a:ext cx="910808" cy="462388"/>
          </a:xfrm>
          <a:prstGeom prst="rect">
            <a:avLst/>
          </a:prstGeom>
          <a:noFill/>
        </p:spPr>
        <p:txBody>
          <a:bodyPr bIns="48314" lIns="96629" rIns="96629" rtlCol="0" tIns="48314" wrap="none">
            <a:spAutoFit/>
          </a:bodyPr>
          <a:lstStyle/>
          <a:p>
            <a:pPr defTabSz="1243700"/>
            <a:r>
              <a:rPr altLang="zh-CN" lang="en-US" smtClean="0">
                <a:solidFill>
                  <a:schemeClr val="bg1">
                    <a:lumMod val="95000"/>
                  </a:schemeClr>
                </a:solidFill>
                <a:latin charset="-122" panose="020b0503020204020204" pitchFamily="34" typeface="微软雅黑"/>
                <a:ea charset="-122" panose="020b0503020204020204" pitchFamily="34" typeface="微软雅黑"/>
              </a:rPr>
              <a:t>2013</a:t>
            </a:r>
          </a:p>
        </p:txBody>
      </p:sp>
      <p:sp>
        <p:nvSpPr>
          <p:cNvPr id="83" name="TextBox 82"/>
          <p:cNvSpPr txBox="1"/>
          <p:nvPr/>
        </p:nvSpPr>
        <p:spPr>
          <a:xfrm>
            <a:off x="6859978" y="4496932"/>
            <a:ext cx="910808" cy="462388"/>
          </a:xfrm>
          <a:prstGeom prst="rect">
            <a:avLst/>
          </a:prstGeom>
          <a:noFill/>
        </p:spPr>
        <p:txBody>
          <a:bodyPr bIns="48314" lIns="96629" rIns="96629" rtlCol="0" tIns="48314" wrap="none">
            <a:spAutoFit/>
          </a:bodyPr>
          <a:lstStyle/>
          <a:p>
            <a:pPr defTabSz="1243700"/>
            <a:r>
              <a:rPr altLang="zh-CN" lang="en-US" smtClean="0">
                <a:solidFill>
                  <a:schemeClr val="bg1">
                    <a:lumMod val="95000"/>
                  </a:schemeClr>
                </a:solidFill>
                <a:latin charset="-122" panose="020b0503020204020204" pitchFamily="34" typeface="微软雅黑"/>
                <a:ea charset="-122" panose="020b0503020204020204" pitchFamily="34" typeface="微软雅黑"/>
              </a:rPr>
              <a:t>2014</a:t>
            </a:r>
          </a:p>
        </p:txBody>
      </p:sp>
      <p:sp>
        <p:nvSpPr>
          <p:cNvPr id="84" name="TextBox 83"/>
          <p:cNvSpPr txBox="1"/>
          <p:nvPr/>
        </p:nvSpPr>
        <p:spPr>
          <a:xfrm>
            <a:off x="8607373" y="1752866"/>
            <a:ext cx="910808" cy="462388"/>
          </a:xfrm>
          <a:prstGeom prst="rect">
            <a:avLst/>
          </a:prstGeom>
          <a:noFill/>
        </p:spPr>
        <p:txBody>
          <a:bodyPr bIns="48314" lIns="96629" rIns="96629" rtlCol="0" tIns="48314" wrap="none">
            <a:spAutoFit/>
          </a:bodyPr>
          <a:lstStyle/>
          <a:p>
            <a:pPr defTabSz="1243700"/>
            <a:r>
              <a:rPr altLang="zh-CN" lang="en-US" smtClean="0">
                <a:solidFill>
                  <a:schemeClr val="bg1">
                    <a:lumMod val="95000"/>
                  </a:schemeClr>
                </a:solidFill>
                <a:latin charset="-122" panose="020b0503020204020204" pitchFamily="34" typeface="微软雅黑"/>
                <a:ea charset="-122" panose="020b0503020204020204" pitchFamily="34" typeface="微软雅黑"/>
              </a:rPr>
              <a:t>2015</a:t>
            </a:r>
          </a:p>
        </p:txBody>
      </p:sp>
      <p:sp>
        <p:nvSpPr>
          <p:cNvPr id="85" name="TextBox 84"/>
          <p:cNvSpPr txBox="1"/>
          <p:nvPr/>
        </p:nvSpPr>
        <p:spPr>
          <a:xfrm>
            <a:off x="10397492" y="4640750"/>
            <a:ext cx="910808" cy="462388"/>
          </a:xfrm>
          <a:prstGeom prst="rect">
            <a:avLst/>
          </a:prstGeom>
          <a:noFill/>
        </p:spPr>
        <p:txBody>
          <a:bodyPr bIns="48314" lIns="96629" rIns="96629" rtlCol="0" tIns="48314" wrap="none">
            <a:spAutoFit/>
          </a:bodyPr>
          <a:lstStyle/>
          <a:p>
            <a:pPr defTabSz="1243700"/>
            <a:r>
              <a:rPr altLang="zh-CN" lang="en-US" smtClean="0">
                <a:solidFill>
                  <a:schemeClr val="bg1">
                    <a:lumMod val="95000"/>
                  </a:schemeClr>
                </a:solidFill>
                <a:latin charset="-122" panose="020b0503020204020204" pitchFamily="34" typeface="微软雅黑"/>
                <a:ea charset="-122" panose="020b0503020204020204" pitchFamily="34" typeface="微软雅黑"/>
              </a:rPr>
              <a:t>2016</a:t>
            </a:r>
          </a:p>
        </p:txBody>
      </p:sp>
      <p:sp>
        <p:nvSpPr>
          <p:cNvPr id="30" name="TextBox 29"/>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团队发展历程</a:t>
            </a:r>
          </a:p>
        </p:txBody>
      </p:sp>
    </p:spTree>
    <p:extLst>
      <p:ext uri="{BB962C8B-B14F-4D97-AF65-F5344CB8AC3E}">
        <p14:creationId val="3216097234"/>
      </p:ext>
    </p:extLst>
  </p:cSld>
  <p:clrMapOvr>
    <a:masterClrMapping/>
  </p:clrMapOvr>
  <p:transition advTm="8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500"/>
                                  </p:stCondLst>
                                  <p:iterate type="lt">
                                    <p:tmPct val="10000"/>
                                  </p:iterate>
                                  <p:childTnLst>
                                    <p:set>
                                      <p:cBhvr>
                                        <p:cTn dur="1" fill="hold" id="6">
                                          <p:stCondLst>
                                            <p:cond delay="0"/>
                                          </p:stCondLst>
                                        </p:cTn>
                                        <p:tgtEl>
                                          <p:spTgt spid="30"/>
                                        </p:tgtEl>
                                        <p:attrNameLst>
                                          <p:attrName>style.visibility</p:attrName>
                                        </p:attrNameLst>
                                      </p:cBhvr>
                                      <p:to>
                                        <p:strVal val="visible"/>
                                      </p:to>
                                    </p:set>
                                    <p:anim by="(-#ppt_w*2)" calcmode="lin" valueType="num">
                                      <p:cBhvr rctx="PPT">
                                        <p:cTn autoRev="1" dur="250" fill="hold" id="7">
                                          <p:stCondLst>
                                            <p:cond delay="0"/>
                                          </p:stCondLst>
                                        </p:cTn>
                                        <p:tgtEl>
                                          <p:spTgt spid="30"/>
                                        </p:tgtEl>
                                        <p:attrNameLst>
                                          <p:attrName>ppt_w</p:attrName>
                                        </p:attrNameLst>
                                      </p:cBhvr>
                                    </p:anim>
                                    <p:anim by="(#ppt_w*0.50)" calcmode="lin" valueType="num">
                                      <p:cBhvr>
                                        <p:cTn autoRev="1" decel="50000" dur="250" fill="hold" id="8">
                                          <p:stCondLst>
                                            <p:cond delay="0"/>
                                          </p:stCondLst>
                                        </p:cTn>
                                        <p:tgtEl>
                                          <p:spTgt spid="30"/>
                                        </p:tgtEl>
                                        <p:attrNameLst>
                                          <p:attrName>ppt_x</p:attrName>
                                        </p:attrNameLst>
                                      </p:cBhvr>
                                    </p:anim>
                                    <p:anim calcmode="lin" from="(-#ppt_h/2)" to="(#ppt_y)" valueType="num">
                                      <p:cBhvr>
                                        <p:cTn dur="500" fill="hold" id="9">
                                          <p:stCondLst>
                                            <p:cond delay="0"/>
                                          </p:stCondLst>
                                        </p:cTn>
                                        <p:tgtEl>
                                          <p:spTgt spid="30"/>
                                        </p:tgtEl>
                                        <p:attrNameLst>
                                          <p:attrName>ppt_y</p:attrName>
                                        </p:attrNameLst>
                                      </p:cBhvr>
                                    </p:anim>
                                    <p:animRot by="21600000">
                                      <p:cBhvr>
                                        <p:cTn dur="500" fill="hold" id="10">
                                          <p:stCondLst>
                                            <p:cond delay="0"/>
                                          </p:stCondLst>
                                        </p:cTn>
                                        <p:tgtEl>
                                          <p:spTgt spid="30"/>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22" presetSubtype="4">
                                  <p:stCondLst>
                                    <p:cond delay="0"/>
                                  </p:stCondLst>
                                  <p:childTnLst>
                                    <p:set>
                                      <p:cBhvr>
                                        <p:cTn dur="1" fill="hold" id="13">
                                          <p:stCondLst>
                                            <p:cond delay="0"/>
                                          </p:stCondLst>
                                        </p:cTn>
                                        <p:tgtEl>
                                          <p:spTgt spid="37"/>
                                        </p:tgtEl>
                                        <p:attrNameLst>
                                          <p:attrName>style.visibility</p:attrName>
                                        </p:attrNameLst>
                                      </p:cBhvr>
                                      <p:to>
                                        <p:strVal val="visible"/>
                                      </p:to>
                                    </p:set>
                                    <p:animEffect filter="wipe(down)" transition="in">
                                      <p:cBhvr>
                                        <p:cTn dur="500" id="14"/>
                                        <p:tgtEl>
                                          <p:spTgt spid="37"/>
                                        </p:tgtEl>
                                      </p:cBhvr>
                                    </p:animEffect>
                                  </p:childTnLst>
                                </p:cTn>
                              </p:par>
                              <p:par>
                                <p:cTn fill="hold" grpId="0" id="15" nodeType="withEffect" presetClass="entr" presetID="53" presetSubtype="0">
                                  <p:stCondLst>
                                    <p:cond delay="1000"/>
                                  </p:stCondLst>
                                  <p:childTnLst>
                                    <p:set>
                                      <p:cBhvr>
                                        <p:cTn dur="1" fill="hold" id="16">
                                          <p:stCondLst>
                                            <p:cond delay="0"/>
                                          </p:stCondLst>
                                        </p:cTn>
                                        <p:tgtEl>
                                          <p:spTgt spid="39"/>
                                        </p:tgtEl>
                                        <p:attrNameLst>
                                          <p:attrName>style.visibility</p:attrName>
                                        </p:attrNameLst>
                                      </p:cBhvr>
                                      <p:to>
                                        <p:strVal val="visible"/>
                                      </p:to>
                                    </p:set>
                                    <p:anim calcmode="lin" valueType="num">
                                      <p:cBhvr>
                                        <p:cTn dur="250" fill="hold" id="17"/>
                                        <p:tgtEl>
                                          <p:spTgt spid="39"/>
                                        </p:tgtEl>
                                        <p:attrNameLst>
                                          <p:attrName>ppt_w</p:attrName>
                                        </p:attrNameLst>
                                      </p:cBhvr>
                                      <p:tavLst>
                                        <p:tav tm="0">
                                          <p:val>
                                            <p:fltVal val="0"/>
                                          </p:val>
                                        </p:tav>
                                        <p:tav tm="100000">
                                          <p:val>
                                            <p:strVal val="#ppt_w"/>
                                          </p:val>
                                        </p:tav>
                                      </p:tavLst>
                                    </p:anim>
                                    <p:anim calcmode="lin" valueType="num">
                                      <p:cBhvr>
                                        <p:cTn dur="250" fill="hold" id="18"/>
                                        <p:tgtEl>
                                          <p:spTgt spid="39"/>
                                        </p:tgtEl>
                                        <p:attrNameLst>
                                          <p:attrName>ppt_h</p:attrName>
                                        </p:attrNameLst>
                                      </p:cBhvr>
                                      <p:tavLst>
                                        <p:tav tm="0">
                                          <p:val>
                                            <p:fltVal val="0"/>
                                          </p:val>
                                        </p:tav>
                                        <p:tav tm="100000">
                                          <p:val>
                                            <p:strVal val="#ppt_h"/>
                                          </p:val>
                                        </p:tav>
                                      </p:tavLst>
                                    </p:anim>
                                    <p:animEffect filter="fade" transition="in">
                                      <p:cBhvr>
                                        <p:cTn dur="250" id="19"/>
                                        <p:tgtEl>
                                          <p:spTgt spid="39"/>
                                        </p:tgtEl>
                                      </p:cBhvr>
                                    </p:animEffect>
                                  </p:childTnLst>
                                </p:cTn>
                              </p:par>
                              <p:par>
                                <p:cTn fill="hold" grpId="0" id="20" nodeType="withEffect" presetClass="entr" presetID="2" presetSubtype="1">
                                  <p:stCondLst>
                                    <p:cond delay="1500"/>
                                  </p:stCondLst>
                                  <p:childTnLst>
                                    <p:set>
                                      <p:cBhvr>
                                        <p:cTn dur="1" fill="hold" id="21">
                                          <p:stCondLst>
                                            <p:cond delay="0"/>
                                          </p:stCondLst>
                                        </p:cTn>
                                        <p:tgtEl>
                                          <p:spTgt spid="38"/>
                                        </p:tgtEl>
                                        <p:attrNameLst>
                                          <p:attrName>style.visibility</p:attrName>
                                        </p:attrNameLst>
                                      </p:cBhvr>
                                      <p:to>
                                        <p:strVal val="visible"/>
                                      </p:to>
                                    </p:set>
                                    <p:anim calcmode="lin" valueType="num">
                                      <p:cBhvr additive="base">
                                        <p:cTn dur="250" fill="hold" id="22"/>
                                        <p:tgtEl>
                                          <p:spTgt spid="38"/>
                                        </p:tgtEl>
                                        <p:attrNameLst>
                                          <p:attrName>ppt_x</p:attrName>
                                        </p:attrNameLst>
                                      </p:cBhvr>
                                      <p:tavLst>
                                        <p:tav tm="0">
                                          <p:val>
                                            <p:strVal val="#ppt_x"/>
                                          </p:val>
                                        </p:tav>
                                        <p:tav tm="100000">
                                          <p:val>
                                            <p:strVal val="#ppt_x"/>
                                          </p:val>
                                        </p:tav>
                                      </p:tavLst>
                                    </p:anim>
                                    <p:anim calcmode="lin" valueType="num">
                                      <p:cBhvr additive="base">
                                        <p:cTn dur="250" fill="hold" id="23"/>
                                        <p:tgtEl>
                                          <p:spTgt spid="38"/>
                                        </p:tgtEl>
                                        <p:attrNameLst>
                                          <p:attrName>ppt_y</p:attrName>
                                        </p:attrNameLst>
                                      </p:cBhvr>
                                      <p:tavLst>
                                        <p:tav tm="0">
                                          <p:val>
                                            <p:strVal val="0-#ppt_h/2"/>
                                          </p:val>
                                        </p:tav>
                                        <p:tav tm="100000">
                                          <p:val>
                                            <p:strVal val="#ppt_y"/>
                                          </p:val>
                                        </p:tav>
                                      </p:tavLst>
                                    </p:anim>
                                  </p:childTnLst>
                                </p:cTn>
                              </p:par>
                              <p:par>
                                <p:cTn fill="hold" grpId="0" id="24" nodeType="withEffect" presetClass="entr" presetID="10" presetSubtype="0">
                                  <p:stCondLst>
                                    <p:cond delay="1500"/>
                                  </p:stCondLst>
                                  <p:childTnLst>
                                    <p:set>
                                      <p:cBhvr>
                                        <p:cTn dur="1" fill="hold" id="25">
                                          <p:stCondLst>
                                            <p:cond delay="0"/>
                                          </p:stCondLst>
                                        </p:cTn>
                                        <p:tgtEl>
                                          <p:spTgt spid="80"/>
                                        </p:tgtEl>
                                        <p:attrNameLst>
                                          <p:attrName>style.visibility</p:attrName>
                                        </p:attrNameLst>
                                      </p:cBhvr>
                                      <p:to>
                                        <p:strVal val="visible"/>
                                      </p:to>
                                    </p:set>
                                    <p:animEffect filter="fade" transition="in">
                                      <p:cBhvr>
                                        <p:cTn dur="500" id="26"/>
                                        <p:tgtEl>
                                          <p:spTgt spid="80"/>
                                        </p:tgtEl>
                                      </p:cBhvr>
                                    </p:animEffect>
                                  </p:childTnLst>
                                </p:cTn>
                              </p:par>
                              <p:par>
                                <p:cTn fill="hold" grpId="0" id="27" nodeType="withEffect" presetClass="entr" presetID="22" presetSubtype="8">
                                  <p:stCondLst>
                                    <p:cond delay="1500"/>
                                  </p:stCondLst>
                                  <p:childTnLst>
                                    <p:set>
                                      <p:cBhvr>
                                        <p:cTn dur="1" fill="hold" id="28">
                                          <p:stCondLst>
                                            <p:cond delay="0"/>
                                          </p:stCondLst>
                                        </p:cTn>
                                        <p:tgtEl>
                                          <p:spTgt spid="43"/>
                                        </p:tgtEl>
                                        <p:attrNameLst>
                                          <p:attrName>style.visibility</p:attrName>
                                        </p:attrNameLst>
                                      </p:cBhvr>
                                      <p:to>
                                        <p:strVal val="visible"/>
                                      </p:to>
                                    </p:set>
                                    <p:animEffect filter="wipe(left)" transition="in">
                                      <p:cBhvr>
                                        <p:cTn dur="500" id="29"/>
                                        <p:tgtEl>
                                          <p:spTgt spid="43"/>
                                        </p:tgtEl>
                                      </p:cBhvr>
                                    </p:animEffect>
                                  </p:childTnLst>
                                </p:cTn>
                              </p:par>
                              <p:par>
                                <p:cTn fill="hold" grpId="0" id="30" nodeType="withEffect" presetClass="entr" presetID="53" presetSubtype="0">
                                  <p:stCondLst>
                                    <p:cond delay="2000"/>
                                  </p:stCondLst>
                                  <p:childTnLst>
                                    <p:set>
                                      <p:cBhvr>
                                        <p:cTn dur="1" fill="hold" id="31">
                                          <p:stCondLst>
                                            <p:cond delay="0"/>
                                          </p:stCondLst>
                                        </p:cTn>
                                        <p:tgtEl>
                                          <p:spTgt spid="46"/>
                                        </p:tgtEl>
                                        <p:attrNameLst>
                                          <p:attrName>style.visibility</p:attrName>
                                        </p:attrNameLst>
                                      </p:cBhvr>
                                      <p:to>
                                        <p:strVal val="visible"/>
                                      </p:to>
                                    </p:set>
                                    <p:anim calcmode="lin" valueType="num">
                                      <p:cBhvr>
                                        <p:cTn dur="250" fill="hold" id="32"/>
                                        <p:tgtEl>
                                          <p:spTgt spid="46"/>
                                        </p:tgtEl>
                                        <p:attrNameLst>
                                          <p:attrName>ppt_w</p:attrName>
                                        </p:attrNameLst>
                                      </p:cBhvr>
                                      <p:tavLst>
                                        <p:tav tm="0">
                                          <p:val>
                                            <p:fltVal val="0"/>
                                          </p:val>
                                        </p:tav>
                                        <p:tav tm="100000">
                                          <p:val>
                                            <p:strVal val="#ppt_w"/>
                                          </p:val>
                                        </p:tav>
                                      </p:tavLst>
                                    </p:anim>
                                    <p:anim calcmode="lin" valueType="num">
                                      <p:cBhvr>
                                        <p:cTn dur="250" fill="hold" id="33"/>
                                        <p:tgtEl>
                                          <p:spTgt spid="46"/>
                                        </p:tgtEl>
                                        <p:attrNameLst>
                                          <p:attrName>ppt_h</p:attrName>
                                        </p:attrNameLst>
                                      </p:cBhvr>
                                      <p:tavLst>
                                        <p:tav tm="0">
                                          <p:val>
                                            <p:fltVal val="0"/>
                                          </p:val>
                                        </p:tav>
                                        <p:tav tm="100000">
                                          <p:val>
                                            <p:strVal val="#ppt_h"/>
                                          </p:val>
                                        </p:tav>
                                      </p:tavLst>
                                    </p:anim>
                                    <p:animEffect filter="fade" transition="in">
                                      <p:cBhvr>
                                        <p:cTn dur="250" id="34"/>
                                        <p:tgtEl>
                                          <p:spTgt spid="46"/>
                                        </p:tgtEl>
                                      </p:cBhvr>
                                    </p:animEffect>
                                  </p:childTnLst>
                                </p:cTn>
                              </p:par>
                              <p:par>
                                <p:cTn fill="hold" grpId="0" id="35" nodeType="withEffect" presetClass="entr" presetID="2" presetSubtype="4">
                                  <p:stCondLst>
                                    <p:cond delay="2500"/>
                                  </p:stCondLst>
                                  <p:childTnLst>
                                    <p:set>
                                      <p:cBhvr>
                                        <p:cTn dur="1" fill="hold" id="36">
                                          <p:stCondLst>
                                            <p:cond delay="0"/>
                                          </p:stCondLst>
                                        </p:cTn>
                                        <p:tgtEl>
                                          <p:spTgt spid="45"/>
                                        </p:tgtEl>
                                        <p:attrNameLst>
                                          <p:attrName>style.visibility</p:attrName>
                                        </p:attrNameLst>
                                      </p:cBhvr>
                                      <p:to>
                                        <p:strVal val="visible"/>
                                      </p:to>
                                    </p:set>
                                    <p:anim calcmode="lin" valueType="num">
                                      <p:cBhvr additive="base">
                                        <p:cTn dur="250" fill="hold" id="37"/>
                                        <p:tgtEl>
                                          <p:spTgt spid="45"/>
                                        </p:tgtEl>
                                        <p:attrNameLst>
                                          <p:attrName>ppt_x</p:attrName>
                                        </p:attrNameLst>
                                      </p:cBhvr>
                                      <p:tavLst>
                                        <p:tav tm="0">
                                          <p:val>
                                            <p:strVal val="#ppt_x"/>
                                          </p:val>
                                        </p:tav>
                                        <p:tav tm="100000">
                                          <p:val>
                                            <p:strVal val="#ppt_x"/>
                                          </p:val>
                                        </p:tav>
                                      </p:tavLst>
                                    </p:anim>
                                    <p:anim calcmode="lin" valueType="num">
                                      <p:cBhvr additive="base">
                                        <p:cTn dur="250" fill="hold" id="38"/>
                                        <p:tgtEl>
                                          <p:spTgt spid="45"/>
                                        </p:tgtEl>
                                        <p:attrNameLst>
                                          <p:attrName>ppt_y</p:attrName>
                                        </p:attrNameLst>
                                      </p:cBhvr>
                                      <p:tavLst>
                                        <p:tav tm="0">
                                          <p:val>
                                            <p:strVal val="1+#ppt_h/2"/>
                                          </p:val>
                                        </p:tav>
                                        <p:tav tm="100000">
                                          <p:val>
                                            <p:strVal val="#ppt_y"/>
                                          </p:val>
                                        </p:tav>
                                      </p:tavLst>
                                    </p:anim>
                                  </p:childTnLst>
                                </p:cTn>
                              </p:par>
                              <p:par>
                                <p:cTn fill="hold" grpId="0" id="39" nodeType="withEffect" presetClass="entr" presetID="10" presetSubtype="0">
                                  <p:stCondLst>
                                    <p:cond delay="2500"/>
                                  </p:stCondLst>
                                  <p:childTnLst>
                                    <p:set>
                                      <p:cBhvr>
                                        <p:cTn dur="1" fill="hold" id="40">
                                          <p:stCondLst>
                                            <p:cond delay="0"/>
                                          </p:stCondLst>
                                        </p:cTn>
                                        <p:tgtEl>
                                          <p:spTgt spid="81"/>
                                        </p:tgtEl>
                                        <p:attrNameLst>
                                          <p:attrName>style.visibility</p:attrName>
                                        </p:attrNameLst>
                                      </p:cBhvr>
                                      <p:to>
                                        <p:strVal val="visible"/>
                                      </p:to>
                                    </p:set>
                                    <p:animEffect filter="fade" transition="in">
                                      <p:cBhvr>
                                        <p:cTn dur="500" id="41"/>
                                        <p:tgtEl>
                                          <p:spTgt spid="81"/>
                                        </p:tgtEl>
                                      </p:cBhvr>
                                    </p:animEffect>
                                  </p:childTnLst>
                                </p:cTn>
                              </p:par>
                              <p:par>
                                <p:cTn fill="hold" grpId="0" id="42" nodeType="withEffect" presetClass="entr" presetID="22" presetSubtype="8">
                                  <p:stCondLst>
                                    <p:cond delay="2500"/>
                                  </p:stCondLst>
                                  <p:childTnLst>
                                    <p:set>
                                      <p:cBhvr>
                                        <p:cTn dur="1" fill="hold" id="43">
                                          <p:stCondLst>
                                            <p:cond delay="0"/>
                                          </p:stCondLst>
                                        </p:cTn>
                                        <p:tgtEl>
                                          <p:spTgt spid="58"/>
                                        </p:tgtEl>
                                        <p:attrNameLst>
                                          <p:attrName>style.visibility</p:attrName>
                                        </p:attrNameLst>
                                      </p:cBhvr>
                                      <p:to>
                                        <p:strVal val="visible"/>
                                      </p:to>
                                    </p:set>
                                    <p:animEffect filter="wipe(left)" transition="in">
                                      <p:cBhvr>
                                        <p:cTn dur="500" id="44"/>
                                        <p:tgtEl>
                                          <p:spTgt spid="58"/>
                                        </p:tgtEl>
                                      </p:cBhvr>
                                    </p:animEffect>
                                  </p:childTnLst>
                                </p:cTn>
                              </p:par>
                              <p:par>
                                <p:cTn fill="hold" grpId="0" id="45" nodeType="withEffect" presetClass="entr" presetID="53" presetSubtype="0">
                                  <p:stCondLst>
                                    <p:cond delay="3000"/>
                                  </p:stCondLst>
                                  <p:childTnLst>
                                    <p:set>
                                      <p:cBhvr>
                                        <p:cTn dur="1" fill="hold" id="46">
                                          <p:stCondLst>
                                            <p:cond delay="0"/>
                                          </p:stCondLst>
                                        </p:cTn>
                                        <p:tgtEl>
                                          <p:spTgt spid="50"/>
                                        </p:tgtEl>
                                        <p:attrNameLst>
                                          <p:attrName>style.visibility</p:attrName>
                                        </p:attrNameLst>
                                      </p:cBhvr>
                                      <p:to>
                                        <p:strVal val="visible"/>
                                      </p:to>
                                    </p:set>
                                    <p:anim calcmode="lin" valueType="num">
                                      <p:cBhvr>
                                        <p:cTn dur="250" fill="hold" id="47"/>
                                        <p:tgtEl>
                                          <p:spTgt spid="50"/>
                                        </p:tgtEl>
                                        <p:attrNameLst>
                                          <p:attrName>ppt_w</p:attrName>
                                        </p:attrNameLst>
                                      </p:cBhvr>
                                      <p:tavLst>
                                        <p:tav tm="0">
                                          <p:val>
                                            <p:fltVal val="0"/>
                                          </p:val>
                                        </p:tav>
                                        <p:tav tm="100000">
                                          <p:val>
                                            <p:strVal val="#ppt_w"/>
                                          </p:val>
                                        </p:tav>
                                      </p:tavLst>
                                    </p:anim>
                                    <p:anim calcmode="lin" valueType="num">
                                      <p:cBhvr>
                                        <p:cTn dur="250" fill="hold" id="48"/>
                                        <p:tgtEl>
                                          <p:spTgt spid="50"/>
                                        </p:tgtEl>
                                        <p:attrNameLst>
                                          <p:attrName>ppt_h</p:attrName>
                                        </p:attrNameLst>
                                      </p:cBhvr>
                                      <p:tavLst>
                                        <p:tav tm="0">
                                          <p:val>
                                            <p:fltVal val="0"/>
                                          </p:val>
                                        </p:tav>
                                        <p:tav tm="100000">
                                          <p:val>
                                            <p:strVal val="#ppt_h"/>
                                          </p:val>
                                        </p:tav>
                                      </p:tavLst>
                                    </p:anim>
                                    <p:animEffect filter="fade" transition="in">
                                      <p:cBhvr>
                                        <p:cTn dur="250" id="49"/>
                                        <p:tgtEl>
                                          <p:spTgt spid="50"/>
                                        </p:tgtEl>
                                      </p:cBhvr>
                                    </p:animEffect>
                                  </p:childTnLst>
                                </p:cTn>
                              </p:par>
                              <p:par>
                                <p:cTn fill="hold" grpId="0" id="50" nodeType="withEffect" presetClass="entr" presetID="2" presetSubtype="1">
                                  <p:stCondLst>
                                    <p:cond delay="3500"/>
                                  </p:stCondLst>
                                  <p:childTnLst>
                                    <p:set>
                                      <p:cBhvr>
                                        <p:cTn dur="1" fill="hold" id="51">
                                          <p:stCondLst>
                                            <p:cond delay="0"/>
                                          </p:stCondLst>
                                        </p:cTn>
                                        <p:tgtEl>
                                          <p:spTgt spid="72"/>
                                        </p:tgtEl>
                                        <p:attrNameLst>
                                          <p:attrName>style.visibility</p:attrName>
                                        </p:attrNameLst>
                                      </p:cBhvr>
                                      <p:to>
                                        <p:strVal val="visible"/>
                                      </p:to>
                                    </p:set>
                                    <p:anim calcmode="lin" valueType="num">
                                      <p:cBhvr additive="base">
                                        <p:cTn dur="250" fill="hold" id="52"/>
                                        <p:tgtEl>
                                          <p:spTgt spid="72"/>
                                        </p:tgtEl>
                                        <p:attrNameLst>
                                          <p:attrName>ppt_x</p:attrName>
                                        </p:attrNameLst>
                                      </p:cBhvr>
                                      <p:tavLst>
                                        <p:tav tm="0">
                                          <p:val>
                                            <p:strVal val="#ppt_x"/>
                                          </p:val>
                                        </p:tav>
                                        <p:tav tm="100000">
                                          <p:val>
                                            <p:strVal val="#ppt_x"/>
                                          </p:val>
                                        </p:tav>
                                      </p:tavLst>
                                    </p:anim>
                                    <p:anim calcmode="lin" valueType="num">
                                      <p:cBhvr additive="base">
                                        <p:cTn dur="250" fill="hold" id="53"/>
                                        <p:tgtEl>
                                          <p:spTgt spid="72"/>
                                        </p:tgtEl>
                                        <p:attrNameLst>
                                          <p:attrName>ppt_y</p:attrName>
                                        </p:attrNameLst>
                                      </p:cBhvr>
                                      <p:tavLst>
                                        <p:tav tm="0">
                                          <p:val>
                                            <p:strVal val="0-#ppt_h/2"/>
                                          </p:val>
                                        </p:tav>
                                        <p:tav tm="100000">
                                          <p:val>
                                            <p:strVal val="#ppt_y"/>
                                          </p:val>
                                        </p:tav>
                                      </p:tavLst>
                                    </p:anim>
                                  </p:childTnLst>
                                </p:cTn>
                              </p:par>
                              <p:par>
                                <p:cTn fill="hold" grpId="0" id="54" nodeType="withEffect" presetClass="entr" presetID="10" presetSubtype="0">
                                  <p:stCondLst>
                                    <p:cond delay="3500"/>
                                  </p:stCondLst>
                                  <p:childTnLst>
                                    <p:set>
                                      <p:cBhvr>
                                        <p:cTn dur="1" fill="hold" id="55">
                                          <p:stCondLst>
                                            <p:cond delay="0"/>
                                          </p:stCondLst>
                                        </p:cTn>
                                        <p:tgtEl>
                                          <p:spTgt spid="82"/>
                                        </p:tgtEl>
                                        <p:attrNameLst>
                                          <p:attrName>style.visibility</p:attrName>
                                        </p:attrNameLst>
                                      </p:cBhvr>
                                      <p:to>
                                        <p:strVal val="visible"/>
                                      </p:to>
                                    </p:set>
                                    <p:animEffect filter="fade" transition="in">
                                      <p:cBhvr>
                                        <p:cTn dur="500" id="56"/>
                                        <p:tgtEl>
                                          <p:spTgt spid="82"/>
                                        </p:tgtEl>
                                      </p:cBhvr>
                                    </p:animEffect>
                                  </p:childTnLst>
                                </p:cTn>
                              </p:par>
                              <p:par>
                                <p:cTn fill="hold" grpId="0" id="57" nodeType="withEffect" presetClass="entr" presetID="22" presetSubtype="8">
                                  <p:stCondLst>
                                    <p:cond delay="3500"/>
                                  </p:stCondLst>
                                  <p:childTnLst>
                                    <p:set>
                                      <p:cBhvr>
                                        <p:cTn dur="1" fill="hold" id="58">
                                          <p:stCondLst>
                                            <p:cond delay="0"/>
                                          </p:stCondLst>
                                        </p:cTn>
                                        <p:tgtEl>
                                          <p:spTgt spid="52"/>
                                        </p:tgtEl>
                                        <p:attrNameLst>
                                          <p:attrName>style.visibility</p:attrName>
                                        </p:attrNameLst>
                                      </p:cBhvr>
                                      <p:to>
                                        <p:strVal val="visible"/>
                                      </p:to>
                                    </p:set>
                                    <p:animEffect filter="wipe(left)" transition="in">
                                      <p:cBhvr>
                                        <p:cTn dur="500" id="59"/>
                                        <p:tgtEl>
                                          <p:spTgt spid="52"/>
                                        </p:tgtEl>
                                      </p:cBhvr>
                                    </p:animEffect>
                                  </p:childTnLst>
                                </p:cTn>
                              </p:par>
                              <p:par>
                                <p:cTn fill="hold" grpId="0" id="60" nodeType="withEffect" presetClass="entr" presetID="53" presetSubtype="0">
                                  <p:stCondLst>
                                    <p:cond delay="4000"/>
                                  </p:stCondLst>
                                  <p:childTnLst>
                                    <p:set>
                                      <p:cBhvr>
                                        <p:cTn dur="1" fill="hold" id="61">
                                          <p:stCondLst>
                                            <p:cond delay="0"/>
                                          </p:stCondLst>
                                        </p:cTn>
                                        <p:tgtEl>
                                          <p:spTgt spid="48"/>
                                        </p:tgtEl>
                                        <p:attrNameLst>
                                          <p:attrName>style.visibility</p:attrName>
                                        </p:attrNameLst>
                                      </p:cBhvr>
                                      <p:to>
                                        <p:strVal val="visible"/>
                                      </p:to>
                                    </p:set>
                                    <p:anim calcmode="lin" valueType="num">
                                      <p:cBhvr>
                                        <p:cTn dur="250" fill="hold" id="62"/>
                                        <p:tgtEl>
                                          <p:spTgt spid="48"/>
                                        </p:tgtEl>
                                        <p:attrNameLst>
                                          <p:attrName>ppt_w</p:attrName>
                                        </p:attrNameLst>
                                      </p:cBhvr>
                                      <p:tavLst>
                                        <p:tav tm="0">
                                          <p:val>
                                            <p:fltVal val="0"/>
                                          </p:val>
                                        </p:tav>
                                        <p:tav tm="100000">
                                          <p:val>
                                            <p:strVal val="#ppt_w"/>
                                          </p:val>
                                        </p:tav>
                                      </p:tavLst>
                                    </p:anim>
                                    <p:anim calcmode="lin" valueType="num">
                                      <p:cBhvr>
                                        <p:cTn dur="250" fill="hold" id="63"/>
                                        <p:tgtEl>
                                          <p:spTgt spid="48"/>
                                        </p:tgtEl>
                                        <p:attrNameLst>
                                          <p:attrName>ppt_h</p:attrName>
                                        </p:attrNameLst>
                                      </p:cBhvr>
                                      <p:tavLst>
                                        <p:tav tm="0">
                                          <p:val>
                                            <p:fltVal val="0"/>
                                          </p:val>
                                        </p:tav>
                                        <p:tav tm="100000">
                                          <p:val>
                                            <p:strVal val="#ppt_h"/>
                                          </p:val>
                                        </p:tav>
                                      </p:tavLst>
                                    </p:anim>
                                    <p:animEffect filter="fade" transition="in">
                                      <p:cBhvr>
                                        <p:cTn dur="250" id="64"/>
                                        <p:tgtEl>
                                          <p:spTgt spid="48"/>
                                        </p:tgtEl>
                                      </p:cBhvr>
                                    </p:animEffect>
                                  </p:childTnLst>
                                </p:cTn>
                              </p:par>
                              <p:par>
                                <p:cTn fill="hold" grpId="0" id="65" nodeType="withEffect" presetClass="entr" presetID="2" presetSubtype="4">
                                  <p:stCondLst>
                                    <p:cond delay="4500"/>
                                  </p:stCondLst>
                                  <p:childTnLst>
                                    <p:set>
                                      <p:cBhvr>
                                        <p:cTn dur="1" fill="hold" id="66">
                                          <p:stCondLst>
                                            <p:cond delay="0"/>
                                          </p:stCondLst>
                                        </p:cTn>
                                        <p:tgtEl>
                                          <p:spTgt spid="75"/>
                                        </p:tgtEl>
                                        <p:attrNameLst>
                                          <p:attrName>style.visibility</p:attrName>
                                        </p:attrNameLst>
                                      </p:cBhvr>
                                      <p:to>
                                        <p:strVal val="visible"/>
                                      </p:to>
                                    </p:set>
                                    <p:anim calcmode="lin" valueType="num">
                                      <p:cBhvr additive="base">
                                        <p:cTn dur="250" fill="hold" id="67"/>
                                        <p:tgtEl>
                                          <p:spTgt spid="75"/>
                                        </p:tgtEl>
                                        <p:attrNameLst>
                                          <p:attrName>ppt_x</p:attrName>
                                        </p:attrNameLst>
                                      </p:cBhvr>
                                      <p:tavLst>
                                        <p:tav tm="0">
                                          <p:val>
                                            <p:strVal val="#ppt_x"/>
                                          </p:val>
                                        </p:tav>
                                        <p:tav tm="100000">
                                          <p:val>
                                            <p:strVal val="#ppt_x"/>
                                          </p:val>
                                        </p:tav>
                                      </p:tavLst>
                                    </p:anim>
                                    <p:anim calcmode="lin" valueType="num">
                                      <p:cBhvr additive="base">
                                        <p:cTn dur="250" fill="hold" id="68"/>
                                        <p:tgtEl>
                                          <p:spTgt spid="75"/>
                                        </p:tgtEl>
                                        <p:attrNameLst>
                                          <p:attrName>ppt_y</p:attrName>
                                        </p:attrNameLst>
                                      </p:cBhvr>
                                      <p:tavLst>
                                        <p:tav tm="0">
                                          <p:val>
                                            <p:strVal val="1+#ppt_h/2"/>
                                          </p:val>
                                        </p:tav>
                                        <p:tav tm="100000">
                                          <p:val>
                                            <p:strVal val="#ppt_y"/>
                                          </p:val>
                                        </p:tav>
                                      </p:tavLst>
                                    </p:anim>
                                  </p:childTnLst>
                                </p:cTn>
                              </p:par>
                              <p:par>
                                <p:cTn fill="hold" grpId="0" id="69" nodeType="withEffect" presetClass="entr" presetID="10" presetSubtype="0">
                                  <p:stCondLst>
                                    <p:cond delay="4500"/>
                                  </p:stCondLst>
                                  <p:childTnLst>
                                    <p:set>
                                      <p:cBhvr>
                                        <p:cTn dur="1" fill="hold" id="70">
                                          <p:stCondLst>
                                            <p:cond delay="0"/>
                                          </p:stCondLst>
                                        </p:cTn>
                                        <p:tgtEl>
                                          <p:spTgt spid="83"/>
                                        </p:tgtEl>
                                        <p:attrNameLst>
                                          <p:attrName>style.visibility</p:attrName>
                                        </p:attrNameLst>
                                      </p:cBhvr>
                                      <p:to>
                                        <p:strVal val="visible"/>
                                      </p:to>
                                    </p:set>
                                    <p:animEffect filter="fade" transition="in">
                                      <p:cBhvr>
                                        <p:cTn dur="500" id="71"/>
                                        <p:tgtEl>
                                          <p:spTgt spid="83"/>
                                        </p:tgtEl>
                                      </p:cBhvr>
                                    </p:animEffect>
                                  </p:childTnLst>
                                </p:cTn>
                              </p:par>
                              <p:par>
                                <p:cTn fill="hold" grpId="0" id="72" nodeType="withEffect" presetClass="entr" presetID="22" presetSubtype="8">
                                  <p:stCondLst>
                                    <p:cond delay="4500"/>
                                  </p:stCondLst>
                                  <p:childTnLst>
                                    <p:set>
                                      <p:cBhvr>
                                        <p:cTn dur="1" fill="hold" id="73">
                                          <p:stCondLst>
                                            <p:cond delay="0"/>
                                          </p:stCondLst>
                                        </p:cTn>
                                        <p:tgtEl>
                                          <p:spTgt spid="55"/>
                                        </p:tgtEl>
                                        <p:attrNameLst>
                                          <p:attrName>style.visibility</p:attrName>
                                        </p:attrNameLst>
                                      </p:cBhvr>
                                      <p:to>
                                        <p:strVal val="visible"/>
                                      </p:to>
                                    </p:set>
                                    <p:animEffect filter="wipe(left)" transition="in">
                                      <p:cBhvr>
                                        <p:cTn dur="500" id="74"/>
                                        <p:tgtEl>
                                          <p:spTgt spid="55"/>
                                        </p:tgtEl>
                                      </p:cBhvr>
                                    </p:animEffect>
                                  </p:childTnLst>
                                </p:cTn>
                              </p:par>
                              <p:par>
                                <p:cTn fill="hold" grpId="0" id="75" nodeType="withEffect" presetClass="entr" presetID="53" presetSubtype="0">
                                  <p:stCondLst>
                                    <p:cond delay="5000"/>
                                  </p:stCondLst>
                                  <p:childTnLst>
                                    <p:set>
                                      <p:cBhvr>
                                        <p:cTn dur="1" fill="hold" id="76">
                                          <p:stCondLst>
                                            <p:cond delay="0"/>
                                          </p:stCondLst>
                                        </p:cTn>
                                        <p:tgtEl>
                                          <p:spTgt spid="73"/>
                                        </p:tgtEl>
                                        <p:attrNameLst>
                                          <p:attrName>style.visibility</p:attrName>
                                        </p:attrNameLst>
                                      </p:cBhvr>
                                      <p:to>
                                        <p:strVal val="visible"/>
                                      </p:to>
                                    </p:set>
                                    <p:anim calcmode="lin" valueType="num">
                                      <p:cBhvr>
                                        <p:cTn dur="250" fill="hold" id="77"/>
                                        <p:tgtEl>
                                          <p:spTgt spid="73"/>
                                        </p:tgtEl>
                                        <p:attrNameLst>
                                          <p:attrName>ppt_w</p:attrName>
                                        </p:attrNameLst>
                                      </p:cBhvr>
                                      <p:tavLst>
                                        <p:tav tm="0">
                                          <p:val>
                                            <p:fltVal val="0"/>
                                          </p:val>
                                        </p:tav>
                                        <p:tav tm="100000">
                                          <p:val>
                                            <p:strVal val="#ppt_w"/>
                                          </p:val>
                                        </p:tav>
                                      </p:tavLst>
                                    </p:anim>
                                    <p:anim calcmode="lin" valueType="num">
                                      <p:cBhvr>
                                        <p:cTn dur="250" fill="hold" id="78"/>
                                        <p:tgtEl>
                                          <p:spTgt spid="73"/>
                                        </p:tgtEl>
                                        <p:attrNameLst>
                                          <p:attrName>ppt_h</p:attrName>
                                        </p:attrNameLst>
                                      </p:cBhvr>
                                      <p:tavLst>
                                        <p:tav tm="0">
                                          <p:val>
                                            <p:fltVal val="0"/>
                                          </p:val>
                                        </p:tav>
                                        <p:tav tm="100000">
                                          <p:val>
                                            <p:strVal val="#ppt_h"/>
                                          </p:val>
                                        </p:tav>
                                      </p:tavLst>
                                    </p:anim>
                                    <p:animEffect filter="fade" transition="in">
                                      <p:cBhvr>
                                        <p:cTn dur="250" id="79"/>
                                        <p:tgtEl>
                                          <p:spTgt spid="73"/>
                                        </p:tgtEl>
                                      </p:cBhvr>
                                    </p:animEffect>
                                  </p:childTnLst>
                                </p:cTn>
                              </p:par>
                              <p:par>
                                <p:cTn fill="hold" grpId="0" id="80" nodeType="withEffect" presetClass="entr" presetID="2" presetSubtype="1">
                                  <p:stCondLst>
                                    <p:cond delay="5500"/>
                                  </p:stCondLst>
                                  <p:childTnLst>
                                    <p:set>
                                      <p:cBhvr>
                                        <p:cTn dur="1" fill="hold" id="81">
                                          <p:stCondLst>
                                            <p:cond delay="0"/>
                                          </p:stCondLst>
                                        </p:cTn>
                                        <p:tgtEl>
                                          <p:spTgt spid="76"/>
                                        </p:tgtEl>
                                        <p:attrNameLst>
                                          <p:attrName>style.visibility</p:attrName>
                                        </p:attrNameLst>
                                      </p:cBhvr>
                                      <p:to>
                                        <p:strVal val="visible"/>
                                      </p:to>
                                    </p:set>
                                    <p:anim calcmode="lin" valueType="num">
                                      <p:cBhvr additive="base">
                                        <p:cTn dur="250" fill="hold" id="82"/>
                                        <p:tgtEl>
                                          <p:spTgt spid="76"/>
                                        </p:tgtEl>
                                        <p:attrNameLst>
                                          <p:attrName>ppt_x</p:attrName>
                                        </p:attrNameLst>
                                      </p:cBhvr>
                                      <p:tavLst>
                                        <p:tav tm="0">
                                          <p:val>
                                            <p:strVal val="#ppt_x"/>
                                          </p:val>
                                        </p:tav>
                                        <p:tav tm="100000">
                                          <p:val>
                                            <p:strVal val="#ppt_x"/>
                                          </p:val>
                                        </p:tav>
                                      </p:tavLst>
                                    </p:anim>
                                    <p:anim calcmode="lin" valueType="num">
                                      <p:cBhvr additive="base">
                                        <p:cTn dur="250" fill="hold" id="83"/>
                                        <p:tgtEl>
                                          <p:spTgt spid="76"/>
                                        </p:tgtEl>
                                        <p:attrNameLst>
                                          <p:attrName>ppt_y</p:attrName>
                                        </p:attrNameLst>
                                      </p:cBhvr>
                                      <p:tavLst>
                                        <p:tav tm="0">
                                          <p:val>
                                            <p:strVal val="0-#ppt_h/2"/>
                                          </p:val>
                                        </p:tav>
                                        <p:tav tm="100000">
                                          <p:val>
                                            <p:strVal val="#ppt_y"/>
                                          </p:val>
                                        </p:tav>
                                      </p:tavLst>
                                    </p:anim>
                                  </p:childTnLst>
                                </p:cTn>
                              </p:par>
                              <p:par>
                                <p:cTn fill="hold" grpId="0" id="84" nodeType="withEffect" presetClass="entr" presetID="10" presetSubtype="0">
                                  <p:stCondLst>
                                    <p:cond delay="5500"/>
                                  </p:stCondLst>
                                  <p:childTnLst>
                                    <p:set>
                                      <p:cBhvr>
                                        <p:cTn dur="1" fill="hold" id="85">
                                          <p:stCondLst>
                                            <p:cond delay="0"/>
                                          </p:stCondLst>
                                        </p:cTn>
                                        <p:tgtEl>
                                          <p:spTgt spid="84"/>
                                        </p:tgtEl>
                                        <p:attrNameLst>
                                          <p:attrName>style.visibility</p:attrName>
                                        </p:attrNameLst>
                                      </p:cBhvr>
                                      <p:to>
                                        <p:strVal val="visible"/>
                                      </p:to>
                                    </p:set>
                                    <p:animEffect filter="fade" transition="in">
                                      <p:cBhvr>
                                        <p:cTn dur="500" id="86"/>
                                        <p:tgtEl>
                                          <p:spTgt spid="84"/>
                                        </p:tgtEl>
                                      </p:cBhvr>
                                    </p:animEffect>
                                  </p:childTnLst>
                                </p:cTn>
                              </p:par>
                              <p:par>
                                <p:cTn fill="hold" grpId="0" id="87" nodeType="withEffect" presetClass="entr" presetID="22" presetSubtype="8">
                                  <p:stCondLst>
                                    <p:cond delay="5500"/>
                                  </p:stCondLst>
                                  <p:childTnLst>
                                    <p:set>
                                      <p:cBhvr>
                                        <p:cTn dur="1" fill="hold" id="88">
                                          <p:stCondLst>
                                            <p:cond delay="0"/>
                                          </p:stCondLst>
                                        </p:cTn>
                                        <p:tgtEl>
                                          <p:spTgt spid="78"/>
                                        </p:tgtEl>
                                        <p:attrNameLst>
                                          <p:attrName>style.visibility</p:attrName>
                                        </p:attrNameLst>
                                      </p:cBhvr>
                                      <p:to>
                                        <p:strVal val="visible"/>
                                      </p:to>
                                    </p:set>
                                    <p:animEffect filter="wipe(left)" transition="in">
                                      <p:cBhvr>
                                        <p:cTn dur="500" id="89"/>
                                        <p:tgtEl>
                                          <p:spTgt spid="78"/>
                                        </p:tgtEl>
                                      </p:cBhvr>
                                    </p:animEffect>
                                  </p:childTnLst>
                                </p:cTn>
                              </p:par>
                              <p:par>
                                <p:cTn fill="hold" grpId="0" id="90" nodeType="withEffect" presetClass="entr" presetID="53" presetSubtype="0">
                                  <p:stCondLst>
                                    <p:cond delay="6000"/>
                                  </p:stCondLst>
                                  <p:childTnLst>
                                    <p:set>
                                      <p:cBhvr>
                                        <p:cTn dur="1" fill="hold" id="91">
                                          <p:stCondLst>
                                            <p:cond delay="0"/>
                                          </p:stCondLst>
                                        </p:cTn>
                                        <p:tgtEl>
                                          <p:spTgt spid="74"/>
                                        </p:tgtEl>
                                        <p:attrNameLst>
                                          <p:attrName>style.visibility</p:attrName>
                                        </p:attrNameLst>
                                      </p:cBhvr>
                                      <p:to>
                                        <p:strVal val="visible"/>
                                      </p:to>
                                    </p:set>
                                    <p:anim calcmode="lin" valueType="num">
                                      <p:cBhvr>
                                        <p:cTn dur="250" fill="hold" id="92"/>
                                        <p:tgtEl>
                                          <p:spTgt spid="74"/>
                                        </p:tgtEl>
                                        <p:attrNameLst>
                                          <p:attrName>ppt_w</p:attrName>
                                        </p:attrNameLst>
                                      </p:cBhvr>
                                      <p:tavLst>
                                        <p:tav tm="0">
                                          <p:val>
                                            <p:fltVal val="0"/>
                                          </p:val>
                                        </p:tav>
                                        <p:tav tm="100000">
                                          <p:val>
                                            <p:strVal val="#ppt_w"/>
                                          </p:val>
                                        </p:tav>
                                      </p:tavLst>
                                    </p:anim>
                                    <p:anim calcmode="lin" valueType="num">
                                      <p:cBhvr>
                                        <p:cTn dur="250" fill="hold" id="93"/>
                                        <p:tgtEl>
                                          <p:spTgt spid="74"/>
                                        </p:tgtEl>
                                        <p:attrNameLst>
                                          <p:attrName>ppt_h</p:attrName>
                                        </p:attrNameLst>
                                      </p:cBhvr>
                                      <p:tavLst>
                                        <p:tav tm="0">
                                          <p:val>
                                            <p:fltVal val="0"/>
                                          </p:val>
                                        </p:tav>
                                        <p:tav tm="100000">
                                          <p:val>
                                            <p:strVal val="#ppt_h"/>
                                          </p:val>
                                        </p:tav>
                                      </p:tavLst>
                                    </p:anim>
                                    <p:animEffect filter="fade" transition="in">
                                      <p:cBhvr>
                                        <p:cTn dur="250" id="94"/>
                                        <p:tgtEl>
                                          <p:spTgt spid="74"/>
                                        </p:tgtEl>
                                      </p:cBhvr>
                                    </p:animEffect>
                                  </p:childTnLst>
                                </p:cTn>
                              </p:par>
                              <p:par>
                                <p:cTn fill="hold" grpId="0" id="95" nodeType="withEffect" presetClass="entr" presetID="2" presetSubtype="4">
                                  <p:stCondLst>
                                    <p:cond delay="6500"/>
                                  </p:stCondLst>
                                  <p:childTnLst>
                                    <p:set>
                                      <p:cBhvr>
                                        <p:cTn dur="1" fill="hold" id="96">
                                          <p:stCondLst>
                                            <p:cond delay="0"/>
                                          </p:stCondLst>
                                        </p:cTn>
                                        <p:tgtEl>
                                          <p:spTgt spid="77"/>
                                        </p:tgtEl>
                                        <p:attrNameLst>
                                          <p:attrName>style.visibility</p:attrName>
                                        </p:attrNameLst>
                                      </p:cBhvr>
                                      <p:to>
                                        <p:strVal val="visible"/>
                                      </p:to>
                                    </p:set>
                                    <p:anim calcmode="lin" valueType="num">
                                      <p:cBhvr additive="base">
                                        <p:cTn dur="250" fill="hold" id="97"/>
                                        <p:tgtEl>
                                          <p:spTgt spid="77"/>
                                        </p:tgtEl>
                                        <p:attrNameLst>
                                          <p:attrName>ppt_x</p:attrName>
                                        </p:attrNameLst>
                                      </p:cBhvr>
                                      <p:tavLst>
                                        <p:tav tm="0">
                                          <p:val>
                                            <p:strVal val="#ppt_x"/>
                                          </p:val>
                                        </p:tav>
                                        <p:tav tm="100000">
                                          <p:val>
                                            <p:strVal val="#ppt_x"/>
                                          </p:val>
                                        </p:tav>
                                      </p:tavLst>
                                    </p:anim>
                                    <p:anim calcmode="lin" valueType="num">
                                      <p:cBhvr additive="base">
                                        <p:cTn dur="250" fill="hold" id="98"/>
                                        <p:tgtEl>
                                          <p:spTgt spid="77"/>
                                        </p:tgtEl>
                                        <p:attrNameLst>
                                          <p:attrName>ppt_y</p:attrName>
                                        </p:attrNameLst>
                                      </p:cBhvr>
                                      <p:tavLst>
                                        <p:tav tm="0">
                                          <p:val>
                                            <p:strVal val="1+#ppt_h/2"/>
                                          </p:val>
                                        </p:tav>
                                        <p:tav tm="100000">
                                          <p:val>
                                            <p:strVal val="#ppt_y"/>
                                          </p:val>
                                        </p:tav>
                                      </p:tavLst>
                                    </p:anim>
                                  </p:childTnLst>
                                </p:cTn>
                              </p:par>
                              <p:par>
                                <p:cTn fill="hold" grpId="0" id="99" nodeType="withEffect" presetClass="entr" presetID="10" presetSubtype="0">
                                  <p:stCondLst>
                                    <p:cond delay="6500"/>
                                  </p:stCondLst>
                                  <p:childTnLst>
                                    <p:set>
                                      <p:cBhvr>
                                        <p:cTn dur="1" fill="hold" id="100">
                                          <p:stCondLst>
                                            <p:cond delay="0"/>
                                          </p:stCondLst>
                                        </p:cTn>
                                        <p:tgtEl>
                                          <p:spTgt spid="85"/>
                                        </p:tgtEl>
                                        <p:attrNameLst>
                                          <p:attrName>style.visibility</p:attrName>
                                        </p:attrNameLst>
                                      </p:cBhvr>
                                      <p:to>
                                        <p:strVal val="visible"/>
                                      </p:to>
                                    </p:set>
                                    <p:animEffect filter="fade" transition="in">
                                      <p:cBhvr>
                                        <p:cTn dur="500" id="101"/>
                                        <p:tgtEl>
                                          <p:spTgt spid="85"/>
                                        </p:tgtEl>
                                      </p:cBhvr>
                                    </p:animEffect>
                                  </p:childTnLst>
                                </p:cTn>
                              </p:par>
                              <p:par>
                                <p:cTn fill="hold" grpId="0" id="102" nodeType="withEffect" presetClass="entr" presetID="22" presetSubtype="8">
                                  <p:stCondLst>
                                    <p:cond delay="6500"/>
                                  </p:stCondLst>
                                  <p:childTnLst>
                                    <p:set>
                                      <p:cBhvr>
                                        <p:cTn dur="1" fill="hold" id="103">
                                          <p:stCondLst>
                                            <p:cond delay="0"/>
                                          </p:stCondLst>
                                        </p:cTn>
                                        <p:tgtEl>
                                          <p:spTgt spid="79"/>
                                        </p:tgtEl>
                                        <p:attrNameLst>
                                          <p:attrName>style.visibility</p:attrName>
                                        </p:attrNameLst>
                                      </p:cBhvr>
                                      <p:to>
                                        <p:strVal val="visible"/>
                                      </p:to>
                                    </p:set>
                                    <p:animEffect filter="wipe(left)" transition="in">
                                      <p:cBhvr>
                                        <p:cTn dur="500" id="104"/>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3"/>
      <p:bldP grpId="0" spid="45"/>
      <p:bldP grpId="0" spid="46"/>
      <p:bldP grpId="0" spid="48"/>
      <p:bldP grpId="0" spid="50"/>
      <p:bldP grpId="0" spid="52"/>
      <p:bldP grpId="0" spid="55"/>
      <p:bldP grpId="0" spid="58"/>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30"/>
    </p:bldLst>
  </p:timing>
  <p:extLst mod="1"/>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51"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backgroundRemoval b="99889" l="1500" r="100000" t="0"/>
                    </a14:imgEffect>
                  </a14:imgLayer>
                </a14:imgProps>
              </a:ext>
              <a:ext uri="{28A0092B-C50C-407E-A947-70E740481C1C}">
                <a14:useLocalDpi val="0"/>
              </a:ext>
            </a:extLst>
          </a:blip>
          <a:stretch>
            <a:fillRect/>
          </a:stretch>
        </p:blipFill>
        <p:spPr bwMode="auto">
          <a:xfrm flipH="1">
            <a:off x="415" y="1892403"/>
            <a:ext cx="4551102" cy="496718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69" name="Rectangle 17"/>
          <p:cNvSpPr/>
          <p:nvPr/>
        </p:nvSpPr>
        <p:spPr bwMode="auto">
          <a:xfrm>
            <a:off x="419" y="4449552"/>
            <a:ext cx="12245046" cy="1944766"/>
          </a:xfrm>
          <a:prstGeom prst="rect">
            <a:avLst/>
          </a:prstGeom>
          <a:solidFill>
            <a:srgbClr val="7B1B1B">
              <a:alpha val="86000"/>
            </a:srgbClr>
          </a:solidFill>
          <a:ln algn="ctr" cap="flat" cmpd="sng" w="25400">
            <a:noFill/>
            <a:prstDash val="solid"/>
            <a:round/>
            <a:headEnd len="med" type="none" w="med"/>
            <a:tailEnd len="med" type="none" w="med"/>
          </a:ln>
          <a:effectLst/>
          <a:extLst/>
        </p:spPr>
        <p:txBody>
          <a:bodyPr anchor="t" anchorCtr="0" bIns="65369" compatLnSpc="1" lIns="130737" numCol="1" rIns="130737" rtlCol="0" tIns="65369" vert="horz" wrap="square">
            <a:prstTxWarp prst="textNoShape">
              <a:avLst/>
            </a:prstTxWarp>
          </a:bodyPr>
          <a:lstStyle/>
          <a:p>
            <a:pPr algn="ctr" defTabSz="1307377" fontAlgn="base">
              <a:spcBef>
                <a:spcPct val="0"/>
              </a:spcBef>
              <a:spcAft>
                <a:spcPct val="0"/>
              </a:spcAft>
              <a:defRPr/>
            </a:pPr>
            <a:endParaRPr kern="0" lang="en-US" sz="8000">
              <a:solidFill>
                <a:srgbClr val="000000"/>
              </a:solidFill>
              <a:latin typeface="微软雅黑"/>
              <a:ea typeface="微软雅黑"/>
              <a:sym charset="0" typeface="Gill Sans"/>
            </a:endParaRPr>
          </a:p>
        </p:txBody>
      </p:sp>
      <p:sp>
        <p:nvSpPr>
          <p:cNvPr id="71" name="Rectangle 5"/>
          <p:cNvSpPr/>
          <p:nvPr/>
        </p:nvSpPr>
        <p:spPr bwMode="auto">
          <a:xfrm>
            <a:off x="5102237" y="2133985"/>
            <a:ext cx="6686838" cy="121213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just" fontAlgn="base">
              <a:spcBef>
                <a:spcPct val="0"/>
              </a:spcBef>
              <a:spcAft>
                <a:spcPct val="0"/>
              </a:spcAft>
            </a:pPr>
            <a:r>
              <a:rPr altLang="en-US" lang="zh-CN" smtClean="0">
                <a:solidFill>
                  <a:prstClr val="black"/>
                </a:solidFill>
                <a:latin charset="-122" panose="020b0503020204020204" pitchFamily="34" typeface="微软雅黑"/>
                <a:ea charset="-122" panose="020b0503020204020204" pitchFamily="34" typeface="微软雅黑"/>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grpSp>
        <p:nvGrpSpPr>
          <p:cNvPr id="199" name="组合 198"/>
          <p:cNvGrpSpPr/>
          <p:nvPr/>
        </p:nvGrpSpPr>
        <p:grpSpPr>
          <a:xfrm>
            <a:off x="7073612" y="4704210"/>
            <a:ext cx="3750753" cy="1317201"/>
            <a:chOff x="6697141" y="4444014"/>
            <a:chExt cx="3551130" cy="1244345"/>
          </a:xfrm>
        </p:grpSpPr>
        <p:sp>
          <p:nvSpPr>
            <p:cNvPr id="78" name="Rectangle 12"/>
            <p:cNvSpPr/>
            <p:nvPr/>
          </p:nvSpPr>
          <p:spPr bwMode="auto">
            <a:xfrm>
              <a:off x="6697141" y="4772539"/>
              <a:ext cx="3551130" cy="91582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defRPr/>
              </a:pPr>
              <a:r>
                <a:rPr altLang="en-US" kern="0" lang="zh-CN" sz="1300">
                  <a:solidFill>
                    <a:schemeClr val="bg1">
                      <a:lumMod val="95000"/>
                    </a:schemeClr>
                  </a:solidFill>
                  <a:latin charset="-122" panose="020b0503020204020204" pitchFamily="34" typeface="微软雅黑"/>
                  <a:ea charset="-122" panose="020b0503020204020204" pitchFamily="34" typeface="微软雅黑"/>
                  <a:cs charset="0" typeface="Lato Light"/>
                  <a:sym charset="0" typeface="Lato Light"/>
                </a:rPr>
                <a:t>单击此处添加文字阐述，添加简短问题说明文字，具体说明文字在此处添加此处。单击此处添加文字阐述，添加简短问题说明文字，具体说明文字在此处添加此处。</a:t>
              </a:r>
            </a:p>
          </p:txBody>
        </p:sp>
        <p:sp>
          <p:nvSpPr>
            <p:cNvPr id="79" name="Rectangle 13"/>
            <p:cNvSpPr/>
            <p:nvPr/>
          </p:nvSpPr>
          <p:spPr bwMode="auto">
            <a:xfrm>
              <a:off x="6856623" y="4444014"/>
              <a:ext cx="3390129" cy="33602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r" fontAlgn="base">
                <a:spcBef>
                  <a:spcPct val="0"/>
                </a:spcBef>
                <a:spcAft>
                  <a:spcPct val="0"/>
                </a:spcAft>
                <a:defRPr/>
              </a:pPr>
              <a:r>
                <a:rPr altLang="en-US" kern="0" lang="zh-CN" sz="21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单击此处添加标题</a:t>
              </a:r>
            </a:p>
          </p:txBody>
        </p:sp>
      </p:grpSp>
      <p:sp>
        <p:nvSpPr>
          <p:cNvPr id="134" name="矩形 133"/>
          <p:cNvSpPr/>
          <p:nvPr/>
        </p:nvSpPr>
        <p:spPr>
          <a:xfrm>
            <a:off x="5628553" y="1143074"/>
            <a:ext cx="5280870" cy="751948"/>
          </a:xfrm>
          <a:prstGeom prst="rect">
            <a:avLst/>
          </a:prstGeom>
        </p:spPr>
        <p:txBody>
          <a:bodyPr bIns="48314" lIns="96629" rIns="96629" tIns="48314" wrap="square">
            <a:spAutoFit/>
          </a:bodyPr>
          <a:lstStyle/>
          <a:p>
            <a:pPr algn="ctr" defTabSz="1243700"/>
            <a:r>
              <a:rPr altLang="en-US" b="1" lang="zh-CN" spc="105" sz="4300">
                <a:solidFill>
                  <a:srgbClr val="7B1B1B">
                    <a:alpha val="81000"/>
                  </a:srgbClr>
                </a:solidFill>
                <a:latin typeface="微软雅黑"/>
                <a:ea typeface="微软雅黑"/>
                <a:cs charset="0" typeface="Bebas Neue"/>
                <a:sym charset="0" typeface="Bebas Neue"/>
              </a:rPr>
              <a:t>关于我们 · 核心思想</a:t>
            </a:r>
          </a:p>
        </p:txBody>
      </p:sp>
      <p:grpSp>
        <p:nvGrpSpPr>
          <p:cNvPr id="198" name="组合 197"/>
          <p:cNvGrpSpPr/>
          <p:nvPr/>
        </p:nvGrpSpPr>
        <p:grpSpPr>
          <a:xfrm>
            <a:off x="1521536" y="4704210"/>
            <a:ext cx="3750753" cy="1317201"/>
            <a:chOff x="1440557" y="4444014"/>
            <a:chExt cx="3551130" cy="1244345"/>
          </a:xfrm>
        </p:grpSpPr>
        <p:sp>
          <p:nvSpPr>
            <p:cNvPr id="196" name="Rectangle 12"/>
            <p:cNvSpPr/>
            <p:nvPr/>
          </p:nvSpPr>
          <p:spPr bwMode="auto">
            <a:xfrm>
              <a:off x="1440557" y="4772539"/>
              <a:ext cx="3551130" cy="91582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defRPr/>
              </a:pPr>
              <a:r>
                <a:rPr altLang="en-US" kern="0" lang="zh-CN" sz="1300">
                  <a:solidFill>
                    <a:schemeClr val="bg1">
                      <a:lumMod val="95000"/>
                    </a:schemeClr>
                  </a:solidFill>
                  <a:latin charset="-122" panose="020b0503020204020204" pitchFamily="34" typeface="微软雅黑"/>
                  <a:ea charset="-122" panose="020b0503020204020204" pitchFamily="34" typeface="微软雅黑"/>
                  <a:cs charset="0" typeface="Lato Light"/>
                  <a:sym charset="0" typeface="Lato Light"/>
                </a:rPr>
                <a:t>单击此处添加文字阐述，添加简短问题说明文字，具体说明文字在此处添加此处。单击此处添加文字阐述，添加简短问题说明文字，具体说明文字在此处添加此处。</a:t>
              </a:r>
            </a:p>
          </p:txBody>
        </p:sp>
        <p:sp>
          <p:nvSpPr>
            <p:cNvPr id="197" name="Rectangle 13"/>
            <p:cNvSpPr/>
            <p:nvPr/>
          </p:nvSpPr>
          <p:spPr bwMode="auto">
            <a:xfrm>
              <a:off x="1440557" y="4444014"/>
              <a:ext cx="3390129" cy="33602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spcBef>
                  <a:spcPct val="0"/>
                </a:spcBef>
                <a:spcAft>
                  <a:spcPct val="0"/>
                </a:spcAft>
                <a:defRPr/>
              </a:pPr>
              <a:r>
                <a:rPr altLang="en-US" kern="0" lang="zh-CN" sz="2100">
                  <a:solidFill>
                    <a:schemeClr val="bg1">
                      <a:lumMod val="95000"/>
                    </a:schemeClr>
                  </a:solidFill>
                  <a:latin charset="-122" panose="020b0503020204020204" pitchFamily="34" typeface="微软雅黑"/>
                  <a:ea charset="-122" panose="020b0503020204020204" pitchFamily="34" typeface="微软雅黑"/>
                  <a:cs charset="0" typeface="Bebas Neue"/>
                  <a:sym charset="0" typeface="Bebas Neue"/>
                </a:rPr>
                <a:t>单击此处添加标题</a:t>
              </a:r>
            </a:p>
          </p:txBody>
        </p:sp>
      </p:grpSp>
      <p:sp>
        <p:nvSpPr>
          <p:cNvPr id="12" name="TextBox 11"/>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团队文化建设</a:t>
            </a:r>
          </a:p>
        </p:txBody>
      </p:sp>
    </p:spTree>
    <p:extLst>
      <p:ext uri="{BB962C8B-B14F-4D97-AF65-F5344CB8AC3E}">
        <p14:creationId val="3981717811"/>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500"/>
                                  </p:stCondLst>
                                  <p:iterate type="lt">
                                    <p:tmPct val="10000"/>
                                  </p:iterate>
                                  <p:childTnLst>
                                    <p:set>
                                      <p:cBhvr>
                                        <p:cTn dur="1" fill="hold" id="6">
                                          <p:stCondLst>
                                            <p:cond delay="0"/>
                                          </p:stCondLst>
                                        </p:cTn>
                                        <p:tgtEl>
                                          <p:spTgt spid="12"/>
                                        </p:tgtEl>
                                        <p:attrNameLst>
                                          <p:attrName>style.visibility</p:attrName>
                                        </p:attrNameLst>
                                      </p:cBhvr>
                                      <p:to>
                                        <p:strVal val="visible"/>
                                      </p:to>
                                    </p:set>
                                    <p:anim by="(-#ppt_w*2)" calcmode="lin" valueType="num">
                                      <p:cBhvr rctx="PPT">
                                        <p:cTn autoRev="1" dur="250" fill="hold" id="7">
                                          <p:stCondLst>
                                            <p:cond delay="0"/>
                                          </p:stCondLst>
                                        </p:cTn>
                                        <p:tgtEl>
                                          <p:spTgt spid="12"/>
                                        </p:tgtEl>
                                        <p:attrNameLst>
                                          <p:attrName>ppt_w</p:attrName>
                                        </p:attrNameLst>
                                      </p:cBhvr>
                                    </p:anim>
                                    <p:anim by="(#ppt_w*0.50)" calcmode="lin" valueType="num">
                                      <p:cBhvr>
                                        <p:cTn autoRev="1" decel="50000" dur="250" fill="hold" id="8">
                                          <p:stCondLst>
                                            <p:cond delay="0"/>
                                          </p:stCondLst>
                                        </p:cTn>
                                        <p:tgtEl>
                                          <p:spTgt spid="12"/>
                                        </p:tgtEl>
                                        <p:attrNameLst>
                                          <p:attrName>ppt_x</p:attrName>
                                        </p:attrNameLst>
                                      </p:cBhvr>
                                    </p:anim>
                                    <p:anim calcmode="lin" from="(-#ppt_h/2)" to="(#ppt_y)" valueType="num">
                                      <p:cBhvr>
                                        <p:cTn dur="500" fill="hold" id="9">
                                          <p:stCondLst>
                                            <p:cond delay="0"/>
                                          </p:stCondLst>
                                        </p:cTn>
                                        <p:tgtEl>
                                          <p:spTgt spid="12"/>
                                        </p:tgtEl>
                                        <p:attrNameLst>
                                          <p:attrName>ppt_y</p:attrName>
                                        </p:attrNameLst>
                                      </p:cBhvr>
                                    </p:anim>
                                    <p:animRot by="21600000">
                                      <p:cBhvr>
                                        <p:cTn dur="500" fill="hold" id="10">
                                          <p:stCondLst>
                                            <p:cond delay="0"/>
                                          </p:stCondLst>
                                        </p:cTn>
                                        <p:tgtEl>
                                          <p:spTgt spid="12"/>
                                        </p:tgtEl>
                                        <p:attrNameLst>
                                          <p:attrName>r</p:attrName>
                                        </p:attrNameLst>
                                      </p:cBhvr>
                                    </p:animRot>
                                  </p:childTnLst>
                                </p:cTn>
                              </p:par>
                            </p:childTnLst>
                          </p:cTn>
                        </p:par>
                        <p:par>
                          <p:cTn fill="hold" id="11" nodeType="afterGroup">
                            <p:stCondLst>
                              <p:cond delay="1000"/>
                            </p:stCondLst>
                            <p:childTnLst>
                              <p:par>
                                <p:cTn fill="hold" id="12" nodeType="afterEffect" presetClass="entr" presetID="2" presetSubtype="8">
                                  <p:stCondLst>
                                    <p:cond delay="0"/>
                                  </p:stCondLst>
                                  <p:childTnLst>
                                    <p:set>
                                      <p:cBhvr>
                                        <p:cTn dur="1" fill="hold" id="13">
                                          <p:stCondLst>
                                            <p:cond delay="0"/>
                                          </p:stCondLst>
                                        </p:cTn>
                                        <p:tgtEl>
                                          <p:spTgt spid="2051"/>
                                        </p:tgtEl>
                                        <p:attrNameLst>
                                          <p:attrName>style.visibility</p:attrName>
                                        </p:attrNameLst>
                                      </p:cBhvr>
                                      <p:to>
                                        <p:strVal val="visible"/>
                                      </p:to>
                                    </p:set>
                                    <p:anim calcmode="lin" valueType="num">
                                      <p:cBhvr additive="base">
                                        <p:cTn dur="500" fill="hold" id="14"/>
                                        <p:tgtEl>
                                          <p:spTgt spid="2051"/>
                                        </p:tgtEl>
                                        <p:attrNameLst>
                                          <p:attrName>ppt_x</p:attrName>
                                        </p:attrNameLst>
                                      </p:cBhvr>
                                      <p:tavLst>
                                        <p:tav tm="0">
                                          <p:val>
                                            <p:strVal val="0-#ppt_w/2"/>
                                          </p:val>
                                        </p:tav>
                                        <p:tav tm="100000">
                                          <p:val>
                                            <p:strVal val="#ppt_x"/>
                                          </p:val>
                                        </p:tav>
                                      </p:tavLst>
                                    </p:anim>
                                    <p:anim calcmode="lin" valueType="num">
                                      <p:cBhvr additive="base">
                                        <p:cTn dur="500" fill="hold" id="15"/>
                                        <p:tgtEl>
                                          <p:spTgt spid="2051"/>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34"/>
                                        </p:tgtEl>
                                        <p:attrNameLst>
                                          <p:attrName>style.visibility</p:attrName>
                                        </p:attrNameLst>
                                      </p:cBhvr>
                                      <p:to>
                                        <p:strVal val="visible"/>
                                      </p:to>
                                    </p:set>
                                    <p:animEffect filter="wipe(left)" transition="in">
                                      <p:cBhvr>
                                        <p:cTn dur="500" id="19"/>
                                        <p:tgtEl>
                                          <p:spTgt spid="134"/>
                                        </p:tgtEl>
                                      </p:cBhvr>
                                    </p:animEffect>
                                  </p:childTnLst>
                                </p:cTn>
                              </p:par>
                              <p:par>
                                <p:cTn fill="hold" grpId="0" id="20" nodeType="withEffect" presetClass="entr" presetID="22" presetSubtype="8">
                                  <p:stCondLst>
                                    <p:cond delay="500"/>
                                  </p:stCondLst>
                                  <p:childTnLst>
                                    <p:set>
                                      <p:cBhvr>
                                        <p:cTn dur="1" fill="hold" id="21">
                                          <p:stCondLst>
                                            <p:cond delay="0"/>
                                          </p:stCondLst>
                                        </p:cTn>
                                        <p:tgtEl>
                                          <p:spTgt spid="71"/>
                                        </p:tgtEl>
                                        <p:attrNameLst>
                                          <p:attrName>style.visibility</p:attrName>
                                        </p:attrNameLst>
                                      </p:cBhvr>
                                      <p:to>
                                        <p:strVal val="visible"/>
                                      </p:to>
                                    </p:set>
                                    <p:animEffect filter="wipe(left)" transition="in">
                                      <p:cBhvr>
                                        <p:cTn dur="500" id="22"/>
                                        <p:tgtEl>
                                          <p:spTgt spid="71"/>
                                        </p:tgtEl>
                                      </p:cBhvr>
                                    </p:animEffect>
                                  </p:childTnLst>
                                </p:cTn>
                              </p:par>
                            </p:childTnLst>
                          </p:cTn>
                        </p:par>
                        <p:par>
                          <p:cTn fill="hold" id="23" nodeType="afterGroup">
                            <p:stCondLst>
                              <p:cond delay="2500"/>
                            </p:stCondLst>
                            <p:childTnLst>
                              <p:par>
                                <p:cTn fill="hold" grpId="0" id="24" nodeType="afterEffect" presetClass="entr" presetID="22" presetSubtype="2">
                                  <p:stCondLst>
                                    <p:cond delay="0"/>
                                  </p:stCondLst>
                                  <p:childTnLst>
                                    <p:set>
                                      <p:cBhvr>
                                        <p:cTn dur="1" fill="hold" id="25">
                                          <p:stCondLst>
                                            <p:cond delay="0"/>
                                          </p:stCondLst>
                                        </p:cTn>
                                        <p:tgtEl>
                                          <p:spTgt spid="69"/>
                                        </p:tgtEl>
                                        <p:attrNameLst>
                                          <p:attrName>style.visibility</p:attrName>
                                        </p:attrNameLst>
                                      </p:cBhvr>
                                      <p:to>
                                        <p:strVal val="visible"/>
                                      </p:to>
                                    </p:set>
                                    <p:animEffect filter="wipe(right)" transition="in">
                                      <p:cBhvr>
                                        <p:cTn dur="500" id="26"/>
                                        <p:tgtEl>
                                          <p:spTgt spid="69"/>
                                        </p:tgtEl>
                                      </p:cBhvr>
                                    </p:animEffect>
                                  </p:childTnLst>
                                </p:cTn>
                              </p:par>
                            </p:childTnLst>
                          </p:cTn>
                        </p:par>
                        <p:par>
                          <p:cTn fill="hold" id="27" nodeType="afterGroup">
                            <p:stCondLst>
                              <p:cond delay="3000"/>
                            </p:stCondLst>
                            <p:childTnLst>
                              <p:par>
                                <p:cTn fill="hold" id="28" nodeType="afterEffect" presetClass="entr" presetID="22" presetSubtype="8">
                                  <p:stCondLst>
                                    <p:cond delay="0"/>
                                  </p:stCondLst>
                                  <p:childTnLst>
                                    <p:set>
                                      <p:cBhvr>
                                        <p:cTn dur="1" fill="hold" id="29">
                                          <p:stCondLst>
                                            <p:cond delay="0"/>
                                          </p:stCondLst>
                                        </p:cTn>
                                        <p:tgtEl>
                                          <p:spTgt spid="198"/>
                                        </p:tgtEl>
                                        <p:attrNameLst>
                                          <p:attrName>style.visibility</p:attrName>
                                        </p:attrNameLst>
                                      </p:cBhvr>
                                      <p:to>
                                        <p:strVal val="visible"/>
                                      </p:to>
                                    </p:set>
                                    <p:animEffect filter="wipe(left)" transition="in">
                                      <p:cBhvr>
                                        <p:cTn dur="500" id="30"/>
                                        <p:tgtEl>
                                          <p:spTgt spid="198"/>
                                        </p:tgtEl>
                                      </p:cBhvr>
                                    </p:animEffect>
                                  </p:childTnLst>
                                </p:cTn>
                              </p:par>
                            </p:childTnLst>
                          </p:cTn>
                        </p:par>
                        <p:par>
                          <p:cTn fill="hold" id="31" nodeType="afterGroup">
                            <p:stCondLst>
                              <p:cond delay="3500"/>
                            </p:stCondLst>
                            <p:childTnLst>
                              <p:par>
                                <p:cTn fill="hold" id="32" nodeType="afterEffect" presetClass="entr" presetID="22" presetSubtype="2">
                                  <p:stCondLst>
                                    <p:cond delay="0"/>
                                  </p:stCondLst>
                                  <p:childTnLst>
                                    <p:set>
                                      <p:cBhvr>
                                        <p:cTn dur="1" fill="hold" id="33">
                                          <p:stCondLst>
                                            <p:cond delay="0"/>
                                          </p:stCondLst>
                                        </p:cTn>
                                        <p:tgtEl>
                                          <p:spTgt spid="199"/>
                                        </p:tgtEl>
                                        <p:attrNameLst>
                                          <p:attrName>style.visibility</p:attrName>
                                        </p:attrNameLst>
                                      </p:cBhvr>
                                      <p:to>
                                        <p:strVal val="visible"/>
                                      </p:to>
                                    </p:set>
                                    <p:animEffect filter="wipe(right)" transition="in">
                                      <p:cBhvr>
                                        <p:cTn dur="500" id="34"/>
                                        <p:tgtEl>
                                          <p:spTgt spid="1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1"/>
      <p:bldP grpId="0" spid="134"/>
      <p:bldP grpId="0" spid="12"/>
    </p:bldLst>
  </p:timing>
  <p:extLst mod="1"/>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任意多边形 45"/>
          <p:cNvSpPr>
            <a:spLocks noChangeArrowheads="1"/>
          </p:cNvSpPr>
          <p:nvPr/>
        </p:nvSpPr>
        <p:spPr bwMode="auto">
          <a:xfrm>
            <a:off x="0" y="3429794"/>
            <a:ext cx="12169775" cy="3429794"/>
          </a:xfrm>
          <a:custGeom>
            <a:gdLst>
              <a:gd fmla="*/ 0 w 12192000" name="T0"/>
              <a:gd fmla="*/ 0 h 3429000" name="T1"/>
              <a:gd fmla="*/ 1082370 w 12192000" name="T2"/>
              <a:gd fmla="*/ 0 h 3429000" name="T3"/>
              <a:gd fmla="*/ 1128200 w 12192000" name="T4"/>
              <a:gd fmla="*/ 50476 h 3429000" name="T5"/>
              <a:gd fmla="*/ 1874309 w 12192000" name="T6"/>
              <a:gd fmla="*/ 359835 h 3429000" name="T7"/>
              <a:gd fmla="*/ 2620419 w 12192000" name="T8"/>
              <a:gd fmla="*/ 50476 h 3429000" name="T9"/>
              <a:gd fmla="*/ 2666248 w 12192000" name="T10"/>
              <a:gd fmla="*/ 0 h 3429000" name="T11"/>
              <a:gd fmla="*/ 3868167 w 12192000" name="T12"/>
              <a:gd fmla="*/ 0 h 3429000" name="T13"/>
              <a:gd fmla="*/ 3914043 w 12192000" name="T14"/>
              <a:gd fmla="*/ 50476 h 3429000" name="T15"/>
              <a:gd fmla="*/ 4660901 w 12192000" name="T16"/>
              <a:gd fmla="*/ 359835 h 3429000" name="T17"/>
              <a:gd fmla="*/ 5407759 w 12192000" name="T18"/>
              <a:gd fmla="*/ 50476 h 3429000" name="T19"/>
              <a:gd fmla="*/ 5453636 w 12192000" name="T20"/>
              <a:gd fmla="*/ 0 h 3429000" name="T21"/>
              <a:gd fmla="*/ 6655553 w 12192000" name="T22"/>
              <a:gd fmla="*/ 0 h 3429000" name="T23"/>
              <a:gd fmla="*/ 6701383 w 12192000" name="T24"/>
              <a:gd fmla="*/ 50476 h 3429000" name="T25"/>
              <a:gd fmla="*/ 7447492 w 12192000" name="T26"/>
              <a:gd fmla="*/ 359835 h 3429000" name="T27"/>
              <a:gd fmla="*/ 8193602 w 12192000" name="T28"/>
              <a:gd fmla="*/ 50476 h 3429000" name="T29"/>
              <a:gd fmla="*/ 8239431 w 12192000" name="T30"/>
              <a:gd fmla="*/ 0 h 3429000" name="T31"/>
              <a:gd fmla="*/ 9441351 w 12192000" name="T32"/>
              <a:gd fmla="*/ 0 h 3429000" name="T33"/>
              <a:gd fmla="*/ 9487227 w 12192000" name="T34"/>
              <a:gd fmla="*/ 50476 h 3429000" name="T35"/>
              <a:gd fmla="*/ 10234085 w 12192000" name="T36"/>
              <a:gd fmla="*/ 359835 h 3429000" name="T37"/>
              <a:gd fmla="*/ 10980943 w 12192000" name="T38"/>
              <a:gd fmla="*/ 50476 h 3429000" name="T39"/>
              <a:gd fmla="*/ 11026819 w 12192000" name="T40"/>
              <a:gd fmla="*/ 0 h 3429000" name="T41"/>
              <a:gd fmla="*/ 12192000 w 12192000" name="T42"/>
              <a:gd fmla="*/ 0 h 3429000" name="T43"/>
              <a:gd fmla="*/ 12192000 w 12192000" name="T44"/>
              <a:gd fmla="*/ 3429000 h 3429000" name="T45"/>
              <a:gd fmla="*/ 0 w 12192000" name="T46"/>
              <a:gd fmla="*/ 3429000 h 3429000" name="T47"/>
              <a:gd fmla="*/ 0 w 12192000" name="T48"/>
              <a:gd fmla="*/ 0 h 342900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2192000" name="T75"/>
              <a:gd fmla="*/ 0 h 3429000" name="T76"/>
              <a:gd fmla="*/ 12192000 w 12192000" name="T77"/>
              <a:gd fmla="*/ 3429000 h 3429000"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3429000" w="12192000">
                <a:moveTo>
                  <a:pt x="0" y="0"/>
                </a:moveTo>
                <a:lnTo>
                  <a:pt x="1082370" y="0"/>
                </a:lnTo>
                <a:lnTo>
                  <a:pt x="1128200" y="50476"/>
                </a:lnTo>
                <a:cubicBezTo>
                  <a:pt x="1319146" y="241614"/>
                  <a:pt x="1582935" y="359835"/>
                  <a:pt x="1874309" y="359835"/>
                </a:cubicBezTo>
                <a:cubicBezTo>
                  <a:pt x="2165683" y="359835"/>
                  <a:pt x="2429473" y="241614"/>
                  <a:pt x="2620419" y="50476"/>
                </a:cubicBezTo>
                <a:lnTo>
                  <a:pt x="2666248" y="0"/>
                </a:lnTo>
                <a:lnTo>
                  <a:pt x="3868167" y="0"/>
                </a:lnTo>
                <a:lnTo>
                  <a:pt x="3914043" y="50476"/>
                </a:lnTo>
                <a:cubicBezTo>
                  <a:pt x="4105180" y="241614"/>
                  <a:pt x="4369235" y="359835"/>
                  <a:pt x="4660901" y="359835"/>
                </a:cubicBezTo>
                <a:cubicBezTo>
                  <a:pt x="4952568" y="359835"/>
                  <a:pt x="5216622" y="241614"/>
                  <a:pt x="5407759" y="50476"/>
                </a:cubicBezTo>
                <a:lnTo>
                  <a:pt x="5453636" y="0"/>
                </a:lnTo>
                <a:lnTo>
                  <a:pt x="6655553" y="0"/>
                </a:lnTo>
                <a:lnTo>
                  <a:pt x="6701383" y="50476"/>
                </a:lnTo>
                <a:cubicBezTo>
                  <a:pt x="6892329" y="241614"/>
                  <a:pt x="7156118" y="359835"/>
                  <a:pt x="7447492" y="359835"/>
                </a:cubicBezTo>
                <a:cubicBezTo>
                  <a:pt x="7738866" y="359835"/>
                  <a:pt x="8002656" y="241614"/>
                  <a:pt x="8193602" y="50476"/>
                </a:cubicBezTo>
                <a:lnTo>
                  <a:pt x="8239431" y="0"/>
                </a:lnTo>
                <a:lnTo>
                  <a:pt x="9441351" y="0"/>
                </a:lnTo>
                <a:lnTo>
                  <a:pt x="9487227" y="50476"/>
                </a:lnTo>
                <a:cubicBezTo>
                  <a:pt x="9678364" y="241614"/>
                  <a:pt x="9942418" y="359835"/>
                  <a:pt x="10234085" y="359835"/>
                </a:cubicBezTo>
                <a:cubicBezTo>
                  <a:pt x="10525752" y="359835"/>
                  <a:pt x="10789806" y="241614"/>
                  <a:pt x="10980943" y="50476"/>
                </a:cubicBezTo>
                <a:lnTo>
                  <a:pt x="11026819" y="0"/>
                </a:lnTo>
                <a:lnTo>
                  <a:pt x="12192000" y="0"/>
                </a:lnTo>
                <a:lnTo>
                  <a:pt x="12192000" y="3429000"/>
                </a:lnTo>
                <a:lnTo>
                  <a:pt x="0" y="3429000"/>
                </a:lnTo>
                <a:lnTo>
                  <a:pt x="0" y="0"/>
                </a:lnTo>
                <a:close/>
              </a:path>
            </a:pathLst>
          </a:custGeom>
          <a:solidFill>
            <a:srgbClr val="7B1B1B"/>
          </a:solidFill>
          <a:ln>
            <a:noFill/>
          </a:ln>
          <a:extLst/>
        </p:spPr>
        <p:txBody>
          <a:bodyPr anchor="ctr" bIns="45659" lIns="91319" rIns="91319" tIns="45659"/>
          <a:lstStyle/>
          <a:p>
            <a:endParaRPr altLang="en-US" lang="zh-CN">
              <a:solidFill>
                <a:schemeClr val="bg1">
                  <a:lumMod val="95000"/>
                </a:schemeClr>
              </a:solidFill>
              <a:latin charset="-122" panose="020b0503020204020204" pitchFamily="34" typeface="微软雅黑"/>
              <a:ea charset="-122" panose="020b0503020204020204" pitchFamily="34" typeface="微软雅黑"/>
            </a:endParaRPr>
          </a:p>
        </p:txBody>
      </p:sp>
      <p:grpSp>
        <p:nvGrpSpPr>
          <p:cNvPr id="86" name="组合 85"/>
          <p:cNvGrpSpPr/>
          <p:nvPr/>
        </p:nvGrpSpPr>
        <p:grpSpPr>
          <a:xfrm>
            <a:off x="866783" y="4006185"/>
            <a:ext cx="2009281" cy="860515"/>
            <a:chOff x="651272" y="3003948"/>
            <a:chExt cx="1509713" cy="645237"/>
          </a:xfrm>
        </p:grpSpPr>
        <p:sp>
          <p:nvSpPr>
            <p:cNvPr id="35" name="等腰三角形 15"/>
            <p:cNvSpPr>
              <a:spLocks noChangeArrowheads="1"/>
            </p:cNvSpPr>
            <p:nvPr/>
          </p:nvSpPr>
          <p:spPr bwMode="auto">
            <a:xfrm flipV="1">
              <a:off x="1297781" y="3003948"/>
              <a:ext cx="215504" cy="144065"/>
            </a:xfrm>
            <a:prstGeom prst="triangle">
              <a:avLst>
                <a:gd fmla="val 50000" name="adj"/>
              </a:avLst>
            </a:prstGeom>
            <a:solidFill>
              <a:schemeClr val="bg1"/>
            </a:solidFill>
            <a:ln>
              <a:noFill/>
            </a:ln>
            <a:extLst>
              <a:ext uri="{91240B29-F687-4F45-9708-019B960494DF}">
                <a14:hiddenLine w="9525">
                  <a:solidFill>
                    <a:srgbClr val="000000"/>
                  </a:solidFill>
                  <a:bevel/>
                  <a:headEnd/>
                  <a:tailEnd/>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sp>
          <p:nvSpPr>
            <p:cNvPr id="52" name="Rectangle 60"/>
            <p:cNvSpPr>
              <a:spLocks noChangeArrowheads="1"/>
            </p:cNvSpPr>
            <p:nvPr/>
          </p:nvSpPr>
          <p:spPr bwMode="auto">
            <a:xfrm>
              <a:off x="651272" y="3148013"/>
              <a:ext cx="1509713" cy="2913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b="1" lang="zh-CN" sz="2100">
                  <a:solidFill>
                    <a:schemeClr val="bg1">
                      <a:lumMod val="95000"/>
                    </a:schemeClr>
                  </a:solidFill>
                  <a:latin charset="-122" panose="020b0503020204020204" pitchFamily="34" typeface="微软雅黑"/>
                  <a:ea charset="-122" panose="020b0503020204020204" pitchFamily="34" typeface="微软雅黑"/>
                  <a:sym charset="0" pitchFamily="34" typeface="Calibri"/>
                </a:rPr>
                <a:t>张小三</a:t>
              </a:r>
            </a:p>
          </p:txBody>
        </p:sp>
        <p:sp>
          <p:nvSpPr>
            <p:cNvPr id="53" name="矩形 56"/>
            <p:cNvSpPr>
              <a:spLocks noChangeArrowheads="1"/>
            </p:cNvSpPr>
            <p:nvPr/>
          </p:nvSpPr>
          <p:spPr bwMode="auto">
            <a:xfrm>
              <a:off x="1106497" y="3447254"/>
              <a:ext cx="599263" cy="1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1300">
                  <a:solidFill>
                    <a:schemeClr val="bg1">
                      <a:lumMod val="95000"/>
                    </a:schemeClr>
                  </a:solidFill>
                  <a:latin charset="-122" panose="020b0503020204020204" pitchFamily="34" typeface="微软雅黑"/>
                  <a:ea charset="-122" panose="020b0503020204020204" pitchFamily="34" typeface="微软雅黑"/>
                  <a:sym charset="0" pitchFamily="34" typeface="Calibri"/>
                </a:rPr>
                <a:t>公司职务</a:t>
              </a:r>
            </a:p>
          </p:txBody>
        </p:sp>
      </p:grpSp>
      <p:grpSp>
        <p:nvGrpSpPr>
          <p:cNvPr id="88" name="组合 87"/>
          <p:cNvGrpSpPr/>
          <p:nvPr/>
        </p:nvGrpSpPr>
        <p:grpSpPr>
          <a:xfrm>
            <a:off x="3647766" y="4006187"/>
            <a:ext cx="2009281" cy="855523"/>
            <a:chOff x="2740818" y="3003948"/>
            <a:chExt cx="1509713" cy="641494"/>
          </a:xfrm>
        </p:grpSpPr>
        <p:sp>
          <p:nvSpPr>
            <p:cNvPr id="36" name="等腰三角形 26"/>
            <p:cNvSpPr>
              <a:spLocks noChangeArrowheads="1"/>
            </p:cNvSpPr>
            <p:nvPr/>
          </p:nvSpPr>
          <p:spPr bwMode="auto">
            <a:xfrm flipV="1">
              <a:off x="3387329" y="3003948"/>
              <a:ext cx="215503" cy="144065"/>
            </a:xfrm>
            <a:prstGeom prst="triangle">
              <a:avLst>
                <a:gd fmla="val 50000" name="adj"/>
              </a:avLst>
            </a:prstGeom>
            <a:solidFill>
              <a:schemeClr val="bg1"/>
            </a:solidFill>
            <a:ln>
              <a:noFill/>
            </a:ln>
            <a:extLst>
              <a:ext uri="{91240B29-F687-4F45-9708-019B960494DF}">
                <a14:hiddenLine w="9525">
                  <a:solidFill>
                    <a:srgbClr val="000000"/>
                  </a:solidFill>
                  <a:bevel/>
                  <a:headEnd/>
                  <a:tailEnd/>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sp>
          <p:nvSpPr>
            <p:cNvPr id="55" name="Rectangle 60"/>
            <p:cNvSpPr>
              <a:spLocks noChangeArrowheads="1"/>
            </p:cNvSpPr>
            <p:nvPr/>
          </p:nvSpPr>
          <p:spPr bwMode="auto">
            <a:xfrm>
              <a:off x="2740818" y="3148013"/>
              <a:ext cx="1509713" cy="2913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b="1" lang="zh-CN" sz="2100">
                  <a:solidFill>
                    <a:schemeClr val="bg1">
                      <a:lumMod val="95000"/>
                    </a:schemeClr>
                  </a:solidFill>
                  <a:latin charset="-122" panose="020b0503020204020204" pitchFamily="34" typeface="微软雅黑"/>
                  <a:ea charset="-122" panose="020b0503020204020204" pitchFamily="34" typeface="微软雅黑"/>
                  <a:sym charset="0" pitchFamily="34" typeface="Calibri"/>
                </a:rPr>
                <a:t>李小四</a:t>
              </a:r>
            </a:p>
          </p:txBody>
        </p:sp>
        <p:sp>
          <p:nvSpPr>
            <p:cNvPr id="56" name="矩形 64"/>
            <p:cNvSpPr>
              <a:spLocks noChangeArrowheads="1"/>
            </p:cNvSpPr>
            <p:nvPr/>
          </p:nvSpPr>
          <p:spPr bwMode="auto">
            <a:xfrm>
              <a:off x="3196043" y="3443511"/>
              <a:ext cx="599263" cy="1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1300">
                  <a:solidFill>
                    <a:schemeClr val="bg1">
                      <a:lumMod val="95000"/>
                    </a:schemeClr>
                  </a:solidFill>
                  <a:latin charset="-122" panose="020b0503020204020204" pitchFamily="34" typeface="微软雅黑"/>
                  <a:ea charset="-122" panose="020b0503020204020204" pitchFamily="34" typeface="微软雅黑"/>
                  <a:sym charset="0" pitchFamily="34" typeface="Calibri"/>
                </a:rPr>
                <a:t>公司职务</a:t>
              </a:r>
            </a:p>
          </p:txBody>
        </p:sp>
      </p:grpSp>
      <p:grpSp>
        <p:nvGrpSpPr>
          <p:cNvPr id="90" name="组合 89"/>
          <p:cNvGrpSpPr/>
          <p:nvPr/>
        </p:nvGrpSpPr>
        <p:grpSpPr>
          <a:xfrm>
            <a:off x="6428751" y="4006187"/>
            <a:ext cx="2009281" cy="845301"/>
            <a:chOff x="4830366" y="3003948"/>
            <a:chExt cx="1509713" cy="633829"/>
          </a:xfrm>
        </p:grpSpPr>
        <p:sp>
          <p:nvSpPr>
            <p:cNvPr id="37" name="等腰三角形 32"/>
            <p:cNvSpPr>
              <a:spLocks noChangeArrowheads="1"/>
            </p:cNvSpPr>
            <p:nvPr/>
          </p:nvSpPr>
          <p:spPr bwMode="auto">
            <a:xfrm flipV="1">
              <a:off x="5478066" y="3003948"/>
              <a:ext cx="215503" cy="144065"/>
            </a:xfrm>
            <a:prstGeom prst="triangle">
              <a:avLst>
                <a:gd fmla="val 50000" name="adj"/>
              </a:avLst>
            </a:prstGeom>
            <a:solidFill>
              <a:schemeClr val="bg1"/>
            </a:solidFill>
            <a:ln>
              <a:noFill/>
            </a:ln>
            <a:extLst>
              <a:ext uri="{91240B29-F687-4F45-9708-019B960494DF}">
                <a14:hiddenLine w="9525">
                  <a:solidFill>
                    <a:srgbClr val="000000"/>
                  </a:solidFill>
                  <a:bevel/>
                  <a:headEnd/>
                  <a:tailEnd/>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sp>
          <p:nvSpPr>
            <p:cNvPr id="58" name="Rectangle 60"/>
            <p:cNvSpPr>
              <a:spLocks noChangeArrowheads="1"/>
            </p:cNvSpPr>
            <p:nvPr/>
          </p:nvSpPr>
          <p:spPr bwMode="auto">
            <a:xfrm>
              <a:off x="4830366" y="3148013"/>
              <a:ext cx="1509713" cy="2913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b="1" lang="zh-CN" sz="2100">
                  <a:solidFill>
                    <a:schemeClr val="bg1">
                      <a:lumMod val="95000"/>
                    </a:schemeClr>
                  </a:solidFill>
                  <a:latin charset="-122" panose="020b0503020204020204" pitchFamily="34" typeface="微软雅黑"/>
                  <a:ea charset="-122" panose="020b0503020204020204" pitchFamily="34" typeface="微软雅黑"/>
                  <a:sym charset="0" pitchFamily="34" typeface="Calibri"/>
                </a:rPr>
                <a:t>王小五</a:t>
              </a:r>
            </a:p>
          </p:txBody>
        </p:sp>
        <p:sp>
          <p:nvSpPr>
            <p:cNvPr id="59" name="矩形 68"/>
            <p:cNvSpPr>
              <a:spLocks noChangeArrowheads="1"/>
            </p:cNvSpPr>
            <p:nvPr/>
          </p:nvSpPr>
          <p:spPr bwMode="auto">
            <a:xfrm>
              <a:off x="5285592" y="3435846"/>
              <a:ext cx="599263" cy="1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1300">
                  <a:solidFill>
                    <a:schemeClr val="bg1">
                      <a:lumMod val="95000"/>
                    </a:schemeClr>
                  </a:solidFill>
                  <a:latin charset="-122" panose="020b0503020204020204" pitchFamily="34" typeface="微软雅黑"/>
                  <a:ea charset="-122" panose="020b0503020204020204" pitchFamily="34" typeface="微软雅黑"/>
                  <a:sym charset="0" pitchFamily="34" typeface="Calibri"/>
                </a:rPr>
                <a:t>公司职务</a:t>
              </a:r>
            </a:p>
          </p:txBody>
        </p:sp>
      </p:grpSp>
      <p:grpSp>
        <p:nvGrpSpPr>
          <p:cNvPr id="92" name="组合 91"/>
          <p:cNvGrpSpPr/>
          <p:nvPr/>
        </p:nvGrpSpPr>
        <p:grpSpPr>
          <a:xfrm>
            <a:off x="9211319" y="4006187"/>
            <a:ext cx="2009281" cy="845301"/>
            <a:chOff x="6921103" y="3003948"/>
            <a:chExt cx="1509713" cy="633829"/>
          </a:xfrm>
        </p:grpSpPr>
        <p:sp>
          <p:nvSpPr>
            <p:cNvPr id="38" name="等腰三角形 38"/>
            <p:cNvSpPr>
              <a:spLocks noChangeArrowheads="1"/>
            </p:cNvSpPr>
            <p:nvPr/>
          </p:nvSpPr>
          <p:spPr bwMode="auto">
            <a:xfrm flipV="1">
              <a:off x="7567612" y="3003948"/>
              <a:ext cx="215504" cy="144065"/>
            </a:xfrm>
            <a:prstGeom prst="triangle">
              <a:avLst>
                <a:gd fmla="val 50000" name="adj"/>
              </a:avLst>
            </a:prstGeom>
            <a:solidFill>
              <a:schemeClr val="bg1"/>
            </a:solidFill>
            <a:ln>
              <a:noFill/>
            </a:ln>
            <a:extLst>
              <a:ext uri="{91240B29-F687-4F45-9708-019B960494DF}">
                <a14:hiddenLine w="9525">
                  <a:solidFill>
                    <a:srgbClr val="000000"/>
                  </a:solidFill>
                  <a:bevel/>
                  <a:headEnd/>
                  <a:tailEnd/>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sp>
          <p:nvSpPr>
            <p:cNvPr id="61" name="Rectangle 60"/>
            <p:cNvSpPr>
              <a:spLocks noChangeArrowheads="1"/>
            </p:cNvSpPr>
            <p:nvPr/>
          </p:nvSpPr>
          <p:spPr bwMode="auto">
            <a:xfrm>
              <a:off x="6921102" y="3148013"/>
              <a:ext cx="1509713" cy="2913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b="1" lang="zh-CN" sz="2100">
                  <a:solidFill>
                    <a:schemeClr val="bg1">
                      <a:lumMod val="95000"/>
                    </a:schemeClr>
                  </a:solidFill>
                  <a:latin charset="-122" panose="020b0503020204020204" pitchFamily="34" typeface="微软雅黑"/>
                  <a:ea charset="-122" panose="020b0503020204020204" pitchFamily="34" typeface="微软雅黑"/>
                  <a:sym charset="0" pitchFamily="34" typeface="Calibri"/>
                </a:rPr>
                <a:t>赵小六</a:t>
              </a:r>
            </a:p>
          </p:txBody>
        </p:sp>
        <p:sp>
          <p:nvSpPr>
            <p:cNvPr id="62" name="矩形 72"/>
            <p:cNvSpPr>
              <a:spLocks noChangeArrowheads="1"/>
            </p:cNvSpPr>
            <p:nvPr/>
          </p:nvSpPr>
          <p:spPr bwMode="auto">
            <a:xfrm>
              <a:off x="7376329" y="3435846"/>
              <a:ext cx="599263" cy="1999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r>
                <a:rPr altLang="en-US" lang="zh-CN" sz="1300">
                  <a:solidFill>
                    <a:schemeClr val="bg1">
                      <a:lumMod val="95000"/>
                    </a:schemeClr>
                  </a:solidFill>
                  <a:latin charset="-122" panose="020b0503020204020204" pitchFamily="34" typeface="微软雅黑"/>
                  <a:ea charset="-122" panose="020b0503020204020204" pitchFamily="34" typeface="微软雅黑"/>
                  <a:sym charset="0" pitchFamily="34" typeface="Calibri"/>
                </a:rPr>
                <a:t>公司职务</a:t>
              </a:r>
            </a:p>
          </p:txBody>
        </p:sp>
      </p:grpSp>
      <p:grpSp>
        <p:nvGrpSpPr>
          <p:cNvPr id="65" name="组合 64"/>
          <p:cNvGrpSpPr/>
          <p:nvPr/>
        </p:nvGrpSpPr>
        <p:grpSpPr>
          <a:xfrm>
            <a:off x="866780" y="1676789"/>
            <a:ext cx="2105942" cy="2113452"/>
            <a:chOff x="-1116632" y="444642"/>
            <a:chExt cx="1582341" cy="1584722"/>
          </a:xfrm>
        </p:grpSpPr>
        <p:sp>
          <p:nvSpPr>
            <p:cNvPr id="40"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pic>
          <p:nvPicPr>
            <p:cNvPr descr="C:\Users\Administrator\Desktop\图片5.png" id="63" name="Picture 8"/>
            <p:cNvPicPr>
              <a:picLocks noChangeArrowheads="1" noChangeAspect="1"/>
            </p:cNvPicPr>
            <p:nvPr/>
          </p:nvPicPr>
          <p:blipFill>
            <a:blip r:embed="rId3">
              <a:extLst>
                <a:ext uri="{28A0092B-C50C-407E-A947-70E740481C1C}">
                  <a14:useLocalDpi val="0"/>
                </a:ext>
              </a:extLst>
            </a:blip>
            <a:srcRect b="60121" r="83563"/>
            <a:stretch>
              <a:fillRect/>
            </a:stretch>
          </p:blipFill>
          <p:spPr bwMode="auto">
            <a:xfrm>
              <a:off x="-988045" y="592778"/>
              <a:ext cx="1402902" cy="1364032"/>
            </a:xfrm>
            <a:prstGeom prst="rect">
              <a:avLst/>
            </a:prstGeom>
            <a:noFill/>
            <a:extLst>
              <a:ext uri="{909E8E84-426E-40DD-AFC4-6F175D3DCCD1}">
                <a14:hiddenFill>
                  <a:solidFill>
                    <a:srgbClr val="FFFFFF"/>
                  </a:solidFill>
                </a14:hiddenFill>
              </a:ext>
            </a:extLst>
          </p:spPr>
        </p:pic>
      </p:grpSp>
      <p:grpSp>
        <p:nvGrpSpPr>
          <p:cNvPr id="70" name="组合 69"/>
          <p:cNvGrpSpPr/>
          <p:nvPr/>
        </p:nvGrpSpPr>
        <p:grpSpPr>
          <a:xfrm>
            <a:off x="3607286" y="1700474"/>
            <a:ext cx="2105942" cy="2113452"/>
            <a:chOff x="-1188640" y="843558"/>
            <a:chExt cx="1582341" cy="1584722"/>
          </a:xfrm>
        </p:grpSpPr>
        <p:sp>
          <p:nvSpPr>
            <p:cNvPr id="67" name="椭圆 9"/>
            <p:cNvSpPr>
              <a:spLocks noChangeArrowheads="1"/>
            </p:cNvSpPr>
            <p:nvPr/>
          </p:nvSpPr>
          <p:spPr bwMode="auto">
            <a:xfrm>
              <a:off x="-1188640" y="843558"/>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pic>
          <p:nvPicPr>
            <p:cNvPr descr="C:\Users\Administrator\Desktop\图片5.png" id="69" name="Picture 7"/>
            <p:cNvPicPr>
              <a:picLocks noChangeArrowheads="1" noChangeAspect="1"/>
            </p:cNvPicPr>
            <p:nvPr/>
          </p:nvPicPr>
          <p:blipFill>
            <a:blip r:embed="rId3">
              <a:extLst>
                <a:ext uri="{28A0092B-C50C-407E-A947-70E740481C1C}">
                  <a14:useLocalDpi val="0"/>
                </a:ext>
              </a:extLst>
            </a:blip>
            <a:srcRect l="83842" t="60484"/>
            <a:stretch>
              <a:fillRect/>
            </a:stretch>
          </p:blipFill>
          <p:spPr bwMode="auto">
            <a:xfrm>
              <a:off x="-1144426" y="915566"/>
              <a:ext cx="1395946" cy="1368152"/>
            </a:xfrm>
            <a:prstGeom prst="rect">
              <a:avLst/>
            </a:prstGeom>
            <a:noFill/>
            <a:extLst>
              <a:ext uri="{909E8E84-426E-40DD-AFC4-6F175D3DCCD1}">
                <a14:hiddenFill>
                  <a:solidFill>
                    <a:srgbClr val="FFFFFF"/>
                  </a:solidFill>
                </a14:hiddenFill>
              </a:ext>
            </a:extLst>
          </p:spPr>
        </p:pic>
      </p:grpSp>
      <p:grpSp>
        <p:nvGrpSpPr>
          <p:cNvPr id="75" name="组合 74"/>
          <p:cNvGrpSpPr/>
          <p:nvPr/>
        </p:nvGrpSpPr>
        <p:grpSpPr>
          <a:xfrm>
            <a:off x="6372395" y="1701202"/>
            <a:ext cx="2105942" cy="2113452"/>
            <a:chOff x="-1116632" y="655131"/>
            <a:chExt cx="1582341" cy="1584722"/>
          </a:xfrm>
        </p:grpSpPr>
        <p:sp>
          <p:nvSpPr>
            <p:cNvPr id="72" name="椭圆 9"/>
            <p:cNvSpPr>
              <a:spLocks noChangeArrowheads="1"/>
            </p:cNvSpPr>
            <p:nvPr/>
          </p:nvSpPr>
          <p:spPr bwMode="auto">
            <a:xfrm>
              <a:off x="-1116632" y="655131"/>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pic>
          <p:nvPicPr>
            <p:cNvPr descr="C:\Users\Administrator\Desktop\图片5.png" id="74" name="Picture 4"/>
            <p:cNvPicPr>
              <a:picLocks noChangeArrowheads="1" noChangeAspect="1"/>
            </p:cNvPicPr>
            <p:nvPr/>
          </p:nvPicPr>
          <p:blipFill>
            <a:blip r:embed="rId3">
              <a:extLst>
                <a:ext uri="{28A0092B-C50C-407E-A947-70E740481C1C}">
                  <a14:useLocalDpi val="0"/>
                </a:ext>
              </a:extLst>
            </a:blip>
            <a:srcRect b="60121" l="84034"/>
            <a:stretch>
              <a:fillRect/>
            </a:stretch>
          </p:blipFill>
          <p:spPr bwMode="auto">
            <a:xfrm>
              <a:off x="-1044624" y="788827"/>
              <a:ext cx="1368151" cy="1369495"/>
            </a:xfrm>
            <a:prstGeom prst="rect">
              <a:avLst/>
            </a:prstGeom>
            <a:noFill/>
            <a:extLst>
              <a:ext uri="{909E8E84-426E-40DD-AFC4-6F175D3DCCD1}">
                <a14:hiddenFill>
                  <a:solidFill>
                    <a:srgbClr val="FFFFFF"/>
                  </a:solidFill>
                </a14:hiddenFill>
              </a:ext>
            </a:extLst>
          </p:spPr>
        </p:pic>
      </p:grpSp>
      <p:grpSp>
        <p:nvGrpSpPr>
          <p:cNvPr id="80" name="组合 79"/>
          <p:cNvGrpSpPr/>
          <p:nvPr/>
        </p:nvGrpSpPr>
        <p:grpSpPr>
          <a:xfrm>
            <a:off x="9154069" y="1701202"/>
            <a:ext cx="2105943" cy="2113452"/>
            <a:chOff x="-1582342" y="873256"/>
            <a:chExt cx="1582342" cy="1584722"/>
          </a:xfrm>
        </p:grpSpPr>
        <p:sp>
          <p:nvSpPr>
            <p:cNvPr id="77" name="椭圆 9"/>
            <p:cNvSpPr>
              <a:spLocks noChangeArrowheads="1"/>
            </p:cNvSpPr>
            <p:nvPr/>
          </p:nvSpPr>
          <p:spPr bwMode="auto">
            <a:xfrm>
              <a:off x="-1582341" y="873256"/>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endParaRPr>
            </a:p>
          </p:txBody>
        </p:sp>
        <p:pic>
          <p:nvPicPr>
            <p:cNvPr descr="C:\Users\Administrator\Desktop\图片5.png" id="79" name="Picture 2"/>
            <p:cNvPicPr>
              <a:picLocks noChangeArrowheads="1" noChangeAspect="1"/>
            </p:cNvPicPr>
            <p:nvPr/>
          </p:nvPicPr>
          <p:blipFill>
            <a:blip r:embed="rId3">
              <a:extLst>
                <a:ext uri="{28A0092B-C50C-407E-A947-70E740481C1C}">
                  <a14:useLocalDpi val="0"/>
                </a:ext>
              </a:extLst>
            </a:blip>
            <a:srcRect b="61079" l="41018" r="41123"/>
            <a:stretch>
              <a:fillRect/>
            </a:stretch>
          </p:blipFill>
          <p:spPr bwMode="auto">
            <a:xfrm>
              <a:off x="-1582342" y="987574"/>
              <a:ext cx="1582341" cy="1381949"/>
            </a:xfrm>
            <a:prstGeom prst="rect">
              <a:avLst/>
            </a:prstGeom>
            <a:noFill/>
            <a:ln>
              <a:noFill/>
            </a:ln>
            <a:extLst>
              <a:ext uri="{909E8E84-426E-40DD-AFC4-6F175D3DCCD1}">
                <a14:hiddenFill>
                  <a:solidFill>
                    <a:srgbClr val="FFFFFF"/>
                  </a:solidFill>
                </a14:hiddenFill>
              </a:ext>
            </a:extLst>
          </p:spPr>
        </p:pic>
      </p:grpSp>
      <p:grpSp>
        <p:nvGrpSpPr>
          <p:cNvPr id="87" name="组合 86"/>
          <p:cNvGrpSpPr/>
          <p:nvPr/>
        </p:nvGrpSpPr>
        <p:grpSpPr>
          <a:xfrm>
            <a:off x="597000" y="5063712"/>
            <a:ext cx="2516982" cy="1433431"/>
            <a:chOff x="448568" y="3796904"/>
            <a:chExt cx="1891184" cy="1074824"/>
          </a:xfrm>
        </p:grpSpPr>
        <p:sp>
          <p:nvSpPr>
            <p:cNvPr id="51" name="Rectangle 59"/>
            <p:cNvSpPr>
              <a:spLocks noChangeArrowheads="1"/>
            </p:cNvSpPr>
            <p:nvPr/>
          </p:nvSpPr>
          <p:spPr bwMode="auto">
            <a:xfrm>
              <a:off x="742950" y="3796904"/>
              <a:ext cx="1325166" cy="222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90" lIns="68580" rIns="68580" tIns="34290">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b="1" lang="zh-CN" sz="15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主要职能及成绩</a:t>
              </a:r>
            </a:p>
          </p:txBody>
        </p:sp>
        <p:sp>
          <p:nvSpPr>
            <p:cNvPr id="82" name="矩形 81"/>
            <p:cNvSpPr>
              <a:spLocks noChangeArrowheads="1"/>
            </p:cNvSpPr>
            <p:nvPr/>
          </p:nvSpPr>
          <p:spPr bwMode="auto">
            <a:xfrm>
              <a:off x="448568" y="4063821"/>
              <a:ext cx="1891184" cy="782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schemeClr val="bg1">
                      <a:lumMod val="95000"/>
                    </a:schemeClr>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grpSp>
      <p:grpSp>
        <p:nvGrpSpPr>
          <p:cNvPr id="89" name="组合 88"/>
          <p:cNvGrpSpPr/>
          <p:nvPr/>
        </p:nvGrpSpPr>
        <p:grpSpPr>
          <a:xfrm>
            <a:off x="3305655" y="5063711"/>
            <a:ext cx="2491727" cy="1397315"/>
            <a:chOff x="2483768" y="3796904"/>
            <a:chExt cx="1872208" cy="1047744"/>
          </a:xfrm>
        </p:grpSpPr>
        <p:sp>
          <p:nvSpPr>
            <p:cNvPr id="54" name="Rectangle 59"/>
            <p:cNvSpPr>
              <a:spLocks noChangeArrowheads="1"/>
            </p:cNvSpPr>
            <p:nvPr/>
          </p:nvSpPr>
          <p:spPr bwMode="auto">
            <a:xfrm>
              <a:off x="2833687" y="3796904"/>
              <a:ext cx="1323975" cy="222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90" lIns="68580" rIns="68580" tIns="34290">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b="1" lang="zh-CN" sz="15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主要职能及成绩</a:t>
              </a:r>
            </a:p>
          </p:txBody>
        </p:sp>
        <p:sp>
          <p:nvSpPr>
            <p:cNvPr id="83" name="矩形 82"/>
            <p:cNvSpPr>
              <a:spLocks noChangeArrowheads="1"/>
            </p:cNvSpPr>
            <p:nvPr/>
          </p:nvSpPr>
          <p:spPr bwMode="auto">
            <a:xfrm>
              <a:off x="2483768" y="4036741"/>
              <a:ext cx="1872208" cy="782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schemeClr val="bg1">
                      <a:lumMod val="95000"/>
                    </a:schemeClr>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grpSp>
      <p:grpSp>
        <p:nvGrpSpPr>
          <p:cNvPr id="91" name="组合 90"/>
          <p:cNvGrpSpPr/>
          <p:nvPr/>
        </p:nvGrpSpPr>
        <p:grpSpPr>
          <a:xfrm>
            <a:off x="6084889" y="5063711"/>
            <a:ext cx="2587562" cy="1130763"/>
            <a:chOff x="4572001" y="3796904"/>
            <a:chExt cx="1944216" cy="847876"/>
          </a:xfrm>
        </p:grpSpPr>
        <p:sp>
          <p:nvSpPr>
            <p:cNvPr id="57" name="Rectangle 59"/>
            <p:cNvSpPr>
              <a:spLocks noChangeArrowheads="1"/>
            </p:cNvSpPr>
            <p:nvPr/>
          </p:nvSpPr>
          <p:spPr bwMode="auto">
            <a:xfrm>
              <a:off x="4923235" y="3796904"/>
              <a:ext cx="1325165" cy="222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90" lIns="68580" rIns="68580" tIns="34290">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b="1" lang="zh-CN" sz="15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主要职能及成绩</a:t>
              </a:r>
            </a:p>
          </p:txBody>
        </p:sp>
        <p:sp>
          <p:nvSpPr>
            <p:cNvPr id="84" name="矩形 83"/>
            <p:cNvSpPr>
              <a:spLocks noChangeArrowheads="1"/>
            </p:cNvSpPr>
            <p:nvPr/>
          </p:nvSpPr>
          <p:spPr bwMode="auto">
            <a:xfrm>
              <a:off x="4572000" y="4038990"/>
              <a:ext cx="1944216" cy="599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schemeClr val="bg1">
                      <a:lumMod val="95000"/>
                    </a:schemeClr>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grpSp>
      <p:grpSp>
        <p:nvGrpSpPr>
          <p:cNvPr id="93" name="组合 92"/>
          <p:cNvGrpSpPr/>
          <p:nvPr/>
        </p:nvGrpSpPr>
        <p:grpSpPr>
          <a:xfrm>
            <a:off x="8934802" y="5063711"/>
            <a:ext cx="2516882" cy="1364200"/>
            <a:chOff x="6713339" y="3796904"/>
            <a:chExt cx="1891109" cy="1022913"/>
          </a:xfrm>
        </p:grpSpPr>
        <p:sp>
          <p:nvSpPr>
            <p:cNvPr id="60" name="Rectangle 59"/>
            <p:cNvSpPr>
              <a:spLocks noChangeArrowheads="1"/>
            </p:cNvSpPr>
            <p:nvPr/>
          </p:nvSpPr>
          <p:spPr bwMode="auto">
            <a:xfrm>
              <a:off x="7012781" y="3796904"/>
              <a:ext cx="1325166" cy="2228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90" lIns="68580" rIns="68580" tIns="34290">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b="1" lang="zh-CN" sz="1500">
                  <a:solidFill>
                    <a:schemeClr val="bg1">
                      <a:lumMod val="95000"/>
                    </a:schemeClr>
                  </a:solidFill>
                  <a:latin charset="-122" panose="020b0503020204020204" pitchFamily="34" typeface="微软雅黑"/>
                  <a:ea charset="-122" panose="020b0503020204020204" pitchFamily="34" typeface="微软雅黑"/>
                  <a:sym charset="-122" pitchFamily="2" typeface="方正兰亭黑_GBK"/>
                </a:rPr>
                <a:t>主要职能及成绩</a:t>
              </a:r>
            </a:p>
          </p:txBody>
        </p:sp>
        <p:sp>
          <p:nvSpPr>
            <p:cNvPr id="85" name="矩形 84"/>
            <p:cNvSpPr>
              <a:spLocks noChangeArrowheads="1"/>
            </p:cNvSpPr>
            <p:nvPr/>
          </p:nvSpPr>
          <p:spPr bwMode="auto">
            <a:xfrm>
              <a:off x="6713338" y="4011910"/>
              <a:ext cx="1891109" cy="7827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eaLnBrk="1" fontAlgn="base" hangingPunct="1" lvl="0">
                <a:lnSpc>
                  <a:spcPct val="100000"/>
                </a:lnSpc>
                <a:spcBef>
                  <a:spcPct val="0"/>
                </a:spcBef>
                <a:spcAft>
                  <a:spcPct val="0"/>
                </a:spcAft>
                <a:buNone/>
              </a:pPr>
              <a:r>
                <a:rPr altLang="en-US" lang="zh-CN" sz="1600">
                  <a:solidFill>
                    <a:schemeClr val="bg1">
                      <a:lumMod val="95000"/>
                    </a:schemeClr>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a:t>
              </a:r>
            </a:p>
          </p:txBody>
        </p:sp>
      </p:grpSp>
      <p:sp>
        <p:nvSpPr>
          <p:cNvPr id="43" name="TextBox 42"/>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团队成员说明</a:t>
            </a:r>
          </a:p>
        </p:txBody>
      </p:sp>
    </p:spTree>
    <p:extLst>
      <p:ext uri="{BB962C8B-B14F-4D97-AF65-F5344CB8AC3E}">
        <p14:creationId val="3211858164"/>
      </p:ext>
    </p:extLst>
  </p:cSld>
  <p:clrMapOvr>
    <a:masterClrMapping/>
  </p:clrMapOvr>
  <mc:AlternateContent>
    <mc:Choice Requires="p14">
      <p:transition advTm="7000" p14:dur="1600" spd="slow">
        <p:blinds dir="vert"/>
      </p:transition>
    </mc:Choice>
    <mc:Fallback>
      <p:transition advTm="7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250"/>
                                  </p:stCondLst>
                                  <p:iterate type="lt">
                                    <p:tmPct val="10000"/>
                                  </p:iterate>
                                  <p:childTnLst>
                                    <p:set>
                                      <p:cBhvr>
                                        <p:cTn dur="1" fill="hold" id="6">
                                          <p:stCondLst>
                                            <p:cond delay="0"/>
                                          </p:stCondLst>
                                        </p:cTn>
                                        <p:tgtEl>
                                          <p:spTgt spid="43"/>
                                        </p:tgtEl>
                                        <p:attrNameLst>
                                          <p:attrName>style.visibility</p:attrName>
                                        </p:attrNameLst>
                                      </p:cBhvr>
                                      <p:to>
                                        <p:strVal val="visible"/>
                                      </p:to>
                                    </p:set>
                                    <p:anim by="(-#ppt_w*2)" calcmode="lin" valueType="num">
                                      <p:cBhvr rctx="PPT">
                                        <p:cTn autoRev="1" dur="250" fill="hold" id="7">
                                          <p:stCondLst>
                                            <p:cond delay="0"/>
                                          </p:stCondLst>
                                        </p:cTn>
                                        <p:tgtEl>
                                          <p:spTgt spid="43"/>
                                        </p:tgtEl>
                                        <p:attrNameLst>
                                          <p:attrName>ppt_w</p:attrName>
                                        </p:attrNameLst>
                                      </p:cBhvr>
                                    </p:anim>
                                    <p:anim by="(#ppt_w*0.50)" calcmode="lin" valueType="num">
                                      <p:cBhvr>
                                        <p:cTn autoRev="1" decel="50000" dur="250" fill="hold" id="8">
                                          <p:stCondLst>
                                            <p:cond delay="0"/>
                                          </p:stCondLst>
                                        </p:cTn>
                                        <p:tgtEl>
                                          <p:spTgt spid="43"/>
                                        </p:tgtEl>
                                        <p:attrNameLst>
                                          <p:attrName>ppt_x</p:attrName>
                                        </p:attrNameLst>
                                      </p:cBhvr>
                                    </p:anim>
                                    <p:anim calcmode="lin" from="(-#ppt_h/2)" to="(#ppt_y)" valueType="num">
                                      <p:cBhvr>
                                        <p:cTn dur="500" fill="hold" id="9">
                                          <p:stCondLst>
                                            <p:cond delay="0"/>
                                          </p:stCondLst>
                                        </p:cTn>
                                        <p:tgtEl>
                                          <p:spTgt spid="43"/>
                                        </p:tgtEl>
                                        <p:attrNameLst>
                                          <p:attrName>ppt_y</p:attrName>
                                        </p:attrNameLst>
                                      </p:cBhvr>
                                    </p:anim>
                                    <p:animRot by="21600000">
                                      <p:cBhvr>
                                        <p:cTn dur="500" fill="hold" id="10">
                                          <p:stCondLst>
                                            <p:cond delay="0"/>
                                          </p:stCondLst>
                                        </p:cTn>
                                        <p:tgtEl>
                                          <p:spTgt spid="43"/>
                                        </p:tgtEl>
                                        <p:attrNameLst>
                                          <p:attrName>r</p:attrName>
                                        </p:attrNameLst>
                                      </p:cBhvr>
                                    </p:animRot>
                                  </p:childTnLst>
                                </p:cTn>
                              </p:par>
                            </p:childTnLst>
                          </p:cTn>
                        </p:par>
                        <p:par>
                          <p:cTn fill="hold" id="11" nodeType="afterGroup">
                            <p:stCondLst>
                              <p:cond delay="750"/>
                            </p:stCondLst>
                            <p:childTnLst>
                              <p:par>
                                <p:cTn fill="hold" grpId="0" id="12" nodeType="afterEffect" presetClass="entr" presetID="42" presetSubtype="0">
                                  <p:stCondLst>
                                    <p:cond delay="0"/>
                                  </p:stCondLst>
                                  <p:childTnLst>
                                    <p:set>
                                      <p:cBhvr>
                                        <p:cTn dur="1" fill="hold" id="13">
                                          <p:stCondLst>
                                            <p:cond delay="0"/>
                                          </p:stCondLst>
                                        </p:cTn>
                                        <p:tgtEl>
                                          <p:spTgt spid="34"/>
                                        </p:tgtEl>
                                        <p:attrNameLst>
                                          <p:attrName>style.visibility</p:attrName>
                                        </p:attrNameLst>
                                      </p:cBhvr>
                                      <p:to>
                                        <p:strVal val="visible"/>
                                      </p:to>
                                    </p:set>
                                    <p:animEffect filter="fade" transition="in">
                                      <p:cBhvr>
                                        <p:cTn dur="500" id="14"/>
                                        <p:tgtEl>
                                          <p:spTgt spid="34"/>
                                        </p:tgtEl>
                                      </p:cBhvr>
                                    </p:animEffect>
                                    <p:anim calcmode="lin" valueType="num">
                                      <p:cBhvr>
                                        <p:cTn dur="500" fill="hold" id="15"/>
                                        <p:tgtEl>
                                          <p:spTgt spid="34"/>
                                        </p:tgtEl>
                                        <p:attrNameLst>
                                          <p:attrName>ppt_x</p:attrName>
                                        </p:attrNameLst>
                                      </p:cBhvr>
                                      <p:tavLst>
                                        <p:tav tm="0">
                                          <p:val>
                                            <p:strVal val="#ppt_x"/>
                                          </p:val>
                                        </p:tav>
                                        <p:tav tm="100000">
                                          <p:val>
                                            <p:strVal val="#ppt_x"/>
                                          </p:val>
                                        </p:tav>
                                      </p:tavLst>
                                    </p:anim>
                                    <p:anim calcmode="lin" valueType="num">
                                      <p:cBhvr>
                                        <p:cTn dur="500" fill="hold" id="16"/>
                                        <p:tgtEl>
                                          <p:spTgt spid="34"/>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250"/>
                            </p:stCondLst>
                            <p:childTnLst>
                              <p:par>
                                <p:cTn fill="hold" id="18" nodeType="afterEffect" presetClass="entr" presetID="22" presetSubtype="4">
                                  <p:stCondLst>
                                    <p:cond delay="0"/>
                                  </p:stCondLst>
                                  <p:childTnLst>
                                    <p:set>
                                      <p:cBhvr>
                                        <p:cTn dur="1" fill="hold" id="19">
                                          <p:stCondLst>
                                            <p:cond delay="0"/>
                                          </p:stCondLst>
                                        </p:cTn>
                                        <p:tgtEl>
                                          <p:spTgt spid="65"/>
                                        </p:tgtEl>
                                        <p:attrNameLst>
                                          <p:attrName>style.visibility</p:attrName>
                                        </p:attrNameLst>
                                      </p:cBhvr>
                                      <p:to>
                                        <p:strVal val="visible"/>
                                      </p:to>
                                    </p:set>
                                    <p:animEffect filter="wipe(down)" transition="in">
                                      <p:cBhvr>
                                        <p:cTn dur="500" id="20"/>
                                        <p:tgtEl>
                                          <p:spTgt spid="65"/>
                                        </p:tgtEl>
                                      </p:cBhvr>
                                    </p:animEffect>
                                  </p:childTnLst>
                                </p:cTn>
                              </p:par>
                            </p:childTnLst>
                          </p:cTn>
                        </p:par>
                        <p:par>
                          <p:cTn fill="hold" id="21" nodeType="afterGroup">
                            <p:stCondLst>
                              <p:cond delay="1750"/>
                            </p:stCondLst>
                            <p:childTnLst>
                              <p:par>
                                <p:cTn fill="hold" id="22" nodeType="afterEffect" presetClass="entr" presetID="22" presetSubtype="4">
                                  <p:stCondLst>
                                    <p:cond delay="0"/>
                                  </p:stCondLst>
                                  <p:childTnLst>
                                    <p:set>
                                      <p:cBhvr>
                                        <p:cTn dur="1" fill="hold" id="23">
                                          <p:stCondLst>
                                            <p:cond delay="0"/>
                                          </p:stCondLst>
                                        </p:cTn>
                                        <p:tgtEl>
                                          <p:spTgt spid="70"/>
                                        </p:tgtEl>
                                        <p:attrNameLst>
                                          <p:attrName>style.visibility</p:attrName>
                                        </p:attrNameLst>
                                      </p:cBhvr>
                                      <p:to>
                                        <p:strVal val="visible"/>
                                      </p:to>
                                    </p:set>
                                    <p:animEffect filter="wipe(down)" transition="in">
                                      <p:cBhvr>
                                        <p:cTn dur="500" id="24"/>
                                        <p:tgtEl>
                                          <p:spTgt spid="70"/>
                                        </p:tgtEl>
                                      </p:cBhvr>
                                    </p:animEffect>
                                  </p:childTnLst>
                                </p:cTn>
                              </p:par>
                            </p:childTnLst>
                          </p:cTn>
                        </p:par>
                        <p:par>
                          <p:cTn fill="hold" id="25" nodeType="afterGroup">
                            <p:stCondLst>
                              <p:cond delay="2250"/>
                            </p:stCondLst>
                            <p:childTnLst>
                              <p:par>
                                <p:cTn fill="hold" id="26" nodeType="afterEffect" presetClass="entr" presetID="22" presetSubtype="4">
                                  <p:stCondLst>
                                    <p:cond delay="0"/>
                                  </p:stCondLst>
                                  <p:childTnLst>
                                    <p:set>
                                      <p:cBhvr>
                                        <p:cTn dur="1" fill="hold" id="27">
                                          <p:stCondLst>
                                            <p:cond delay="0"/>
                                          </p:stCondLst>
                                        </p:cTn>
                                        <p:tgtEl>
                                          <p:spTgt spid="75"/>
                                        </p:tgtEl>
                                        <p:attrNameLst>
                                          <p:attrName>style.visibility</p:attrName>
                                        </p:attrNameLst>
                                      </p:cBhvr>
                                      <p:to>
                                        <p:strVal val="visible"/>
                                      </p:to>
                                    </p:set>
                                    <p:animEffect filter="wipe(down)" transition="in">
                                      <p:cBhvr>
                                        <p:cTn dur="500" id="28"/>
                                        <p:tgtEl>
                                          <p:spTgt spid="75"/>
                                        </p:tgtEl>
                                      </p:cBhvr>
                                    </p:animEffect>
                                  </p:childTnLst>
                                </p:cTn>
                              </p:par>
                            </p:childTnLst>
                          </p:cTn>
                        </p:par>
                        <p:par>
                          <p:cTn fill="hold" id="29" nodeType="afterGroup">
                            <p:stCondLst>
                              <p:cond delay="2750"/>
                            </p:stCondLst>
                            <p:childTnLst>
                              <p:par>
                                <p:cTn fill="hold" id="30" nodeType="afterEffect" presetClass="entr" presetID="22" presetSubtype="4">
                                  <p:stCondLst>
                                    <p:cond delay="0"/>
                                  </p:stCondLst>
                                  <p:childTnLst>
                                    <p:set>
                                      <p:cBhvr>
                                        <p:cTn dur="1" fill="hold" id="31">
                                          <p:stCondLst>
                                            <p:cond delay="0"/>
                                          </p:stCondLst>
                                        </p:cTn>
                                        <p:tgtEl>
                                          <p:spTgt spid="80"/>
                                        </p:tgtEl>
                                        <p:attrNameLst>
                                          <p:attrName>style.visibility</p:attrName>
                                        </p:attrNameLst>
                                      </p:cBhvr>
                                      <p:to>
                                        <p:strVal val="visible"/>
                                      </p:to>
                                    </p:set>
                                    <p:animEffect filter="wipe(down)" transition="in">
                                      <p:cBhvr>
                                        <p:cTn dur="500" id="32"/>
                                        <p:tgtEl>
                                          <p:spTgt spid="80"/>
                                        </p:tgtEl>
                                      </p:cBhvr>
                                    </p:animEffect>
                                  </p:childTnLst>
                                </p:cTn>
                              </p:par>
                            </p:childTnLst>
                          </p:cTn>
                        </p:par>
                        <p:par>
                          <p:cTn fill="hold" id="33" nodeType="afterGroup">
                            <p:stCondLst>
                              <p:cond delay="3250"/>
                            </p:stCondLst>
                            <p:childTnLst>
                              <p:par>
                                <p:cTn fill="hold" id="34" nodeType="afterEffect" presetClass="entr" presetID="16" presetSubtype="21">
                                  <p:stCondLst>
                                    <p:cond delay="0"/>
                                  </p:stCondLst>
                                  <p:childTnLst>
                                    <p:set>
                                      <p:cBhvr>
                                        <p:cTn dur="1" fill="hold" id="35">
                                          <p:stCondLst>
                                            <p:cond delay="0"/>
                                          </p:stCondLst>
                                        </p:cTn>
                                        <p:tgtEl>
                                          <p:spTgt spid="86"/>
                                        </p:tgtEl>
                                        <p:attrNameLst>
                                          <p:attrName>style.visibility</p:attrName>
                                        </p:attrNameLst>
                                      </p:cBhvr>
                                      <p:to>
                                        <p:strVal val="visible"/>
                                      </p:to>
                                    </p:set>
                                    <p:animEffect filter="barn(inVertical)" transition="in">
                                      <p:cBhvr>
                                        <p:cTn dur="500" id="36"/>
                                        <p:tgtEl>
                                          <p:spTgt spid="86"/>
                                        </p:tgtEl>
                                      </p:cBhvr>
                                    </p:animEffect>
                                  </p:childTnLst>
                                </p:cTn>
                              </p:par>
                            </p:childTnLst>
                          </p:cTn>
                        </p:par>
                        <p:par>
                          <p:cTn fill="hold" id="37" nodeType="afterGroup">
                            <p:stCondLst>
                              <p:cond delay="3750"/>
                            </p:stCondLst>
                            <p:childTnLst>
                              <p:par>
                                <p:cTn fill="hold" id="38" nodeType="afterEffect" presetClass="entr" presetID="16" presetSubtype="21">
                                  <p:stCondLst>
                                    <p:cond delay="0"/>
                                  </p:stCondLst>
                                  <p:childTnLst>
                                    <p:set>
                                      <p:cBhvr>
                                        <p:cTn dur="1" fill="hold" id="39">
                                          <p:stCondLst>
                                            <p:cond delay="0"/>
                                          </p:stCondLst>
                                        </p:cTn>
                                        <p:tgtEl>
                                          <p:spTgt spid="87"/>
                                        </p:tgtEl>
                                        <p:attrNameLst>
                                          <p:attrName>style.visibility</p:attrName>
                                        </p:attrNameLst>
                                      </p:cBhvr>
                                      <p:to>
                                        <p:strVal val="visible"/>
                                      </p:to>
                                    </p:set>
                                    <p:animEffect filter="barn(inVertical)" transition="in">
                                      <p:cBhvr>
                                        <p:cTn dur="500" id="40"/>
                                        <p:tgtEl>
                                          <p:spTgt spid="87"/>
                                        </p:tgtEl>
                                      </p:cBhvr>
                                    </p:animEffect>
                                  </p:childTnLst>
                                </p:cTn>
                              </p:par>
                            </p:childTnLst>
                          </p:cTn>
                        </p:par>
                        <p:par>
                          <p:cTn fill="hold" id="41" nodeType="afterGroup">
                            <p:stCondLst>
                              <p:cond delay="4250"/>
                            </p:stCondLst>
                            <p:childTnLst>
                              <p:par>
                                <p:cTn fill="hold" id="42" nodeType="afterEffect" presetClass="entr" presetID="16" presetSubtype="21">
                                  <p:stCondLst>
                                    <p:cond delay="0"/>
                                  </p:stCondLst>
                                  <p:childTnLst>
                                    <p:set>
                                      <p:cBhvr>
                                        <p:cTn dur="1" fill="hold" id="43">
                                          <p:stCondLst>
                                            <p:cond delay="0"/>
                                          </p:stCondLst>
                                        </p:cTn>
                                        <p:tgtEl>
                                          <p:spTgt spid="88"/>
                                        </p:tgtEl>
                                        <p:attrNameLst>
                                          <p:attrName>style.visibility</p:attrName>
                                        </p:attrNameLst>
                                      </p:cBhvr>
                                      <p:to>
                                        <p:strVal val="visible"/>
                                      </p:to>
                                    </p:set>
                                    <p:animEffect filter="barn(inVertical)" transition="in">
                                      <p:cBhvr>
                                        <p:cTn dur="500" id="44"/>
                                        <p:tgtEl>
                                          <p:spTgt spid="88"/>
                                        </p:tgtEl>
                                      </p:cBhvr>
                                    </p:animEffect>
                                  </p:childTnLst>
                                </p:cTn>
                              </p:par>
                            </p:childTnLst>
                          </p:cTn>
                        </p:par>
                        <p:par>
                          <p:cTn fill="hold" id="45" nodeType="afterGroup">
                            <p:stCondLst>
                              <p:cond delay="4750"/>
                            </p:stCondLst>
                            <p:childTnLst>
                              <p:par>
                                <p:cTn fill="hold" id="46" nodeType="afterEffect" presetClass="entr" presetID="16" presetSubtype="21">
                                  <p:stCondLst>
                                    <p:cond delay="0"/>
                                  </p:stCondLst>
                                  <p:childTnLst>
                                    <p:set>
                                      <p:cBhvr>
                                        <p:cTn dur="1" fill="hold" id="47">
                                          <p:stCondLst>
                                            <p:cond delay="0"/>
                                          </p:stCondLst>
                                        </p:cTn>
                                        <p:tgtEl>
                                          <p:spTgt spid="89"/>
                                        </p:tgtEl>
                                        <p:attrNameLst>
                                          <p:attrName>style.visibility</p:attrName>
                                        </p:attrNameLst>
                                      </p:cBhvr>
                                      <p:to>
                                        <p:strVal val="visible"/>
                                      </p:to>
                                    </p:set>
                                    <p:animEffect filter="barn(inVertical)" transition="in">
                                      <p:cBhvr>
                                        <p:cTn dur="500" id="48"/>
                                        <p:tgtEl>
                                          <p:spTgt spid="89"/>
                                        </p:tgtEl>
                                      </p:cBhvr>
                                    </p:animEffect>
                                  </p:childTnLst>
                                </p:cTn>
                              </p:par>
                            </p:childTnLst>
                          </p:cTn>
                        </p:par>
                        <p:par>
                          <p:cTn fill="hold" id="49" nodeType="afterGroup">
                            <p:stCondLst>
                              <p:cond delay="5250"/>
                            </p:stCondLst>
                            <p:childTnLst>
                              <p:par>
                                <p:cTn fill="hold" id="50" nodeType="afterEffect" presetClass="entr" presetID="16" presetSubtype="21">
                                  <p:stCondLst>
                                    <p:cond delay="0"/>
                                  </p:stCondLst>
                                  <p:childTnLst>
                                    <p:set>
                                      <p:cBhvr>
                                        <p:cTn dur="1" fill="hold" id="51">
                                          <p:stCondLst>
                                            <p:cond delay="0"/>
                                          </p:stCondLst>
                                        </p:cTn>
                                        <p:tgtEl>
                                          <p:spTgt spid="90"/>
                                        </p:tgtEl>
                                        <p:attrNameLst>
                                          <p:attrName>style.visibility</p:attrName>
                                        </p:attrNameLst>
                                      </p:cBhvr>
                                      <p:to>
                                        <p:strVal val="visible"/>
                                      </p:to>
                                    </p:set>
                                    <p:animEffect filter="barn(inVertical)" transition="in">
                                      <p:cBhvr>
                                        <p:cTn dur="500" id="52"/>
                                        <p:tgtEl>
                                          <p:spTgt spid="90"/>
                                        </p:tgtEl>
                                      </p:cBhvr>
                                    </p:animEffect>
                                  </p:childTnLst>
                                </p:cTn>
                              </p:par>
                            </p:childTnLst>
                          </p:cTn>
                        </p:par>
                        <p:par>
                          <p:cTn fill="hold" id="53" nodeType="afterGroup">
                            <p:stCondLst>
                              <p:cond delay="5750"/>
                            </p:stCondLst>
                            <p:childTnLst>
                              <p:par>
                                <p:cTn fill="hold" id="54" nodeType="afterEffect" presetClass="entr" presetID="16" presetSubtype="21">
                                  <p:stCondLst>
                                    <p:cond delay="0"/>
                                  </p:stCondLst>
                                  <p:childTnLst>
                                    <p:set>
                                      <p:cBhvr>
                                        <p:cTn dur="1" fill="hold" id="55">
                                          <p:stCondLst>
                                            <p:cond delay="0"/>
                                          </p:stCondLst>
                                        </p:cTn>
                                        <p:tgtEl>
                                          <p:spTgt spid="91"/>
                                        </p:tgtEl>
                                        <p:attrNameLst>
                                          <p:attrName>style.visibility</p:attrName>
                                        </p:attrNameLst>
                                      </p:cBhvr>
                                      <p:to>
                                        <p:strVal val="visible"/>
                                      </p:to>
                                    </p:set>
                                    <p:animEffect filter="barn(inVertical)" transition="in">
                                      <p:cBhvr>
                                        <p:cTn dur="500" id="56"/>
                                        <p:tgtEl>
                                          <p:spTgt spid="91"/>
                                        </p:tgtEl>
                                      </p:cBhvr>
                                    </p:animEffect>
                                  </p:childTnLst>
                                </p:cTn>
                              </p:par>
                            </p:childTnLst>
                          </p:cTn>
                        </p:par>
                        <p:par>
                          <p:cTn fill="hold" id="57" nodeType="afterGroup">
                            <p:stCondLst>
                              <p:cond delay="6250"/>
                            </p:stCondLst>
                            <p:childTnLst>
                              <p:par>
                                <p:cTn fill="hold" id="58" nodeType="afterEffect" presetClass="entr" presetID="16" presetSubtype="21">
                                  <p:stCondLst>
                                    <p:cond delay="0"/>
                                  </p:stCondLst>
                                  <p:childTnLst>
                                    <p:set>
                                      <p:cBhvr>
                                        <p:cTn dur="1" fill="hold" id="59">
                                          <p:stCondLst>
                                            <p:cond delay="0"/>
                                          </p:stCondLst>
                                        </p:cTn>
                                        <p:tgtEl>
                                          <p:spTgt spid="92"/>
                                        </p:tgtEl>
                                        <p:attrNameLst>
                                          <p:attrName>style.visibility</p:attrName>
                                        </p:attrNameLst>
                                      </p:cBhvr>
                                      <p:to>
                                        <p:strVal val="visible"/>
                                      </p:to>
                                    </p:set>
                                    <p:animEffect filter="barn(inVertical)" transition="in">
                                      <p:cBhvr>
                                        <p:cTn dur="500" id="60"/>
                                        <p:tgtEl>
                                          <p:spTgt spid="92"/>
                                        </p:tgtEl>
                                      </p:cBhvr>
                                    </p:animEffect>
                                  </p:childTnLst>
                                </p:cTn>
                              </p:par>
                            </p:childTnLst>
                          </p:cTn>
                        </p:par>
                        <p:par>
                          <p:cTn fill="hold" id="61" nodeType="afterGroup">
                            <p:stCondLst>
                              <p:cond delay="6750"/>
                            </p:stCondLst>
                            <p:childTnLst>
                              <p:par>
                                <p:cTn fill="hold" id="62" nodeType="afterEffect" presetClass="entr" presetID="16" presetSubtype="21">
                                  <p:stCondLst>
                                    <p:cond delay="0"/>
                                  </p:stCondLst>
                                  <p:childTnLst>
                                    <p:set>
                                      <p:cBhvr>
                                        <p:cTn dur="1" fill="hold" id="63">
                                          <p:stCondLst>
                                            <p:cond delay="0"/>
                                          </p:stCondLst>
                                        </p:cTn>
                                        <p:tgtEl>
                                          <p:spTgt spid="93"/>
                                        </p:tgtEl>
                                        <p:attrNameLst>
                                          <p:attrName>style.visibility</p:attrName>
                                        </p:attrNameLst>
                                      </p:cBhvr>
                                      <p:to>
                                        <p:strVal val="visible"/>
                                      </p:to>
                                    </p:set>
                                    <p:animEffect filter="barn(inVertical)" transition="in">
                                      <p:cBhvr>
                                        <p:cTn dur="500" id="64"/>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4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a:spLocks noChangeArrowheads="1"/>
          </p:cNvSpPr>
          <p:nvPr/>
        </p:nvSpPr>
        <p:spPr bwMode="auto">
          <a:xfrm>
            <a:off x="0" y="3755310"/>
            <a:ext cx="12169775" cy="1022587"/>
          </a:xfrm>
          <a:prstGeom prst="rect">
            <a:avLst/>
          </a:prstGeom>
          <a:solidFill>
            <a:srgbClr val="7B1B1B">
              <a:alpha val="92000"/>
            </a:srgbClr>
          </a:solidFill>
          <a:ln>
            <a:noFill/>
          </a:ln>
          <a:extLst/>
        </p:spPr>
        <p:txBody>
          <a:bodyPr anchor="ctr" bIns="45659" lIns="91319" rIns="91319" tIns="45659"/>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ctr" eaLnBrk="1" hangingPunct="1"/>
            <a:endParaRPr altLang="zh-CN" lang="zh-CN">
              <a:latin charset="-122" panose="020b0503020204020204" pitchFamily="34" typeface="微软雅黑"/>
              <a:ea charset="-122" panose="020b0503020204020204" pitchFamily="34" typeface="微软雅黑"/>
              <a:sym charset="-122" pitchFamily="2" typeface="方正兰亭黑_GBK"/>
            </a:endParaRPr>
          </a:p>
        </p:txBody>
      </p:sp>
      <p:sp>
        <p:nvSpPr>
          <p:cNvPr id="9" name="Rectangle 60"/>
          <p:cNvSpPr>
            <a:spLocks noChangeArrowheads="1"/>
          </p:cNvSpPr>
          <p:nvPr/>
        </p:nvSpPr>
        <p:spPr bwMode="auto">
          <a:xfrm>
            <a:off x="4517716" y="1640268"/>
            <a:ext cx="2009281" cy="457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b="1" lang="zh-CN" smtClean="0">
                <a:latin charset="-122" panose="020b0503020204020204" pitchFamily="34" typeface="微软雅黑"/>
                <a:ea charset="-122" panose="020b0503020204020204" pitchFamily="34" typeface="微软雅黑"/>
                <a:sym charset="0" pitchFamily="34" typeface="Calibri"/>
              </a:rPr>
              <a:t>张小三</a:t>
            </a:r>
          </a:p>
        </p:txBody>
      </p:sp>
      <p:sp>
        <p:nvSpPr>
          <p:cNvPr id="15" name="矩形 56"/>
          <p:cNvSpPr>
            <a:spLocks noChangeArrowheads="1"/>
          </p:cNvSpPr>
          <p:nvPr/>
        </p:nvSpPr>
        <p:spPr bwMode="auto">
          <a:xfrm>
            <a:off x="4517716" y="2151355"/>
            <a:ext cx="995438" cy="3351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9" lIns="91319" rIns="91319" tIns="45659" wrap="non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en-US" b="1" lang="zh-CN" sz="1600">
                <a:latin charset="-122" panose="020b0503020204020204" pitchFamily="34" typeface="微软雅黑"/>
                <a:ea charset="-122" panose="020b0503020204020204" pitchFamily="34" typeface="微软雅黑"/>
                <a:sym charset="0" pitchFamily="34" typeface="Calibri"/>
              </a:rPr>
              <a:t>公司职务</a:t>
            </a:r>
          </a:p>
        </p:txBody>
      </p:sp>
      <p:sp>
        <p:nvSpPr>
          <p:cNvPr id="16" name="矩形 47"/>
          <p:cNvSpPr>
            <a:spLocks noChangeArrowheads="1"/>
          </p:cNvSpPr>
          <p:nvPr/>
        </p:nvSpPr>
        <p:spPr bwMode="auto">
          <a:xfrm>
            <a:off x="4517712" y="2562037"/>
            <a:ext cx="6933972" cy="8731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fontAlgn="base">
              <a:spcBef>
                <a:spcPct val="0"/>
              </a:spcBef>
              <a:spcAft>
                <a:spcPct val="0"/>
              </a:spcAft>
              <a:buNone/>
            </a:pPr>
            <a:r>
              <a:rPr altLang="en-US" lang="zh-CN" sz="1900">
                <a:solidFill>
                  <a:prstClr val="black"/>
                </a:solidFill>
                <a:latin charset="-122" panose="020b0503020204020204" pitchFamily="34" typeface="微软雅黑"/>
                <a:ea charset="-122" panose="020b0503020204020204" pitchFamily="34" typeface="微软雅黑"/>
                <a:cs typeface="方正兰亭纤黑简体"/>
              </a:rPr>
              <a:t>单击此处添加文字阐述，添加简短问题说明文字，具体说明文字在此处添加此处。单击此处添加文字阐述，添加简短问题说明。</a:t>
            </a:r>
          </a:p>
        </p:txBody>
      </p:sp>
      <p:sp>
        <p:nvSpPr>
          <p:cNvPr id="17" name="矩形 47"/>
          <p:cNvSpPr>
            <a:spLocks noChangeArrowheads="1"/>
          </p:cNvSpPr>
          <p:nvPr/>
        </p:nvSpPr>
        <p:spPr bwMode="auto">
          <a:xfrm>
            <a:off x="1197270" y="3866921"/>
            <a:ext cx="9817822" cy="7252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30000"/>
              </a:lnSpc>
              <a:spcBef>
                <a:spcPct val="0"/>
              </a:spcBef>
              <a:buFont charset="0" pitchFamily="34" typeface="Arial"/>
              <a:buNone/>
            </a:pPr>
            <a:r>
              <a:rPr altLang="en-US" b="1" lang="zh-CN" sz="3200">
                <a:solidFill>
                  <a:schemeClr val="bg1">
                    <a:lumMod val="9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itchFamily="2" typeface="方正兰亭黑_GBK"/>
              </a:rPr>
              <a:t>客户是效益、人才是财富、服务是生命、管理是未来</a:t>
            </a:r>
          </a:p>
        </p:txBody>
      </p:sp>
      <p:pic>
        <p:nvPicPr>
          <p:cNvPr id="18" name="图片 3"/>
          <p:cNvPicPr>
            <a:picLocks noChangeArrowheads="1" noChangeAspect="1"/>
          </p:cNvPicPr>
          <p:nvPr/>
        </p:nvPicPr>
        <p:blipFill>
          <a:blip r:embed="rId3">
            <a:lum bright="70000" contrast="-70000"/>
            <a:extLst>
              <a:ext uri="{28A0092B-C50C-407E-A947-70E740481C1C}">
                <a14:useLocalDpi val="0"/>
              </a:ext>
            </a:extLst>
          </a:blip>
          <a:srcRect b="59325" l="48909" r="24933" t="15799"/>
          <a:stretch>
            <a:fillRect/>
          </a:stretch>
        </p:blipFill>
        <p:spPr bwMode="auto">
          <a:xfrm>
            <a:off x="583684" y="3733048"/>
            <a:ext cx="584720" cy="5319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9" name="图片 46"/>
          <p:cNvPicPr>
            <a:picLocks noChangeArrowheads="1" noChangeAspect="1"/>
          </p:cNvPicPr>
          <p:nvPr/>
        </p:nvPicPr>
        <p:blipFill>
          <a:blip r:embed="rId4">
            <a:lum bright="70000" contrast="-70000"/>
            <a:extLst>
              <a:ext uri="{28A0092B-C50C-407E-A947-70E740481C1C}">
                <a14:useLocalDpi val="0"/>
              </a:ext>
            </a:extLst>
          </a:blip>
          <a:srcRect b="15799" l="24933" r="48909" t="59325"/>
          <a:stretch>
            <a:fillRect/>
          </a:stretch>
        </p:blipFill>
        <p:spPr bwMode="auto">
          <a:xfrm>
            <a:off x="11158533" y="4215988"/>
            <a:ext cx="586304" cy="5335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0" name="组合 29"/>
          <p:cNvGrpSpPr/>
          <p:nvPr/>
        </p:nvGrpSpPr>
        <p:grpSpPr>
          <a:xfrm>
            <a:off x="1106205" y="5005247"/>
            <a:ext cx="3082059" cy="1419803"/>
            <a:chOff x="831169" y="3753064"/>
            <a:chExt cx="2315766" cy="1064606"/>
          </a:xfrm>
        </p:grpSpPr>
        <p:sp>
          <p:nvSpPr>
            <p:cNvPr id="20" name="矩形 47"/>
            <p:cNvSpPr>
              <a:spLocks noChangeArrowheads="1"/>
            </p:cNvSpPr>
            <p:nvPr/>
          </p:nvSpPr>
          <p:spPr bwMode="auto">
            <a:xfrm>
              <a:off x="1403648" y="3753064"/>
              <a:ext cx="1594590" cy="3142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zh-CN" lang="en-US" sz="2300">
                  <a:latin charset="-122" panose="020b0503020204020204" pitchFamily="34" typeface="微软雅黑"/>
                  <a:ea charset="-122" panose="020b0503020204020204" pitchFamily="34" typeface="微软雅黑"/>
                  <a:sym charset="-122" pitchFamily="2" typeface="方正兰亭黑_GBK"/>
                </a:rPr>
                <a:t>2001-2004</a:t>
              </a:r>
            </a:p>
          </p:txBody>
        </p:sp>
        <p:sp>
          <p:nvSpPr>
            <p:cNvPr id="21" name="矩形 47"/>
            <p:cNvSpPr>
              <a:spLocks noChangeArrowheads="1"/>
            </p:cNvSpPr>
            <p:nvPr/>
          </p:nvSpPr>
          <p:spPr bwMode="auto">
            <a:xfrm>
              <a:off x="831169" y="4090720"/>
              <a:ext cx="2315766" cy="7199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30000"/>
                </a:lnSpc>
                <a:spcBef>
                  <a:spcPct val="0"/>
                </a:spcBef>
                <a:buFont charset="0" pitchFamily="34" typeface="Arial"/>
                <a:buNone/>
              </a:pPr>
              <a:r>
                <a:rPr altLang="en-US" lang="zh-CN" sz="1500">
                  <a:latin charset="-122" panose="020b0503020204020204" pitchFamily="34" typeface="微软雅黑"/>
                  <a:ea charset="-122" panose="020b0503020204020204" pitchFamily="34" typeface="微软雅黑"/>
                  <a:sym charset="-122" pitchFamily="2" typeface="方正兰亭黑_GBK"/>
                </a:rPr>
                <a:t>单击此处添加文字阐述，添加简短问题说明文字，具体说明文字在此处添加此处。</a:t>
              </a:r>
            </a:p>
          </p:txBody>
        </p:sp>
      </p:grpSp>
      <p:grpSp>
        <p:nvGrpSpPr>
          <p:cNvPr id="31" name="组合 30"/>
          <p:cNvGrpSpPr/>
          <p:nvPr/>
        </p:nvGrpSpPr>
        <p:grpSpPr>
          <a:xfrm>
            <a:off x="4399680" y="5005247"/>
            <a:ext cx="3082059" cy="1426832"/>
            <a:chOff x="3305786" y="3753064"/>
            <a:chExt cx="2315766" cy="1069875"/>
          </a:xfrm>
        </p:grpSpPr>
        <p:sp>
          <p:nvSpPr>
            <p:cNvPr id="22" name="矩形 60"/>
            <p:cNvSpPr>
              <a:spLocks noChangeArrowheads="1"/>
            </p:cNvSpPr>
            <p:nvPr/>
          </p:nvSpPr>
          <p:spPr bwMode="auto">
            <a:xfrm>
              <a:off x="3635896" y="3753064"/>
              <a:ext cx="1778794" cy="3142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zh-CN" lang="en-US" sz="2300">
                  <a:latin charset="-122" panose="020b0503020204020204" pitchFamily="34" typeface="微软雅黑"/>
                  <a:ea charset="-122" panose="020b0503020204020204" pitchFamily="34" typeface="微软雅黑"/>
                  <a:sym charset="-122" pitchFamily="2" typeface="方正兰亭黑_GBK"/>
                </a:rPr>
                <a:t>2005-2010</a:t>
              </a:r>
            </a:p>
          </p:txBody>
        </p:sp>
        <p:sp>
          <p:nvSpPr>
            <p:cNvPr id="23" name="矩形 47"/>
            <p:cNvSpPr>
              <a:spLocks noChangeArrowheads="1"/>
            </p:cNvSpPr>
            <p:nvPr/>
          </p:nvSpPr>
          <p:spPr bwMode="auto">
            <a:xfrm>
              <a:off x="3305786" y="4095989"/>
              <a:ext cx="2315766" cy="719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30000"/>
                </a:lnSpc>
                <a:spcBef>
                  <a:spcPct val="0"/>
                </a:spcBef>
                <a:buFont charset="0" pitchFamily="34" typeface="Arial"/>
                <a:buNone/>
              </a:pPr>
              <a:r>
                <a:rPr altLang="en-US" lang="zh-CN" sz="1500">
                  <a:latin charset="-122" panose="020b0503020204020204" pitchFamily="34" typeface="微软雅黑"/>
                  <a:ea charset="-122" panose="020b0503020204020204" pitchFamily="34" typeface="微软雅黑"/>
                  <a:sym charset="-122" pitchFamily="2" typeface="方正兰亭黑_GBK"/>
                </a:rPr>
                <a:t>单击此处添加文字阐述，添加简短问题说明文字，具体说明文字在此处添加此处。</a:t>
              </a:r>
            </a:p>
          </p:txBody>
        </p:sp>
      </p:grpSp>
      <p:grpSp>
        <p:nvGrpSpPr>
          <p:cNvPr id="26" name="组合 25"/>
          <p:cNvGrpSpPr/>
          <p:nvPr/>
        </p:nvGrpSpPr>
        <p:grpSpPr>
          <a:xfrm>
            <a:off x="1952102" y="1316706"/>
            <a:ext cx="2105942" cy="2113452"/>
            <a:chOff x="-1116632" y="444642"/>
            <a:chExt cx="1582341" cy="1584722"/>
          </a:xfrm>
        </p:grpSpPr>
        <p:sp>
          <p:nvSpPr>
            <p:cNvPr id="27" name="椭圆 9"/>
            <p:cNvSpPr>
              <a:spLocks noChangeArrowheads="1"/>
            </p:cNvSpPr>
            <p:nvPr/>
          </p:nvSpPr>
          <p:spPr bwMode="auto">
            <a:xfrm>
              <a:off x="-1116632" y="444642"/>
              <a:ext cx="1582341" cy="1584722"/>
            </a:xfrm>
            <a:prstGeom prst="ellipse">
              <a:avLst/>
            </a:prstGeom>
            <a:solidFill>
              <a:schemeClr val="tx1">
                <a:lumMod val="75000"/>
                <a:lumOff val="25000"/>
              </a:schemeClr>
            </a:solidFill>
            <a:ln w="57150">
              <a:solidFill>
                <a:schemeClr val="bg1">
                  <a:lumMod val="85000"/>
                </a:schemeClr>
              </a:solidFill>
              <a:round/>
            </a:ln>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chemeClr val="bg1"/>
                </a:solidFill>
                <a:latin charset="-122" panose="020b0503020204020204" pitchFamily="34" typeface="微软雅黑"/>
                <a:ea charset="-122" panose="020b0503020204020204" pitchFamily="34" typeface="微软雅黑"/>
                <a:sym charset="-122" pitchFamily="2" typeface="方正兰亭黑_GBK"/>
              </a:endParaRPr>
            </a:p>
          </p:txBody>
        </p:sp>
        <p:pic>
          <p:nvPicPr>
            <p:cNvPr descr="C:\Users\Administrator\Desktop\图片5.png" id="28" name="Picture 8"/>
            <p:cNvPicPr>
              <a:picLocks noChangeArrowheads="1" noChangeAspect="1"/>
            </p:cNvPicPr>
            <p:nvPr/>
          </p:nvPicPr>
          <p:blipFill>
            <a:blip r:embed="rId5">
              <a:extLst>
                <a:ext uri="{28A0092B-C50C-407E-A947-70E740481C1C}">
                  <a14:useLocalDpi val="0"/>
                </a:ext>
              </a:extLst>
            </a:blip>
            <a:srcRect b="60121" r="83563"/>
            <a:stretch>
              <a:fillRect/>
            </a:stretch>
          </p:blipFill>
          <p:spPr bwMode="auto">
            <a:xfrm>
              <a:off x="-988045" y="592778"/>
              <a:ext cx="1402902" cy="1364032"/>
            </a:xfrm>
            <a:prstGeom prst="rect">
              <a:avLst/>
            </a:prstGeom>
            <a:noFill/>
            <a:extLst>
              <a:ext uri="{909E8E84-426E-40DD-AFC4-6F175D3DCCD1}">
                <a14:hiddenFill>
                  <a:solidFill>
                    <a:srgbClr val="FFFFFF"/>
                  </a:solidFill>
                </a14:hiddenFill>
              </a:ext>
            </a:extLst>
          </p:spPr>
        </p:pic>
      </p:grpSp>
      <p:grpSp>
        <p:nvGrpSpPr>
          <p:cNvPr id="32" name="组合 31"/>
          <p:cNvGrpSpPr/>
          <p:nvPr/>
        </p:nvGrpSpPr>
        <p:grpSpPr>
          <a:xfrm>
            <a:off x="7867569" y="4966325"/>
            <a:ext cx="3082059" cy="1458728"/>
            <a:chOff x="5911453" y="3723878"/>
            <a:chExt cx="2315766" cy="1093792"/>
          </a:xfrm>
        </p:grpSpPr>
        <p:sp>
          <p:nvSpPr>
            <p:cNvPr id="25" name="矩形 47"/>
            <p:cNvSpPr>
              <a:spLocks noChangeArrowheads="1"/>
            </p:cNvSpPr>
            <p:nvPr/>
          </p:nvSpPr>
          <p:spPr bwMode="auto">
            <a:xfrm>
              <a:off x="5911452" y="4090721"/>
              <a:ext cx="2315766" cy="719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30000"/>
                </a:lnSpc>
                <a:spcBef>
                  <a:spcPct val="0"/>
                </a:spcBef>
                <a:buFont charset="0" pitchFamily="34" typeface="Arial"/>
                <a:buNone/>
              </a:pPr>
              <a:r>
                <a:rPr altLang="en-US" lang="zh-CN" sz="1500">
                  <a:latin charset="-122" panose="020b0503020204020204" pitchFamily="34" typeface="微软雅黑"/>
                  <a:ea charset="-122" panose="020b0503020204020204" pitchFamily="34" typeface="微软雅黑"/>
                  <a:sym charset="-122" pitchFamily="2" typeface="方正兰亭黑_GBK"/>
                </a:rPr>
                <a:t>单击此处添加文字阐述，添加简短问题说明文字，具体说明文字在此处添加此处。</a:t>
              </a:r>
            </a:p>
          </p:txBody>
        </p:sp>
        <p:sp>
          <p:nvSpPr>
            <p:cNvPr id="29" name="矩形 60"/>
            <p:cNvSpPr>
              <a:spLocks noChangeArrowheads="1"/>
            </p:cNvSpPr>
            <p:nvPr/>
          </p:nvSpPr>
          <p:spPr bwMode="auto">
            <a:xfrm>
              <a:off x="6393606" y="3723878"/>
              <a:ext cx="1778794" cy="3142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eaLnBrk="1" hangingPunct="1"/>
              <a:r>
                <a:rPr altLang="zh-CN" lang="en-US" sz="2300">
                  <a:latin charset="-122" panose="020b0503020204020204" pitchFamily="34" typeface="微软雅黑"/>
                  <a:ea charset="-122" panose="020b0503020204020204" pitchFamily="34" typeface="微软雅黑"/>
                  <a:sym charset="-122" pitchFamily="2" typeface="方正兰亭黑_GBK"/>
                </a:rPr>
                <a:t>2011-2015</a:t>
              </a:r>
            </a:p>
          </p:txBody>
        </p:sp>
      </p:grpSp>
      <p:sp>
        <p:nvSpPr>
          <p:cNvPr id="33" name="TextBox 32"/>
          <p:cNvSpPr txBox="1"/>
          <p:nvPr/>
        </p:nvSpPr>
        <p:spPr>
          <a:xfrm>
            <a:off x="1260354" y="156962"/>
            <a:ext cx="2806473" cy="457186"/>
          </a:xfrm>
          <a:prstGeom prst="rect">
            <a:avLst/>
          </a:prstGeom>
          <a:noFill/>
        </p:spPr>
        <p:txBody>
          <a:bodyPr bIns="45713" lIns="91424" rIns="91424" rtlCol="0" tIns="45713" wrap="square">
            <a:spAutoFit/>
          </a:bodyPr>
          <a:lstStyle/>
          <a:p>
            <a:r>
              <a:rPr altLang="en-US" b="1" lang="zh-CN" smtClean="0">
                <a:solidFill>
                  <a:srgbClr val="7B1B1B"/>
                </a:solidFill>
                <a:latin charset="-122" panose="020b0503020204020204" pitchFamily="34" typeface="微软雅黑"/>
                <a:ea charset="-122" panose="020b0503020204020204" pitchFamily="34" typeface="微软雅黑"/>
              </a:rPr>
              <a:t>核心成员介绍</a:t>
            </a:r>
          </a:p>
        </p:txBody>
      </p:sp>
    </p:spTree>
    <p:extLst>
      <p:ext uri="{BB962C8B-B14F-4D97-AF65-F5344CB8AC3E}">
        <p14:creationId val="803617729"/>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500"/>
                                  </p:stCondLst>
                                  <p:iterate type="lt">
                                    <p:tmPct val="10000"/>
                                  </p:iterate>
                                  <p:childTnLst>
                                    <p:set>
                                      <p:cBhvr>
                                        <p:cTn dur="1" fill="hold" id="6">
                                          <p:stCondLst>
                                            <p:cond delay="0"/>
                                          </p:stCondLst>
                                        </p:cTn>
                                        <p:tgtEl>
                                          <p:spTgt spid="33"/>
                                        </p:tgtEl>
                                        <p:attrNameLst>
                                          <p:attrName>style.visibility</p:attrName>
                                        </p:attrNameLst>
                                      </p:cBhvr>
                                      <p:to>
                                        <p:strVal val="visible"/>
                                      </p:to>
                                    </p:set>
                                    <p:anim by="(-#ppt_w*2)" calcmode="lin" valueType="num">
                                      <p:cBhvr rctx="PPT">
                                        <p:cTn autoRev="1" dur="250" fill="hold" id="7">
                                          <p:stCondLst>
                                            <p:cond delay="0"/>
                                          </p:stCondLst>
                                        </p:cTn>
                                        <p:tgtEl>
                                          <p:spTgt spid="33"/>
                                        </p:tgtEl>
                                        <p:attrNameLst>
                                          <p:attrName>ppt_w</p:attrName>
                                        </p:attrNameLst>
                                      </p:cBhvr>
                                    </p:anim>
                                    <p:anim by="(#ppt_w*0.50)" calcmode="lin" valueType="num">
                                      <p:cBhvr>
                                        <p:cTn autoRev="1" decel="50000" dur="250" fill="hold" id="8">
                                          <p:stCondLst>
                                            <p:cond delay="0"/>
                                          </p:stCondLst>
                                        </p:cTn>
                                        <p:tgtEl>
                                          <p:spTgt spid="33"/>
                                        </p:tgtEl>
                                        <p:attrNameLst>
                                          <p:attrName>ppt_x</p:attrName>
                                        </p:attrNameLst>
                                      </p:cBhvr>
                                    </p:anim>
                                    <p:anim calcmode="lin" from="(-#ppt_h/2)" to="(#ppt_y)" valueType="num">
                                      <p:cBhvr>
                                        <p:cTn dur="500" fill="hold" id="9">
                                          <p:stCondLst>
                                            <p:cond delay="0"/>
                                          </p:stCondLst>
                                        </p:cTn>
                                        <p:tgtEl>
                                          <p:spTgt spid="33"/>
                                        </p:tgtEl>
                                        <p:attrNameLst>
                                          <p:attrName>ppt_y</p:attrName>
                                        </p:attrNameLst>
                                      </p:cBhvr>
                                    </p:anim>
                                    <p:animRot by="21600000">
                                      <p:cBhvr>
                                        <p:cTn dur="500" fill="hold" id="10">
                                          <p:stCondLst>
                                            <p:cond delay="0"/>
                                          </p:stCondLst>
                                        </p:cTn>
                                        <p:tgtEl>
                                          <p:spTgt spid="33"/>
                                        </p:tgtEl>
                                        <p:attrNameLst>
                                          <p:attrName>r</p:attrName>
                                        </p:attrNameLst>
                                      </p:cBhvr>
                                    </p:animRot>
                                  </p:childTnLst>
                                </p:cTn>
                              </p:par>
                            </p:childTnLst>
                          </p:cTn>
                        </p:par>
                        <p:par>
                          <p:cTn fill="hold" id="11" nodeType="afterGroup">
                            <p:stCondLst>
                              <p:cond delay="1000"/>
                            </p:stCondLst>
                            <p:childTnLst>
                              <p:par>
                                <p:cTn fill="hold" id="12" nodeType="afterEffect" presetClass="entr" presetID="42" presetSubtype="0">
                                  <p:stCondLst>
                                    <p:cond delay="0"/>
                                  </p:stCondLst>
                                  <p:childTnLst>
                                    <p:set>
                                      <p:cBhvr>
                                        <p:cTn dur="1" fill="hold" id="13">
                                          <p:stCondLst>
                                            <p:cond delay="0"/>
                                          </p:stCondLst>
                                        </p:cTn>
                                        <p:tgtEl>
                                          <p:spTgt spid="26"/>
                                        </p:tgtEl>
                                        <p:attrNameLst>
                                          <p:attrName>style.visibility</p:attrName>
                                        </p:attrNameLst>
                                      </p:cBhvr>
                                      <p:to>
                                        <p:strVal val="visible"/>
                                      </p:to>
                                    </p:set>
                                    <p:animEffect filter="fade" transition="in">
                                      <p:cBhvr>
                                        <p:cTn dur="500" id="14"/>
                                        <p:tgtEl>
                                          <p:spTgt spid="26"/>
                                        </p:tgtEl>
                                      </p:cBhvr>
                                    </p:animEffect>
                                    <p:anim calcmode="lin" valueType="num">
                                      <p:cBhvr>
                                        <p:cTn dur="500" fill="hold" id="15"/>
                                        <p:tgtEl>
                                          <p:spTgt spid="26"/>
                                        </p:tgtEl>
                                        <p:attrNameLst>
                                          <p:attrName>ppt_x</p:attrName>
                                        </p:attrNameLst>
                                      </p:cBhvr>
                                      <p:tavLst>
                                        <p:tav tm="0">
                                          <p:val>
                                            <p:strVal val="#ppt_x"/>
                                          </p:val>
                                        </p:tav>
                                        <p:tav tm="100000">
                                          <p:val>
                                            <p:strVal val="#ppt_x"/>
                                          </p:val>
                                        </p:tav>
                                      </p:tavLst>
                                    </p:anim>
                                    <p:anim calcmode="lin" valueType="num">
                                      <p:cBhvr>
                                        <p:cTn dur="500" fill="hold" id="16"/>
                                        <p:tgtEl>
                                          <p:spTgt spid="26"/>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 presetSubtype="2">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1+#ppt_w/2"/>
                                          </p:val>
                                        </p:tav>
                                        <p:tav tm="100000">
                                          <p:val>
                                            <p:strVal val="#ppt_x"/>
                                          </p:val>
                                        </p:tav>
                                      </p:tavLst>
                                    </p:anim>
                                    <p:anim calcmode="lin" valueType="num">
                                      <p:cBhvr additive="base">
                                        <p:cTn dur="500" fill="hold" id="21"/>
                                        <p:tgtEl>
                                          <p:spTgt spid="9"/>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2">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500" fill="hold" id="24"/>
                                        <p:tgtEl>
                                          <p:spTgt spid="15"/>
                                        </p:tgtEl>
                                        <p:attrNameLst>
                                          <p:attrName>ppt_x</p:attrName>
                                        </p:attrNameLst>
                                      </p:cBhvr>
                                      <p:tavLst>
                                        <p:tav tm="0">
                                          <p:val>
                                            <p:strVal val="1+#ppt_w/2"/>
                                          </p:val>
                                        </p:tav>
                                        <p:tav tm="100000">
                                          <p:val>
                                            <p:strVal val="#ppt_x"/>
                                          </p:val>
                                        </p:tav>
                                      </p:tavLst>
                                    </p:anim>
                                    <p:anim calcmode="lin" valueType="num">
                                      <p:cBhvr additive="base">
                                        <p:cTn dur="500" fill="hold" id="25"/>
                                        <p:tgtEl>
                                          <p:spTgt spid="15"/>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2" presetSubtype="2">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additive="base">
                                        <p:cTn dur="500" fill="hold" id="29"/>
                                        <p:tgtEl>
                                          <p:spTgt spid="16"/>
                                        </p:tgtEl>
                                        <p:attrNameLst>
                                          <p:attrName>ppt_x</p:attrName>
                                        </p:attrNameLst>
                                      </p:cBhvr>
                                      <p:tavLst>
                                        <p:tav tm="0">
                                          <p:val>
                                            <p:strVal val="1+#ppt_w/2"/>
                                          </p:val>
                                        </p:tav>
                                        <p:tav tm="100000">
                                          <p:val>
                                            <p:strVal val="#ppt_x"/>
                                          </p:val>
                                        </p:tav>
                                      </p:tavLst>
                                    </p:anim>
                                    <p:anim calcmode="lin" valueType="num">
                                      <p:cBhvr additive="base">
                                        <p:cTn dur="500" fill="hold" id="30"/>
                                        <p:tgtEl>
                                          <p:spTgt spid="16"/>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22" presetSubtype="8">
                                  <p:stCondLst>
                                    <p:cond delay="0"/>
                                  </p:stCondLst>
                                  <p:childTnLst>
                                    <p:set>
                                      <p:cBhvr>
                                        <p:cTn dur="1" fill="hold" id="33">
                                          <p:stCondLst>
                                            <p:cond delay="0"/>
                                          </p:stCondLst>
                                        </p:cTn>
                                        <p:tgtEl>
                                          <p:spTgt spid="5"/>
                                        </p:tgtEl>
                                        <p:attrNameLst>
                                          <p:attrName>style.visibility</p:attrName>
                                        </p:attrNameLst>
                                      </p:cBhvr>
                                      <p:to>
                                        <p:strVal val="visible"/>
                                      </p:to>
                                    </p:set>
                                    <p:animEffect filter="wipe(left)" transition="in">
                                      <p:cBhvr>
                                        <p:cTn dur="500" id="34"/>
                                        <p:tgtEl>
                                          <p:spTgt spid="5"/>
                                        </p:tgtEl>
                                      </p:cBhvr>
                                    </p:animEffect>
                                  </p:childTnLst>
                                </p:cTn>
                              </p:par>
                            </p:childTnLst>
                          </p:cTn>
                        </p:par>
                        <p:par>
                          <p:cTn fill="hold" id="35" nodeType="afterGroup">
                            <p:stCondLst>
                              <p:cond delay="3000"/>
                            </p:stCondLst>
                            <p:childTnLst>
                              <p:par>
                                <p:cTn fill="hold" id="36" nodeType="afterEffect" presetClass="entr" presetID="2" presetSubtype="8">
                                  <p:stCondLst>
                                    <p:cond delay="0"/>
                                  </p:stCondLst>
                                  <p:childTnLst>
                                    <p:set>
                                      <p:cBhvr>
                                        <p:cTn dur="1" fill="hold" id="37">
                                          <p:stCondLst>
                                            <p:cond delay="0"/>
                                          </p:stCondLst>
                                        </p:cTn>
                                        <p:tgtEl>
                                          <p:spTgt spid="18"/>
                                        </p:tgtEl>
                                        <p:attrNameLst>
                                          <p:attrName>style.visibility</p:attrName>
                                        </p:attrNameLst>
                                      </p:cBhvr>
                                      <p:to>
                                        <p:strVal val="visible"/>
                                      </p:to>
                                    </p:set>
                                    <p:anim calcmode="lin" valueType="num">
                                      <p:cBhvr additive="base">
                                        <p:cTn dur="500" fill="hold" id="38"/>
                                        <p:tgtEl>
                                          <p:spTgt spid="18"/>
                                        </p:tgtEl>
                                        <p:attrNameLst>
                                          <p:attrName>ppt_x</p:attrName>
                                        </p:attrNameLst>
                                      </p:cBhvr>
                                      <p:tavLst>
                                        <p:tav tm="0">
                                          <p:val>
                                            <p:strVal val="0-#ppt_w/2"/>
                                          </p:val>
                                        </p:tav>
                                        <p:tav tm="100000">
                                          <p:val>
                                            <p:strVal val="#ppt_x"/>
                                          </p:val>
                                        </p:tav>
                                      </p:tavLst>
                                    </p:anim>
                                    <p:anim calcmode="lin" valueType="num">
                                      <p:cBhvr additive="base">
                                        <p:cTn dur="500" fill="hold" id="39"/>
                                        <p:tgtEl>
                                          <p:spTgt spid="18"/>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additive="base">
                                        <p:cTn dur="500" fill="hold" id="42"/>
                                        <p:tgtEl>
                                          <p:spTgt spid="19"/>
                                        </p:tgtEl>
                                        <p:attrNameLst>
                                          <p:attrName>ppt_x</p:attrName>
                                        </p:attrNameLst>
                                      </p:cBhvr>
                                      <p:tavLst>
                                        <p:tav tm="0">
                                          <p:val>
                                            <p:strVal val="1+#ppt_w/2"/>
                                          </p:val>
                                        </p:tav>
                                        <p:tav tm="100000">
                                          <p:val>
                                            <p:strVal val="#ppt_x"/>
                                          </p:val>
                                        </p:tav>
                                      </p:tavLst>
                                    </p:anim>
                                    <p:anim calcmode="lin" valueType="num">
                                      <p:cBhvr additive="base">
                                        <p:cTn dur="500" fill="hold" id="43"/>
                                        <p:tgtEl>
                                          <p:spTgt spid="19"/>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500"/>
                            </p:stCondLst>
                            <p:childTnLst>
                              <p:par>
                                <p:cTn fill="hold" grpId="0" id="45" nodeType="afterEffect" presetClass="entr" presetID="16" presetSubtype="21">
                                  <p:stCondLst>
                                    <p:cond delay="0"/>
                                  </p:stCondLst>
                                  <p:childTnLst>
                                    <p:set>
                                      <p:cBhvr>
                                        <p:cTn dur="1" fill="hold" id="46">
                                          <p:stCondLst>
                                            <p:cond delay="0"/>
                                          </p:stCondLst>
                                        </p:cTn>
                                        <p:tgtEl>
                                          <p:spTgt spid="17"/>
                                        </p:tgtEl>
                                        <p:attrNameLst>
                                          <p:attrName>style.visibility</p:attrName>
                                        </p:attrNameLst>
                                      </p:cBhvr>
                                      <p:to>
                                        <p:strVal val="visible"/>
                                      </p:to>
                                    </p:set>
                                    <p:animEffect filter="barn(inVertical)" transition="in">
                                      <p:cBhvr>
                                        <p:cTn dur="500" id="47"/>
                                        <p:tgtEl>
                                          <p:spTgt spid="17"/>
                                        </p:tgtEl>
                                      </p:cBhvr>
                                    </p:animEffect>
                                  </p:childTnLst>
                                </p:cTn>
                              </p:par>
                            </p:childTnLst>
                          </p:cTn>
                        </p:par>
                        <p:par>
                          <p:cTn fill="hold" id="48" nodeType="afterGroup">
                            <p:stCondLst>
                              <p:cond delay="4000"/>
                            </p:stCondLst>
                            <p:childTnLst>
                              <p:par>
                                <p:cTn fill="hold" id="49" nodeType="afterEffect" presetClass="entr" presetID="42" presetSubtype="0">
                                  <p:stCondLst>
                                    <p:cond delay="0"/>
                                  </p:stCondLst>
                                  <p:childTnLst>
                                    <p:set>
                                      <p:cBhvr>
                                        <p:cTn dur="1" fill="hold" id="50">
                                          <p:stCondLst>
                                            <p:cond delay="0"/>
                                          </p:stCondLst>
                                        </p:cTn>
                                        <p:tgtEl>
                                          <p:spTgt spid="30"/>
                                        </p:tgtEl>
                                        <p:attrNameLst>
                                          <p:attrName>style.visibility</p:attrName>
                                        </p:attrNameLst>
                                      </p:cBhvr>
                                      <p:to>
                                        <p:strVal val="visible"/>
                                      </p:to>
                                    </p:set>
                                    <p:animEffect filter="fade" transition="in">
                                      <p:cBhvr>
                                        <p:cTn dur="500" id="51"/>
                                        <p:tgtEl>
                                          <p:spTgt spid="30"/>
                                        </p:tgtEl>
                                      </p:cBhvr>
                                    </p:animEffect>
                                    <p:anim calcmode="lin" valueType="num">
                                      <p:cBhvr>
                                        <p:cTn dur="500" fill="hold" id="52"/>
                                        <p:tgtEl>
                                          <p:spTgt spid="30"/>
                                        </p:tgtEl>
                                        <p:attrNameLst>
                                          <p:attrName>ppt_x</p:attrName>
                                        </p:attrNameLst>
                                      </p:cBhvr>
                                      <p:tavLst>
                                        <p:tav tm="0">
                                          <p:val>
                                            <p:strVal val="#ppt_x"/>
                                          </p:val>
                                        </p:tav>
                                        <p:tav tm="100000">
                                          <p:val>
                                            <p:strVal val="#ppt_x"/>
                                          </p:val>
                                        </p:tav>
                                      </p:tavLst>
                                    </p:anim>
                                    <p:anim calcmode="lin" valueType="num">
                                      <p:cBhvr>
                                        <p:cTn dur="500" fill="hold" id="53"/>
                                        <p:tgtEl>
                                          <p:spTgt spid="30"/>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4500"/>
                            </p:stCondLst>
                            <p:childTnLst>
                              <p:par>
                                <p:cTn fill="hold" id="55" nodeType="afterEffect" presetClass="entr" presetID="42" presetSubtype="0">
                                  <p:stCondLst>
                                    <p:cond delay="0"/>
                                  </p:stCondLst>
                                  <p:childTnLst>
                                    <p:set>
                                      <p:cBhvr>
                                        <p:cTn dur="1" fill="hold" id="56">
                                          <p:stCondLst>
                                            <p:cond delay="0"/>
                                          </p:stCondLst>
                                        </p:cTn>
                                        <p:tgtEl>
                                          <p:spTgt spid="31"/>
                                        </p:tgtEl>
                                        <p:attrNameLst>
                                          <p:attrName>style.visibility</p:attrName>
                                        </p:attrNameLst>
                                      </p:cBhvr>
                                      <p:to>
                                        <p:strVal val="visible"/>
                                      </p:to>
                                    </p:set>
                                    <p:animEffect filter="fade" transition="in">
                                      <p:cBhvr>
                                        <p:cTn dur="500" id="57"/>
                                        <p:tgtEl>
                                          <p:spTgt spid="31"/>
                                        </p:tgtEl>
                                      </p:cBhvr>
                                    </p:animEffect>
                                    <p:anim calcmode="lin" valueType="num">
                                      <p:cBhvr>
                                        <p:cTn dur="500" fill="hold" id="58"/>
                                        <p:tgtEl>
                                          <p:spTgt spid="31"/>
                                        </p:tgtEl>
                                        <p:attrNameLst>
                                          <p:attrName>ppt_x</p:attrName>
                                        </p:attrNameLst>
                                      </p:cBhvr>
                                      <p:tavLst>
                                        <p:tav tm="0">
                                          <p:val>
                                            <p:strVal val="#ppt_x"/>
                                          </p:val>
                                        </p:tav>
                                        <p:tav tm="100000">
                                          <p:val>
                                            <p:strVal val="#ppt_x"/>
                                          </p:val>
                                        </p:tav>
                                      </p:tavLst>
                                    </p:anim>
                                    <p:anim calcmode="lin" valueType="num">
                                      <p:cBhvr>
                                        <p:cTn dur="500" fill="hold" id="59"/>
                                        <p:tgtEl>
                                          <p:spTgt spid="31"/>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5000"/>
                            </p:stCondLst>
                            <p:childTnLst>
                              <p:par>
                                <p:cTn fill="hold" id="61" nodeType="afterEffect" presetClass="entr" presetID="42" presetSubtype="0">
                                  <p:stCondLst>
                                    <p:cond delay="0"/>
                                  </p:stCondLst>
                                  <p:childTnLst>
                                    <p:set>
                                      <p:cBhvr>
                                        <p:cTn dur="1" fill="hold" id="62">
                                          <p:stCondLst>
                                            <p:cond delay="0"/>
                                          </p:stCondLst>
                                        </p:cTn>
                                        <p:tgtEl>
                                          <p:spTgt spid="32"/>
                                        </p:tgtEl>
                                        <p:attrNameLst>
                                          <p:attrName>style.visibility</p:attrName>
                                        </p:attrNameLst>
                                      </p:cBhvr>
                                      <p:to>
                                        <p:strVal val="visible"/>
                                      </p:to>
                                    </p:set>
                                    <p:animEffect filter="fade" transition="in">
                                      <p:cBhvr>
                                        <p:cTn dur="500" id="63"/>
                                        <p:tgtEl>
                                          <p:spTgt spid="32"/>
                                        </p:tgtEl>
                                      </p:cBhvr>
                                    </p:animEffect>
                                    <p:anim calcmode="lin" valueType="num">
                                      <p:cBhvr>
                                        <p:cTn dur="500" fill="hold" id="64"/>
                                        <p:tgtEl>
                                          <p:spTgt spid="32"/>
                                        </p:tgtEl>
                                        <p:attrNameLst>
                                          <p:attrName>ppt_x</p:attrName>
                                        </p:attrNameLst>
                                      </p:cBhvr>
                                      <p:tavLst>
                                        <p:tav tm="0">
                                          <p:val>
                                            <p:strVal val="#ppt_x"/>
                                          </p:val>
                                        </p:tav>
                                        <p:tav tm="100000">
                                          <p:val>
                                            <p:strVal val="#ppt_x"/>
                                          </p:val>
                                        </p:tav>
                                      </p:tavLst>
                                    </p:anim>
                                    <p:anim calcmode="lin" valueType="num">
                                      <p:cBhvr>
                                        <p:cTn dur="500" fill="hold" id="65"/>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5"/>
      <p:bldP grpId="0" spid="16"/>
      <p:bldP grpId="0" spid="17"/>
      <p:bldP grpId="0" spid="3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黑色背景" id="12" name="Picture 2"/>
          <p:cNvPicPr>
            <a:picLocks noChangeArrowheads="1" noChangeAspect="1"/>
          </p:cNvPicPr>
          <p:nvPr/>
        </p:nvPicPr>
        <p:blipFill>
          <a:blip r:embed="rId3">
            <a:extLst>
              <a:ext uri="{28A0092B-C50C-407E-A947-70E740481C1C}">
                <a14:useLocalDpi val="0"/>
              </a:ext>
            </a:extLst>
          </a:blip>
          <a:srcRect l="704"/>
          <a:stretch>
            <a:fillRect/>
          </a:stretch>
        </p:blipFill>
        <p:spPr bwMode="auto">
          <a:xfrm>
            <a:off x="-7151" y="0"/>
            <a:ext cx="12181916" cy="6859588"/>
          </a:xfrm>
          <a:prstGeom prst="rect">
            <a:avLst/>
          </a:prstGeom>
          <a:noFill/>
          <a:extLst>
            <a:ext uri="{909E8E84-426E-40DD-AFC4-6F175D3DCCD1}">
              <a14:hiddenFill>
                <a:solidFill>
                  <a:srgbClr val="FFFFFF"/>
                </a:solidFill>
              </a14:hiddenFill>
            </a:ext>
          </a:extLst>
        </p:spPr>
      </p:pic>
      <p:sp>
        <p:nvSpPr>
          <p:cNvPr id="16" name="五边形 1"/>
          <p:cNvSpPr/>
          <p:nvPr/>
        </p:nvSpPr>
        <p:spPr>
          <a:xfrm rot="16200000">
            <a:off x="4243754" y="4561503"/>
            <a:ext cx="3760576" cy="777078"/>
          </a:xfrm>
          <a:custGeom>
            <a:gdLst>
              <a:gd fmla="*/ 0 w 7392815" name="connsiteX0"/>
              <a:gd fmla="*/ 7993 h 6867581" name="connsiteY0"/>
              <a:gd fmla="*/ 4764712 w 7392815" name="connsiteX1"/>
              <a:gd fmla="*/ 0 h 6867581" name="connsiteY1"/>
              <a:gd fmla="*/ 7392816 w 7392815" name="connsiteX2"/>
              <a:gd fmla="*/ 3411701 h 6867581" name="connsiteY2"/>
              <a:gd fmla="*/ 4578667 w 7392815" name="connsiteX3"/>
              <a:gd fmla="*/ 6856007 h 6867581" name="connsiteY3"/>
              <a:gd fmla="*/ 0 w 7392815" name="connsiteX4"/>
              <a:gd fmla="*/ 6867581 h 6867581" name="connsiteY4"/>
              <a:gd fmla="*/ 0 w 7392815" name="connsiteX5"/>
              <a:gd fmla="*/ 7993 h 6867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67581" w="7392815">
                <a:moveTo>
                  <a:pt x="0" y="7993"/>
                </a:moveTo>
                <a:lnTo>
                  <a:pt x="4764712" y="0"/>
                </a:lnTo>
                <a:lnTo>
                  <a:pt x="7392816" y="3411701"/>
                </a:lnTo>
                <a:lnTo>
                  <a:pt x="4578667" y="6856007"/>
                </a:lnTo>
                <a:lnTo>
                  <a:pt x="0" y="6867581"/>
                </a:lnTo>
                <a:lnTo>
                  <a:pt x="0" y="7993"/>
                </a:lnTo>
                <a:close/>
              </a:path>
            </a:pathLst>
          </a:custGeom>
          <a:solidFill>
            <a:srgbClr val="3E0000">
              <a:alpha val="77000"/>
            </a:srgbClr>
          </a:solidFill>
          <a:effectLst>
            <a:glow rad="203200">
              <a:schemeClr val="tx1">
                <a:lumMod val="95000"/>
                <a:lumOff val="5000"/>
                <a:alpha val="33000"/>
              </a:schemeClr>
            </a:glow>
            <a:outerShdw blurRad="50800" dir="16200000" dist="38100" rotWithShape="0">
              <a:prstClr val="black">
                <a:alpha val="40000"/>
              </a:prstClr>
            </a:outerShdw>
          </a:effectLst>
        </p:spPr>
        <p:txBody>
          <a:bodyPr anchor="ctr" bIns="60879" lIns="121758" rIns="121758" rtlCol="0" tIns="60879" wrap="square">
            <a:spAutoFit/>
          </a:bodyPr>
          <a:lstStyle/>
          <a:p>
            <a:pPr algn="ctr" defTabSz="1243700"/>
            <a:endParaRPr altLang="en-US" b="1" lang="zh-CN" sz="4300">
              <a:solidFill>
                <a:srgbClr val="FF3300"/>
              </a:solidFill>
              <a:latin charset="-122" panose="020b0503020204020204" pitchFamily="34" typeface="微软雅黑"/>
              <a:ea charset="-122" panose="020b0503020204020204" pitchFamily="34" typeface="微软雅黑"/>
            </a:endParaRPr>
          </a:p>
        </p:txBody>
      </p:sp>
      <p:sp>
        <p:nvSpPr>
          <p:cNvPr id="7" name="Rectangle 3"/>
          <p:cNvSpPr/>
          <p:nvPr/>
        </p:nvSpPr>
        <p:spPr bwMode="auto">
          <a:xfrm>
            <a:off x="1042085" y="3835893"/>
            <a:ext cx="10078448" cy="74248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70000"/>
              </a:lnSpc>
              <a:spcBef>
                <a:spcPct val="0"/>
              </a:spcBef>
              <a:spcAft>
                <a:spcPct val="0"/>
              </a:spcAft>
            </a:pPr>
            <a:r>
              <a:rPr altLang="en-US" b="1" lang="zh-CN" smtClean="0" sz="4300">
                <a:solidFill>
                  <a:schemeClr val="bg1"/>
                </a:solidFill>
                <a:effectLst>
                  <a:outerShdw algn="tl" blurRad="38100" dir="2700000" dist="38100">
                    <a:srgbClr val="000000">
                      <a:alpha val="43137"/>
                    </a:srgbClr>
                  </a:outerShdw>
                </a:effectLst>
                <a:latin typeface="微软雅黑"/>
                <a:ea typeface="微软雅黑"/>
                <a:cs charset="0" typeface="Bebas Neue"/>
                <a:sym charset="0" typeface="Bebas Neue"/>
              </a:rPr>
              <a:t>年度工作概述</a:t>
            </a:r>
          </a:p>
        </p:txBody>
      </p:sp>
      <p:sp>
        <p:nvSpPr>
          <p:cNvPr id="8" name="Rectangle 2"/>
          <p:cNvSpPr/>
          <p:nvPr/>
        </p:nvSpPr>
        <p:spPr bwMode="auto">
          <a:xfrm>
            <a:off x="1685376" y="4493415"/>
            <a:ext cx="9145016" cy="4394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sz="1300">
                <a:solidFill>
                  <a:schemeClr val="bg1"/>
                </a:solidFill>
                <a:effectLst>
                  <a:outerShdw algn="tl" blurRad="38100" dir="2700000" dist="38100">
                    <a:srgbClr val="000000">
                      <a:alpha val="43137"/>
                    </a:srgbClr>
                  </a:outerShdw>
                </a:effectLst>
                <a:latin typeface="微软雅黑"/>
                <a:ea typeface="微软雅黑"/>
                <a:sym charset="0" typeface="Gill Sans"/>
              </a:rPr>
              <a:t>此处添加详细文本描述，建议与标题相关并符合整体语言风格，语言描述尽量简洁生动。尽量将每页幻灯片的字数控制在200字以内，据统计每页幻灯片的最好控制在5分钟之内。 此处添加详细文本描述，建议与标题相关并符合整体语言风格</a:t>
            </a:r>
          </a:p>
        </p:txBody>
      </p:sp>
      <p:pic>
        <p:nvPicPr>
          <p:cNvPr id="13" name="Picture 5"/>
          <p:cNvPicPr>
            <a:picLocks noChangeAspect="1"/>
          </p:cNvPicPr>
          <p:nvPr/>
        </p:nvPicPr>
        <p:blipFill>
          <a:blip r:embed="rId4">
            <a:extLst>
              <a:ext uri="{28A0092B-C50C-407E-A947-70E740481C1C}">
                <a14:useLocalDpi val="0"/>
              </a:ext>
            </a:extLst>
          </a:blip>
          <a:stretch>
            <a:fillRect/>
          </a:stretch>
        </p:blipFill>
        <p:spPr>
          <a:xfrm>
            <a:off x="4944985" y="3866516"/>
            <a:ext cx="3039767" cy="3739742"/>
          </a:xfrm>
          <a:prstGeom prst="rect">
            <a:avLst/>
          </a:prstGeom>
        </p:spPr>
      </p:pic>
      <p:sp>
        <p:nvSpPr>
          <p:cNvPr id="18" name="椭圆 17"/>
          <p:cNvSpPr/>
          <p:nvPr/>
        </p:nvSpPr>
        <p:spPr>
          <a:xfrm>
            <a:off x="5360045" y="2225430"/>
            <a:ext cx="1355396" cy="1355395"/>
          </a:xfrm>
          <a:prstGeom prst="ellipse">
            <a:avLst/>
          </a:prstGeom>
          <a:solidFill>
            <a:schemeClr val="bg1">
              <a:lumMod val="95000"/>
            </a:schemeClr>
          </a:solidFill>
          <a:ln algn="ctr" cap="flat" cmpd="sng" w="12700">
            <a:gradFill flip="none" rotWithShape="1">
              <a:gsLst>
                <a:gs pos="0">
                  <a:sysClr lastClr="FFFFFF" val="window"/>
                </a:gs>
                <a:gs pos="100000">
                  <a:sysClr lastClr="FFFFFF" val="window">
                    <a:lumMod val="75000"/>
                  </a:sysClr>
                </a:gs>
              </a:gsLst>
              <a:lin ang="2700000" scaled="1"/>
            </a:gradFill>
            <a:prstDash val="solid"/>
          </a:ln>
          <a:effectLst>
            <a:outerShdw algn="tl" blurRad="152400" dir="2700000" dist="508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grpSp>
        <p:nvGrpSpPr>
          <p:cNvPr id="9" name="Group 105"/>
          <p:cNvGrpSpPr/>
          <p:nvPr/>
        </p:nvGrpSpPr>
        <p:grpSpPr>
          <a:xfrm>
            <a:off x="5654993" y="2492759"/>
            <a:ext cx="789934" cy="793019"/>
            <a:chExt cx="492125" cy="490538"/>
          </a:xfrm>
          <a:solidFill>
            <a:srgbClr val="7B1B1B"/>
          </a:solidFill>
        </p:grpSpPr>
        <p:sp>
          <p:nvSpPr>
            <p:cNvPr id="10" name="Freeform 9"/>
            <p:cNvSpPr>
              <a:spLocks noChangeArrowheads="1" noEditPoints="1"/>
            </p:cNvSpPr>
            <p:nvPr/>
          </p:nvSpPr>
          <p:spPr bwMode="auto">
            <a:xfrm>
              <a:off x="0" y="0"/>
              <a:ext cx="492125" cy="490538"/>
            </a:xfrm>
            <a:custGeom>
              <a:gdLst>
                <a:gd fmla="*/ 445988 w 128" name="T0"/>
                <a:gd fmla="*/ 0 h 128" name="T1"/>
                <a:gd fmla="*/ 107652 w 128" name="T2"/>
                <a:gd fmla="*/ 0 h 128" name="T3"/>
                <a:gd fmla="*/ 61516 w 128" name="T4"/>
                <a:gd fmla="*/ 45988 h 128" name="T5"/>
                <a:gd fmla="*/ 61516 w 128" name="T6"/>
                <a:gd fmla="*/ 76647 h 128" name="T7"/>
                <a:gd fmla="*/ 46137 w 128" name="T8"/>
                <a:gd fmla="*/ 76647 h 128" name="T9"/>
                <a:gd fmla="*/ 0 w 128" name="T10"/>
                <a:gd fmla="*/ 122635 h 128" name="T11"/>
                <a:gd fmla="*/ 0 w 128" name="T12"/>
                <a:gd fmla="*/ 429221 h 128" name="T13"/>
                <a:gd fmla="*/ 61516 w 128" name="T14"/>
                <a:gd fmla="*/ 490538 h 128" name="T15"/>
                <a:gd fmla="*/ 430609 w 128" name="T16"/>
                <a:gd fmla="*/ 490538 h 128" name="T17"/>
                <a:gd fmla="*/ 492125 w 128" name="T18"/>
                <a:gd fmla="*/ 429221 h 128" name="T19"/>
                <a:gd fmla="*/ 492125 w 128" name="T20"/>
                <a:gd fmla="*/ 45988 h 128" name="T21"/>
                <a:gd fmla="*/ 445988 w 128" name="T22"/>
                <a:gd fmla="*/ 0 h 128" name="T23"/>
                <a:gd fmla="*/ 461367 w 128" name="T24"/>
                <a:gd fmla="*/ 429221 h 128" name="T25"/>
                <a:gd fmla="*/ 430609 w 128" name="T26"/>
                <a:gd fmla="*/ 459879 h 128" name="T27"/>
                <a:gd fmla="*/ 61516 w 128" name="T28"/>
                <a:gd fmla="*/ 459879 h 128" name="T29"/>
                <a:gd fmla="*/ 30758 w 128" name="T30"/>
                <a:gd fmla="*/ 429221 h 128" name="T31"/>
                <a:gd fmla="*/ 30758 w 128" name="T32"/>
                <a:gd fmla="*/ 122635 h 128" name="T33"/>
                <a:gd fmla="*/ 46137 w 128" name="T34"/>
                <a:gd fmla="*/ 107305 h 128" name="T35"/>
                <a:gd fmla="*/ 61516 w 128" name="T36"/>
                <a:gd fmla="*/ 107305 h 128" name="T37"/>
                <a:gd fmla="*/ 61516 w 128" name="T38"/>
                <a:gd fmla="*/ 413891 h 128" name="T39"/>
                <a:gd fmla="*/ 76895 w 128" name="T40"/>
                <a:gd fmla="*/ 429221 h 128" name="T41"/>
                <a:gd fmla="*/ 92273 w 128" name="T42"/>
                <a:gd fmla="*/ 413891 h 128" name="T43"/>
                <a:gd fmla="*/ 92273 w 128" name="T44"/>
                <a:gd fmla="*/ 45988 h 128" name="T45"/>
                <a:gd fmla="*/ 107652 w 128" name="T46"/>
                <a:gd fmla="*/ 30659 h 128" name="T47"/>
                <a:gd fmla="*/ 445988 w 128" name="T48"/>
                <a:gd fmla="*/ 30659 h 128" name="T49"/>
                <a:gd fmla="*/ 461367 w 128" name="T50"/>
                <a:gd fmla="*/ 45988 h 128" name="T51"/>
                <a:gd fmla="*/ 461367 w 128" name="T52"/>
                <a:gd fmla="*/ 429221 h 12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28" name="T81"/>
                <a:gd fmla="*/ 0 h 128" name="T82"/>
                <a:gd fmla="*/ 128 w 128" name="T83"/>
                <a:gd fmla="*/ 128 h 128"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28" w="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algn="ctr" blurRad="63500" rotWithShape="0" sx="102000" sy="102000">
                <a:prstClr val="black">
                  <a:alpha val="40000"/>
                </a:prstClr>
              </a:outerShdw>
            </a:effectLst>
            <a:extLst>
              <a:ext uri="{91240B29-F687-4F45-9708-019B960494DF}">
                <a14:hiddenLine cmpd="sng" w="9525">
                  <a:solidFill>
                    <a:srgbClr val="000000"/>
                  </a:solidFill>
                  <a:bevel/>
                  <a:headEnd/>
                  <a:tailEnd/>
                </a14:hiddenLine>
              </a:ext>
            </a:extLst>
          </p:spPr>
          <p:txBody>
            <a:bodyPr/>
            <a:lstStyle/>
            <a:p>
              <a:endParaRPr altLang="en-US" lang="zh-CN"/>
            </a:p>
          </p:txBody>
        </p:sp>
        <p:sp>
          <p:nvSpPr>
            <p:cNvPr id="11" name="Freeform 10"/>
            <p:cNvSpPr>
              <a:spLocks noChangeArrowheads="1"/>
            </p:cNvSpPr>
            <p:nvPr/>
          </p:nvSpPr>
          <p:spPr bwMode="auto">
            <a:xfrm>
              <a:off x="292100" y="184150"/>
              <a:ext cx="138113" cy="14288"/>
            </a:xfrm>
            <a:custGeom>
              <a:gdLst>
                <a:gd fmla="*/ 7673 w 36" name="T0"/>
                <a:gd fmla="*/ 14288 h 4" name="T1"/>
                <a:gd fmla="*/ 130440 w 36" name="T2"/>
                <a:gd fmla="*/ 14288 h 4" name="T3"/>
                <a:gd fmla="*/ 138113 w 36" name="T4"/>
                <a:gd fmla="*/ 7144 h 4" name="T5"/>
                <a:gd fmla="*/ 130440 w 36" name="T6"/>
                <a:gd fmla="*/ 0 h 4" name="T7"/>
                <a:gd fmla="*/ 7673 w 36" name="T8"/>
                <a:gd fmla="*/ 0 h 4" name="T9"/>
                <a:gd fmla="*/ 0 w 36" name="T10"/>
                <a:gd fmla="*/ 7144 h 4" name="T11"/>
                <a:gd fmla="*/ 7673 w 36" name="T12"/>
                <a:gd fmla="*/ 14288 h 4" name="T13"/>
                <a:gd fmla="*/ 0 60000 65536" name="T14"/>
                <a:gd fmla="*/ 0 60000 65536" name="T15"/>
                <a:gd fmla="*/ 0 60000 65536" name="T16"/>
                <a:gd fmla="*/ 0 60000 65536" name="T17"/>
                <a:gd fmla="*/ 0 60000 65536" name="T18"/>
                <a:gd fmla="*/ 0 60000 65536" name="T19"/>
                <a:gd fmla="*/ 0 60000 65536" name="T20"/>
                <a:gd fmla="*/ 0 w 36" name="T21"/>
                <a:gd fmla="*/ 0 h 4" name="T22"/>
                <a:gd fmla="*/ 36 w 36"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4" name="Freeform 11"/>
            <p:cNvSpPr>
              <a:spLocks noChangeArrowheads="1"/>
            </p:cNvSpPr>
            <p:nvPr/>
          </p:nvSpPr>
          <p:spPr bwMode="auto">
            <a:xfrm>
              <a:off x="292100" y="138112"/>
              <a:ext cx="138113" cy="14288"/>
            </a:xfrm>
            <a:custGeom>
              <a:gdLst>
                <a:gd fmla="*/ 7673 w 36" name="T0"/>
                <a:gd fmla="*/ 14288 h 4" name="T1"/>
                <a:gd fmla="*/ 130440 w 36" name="T2"/>
                <a:gd fmla="*/ 14288 h 4" name="T3"/>
                <a:gd fmla="*/ 138113 w 36" name="T4"/>
                <a:gd fmla="*/ 7144 h 4" name="T5"/>
                <a:gd fmla="*/ 130440 w 36" name="T6"/>
                <a:gd fmla="*/ 0 h 4" name="T7"/>
                <a:gd fmla="*/ 7673 w 36" name="T8"/>
                <a:gd fmla="*/ 0 h 4" name="T9"/>
                <a:gd fmla="*/ 0 w 36" name="T10"/>
                <a:gd fmla="*/ 7144 h 4" name="T11"/>
                <a:gd fmla="*/ 7673 w 36" name="T12"/>
                <a:gd fmla="*/ 14288 h 4" name="T13"/>
                <a:gd fmla="*/ 0 60000 65536" name="T14"/>
                <a:gd fmla="*/ 0 60000 65536" name="T15"/>
                <a:gd fmla="*/ 0 60000 65536" name="T16"/>
                <a:gd fmla="*/ 0 60000 65536" name="T17"/>
                <a:gd fmla="*/ 0 60000 65536" name="T18"/>
                <a:gd fmla="*/ 0 60000 65536" name="T19"/>
                <a:gd fmla="*/ 0 60000 65536" name="T20"/>
                <a:gd fmla="*/ 0 w 36" name="T21"/>
                <a:gd fmla="*/ 0 h 4" name="T22"/>
                <a:gd fmla="*/ 36 w 36"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5" name="Freeform 12"/>
            <p:cNvSpPr>
              <a:spLocks noChangeArrowheads="1"/>
            </p:cNvSpPr>
            <p:nvPr/>
          </p:nvSpPr>
          <p:spPr bwMode="auto">
            <a:xfrm>
              <a:off x="292100" y="92075"/>
              <a:ext cx="138113" cy="14288"/>
            </a:xfrm>
            <a:custGeom>
              <a:gdLst>
                <a:gd fmla="*/ 7673 w 36" name="T0"/>
                <a:gd fmla="*/ 14288 h 4" name="T1"/>
                <a:gd fmla="*/ 130440 w 36" name="T2"/>
                <a:gd fmla="*/ 14288 h 4" name="T3"/>
                <a:gd fmla="*/ 138113 w 36" name="T4"/>
                <a:gd fmla="*/ 7144 h 4" name="T5"/>
                <a:gd fmla="*/ 130440 w 36" name="T6"/>
                <a:gd fmla="*/ 0 h 4" name="T7"/>
                <a:gd fmla="*/ 7673 w 36" name="T8"/>
                <a:gd fmla="*/ 0 h 4" name="T9"/>
                <a:gd fmla="*/ 0 w 36" name="T10"/>
                <a:gd fmla="*/ 7144 h 4" name="T11"/>
                <a:gd fmla="*/ 7673 w 36" name="T12"/>
                <a:gd fmla="*/ 14288 h 4" name="T13"/>
                <a:gd fmla="*/ 0 60000 65536" name="T14"/>
                <a:gd fmla="*/ 0 60000 65536" name="T15"/>
                <a:gd fmla="*/ 0 60000 65536" name="T16"/>
                <a:gd fmla="*/ 0 60000 65536" name="T17"/>
                <a:gd fmla="*/ 0 60000 65536" name="T18"/>
                <a:gd fmla="*/ 0 60000 65536" name="T19"/>
                <a:gd fmla="*/ 0 60000 65536" name="T20"/>
                <a:gd fmla="*/ 0 w 36" name="T21"/>
                <a:gd fmla="*/ 0 h 4" name="T22"/>
                <a:gd fmla="*/ 36 w 36"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7" name="Freeform 13"/>
            <p:cNvSpPr>
              <a:spLocks noChangeArrowheads="1"/>
            </p:cNvSpPr>
            <p:nvPr/>
          </p:nvSpPr>
          <p:spPr bwMode="auto">
            <a:xfrm>
              <a:off x="122238" y="414337"/>
              <a:ext cx="138113" cy="14288"/>
            </a:xfrm>
            <a:custGeom>
              <a:gdLst>
                <a:gd fmla="*/ 130440 w 36" name="T0"/>
                <a:gd fmla="*/ 0 h 4" name="T1"/>
                <a:gd fmla="*/ 7673 w 36" name="T2"/>
                <a:gd fmla="*/ 0 h 4" name="T3"/>
                <a:gd fmla="*/ 0 w 36" name="T4"/>
                <a:gd fmla="*/ 7144 h 4" name="T5"/>
                <a:gd fmla="*/ 7673 w 36" name="T6"/>
                <a:gd fmla="*/ 14288 h 4" name="T7"/>
                <a:gd fmla="*/ 130440 w 36" name="T8"/>
                <a:gd fmla="*/ 14288 h 4" name="T9"/>
                <a:gd fmla="*/ 138113 w 36" name="T10"/>
                <a:gd fmla="*/ 7144 h 4" name="T11"/>
                <a:gd fmla="*/ 130440 w 36" name="T12"/>
                <a:gd fmla="*/ 0 h 4" name="T13"/>
                <a:gd fmla="*/ 0 60000 65536" name="T14"/>
                <a:gd fmla="*/ 0 60000 65536" name="T15"/>
                <a:gd fmla="*/ 0 60000 65536" name="T16"/>
                <a:gd fmla="*/ 0 60000 65536" name="T17"/>
                <a:gd fmla="*/ 0 60000 65536" name="T18"/>
                <a:gd fmla="*/ 0 60000 65536" name="T19"/>
                <a:gd fmla="*/ 0 60000 65536" name="T20"/>
                <a:gd fmla="*/ 0 w 36" name="T21"/>
                <a:gd fmla="*/ 0 h 4" name="T22"/>
                <a:gd fmla="*/ 36 w 36"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0" name="Freeform 14"/>
            <p:cNvSpPr>
              <a:spLocks noChangeArrowheads="1"/>
            </p:cNvSpPr>
            <p:nvPr/>
          </p:nvSpPr>
          <p:spPr bwMode="auto">
            <a:xfrm>
              <a:off x="122238" y="368300"/>
              <a:ext cx="138113" cy="14288"/>
            </a:xfrm>
            <a:custGeom>
              <a:gdLst>
                <a:gd fmla="*/ 130440 w 36" name="T0"/>
                <a:gd fmla="*/ 0 h 4" name="T1"/>
                <a:gd fmla="*/ 7673 w 36" name="T2"/>
                <a:gd fmla="*/ 0 h 4" name="T3"/>
                <a:gd fmla="*/ 0 w 36" name="T4"/>
                <a:gd fmla="*/ 7144 h 4" name="T5"/>
                <a:gd fmla="*/ 7673 w 36" name="T6"/>
                <a:gd fmla="*/ 14288 h 4" name="T7"/>
                <a:gd fmla="*/ 130440 w 36" name="T8"/>
                <a:gd fmla="*/ 14288 h 4" name="T9"/>
                <a:gd fmla="*/ 138113 w 36" name="T10"/>
                <a:gd fmla="*/ 7144 h 4" name="T11"/>
                <a:gd fmla="*/ 130440 w 36" name="T12"/>
                <a:gd fmla="*/ 0 h 4" name="T13"/>
                <a:gd fmla="*/ 0 60000 65536" name="T14"/>
                <a:gd fmla="*/ 0 60000 65536" name="T15"/>
                <a:gd fmla="*/ 0 60000 65536" name="T16"/>
                <a:gd fmla="*/ 0 60000 65536" name="T17"/>
                <a:gd fmla="*/ 0 60000 65536" name="T18"/>
                <a:gd fmla="*/ 0 60000 65536" name="T19"/>
                <a:gd fmla="*/ 0 60000 65536" name="T20"/>
                <a:gd fmla="*/ 0 w 36" name="T21"/>
                <a:gd fmla="*/ 0 h 4" name="T22"/>
                <a:gd fmla="*/ 36 w 36"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1" name="Freeform 15"/>
            <p:cNvSpPr>
              <a:spLocks noChangeArrowheads="1"/>
            </p:cNvSpPr>
            <p:nvPr/>
          </p:nvSpPr>
          <p:spPr bwMode="auto">
            <a:xfrm>
              <a:off x="122238" y="322262"/>
              <a:ext cx="138113" cy="14288"/>
            </a:xfrm>
            <a:custGeom>
              <a:gdLst>
                <a:gd fmla="*/ 130440 w 36" name="T0"/>
                <a:gd fmla="*/ 0 h 4" name="T1"/>
                <a:gd fmla="*/ 7673 w 36" name="T2"/>
                <a:gd fmla="*/ 0 h 4" name="T3"/>
                <a:gd fmla="*/ 0 w 36" name="T4"/>
                <a:gd fmla="*/ 7144 h 4" name="T5"/>
                <a:gd fmla="*/ 7673 w 36" name="T6"/>
                <a:gd fmla="*/ 14288 h 4" name="T7"/>
                <a:gd fmla="*/ 130440 w 36" name="T8"/>
                <a:gd fmla="*/ 14288 h 4" name="T9"/>
                <a:gd fmla="*/ 138113 w 36" name="T10"/>
                <a:gd fmla="*/ 7144 h 4" name="T11"/>
                <a:gd fmla="*/ 130440 w 36" name="T12"/>
                <a:gd fmla="*/ 0 h 4" name="T13"/>
                <a:gd fmla="*/ 0 60000 65536" name="T14"/>
                <a:gd fmla="*/ 0 60000 65536" name="T15"/>
                <a:gd fmla="*/ 0 60000 65536" name="T16"/>
                <a:gd fmla="*/ 0 60000 65536" name="T17"/>
                <a:gd fmla="*/ 0 60000 65536" name="T18"/>
                <a:gd fmla="*/ 0 60000 65536" name="T19"/>
                <a:gd fmla="*/ 0 60000 65536" name="T20"/>
                <a:gd fmla="*/ 0 w 36" name="T21"/>
                <a:gd fmla="*/ 0 h 4" name="T22"/>
                <a:gd fmla="*/ 36 w 36"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2" name="Freeform 16"/>
            <p:cNvSpPr>
              <a:spLocks noChangeArrowheads="1"/>
            </p:cNvSpPr>
            <p:nvPr/>
          </p:nvSpPr>
          <p:spPr bwMode="auto">
            <a:xfrm>
              <a:off x="292100" y="414337"/>
              <a:ext cx="138113" cy="14288"/>
            </a:xfrm>
            <a:custGeom>
              <a:gdLst>
                <a:gd fmla="*/ 130440 w 36" name="T0"/>
                <a:gd fmla="*/ 0 h 4" name="T1"/>
                <a:gd fmla="*/ 7673 w 36" name="T2"/>
                <a:gd fmla="*/ 0 h 4" name="T3"/>
                <a:gd fmla="*/ 0 w 36" name="T4"/>
                <a:gd fmla="*/ 7144 h 4" name="T5"/>
                <a:gd fmla="*/ 7673 w 36" name="T6"/>
                <a:gd fmla="*/ 14288 h 4" name="T7"/>
                <a:gd fmla="*/ 130440 w 36" name="T8"/>
                <a:gd fmla="*/ 14288 h 4" name="T9"/>
                <a:gd fmla="*/ 138113 w 36" name="T10"/>
                <a:gd fmla="*/ 7144 h 4" name="T11"/>
                <a:gd fmla="*/ 130440 w 36" name="T12"/>
                <a:gd fmla="*/ 0 h 4" name="T13"/>
                <a:gd fmla="*/ 0 60000 65536" name="T14"/>
                <a:gd fmla="*/ 0 60000 65536" name="T15"/>
                <a:gd fmla="*/ 0 60000 65536" name="T16"/>
                <a:gd fmla="*/ 0 60000 65536" name="T17"/>
                <a:gd fmla="*/ 0 60000 65536" name="T18"/>
                <a:gd fmla="*/ 0 60000 65536" name="T19"/>
                <a:gd fmla="*/ 0 60000 65536" name="T20"/>
                <a:gd fmla="*/ 0 w 36" name="T21"/>
                <a:gd fmla="*/ 0 h 4" name="T22"/>
                <a:gd fmla="*/ 36 w 36"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3" name="Freeform 17"/>
            <p:cNvSpPr>
              <a:spLocks noChangeArrowheads="1"/>
            </p:cNvSpPr>
            <p:nvPr/>
          </p:nvSpPr>
          <p:spPr bwMode="auto">
            <a:xfrm>
              <a:off x="292100" y="368300"/>
              <a:ext cx="138113" cy="14288"/>
            </a:xfrm>
            <a:custGeom>
              <a:gdLst>
                <a:gd fmla="*/ 130440 w 36" name="T0"/>
                <a:gd fmla="*/ 0 h 4" name="T1"/>
                <a:gd fmla="*/ 7673 w 36" name="T2"/>
                <a:gd fmla="*/ 0 h 4" name="T3"/>
                <a:gd fmla="*/ 0 w 36" name="T4"/>
                <a:gd fmla="*/ 7144 h 4" name="T5"/>
                <a:gd fmla="*/ 7673 w 36" name="T6"/>
                <a:gd fmla="*/ 14288 h 4" name="T7"/>
                <a:gd fmla="*/ 130440 w 36" name="T8"/>
                <a:gd fmla="*/ 14288 h 4" name="T9"/>
                <a:gd fmla="*/ 138113 w 36" name="T10"/>
                <a:gd fmla="*/ 7144 h 4" name="T11"/>
                <a:gd fmla="*/ 130440 w 36" name="T12"/>
                <a:gd fmla="*/ 0 h 4" name="T13"/>
                <a:gd fmla="*/ 0 60000 65536" name="T14"/>
                <a:gd fmla="*/ 0 60000 65536" name="T15"/>
                <a:gd fmla="*/ 0 60000 65536" name="T16"/>
                <a:gd fmla="*/ 0 60000 65536" name="T17"/>
                <a:gd fmla="*/ 0 60000 65536" name="T18"/>
                <a:gd fmla="*/ 0 60000 65536" name="T19"/>
                <a:gd fmla="*/ 0 60000 65536" name="T20"/>
                <a:gd fmla="*/ 0 w 36" name="T21"/>
                <a:gd fmla="*/ 0 h 4" name="T22"/>
                <a:gd fmla="*/ 36 w 36"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4" name="Freeform 18"/>
            <p:cNvSpPr>
              <a:spLocks noChangeArrowheads="1"/>
            </p:cNvSpPr>
            <p:nvPr/>
          </p:nvSpPr>
          <p:spPr bwMode="auto">
            <a:xfrm>
              <a:off x="292100" y="322262"/>
              <a:ext cx="138113" cy="14288"/>
            </a:xfrm>
            <a:custGeom>
              <a:gdLst>
                <a:gd fmla="*/ 130440 w 36" name="T0"/>
                <a:gd fmla="*/ 0 h 4" name="T1"/>
                <a:gd fmla="*/ 7673 w 36" name="T2"/>
                <a:gd fmla="*/ 0 h 4" name="T3"/>
                <a:gd fmla="*/ 0 w 36" name="T4"/>
                <a:gd fmla="*/ 7144 h 4" name="T5"/>
                <a:gd fmla="*/ 7673 w 36" name="T6"/>
                <a:gd fmla="*/ 14288 h 4" name="T7"/>
                <a:gd fmla="*/ 130440 w 36" name="T8"/>
                <a:gd fmla="*/ 14288 h 4" name="T9"/>
                <a:gd fmla="*/ 138113 w 36" name="T10"/>
                <a:gd fmla="*/ 7144 h 4" name="T11"/>
                <a:gd fmla="*/ 130440 w 36" name="T12"/>
                <a:gd fmla="*/ 0 h 4" name="T13"/>
                <a:gd fmla="*/ 0 60000 65536" name="T14"/>
                <a:gd fmla="*/ 0 60000 65536" name="T15"/>
                <a:gd fmla="*/ 0 60000 65536" name="T16"/>
                <a:gd fmla="*/ 0 60000 65536" name="T17"/>
                <a:gd fmla="*/ 0 60000 65536" name="T18"/>
                <a:gd fmla="*/ 0 60000 65536" name="T19"/>
                <a:gd fmla="*/ 0 60000 65536" name="T20"/>
                <a:gd fmla="*/ 0 w 36" name="T21"/>
                <a:gd fmla="*/ 0 h 4" name="T22"/>
                <a:gd fmla="*/ 36 w 36"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5" name="Freeform 19"/>
            <p:cNvSpPr>
              <a:spLocks noChangeArrowheads="1"/>
            </p:cNvSpPr>
            <p:nvPr/>
          </p:nvSpPr>
          <p:spPr bwMode="auto">
            <a:xfrm>
              <a:off x="122238" y="230187"/>
              <a:ext cx="307975" cy="14288"/>
            </a:xfrm>
            <a:custGeom>
              <a:gdLst>
                <a:gd fmla="*/ 300276 w 80" name="T0"/>
                <a:gd fmla="*/ 0 h 4" name="T1"/>
                <a:gd fmla="*/ 7699 w 80" name="T2"/>
                <a:gd fmla="*/ 0 h 4" name="T3"/>
                <a:gd fmla="*/ 0 w 80" name="T4"/>
                <a:gd fmla="*/ 7144 h 4" name="T5"/>
                <a:gd fmla="*/ 7699 w 80" name="T6"/>
                <a:gd fmla="*/ 14288 h 4" name="T7"/>
                <a:gd fmla="*/ 300276 w 80" name="T8"/>
                <a:gd fmla="*/ 14288 h 4" name="T9"/>
                <a:gd fmla="*/ 307975 w 80" name="T10"/>
                <a:gd fmla="*/ 7144 h 4" name="T11"/>
                <a:gd fmla="*/ 300276 w 80" name="T12"/>
                <a:gd fmla="*/ 0 h 4" name="T13"/>
                <a:gd fmla="*/ 0 60000 65536" name="T14"/>
                <a:gd fmla="*/ 0 60000 65536" name="T15"/>
                <a:gd fmla="*/ 0 60000 65536" name="T16"/>
                <a:gd fmla="*/ 0 60000 65536" name="T17"/>
                <a:gd fmla="*/ 0 60000 65536" name="T18"/>
                <a:gd fmla="*/ 0 60000 65536" name="T19"/>
                <a:gd fmla="*/ 0 60000 65536" name="T20"/>
                <a:gd fmla="*/ 0 w 80" name="T21"/>
                <a:gd fmla="*/ 0 h 4" name="T22"/>
                <a:gd fmla="*/ 80 w 80"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6" name="Freeform 20"/>
            <p:cNvSpPr>
              <a:spLocks noChangeArrowheads="1"/>
            </p:cNvSpPr>
            <p:nvPr/>
          </p:nvSpPr>
          <p:spPr bwMode="auto">
            <a:xfrm>
              <a:off x="122238" y="276225"/>
              <a:ext cx="307975" cy="14288"/>
            </a:xfrm>
            <a:custGeom>
              <a:gdLst>
                <a:gd fmla="*/ 300276 w 80" name="T0"/>
                <a:gd fmla="*/ 0 h 4" name="T1"/>
                <a:gd fmla="*/ 7699 w 80" name="T2"/>
                <a:gd fmla="*/ 0 h 4" name="T3"/>
                <a:gd fmla="*/ 0 w 80" name="T4"/>
                <a:gd fmla="*/ 7144 h 4" name="T5"/>
                <a:gd fmla="*/ 7699 w 80" name="T6"/>
                <a:gd fmla="*/ 14288 h 4" name="T7"/>
                <a:gd fmla="*/ 300276 w 80" name="T8"/>
                <a:gd fmla="*/ 14288 h 4" name="T9"/>
                <a:gd fmla="*/ 307975 w 80" name="T10"/>
                <a:gd fmla="*/ 7144 h 4" name="T11"/>
                <a:gd fmla="*/ 300276 w 80" name="T12"/>
                <a:gd fmla="*/ 0 h 4" name="T13"/>
                <a:gd fmla="*/ 0 60000 65536" name="T14"/>
                <a:gd fmla="*/ 0 60000 65536" name="T15"/>
                <a:gd fmla="*/ 0 60000 65536" name="T16"/>
                <a:gd fmla="*/ 0 60000 65536" name="T17"/>
                <a:gd fmla="*/ 0 60000 65536" name="T18"/>
                <a:gd fmla="*/ 0 60000 65536" name="T19"/>
                <a:gd fmla="*/ 0 60000 65536" name="T20"/>
                <a:gd fmla="*/ 0 w 80" name="T21"/>
                <a:gd fmla="*/ 0 h 4" name="T22"/>
                <a:gd fmla="*/ 80 w 80" name="T23"/>
                <a:gd fmla="*/ 4 h 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7" name="Freeform 21"/>
            <p:cNvSpPr>
              <a:spLocks noChangeArrowheads="1" noEditPoints="1"/>
            </p:cNvSpPr>
            <p:nvPr/>
          </p:nvSpPr>
          <p:spPr bwMode="auto">
            <a:xfrm>
              <a:off x="122238" y="60325"/>
              <a:ext cx="138113" cy="138113"/>
            </a:xfrm>
            <a:custGeom>
              <a:gdLst>
                <a:gd fmla="*/ 15346 w 36" name="T0"/>
                <a:gd fmla="*/ 138113 h 36" name="T1"/>
                <a:gd fmla="*/ 122767 w 36" name="T2"/>
                <a:gd fmla="*/ 138113 h 36" name="T3"/>
                <a:gd fmla="*/ 138113 w 36" name="T4"/>
                <a:gd fmla="*/ 122767 h 36" name="T5"/>
                <a:gd fmla="*/ 138113 w 36" name="T6"/>
                <a:gd fmla="*/ 15346 h 36" name="T7"/>
                <a:gd fmla="*/ 122767 w 36" name="T8"/>
                <a:gd fmla="*/ 0 h 36" name="T9"/>
                <a:gd fmla="*/ 15346 w 36" name="T10"/>
                <a:gd fmla="*/ 0 h 36" name="T11"/>
                <a:gd fmla="*/ 0 w 36" name="T12"/>
                <a:gd fmla="*/ 15346 h 36" name="T13"/>
                <a:gd fmla="*/ 0 w 36" name="T14"/>
                <a:gd fmla="*/ 122767 h 36" name="T15"/>
                <a:gd fmla="*/ 15346 w 36" name="T16"/>
                <a:gd fmla="*/ 138113 h 36" name="T17"/>
                <a:gd fmla="*/ 30692 w 36" name="T18"/>
                <a:gd fmla="*/ 30692 h 36" name="T19"/>
                <a:gd fmla="*/ 107421 w 36" name="T20"/>
                <a:gd fmla="*/ 30692 h 36" name="T21"/>
                <a:gd fmla="*/ 107421 w 36" name="T22"/>
                <a:gd fmla="*/ 107421 h 36" name="T23"/>
                <a:gd fmla="*/ 30692 w 36" name="T24"/>
                <a:gd fmla="*/ 107421 h 36" name="T25"/>
                <a:gd fmla="*/ 30692 w 36" name="T26"/>
                <a:gd fmla="*/ 30692 h 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6" name="T42"/>
                <a:gd fmla="*/ 0 h 36" name="T43"/>
                <a:gd fmla="*/ 36 w 36" name="T44"/>
                <a:gd fmla="*/ 36 h 3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6" w="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spTree>
    <p:extLst>
      <p:ext uri="{BB962C8B-B14F-4D97-AF65-F5344CB8AC3E}">
        <p14:creationId val="3175948884"/>
      </p:ext>
    </p:extLst>
  </p:cSld>
  <p:clrMapOvr>
    <a:masterClrMapping/>
  </p:clrMapOvr>
  <mc:AlternateContent>
    <mc:Choice Requires="p14">
      <p:transition advTm="4000" p14:dur="2000" spd="slow">
        <p14:vortex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ppt_x"/>
                                          </p:val>
                                        </p:tav>
                                        <p:tav tm="100000">
                                          <p:val>
                                            <p:strVal val="#ppt_x"/>
                                          </p:val>
                                        </p:tav>
                                      </p:tavLst>
                                    </p:anim>
                                    <p:anim calcmode="lin" valueType="num">
                                      <p:cBhvr additive="base">
                                        <p:cTn dur="500" fill="hold" id="13"/>
                                        <p:tgtEl>
                                          <p:spTgt spid="1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anim calcmode="lin" valueType="num">
                                      <p:cBhvr>
                                        <p:cTn dur="500" fill="hold" id="18"/>
                                        <p:tgtEl>
                                          <p:spTgt spid="7"/>
                                        </p:tgtEl>
                                        <p:attrNameLst>
                                          <p:attrName>ppt_x</p:attrName>
                                        </p:attrNameLst>
                                      </p:cBhvr>
                                      <p:tavLst>
                                        <p:tav tm="0">
                                          <p:val>
                                            <p:strVal val="#ppt_x"/>
                                          </p:val>
                                        </p:tav>
                                        <p:tav tm="100000">
                                          <p:val>
                                            <p:strVal val="#ppt_x"/>
                                          </p:val>
                                        </p:tav>
                                      </p:tavLst>
                                    </p:anim>
                                    <p:anim calcmode="lin" valueType="num">
                                      <p:cBhvr>
                                        <p:cTn dur="500" fill="hold" id="19"/>
                                        <p:tgtEl>
                                          <p:spTgt spid="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anim calcmode="lin" valueType="num">
                                      <p:cBhvr>
                                        <p:cTn dur="500" fill="hold" id="23"/>
                                        <p:tgtEl>
                                          <p:spTgt spid="8"/>
                                        </p:tgtEl>
                                        <p:attrNameLst>
                                          <p:attrName>ppt_x</p:attrName>
                                        </p:attrNameLst>
                                      </p:cBhvr>
                                      <p:tavLst>
                                        <p:tav tm="0">
                                          <p:val>
                                            <p:strVal val="#ppt_x"/>
                                          </p:val>
                                        </p:tav>
                                        <p:tav tm="100000">
                                          <p:val>
                                            <p:strVal val="#ppt_x"/>
                                          </p:val>
                                        </p:tav>
                                      </p:tavLst>
                                    </p:anim>
                                    <p:anim calcmode="lin" valueType="num">
                                      <p:cBhvr>
                                        <p:cTn dur="5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250" id="28"/>
                                        <p:tgtEl>
                                          <p:spTgt spid="18"/>
                                        </p:tgtEl>
                                      </p:cBhvr>
                                    </p:animEffect>
                                    <p:anim calcmode="lin" valueType="num">
                                      <p:cBhvr>
                                        <p:cTn dur="250" fill="hold" id="29"/>
                                        <p:tgtEl>
                                          <p:spTgt spid="18"/>
                                        </p:tgtEl>
                                        <p:attrNameLst>
                                          <p:attrName>ppt_x</p:attrName>
                                        </p:attrNameLst>
                                      </p:cBhvr>
                                      <p:tavLst>
                                        <p:tav tm="0">
                                          <p:val>
                                            <p:strVal val="#ppt_x"/>
                                          </p:val>
                                        </p:tav>
                                        <p:tav tm="100000">
                                          <p:val>
                                            <p:strVal val="#ppt_x"/>
                                          </p:val>
                                        </p:tav>
                                      </p:tavLst>
                                    </p:anim>
                                    <p:anim calcmode="lin" valueType="num">
                                      <p:cBhvr>
                                        <p:cTn dur="250" fill="hold" id="30"/>
                                        <p:tgtEl>
                                          <p:spTgt spid="18"/>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1750"/>
                            </p:stCondLst>
                            <p:childTnLst>
                              <p:par>
                                <p:cTn fill="hold" id="32" nodeType="afterEffect" presetClass="exit" presetID="10" presetSubtype="0">
                                  <p:stCondLst>
                                    <p:cond delay="0"/>
                                  </p:stCondLst>
                                  <p:childTnLst>
                                    <p:animEffect filter="fade" transition="out">
                                      <p:cBhvr>
                                        <p:cTn dur="500" id="33"/>
                                        <p:tgtEl>
                                          <p:spTgt spid="13"/>
                                        </p:tgtEl>
                                      </p:cBhvr>
                                    </p:animEffect>
                                    <p:set>
                                      <p:cBhvr>
                                        <p:cTn dur="1" fill="hold" id="34">
                                          <p:stCondLst>
                                            <p:cond delay="499"/>
                                          </p:stCondLst>
                                        </p:cTn>
                                        <p:tgtEl>
                                          <p:spTgt spid="13"/>
                                        </p:tgtEl>
                                        <p:attrNameLst>
                                          <p:attrName>style.visibility</p:attrName>
                                        </p:attrNameLst>
                                      </p:cBhvr>
                                      <p:to>
                                        <p:strVal val="hidden"/>
                                      </p:to>
                                    </p:set>
                                  </p:childTnLst>
                                </p:cTn>
                              </p:par>
                              <p:par>
                                <p:cTn fill="hold" id="35" nodeType="withEffect" presetClass="entr" presetID="22" presetSubtype="4">
                                  <p:stCondLst>
                                    <p:cond delay="0"/>
                                  </p:stCondLst>
                                  <p:childTnLst>
                                    <p:set>
                                      <p:cBhvr>
                                        <p:cTn dur="1" fill="hold" id="36">
                                          <p:stCondLst>
                                            <p:cond delay="0"/>
                                          </p:stCondLst>
                                        </p:cTn>
                                        <p:tgtEl>
                                          <p:spTgt spid="9"/>
                                        </p:tgtEl>
                                        <p:attrNameLst>
                                          <p:attrName>style.visibility</p:attrName>
                                        </p:attrNameLst>
                                      </p:cBhvr>
                                      <p:to>
                                        <p:strVal val="visible"/>
                                      </p:to>
                                    </p:set>
                                    <p:animEffect filter="wipe(down)" transition="in">
                                      <p:cBhvr>
                                        <p:cTn dur="500" id="3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7"/>
      <p:bldP grpId="0" spid="8"/>
      <p:bldP grpId="0" spid="18"/>
    </p:bldLst>
  </p:timing>
  <p:extLst mod="1"/>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ULTRA_SCORM_SLIDE_COUNT" val="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bIns="60879" lIns="121758" rIns="121758" tIns="60879" wrap="square">
        <a:spAutoFit/>
      </a:bodyPr>
      <a:lstStyle>
        <a:defPPr defTabSz="1243700">
          <a:defRPr b="1" dirty="0" sz="4300">
            <a:solidFill>
              <a:srgbClr val="FF3300"/>
            </a:solidFill>
            <a:latin charset="-122" panose="020B0503020204020204" pitchFamily="34" typeface="微软雅黑"/>
            <a:ea charset="-122" panose="020B0503020204020204" pitchFamily="34" typeface="微软雅黑"/>
          </a:defRPr>
        </a:defPPr>
      </a:lstStyle>
    </a:sp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395</Paragraphs>
  <Slides>41</Slides>
  <Notes>41</Notes>
  <TotalTime>2139</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41</vt:i4>
      </vt:variant>
    </vt:vector>
  </HeadingPairs>
  <TitlesOfParts>
    <vt:vector baseType="lpstr" size="58">
      <vt:lpstr>Arial</vt:lpstr>
      <vt:lpstr>Calibri</vt:lpstr>
      <vt:lpstr>Calibri Light</vt:lpstr>
      <vt:lpstr>微软雅黑</vt:lpstr>
      <vt:lpstr>宋体</vt:lpstr>
      <vt:lpstr>Bebas Neue</vt:lpstr>
      <vt:lpstr>Gill Sans</vt:lpstr>
      <vt:lpstr>Lato Light</vt:lpstr>
      <vt:lpstr>方正兰亭纤黑简体</vt:lpstr>
      <vt:lpstr>方正兰亭黑_GBK</vt:lpstr>
      <vt:lpstr>Lato Regular</vt:lpstr>
      <vt:lpstr>Malgun Gothic</vt:lpstr>
      <vt:lpstr>Arial Narrow</vt:lpstr>
      <vt:lpstr>ChunkFive</vt:lpstr>
      <vt:lpstr>Segoe UI</vt:lpstr>
      <vt:lpstr>百度综艺简体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2015-11-06T23:04:04Z</dcterms:created>
  <cp:lastModifiedBy>Administrator</cp:lastModifiedBy>
  <dcterms:modified xsi:type="dcterms:W3CDTF">2021-08-20T11:15:48Z</dcterms:modified>
  <cp:revision>171</cp:revision>
  <dc:title>PowerPoint 演示文稿</dc:title>
</cp:coreProperties>
</file>