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3" r:id="rId2"/>
    <p:sldMasterId id="2147483686" r:id="rId3"/>
  </p:sldMasterIdLst>
  <p:notesMasterIdLst>
    <p:notesMasterId r:id="rId4"/>
  </p:notesMasterIdLst>
  <p:sldIdLst>
    <p:sldId id="257" r:id="rId5"/>
    <p:sldId id="258" r:id="rId6"/>
    <p:sldId id="264" r:id="rId7"/>
    <p:sldId id="272" r:id="rId8"/>
    <p:sldId id="267" r:id="rId9"/>
    <p:sldId id="259" r:id="rId10"/>
    <p:sldId id="262" r:id="rId11"/>
    <p:sldId id="261" r:id="rId12"/>
    <p:sldId id="263" r:id="rId13"/>
    <p:sldId id="265" r:id="rId14"/>
    <p:sldId id="260" r:id="rId15"/>
    <p:sldId id="268" r:id="rId16"/>
    <p:sldId id="266" r:id="rId17"/>
    <p:sldId id="270" r:id="rId18"/>
    <p:sldId id="271" r:id="rId19"/>
    <p:sldId id="273" r:id="rId20"/>
  </p:sldIdLst>
  <p:sldSz cx="12192000" cy="6858000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tags/tag1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slideMasters/slideMaster3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drawings/_rels/vmlDrawing1.vml.rels><?xml version="1.0" encoding="UTF-8" standalone="yes"?><Relationships xmlns="http://schemas.openxmlformats.org/package/2006/relationships"><Relationship Id="rId1" Target="../media/image18.png" Type="http://schemas.openxmlformats.org/officeDocument/2006/relationships/imag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E1E9A-2A67-497F-85BF-56FC3D3D8942}" type="datetimeFigureOut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A3D38-E346-4B68-92A5-36E25614B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5706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276D-3CA8-49CB-9688-31E1402D03EB}" type="datetimeFigureOut">
              <a:rPr lang="zh-CN" altLang="en-US"/>
              <a:pPr>
                <a:defRPr/>
              </a:pPr>
              <a:t>2018/11/19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E7627-CD46-4337-9B6C-C0E684C213A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23151794"/>
      </p:ext>
    </p:extLst>
  </p:cSld>
  <p:clrMapOvr>
    <a:masterClrMapping/>
  </p:clrMapOvr>
  <p:transition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44B4-A37C-42BD-BF5C-CA2618F39B7A}" type="datetimeFigureOut">
              <a:rPr lang="zh-CN" altLang="en-US"/>
              <a:pPr>
                <a:defRPr/>
              </a:pPr>
              <a:t>2018/11/19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AF4C-74CE-453C-8C70-1C7BE6A8ADD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83174246"/>
      </p:ext>
    </p:extLst>
  </p:cSld>
  <p:clrMapOvr>
    <a:masterClrMapping/>
  </p:clrMapOvr>
  <p:transition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C440-7E3A-4977-8065-ED90C4183A90}" type="datetimeFigureOut">
              <a:rPr lang="zh-CN" altLang="en-US"/>
              <a:pPr>
                <a:defRPr/>
              </a:pPr>
              <a:t>2018/11/19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E8487-0BB6-49BA-9C01-AD6FF54E9DB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5908630"/>
      </p:ext>
    </p:extLst>
  </p:cSld>
  <p:clrMapOvr>
    <a:masterClrMapping/>
  </p:clrMapOvr>
  <p:transition>
    <p:fad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2463732338"/>
      </p:ext>
    </p:extLst>
  </p:cSld>
  <p:clrMapOvr>
    <a:masterClrMapping/>
  </p:clrMapOvr>
  <p:transition>
    <p:fad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02364220"/>
      </p:ext>
    </p:extLst>
  </p:cSld>
  <p:clrMapOvr>
    <a:masterClrMapping/>
  </p:clrMapOvr>
  <p:transition>
    <p:fad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787654769"/>
      </p:ext>
    </p:extLst>
  </p:cSld>
  <p:clrMapOvr>
    <a:masterClrMapping/>
  </p:clrMapOvr>
  <p:transition>
    <p:fade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021855915"/>
      </p:ext>
    </p:extLst>
  </p:cSld>
  <p:clrMapOvr>
    <a:masterClrMapping/>
  </p:clrMapOvr>
  <p:transition>
    <p:fade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02030090"/>
      </p:ext>
    </p:extLst>
  </p:cSld>
  <p:clrMapOvr>
    <a:masterClrMapping/>
  </p:clrMapOvr>
  <p:transition>
    <p:fade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936433892"/>
      </p:ext>
    </p:extLst>
  </p:cSld>
  <p:clrMapOvr>
    <a:masterClrMapping/>
  </p:clrMapOvr>
  <p:transition>
    <p:fade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0382692"/>
      </p:ext>
    </p:extLst>
  </p:cSld>
  <p:clrMapOvr>
    <a:masterClrMapping/>
  </p:clrMapOvr>
  <p:transition>
    <p:fade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966182357"/>
      </p:ext>
    </p:extLst>
  </p:cSld>
  <p:clrMapOvr>
    <a:masterClrMapping/>
  </p:clrMapOvr>
  <p:transition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7B9E-C8B0-41D2-9C90-629727588C6A}" type="datetimeFigureOut">
              <a:rPr lang="zh-CN" altLang="en-US"/>
              <a:pPr>
                <a:defRPr/>
              </a:pPr>
              <a:t>2018/11/19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05E41-F795-4380-AF8A-DF4D6ACAAA1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0912889"/>
      </p:ext>
    </p:extLst>
  </p:cSld>
  <p:clrMapOvr>
    <a:masterClrMapping/>
  </p:clrMapOvr>
  <p:transition>
    <p:fad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789100394"/>
      </p:ext>
    </p:extLst>
  </p:cSld>
  <p:clrMapOvr>
    <a:masterClrMapping/>
  </p:clrMapOvr>
  <p:transition>
    <p:fade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132629526"/>
      </p:ext>
    </p:extLst>
  </p:cSld>
  <p:clrMapOvr>
    <a:masterClrMapping/>
  </p:clrMapOvr>
  <p:transition>
    <p:fade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147750468"/>
      </p:ext>
    </p:extLst>
  </p:cSld>
  <p:clrMapOvr>
    <a:masterClrMapping/>
  </p:clrMapOvr>
  <p:transition>
    <p:fade/>
  </p:transition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1564259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650588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1987571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7251479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3086226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26500413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840286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74C2-7F23-4274-AF06-8BC3928A9B38}" type="datetimeFigureOut">
              <a:rPr lang="zh-CN" altLang="en-US"/>
              <a:pPr>
                <a:defRPr/>
              </a:pPr>
              <a:t>2018/11/19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93F97-C731-40D8-92C9-29BA5FB76D9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16409281"/>
      </p:ext>
    </p:extLst>
  </p:cSld>
  <p:clrMapOvr>
    <a:masterClrMapping/>
  </p:clrMapOvr>
  <p:transition>
    <p:fade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6478287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0072951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3201884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945316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55C5A-C9C4-4CB6-A413-45C10FE848D3}" type="datetimeFigureOut">
              <a:rPr lang="zh-CN" altLang="en-US"/>
              <a:pPr>
                <a:defRPr/>
              </a:pPr>
              <a:t>2018/11/19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D1DE2-2097-4B59-A4CF-034D72B6D10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0653045"/>
      </p:ext>
    </p:extLst>
  </p:cSld>
  <p:clrMapOvr>
    <a:masterClrMapping/>
  </p:clrMapOvr>
  <p:transition>
    <p:fad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47797-DFEC-4048-BFF2-742A2B3C1906}" type="datetimeFigureOut">
              <a:rPr lang="zh-CN" altLang="en-US"/>
              <a:pPr>
                <a:defRPr/>
              </a:pPr>
              <a:t>2018/11/19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CC145-A33B-4530-96F7-0C6DDDCDA3C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47605323"/>
      </p:ext>
    </p:extLst>
  </p:cSld>
  <p:clrMapOvr>
    <a:masterClrMapping/>
  </p:clrMapOvr>
  <p:transition>
    <p:fad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FAE3-6431-4819-9470-1BA4B8F04EC5}" type="datetimeFigureOut">
              <a:rPr lang="zh-CN" altLang="en-US"/>
              <a:pPr>
                <a:defRPr/>
              </a:pPr>
              <a:t>2018/11/19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C27E4-1FA7-4989-8508-69911D95A34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92465283"/>
      </p:ext>
    </p:extLst>
  </p:cSld>
  <p:clrMapOvr>
    <a:masterClrMapping/>
  </p:clrMapOvr>
  <p:transition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D2E41-DAB8-4DB4-AAA7-9E0624F200A4}" type="datetimeFigureOut">
              <a:rPr lang="zh-CN" altLang="en-US"/>
              <a:pPr>
                <a:defRPr/>
              </a:pPr>
              <a:t>2018/11/19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8F4FE-FB31-46F4-BBBB-6552A4FB99A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3263314"/>
      </p:ext>
    </p:extLst>
  </p:cSld>
  <p:clrMapOvr>
    <a:masterClrMapping/>
  </p:clrMapOvr>
  <p:transition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E719-2157-4F53-AA23-654BD0F6E6F0}" type="datetimeFigureOut">
              <a:rPr lang="zh-CN" altLang="en-US"/>
              <a:pPr>
                <a:defRPr/>
              </a:pPr>
              <a:t>2018/11/19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94502-34CC-4574-BA97-65C9BFA1681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82703885"/>
      </p:ext>
    </p:extLst>
  </p:cSld>
  <p:clrMapOvr>
    <a:masterClrMapping/>
  </p:clrMapOvr>
  <p:transition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924D-9A4E-41B5-BD88-ED95F3485AEE}" type="datetimeFigureOut">
              <a:rPr lang="zh-CN" altLang="en-US"/>
              <a:pPr>
                <a:defRPr/>
              </a:pPr>
              <a:t>2018/11/19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CCC29-5336-478C-81DD-E6740DD7EA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3212866"/>
      </p:ext>
    </p:extLst>
  </p:cSld>
  <p:clrMapOvr>
    <a:masterClrMapping/>
  </p:clrMapOvr>
  <p:transition>
    <p:fade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1.png" Type="http://schemas.openxmlformats.org/officeDocument/2006/relationships/image"/><Relationship Id="rId13" Target="../media/image2.png" Type="http://schemas.openxmlformats.org/officeDocument/2006/relationships/image"/><Relationship Id="rId14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rgbClr val="D7D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9A978C"/>
                </a:solidFill>
              </a:defRPr>
            </a:lvl1pPr>
          </a:lstStyle>
          <a:p>
            <a:pPr>
              <a:defRPr/>
            </a:pPr>
            <a:fld id="{883710B0-A46C-4CA7-A496-418330C434B1}" type="datetimeFigureOut">
              <a:rPr lang="zh-CN" altLang="en-US"/>
              <a:pPr>
                <a:defRPr/>
              </a:pPr>
              <a:t>2018/11/19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9A978C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78C"/>
                </a:solidFill>
              </a:defRPr>
            </a:lvl1pPr>
          </a:lstStyle>
          <a:p>
            <a:fld id="{391C9A61-A9EA-4ABD-A80F-AE9D18A0FB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rgbClr val="D7D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组合 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72550" y="3151188"/>
            <a:ext cx="41703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Freeform 1224"/>
          <p:cNvSpPr>
            <a:spLocks noEditPoints="1"/>
          </p:cNvSpPr>
          <p:nvPr/>
        </p:nvSpPr>
        <p:spPr bwMode="auto">
          <a:xfrm flipH="1">
            <a:off x="5495925" y="3911600"/>
            <a:ext cx="4054475" cy="2849563"/>
          </a:xfrm>
          <a:custGeom>
            <a:gdLst>
              <a:gd name="T0" fmla="*/ 2431987 w 1162"/>
              <a:gd name="T1" fmla="*/ 430057 h 815"/>
              <a:gd name="T2" fmla="*/ 544319 w 1162"/>
              <a:gd name="T3" fmla="*/ 171323 h 815"/>
              <a:gd name="T4" fmla="*/ 202375 w 1162"/>
              <a:gd name="T5" fmla="*/ 1269192 h 815"/>
              <a:gd name="T6" fmla="*/ 1413135 w 1162"/>
              <a:gd name="T7" fmla="*/ 2559362 h 815"/>
              <a:gd name="T8" fmla="*/ 3307782 w 1162"/>
              <a:gd name="T9" fmla="*/ 2548873 h 815"/>
              <a:gd name="T10" fmla="*/ 3433394 w 1162"/>
              <a:gd name="T11" fmla="*/ 1898543 h 815"/>
              <a:gd name="T12" fmla="*/ 3297314 w 1162"/>
              <a:gd name="T13" fmla="*/ 1793651 h 815"/>
              <a:gd name="T14" fmla="*/ 3046090 w 1162"/>
              <a:gd name="T15" fmla="*/ 1409048 h 815"/>
              <a:gd name="T16" fmla="*/ 3105407 w 1162"/>
              <a:gd name="T17" fmla="*/ 1870572 h 815"/>
              <a:gd name="T18" fmla="*/ 2076087 w 1162"/>
              <a:gd name="T19" fmla="*/ 1272688 h 815"/>
              <a:gd name="T20" fmla="*/ 2187742 w 1162"/>
              <a:gd name="T21" fmla="*/ 1381077 h 815"/>
              <a:gd name="T22" fmla="*/ 2267994 w 1162"/>
              <a:gd name="T23" fmla="*/ 1318141 h 815"/>
              <a:gd name="T24" fmla="*/ 1821373 w 1162"/>
              <a:gd name="T25" fmla="*/ 2150284 h 815"/>
              <a:gd name="T26" fmla="*/ 1660869 w 1162"/>
              <a:gd name="T27" fmla="*/ 2209722 h 815"/>
              <a:gd name="T28" fmla="*/ 1210760 w 1162"/>
              <a:gd name="T29" fmla="*/ 1982457 h 815"/>
              <a:gd name="T30" fmla="*/ 579211 w 1162"/>
              <a:gd name="T31" fmla="*/ 776200 h 815"/>
              <a:gd name="T32" fmla="*/ 607124 w 1162"/>
              <a:gd name="T33" fmla="*/ 548934 h 815"/>
              <a:gd name="T34" fmla="*/ 642017 w 1162"/>
              <a:gd name="T35" fmla="*/ 1090876 h 815"/>
              <a:gd name="T36" fmla="*/ 1350329 w 1162"/>
              <a:gd name="T37" fmla="*/ 1139825 h 815"/>
              <a:gd name="T38" fmla="*/ 1210760 w 1162"/>
              <a:gd name="T39" fmla="*/ 1304156 h 815"/>
              <a:gd name="T40" fmla="*/ 1210760 w 1162"/>
              <a:gd name="T41" fmla="*/ 1671277 h 815"/>
              <a:gd name="T42" fmla="*/ 2030727 w 1162"/>
              <a:gd name="T43" fmla="*/ 1244717 h 815"/>
              <a:gd name="T44" fmla="*/ 1880690 w 1162"/>
              <a:gd name="T45" fmla="*/ 1520932 h 815"/>
              <a:gd name="T46" fmla="*/ 1838820 w 1162"/>
              <a:gd name="T47" fmla="*/ 1608342 h 815"/>
              <a:gd name="T48" fmla="*/ 1622488 w 1162"/>
              <a:gd name="T49" fmla="*/ 1985953 h 815"/>
              <a:gd name="T50" fmla="*/ 1186335 w 1162"/>
              <a:gd name="T51" fmla="*/ 1996442 h 815"/>
              <a:gd name="T52" fmla="*/ 1556193 w 1162"/>
              <a:gd name="T53" fmla="*/ 2146787 h 815"/>
              <a:gd name="T54" fmla="*/ 3604365 w 1162"/>
              <a:gd name="T55" fmla="*/ 1304156 h 815"/>
              <a:gd name="T56" fmla="*/ 3461307 w 1162"/>
              <a:gd name="T57" fmla="*/ 895077 h 815"/>
              <a:gd name="T58" fmla="*/ 2948392 w 1162"/>
              <a:gd name="T59" fmla="*/ 975495 h 815"/>
              <a:gd name="T60" fmla="*/ 2672743 w 1162"/>
              <a:gd name="T61" fmla="*/ 947523 h 815"/>
              <a:gd name="T62" fmla="*/ 2721593 w 1162"/>
              <a:gd name="T63" fmla="*/ 639841 h 815"/>
              <a:gd name="T64" fmla="*/ 2285440 w 1162"/>
              <a:gd name="T65" fmla="*/ 1178286 h 815"/>
              <a:gd name="T66" fmla="*/ 2278461 w 1162"/>
              <a:gd name="T67" fmla="*/ 1031437 h 815"/>
              <a:gd name="T68" fmla="*/ 2114468 w 1162"/>
              <a:gd name="T69" fmla="*/ 653826 h 815"/>
              <a:gd name="T70" fmla="*/ 2076087 w 1162"/>
              <a:gd name="T71" fmla="*/ 499985 h 815"/>
              <a:gd name="T72" fmla="*/ 2086554 w 1162"/>
              <a:gd name="T73" fmla="*/ 1080386 h 815"/>
              <a:gd name="T74" fmla="*/ 1601553 w 1162"/>
              <a:gd name="T75" fmla="*/ 965005 h 815"/>
              <a:gd name="T76" fmla="*/ 1538747 w 1162"/>
              <a:gd name="T77" fmla="*/ 992977 h 815"/>
              <a:gd name="T78" fmla="*/ 1287523 w 1162"/>
              <a:gd name="T79" fmla="*/ 755222 h 815"/>
              <a:gd name="T80" fmla="*/ 1053745 w 1162"/>
              <a:gd name="T81" fmla="*/ 255237 h 815"/>
              <a:gd name="T82" fmla="*/ 924644 w 1162"/>
              <a:gd name="T83" fmla="*/ 139856 h 815"/>
              <a:gd name="T84" fmla="*/ 781586 w 1162"/>
              <a:gd name="T85" fmla="*/ 101395 h 815"/>
              <a:gd name="T86" fmla="*/ 1423602 w 1162"/>
              <a:gd name="T87" fmla="*/ 1062904 h 815"/>
              <a:gd name="T88" fmla="*/ 1388710 w 1162"/>
              <a:gd name="T89" fmla="*/ 1090876 h 815"/>
              <a:gd name="T90" fmla="*/ 778096 w 1162"/>
              <a:gd name="T91" fmla="*/ 643337 h 815"/>
              <a:gd name="T92" fmla="*/ 628060 w 1162"/>
              <a:gd name="T93" fmla="*/ 283208 h 815"/>
              <a:gd name="T94" fmla="*/ 331476 w 1162"/>
              <a:gd name="T95" fmla="*/ 765711 h 815"/>
              <a:gd name="T96" fmla="*/ 666441 w 1162"/>
              <a:gd name="T97" fmla="*/ 1209753 h 815"/>
              <a:gd name="T98" fmla="*/ 436153 w 1162"/>
              <a:gd name="T99" fmla="*/ 1342616 h 815"/>
              <a:gd name="T100" fmla="*/ 261692 w 1162"/>
              <a:gd name="T101" fmla="*/ 1300659 h 815"/>
              <a:gd name="T102" fmla="*/ 701333 w 1162"/>
              <a:gd name="T103" fmla="*/ 1874068 h 815"/>
              <a:gd name="T104" fmla="*/ 990939 w 1162"/>
              <a:gd name="T105" fmla="*/ 1971968 h 815"/>
              <a:gd name="T106" fmla="*/ 1200292 w 1162"/>
              <a:gd name="T107" fmla="*/ 2269161 h 815"/>
              <a:gd name="T108" fmla="*/ 1231695 w 1162"/>
              <a:gd name="T109" fmla="*/ 2101334 h 815"/>
              <a:gd name="T110" fmla="*/ 1598063 w 1162"/>
              <a:gd name="T111" fmla="*/ 2835577 h 815"/>
              <a:gd name="T112" fmla="*/ 2431987 w 1162"/>
              <a:gd name="T113" fmla="*/ 2412513 h 815"/>
              <a:gd name="T114" fmla="*/ 2763463 w 1162"/>
              <a:gd name="T115" fmla="*/ 2087349 h 815"/>
              <a:gd name="T116" fmla="*/ 2547131 w 1162"/>
              <a:gd name="T117" fmla="*/ 1860083 h 815"/>
              <a:gd name="T118" fmla="*/ 3053069 w 1162"/>
              <a:gd name="T119" fmla="*/ 1950989 h 815"/>
              <a:gd name="T120" fmla="*/ 3133321 w 1162"/>
              <a:gd name="T121" fmla="*/ 2080356 h 815"/>
              <a:gd name="T122" fmla="*/ 3080982 w 1162"/>
              <a:gd name="T123" fmla="*/ 1989450 h 815"/>
              <a:gd name="T124" fmla="*/ 3290336 w 1162"/>
              <a:gd name="T125" fmla="*/ 1943996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" name="Freeform 1224"/>
          <p:cNvSpPr>
            <a:spLocks noEditPoints="1"/>
          </p:cNvSpPr>
          <p:nvPr/>
        </p:nvSpPr>
        <p:spPr bwMode="auto">
          <a:xfrm flipH="1">
            <a:off x="7354888" y="-196850"/>
            <a:ext cx="5287962" cy="3716338"/>
          </a:xfrm>
          <a:custGeom>
            <a:gdLst>
              <a:gd name="T0" fmla="*/ 3171867 w 1162"/>
              <a:gd name="T1" fmla="*/ 560871 h 815"/>
              <a:gd name="T2" fmla="*/ 709916 w 1162"/>
              <a:gd name="T3" fmla="*/ 223436 h 815"/>
              <a:gd name="T4" fmla="*/ 263943 w 1162"/>
              <a:gd name="T5" fmla="*/ 1655252 h 815"/>
              <a:gd name="T6" fmla="*/ 1843050 w 1162"/>
              <a:gd name="T7" fmla="*/ 3337864 h 815"/>
              <a:gd name="T8" fmla="*/ 4314103 w 1162"/>
              <a:gd name="T9" fmla="*/ 3324185 h 815"/>
              <a:gd name="T10" fmla="*/ 4477930 w 1162"/>
              <a:gd name="T11" fmla="*/ 2476039 h 815"/>
              <a:gd name="T12" fmla="*/ 4300451 w 1162"/>
              <a:gd name="T13" fmla="*/ 2339241 h 815"/>
              <a:gd name="T14" fmla="*/ 3972798 w 1162"/>
              <a:gd name="T15" fmla="*/ 1837649 h 815"/>
              <a:gd name="T16" fmla="*/ 4050160 w 1162"/>
              <a:gd name="T17" fmla="*/ 2439559 h 815"/>
              <a:gd name="T18" fmla="*/ 2707691 w 1162"/>
              <a:gd name="T19" fmla="*/ 1659812 h 815"/>
              <a:gd name="T20" fmla="*/ 2853315 w 1162"/>
              <a:gd name="T21" fmla="*/ 1801170 h 815"/>
              <a:gd name="T22" fmla="*/ 2957982 w 1162"/>
              <a:gd name="T23" fmla="*/ 1719091 h 815"/>
              <a:gd name="T24" fmla="*/ 2375487 w 1162"/>
              <a:gd name="T25" fmla="*/ 2804353 h 815"/>
              <a:gd name="T26" fmla="*/ 2166153 w 1162"/>
              <a:gd name="T27" fmla="*/ 2881872 h 815"/>
              <a:gd name="T28" fmla="*/ 1579107 w 1162"/>
              <a:gd name="T29" fmla="*/ 2585477 h 815"/>
              <a:gd name="T30" fmla="*/ 755423 w 1162"/>
              <a:gd name="T31" fmla="*/ 1012303 h 815"/>
              <a:gd name="T32" fmla="*/ 791829 w 1162"/>
              <a:gd name="T33" fmla="*/ 715908 h 815"/>
              <a:gd name="T34" fmla="*/ 837336 w 1162"/>
              <a:gd name="T35" fmla="*/ 1422696 h 815"/>
              <a:gd name="T36" fmla="*/ 1761137 w 1162"/>
              <a:gd name="T37" fmla="*/ 1486535 h 815"/>
              <a:gd name="T38" fmla="*/ 1579107 w 1162"/>
              <a:gd name="T39" fmla="*/ 1700852 h 815"/>
              <a:gd name="T40" fmla="*/ 1579107 w 1162"/>
              <a:gd name="T41" fmla="*/ 2179644 h 815"/>
              <a:gd name="T42" fmla="*/ 2648532 w 1162"/>
              <a:gd name="T43" fmla="*/ 1623333 h 815"/>
              <a:gd name="T44" fmla="*/ 2452850 w 1162"/>
              <a:gd name="T45" fmla="*/ 1983567 h 815"/>
              <a:gd name="T46" fmla="*/ 2398241 w 1162"/>
              <a:gd name="T47" fmla="*/ 2097565 h 815"/>
              <a:gd name="T48" fmla="*/ 2116095 w 1162"/>
              <a:gd name="T49" fmla="*/ 2590037 h 815"/>
              <a:gd name="T50" fmla="*/ 1547252 w 1162"/>
              <a:gd name="T51" fmla="*/ 2603717 h 815"/>
              <a:gd name="T52" fmla="*/ 2029631 w 1162"/>
              <a:gd name="T53" fmla="*/ 2799793 h 815"/>
              <a:gd name="T54" fmla="*/ 4700916 w 1162"/>
              <a:gd name="T55" fmla="*/ 1700852 h 815"/>
              <a:gd name="T56" fmla="*/ 4514336 w 1162"/>
              <a:gd name="T57" fmla="*/ 1167341 h 815"/>
              <a:gd name="T58" fmla="*/ 3845377 w 1162"/>
              <a:gd name="T59" fmla="*/ 1272219 h 815"/>
              <a:gd name="T60" fmla="*/ 3485868 w 1162"/>
              <a:gd name="T61" fmla="*/ 1235739 h 815"/>
              <a:gd name="T62" fmla="*/ 3549579 w 1162"/>
              <a:gd name="T63" fmla="*/ 834466 h 815"/>
              <a:gd name="T64" fmla="*/ 2980736 w 1162"/>
              <a:gd name="T65" fmla="*/ 1536694 h 815"/>
              <a:gd name="T66" fmla="*/ 2971634 w 1162"/>
              <a:gd name="T67" fmla="*/ 1345178 h 815"/>
              <a:gd name="T68" fmla="*/ 2757750 w 1162"/>
              <a:gd name="T69" fmla="*/ 852706 h 815"/>
              <a:gd name="T70" fmla="*/ 2707691 w 1162"/>
              <a:gd name="T71" fmla="*/ 652069 h 815"/>
              <a:gd name="T72" fmla="*/ 2721344 w 1162"/>
              <a:gd name="T73" fmla="*/ 1409016 h 815"/>
              <a:gd name="T74" fmla="*/ 2088790 w 1162"/>
              <a:gd name="T75" fmla="*/ 1258539 h 815"/>
              <a:gd name="T76" fmla="*/ 2006877 w 1162"/>
              <a:gd name="T77" fmla="*/ 1295018 h 815"/>
              <a:gd name="T78" fmla="*/ 1679224 w 1162"/>
              <a:gd name="T79" fmla="*/ 984944 h 815"/>
              <a:gd name="T80" fmla="*/ 1374324 w 1162"/>
              <a:gd name="T81" fmla="*/ 332874 h 815"/>
              <a:gd name="T82" fmla="*/ 1205947 w 1162"/>
              <a:gd name="T83" fmla="*/ 182397 h 815"/>
              <a:gd name="T84" fmla="*/ 1019366 w 1162"/>
              <a:gd name="T85" fmla="*/ 132238 h 815"/>
              <a:gd name="T86" fmla="*/ 1856703 w 1162"/>
              <a:gd name="T87" fmla="*/ 1386217 h 815"/>
              <a:gd name="T88" fmla="*/ 1811195 w 1162"/>
              <a:gd name="T89" fmla="*/ 1422696 h 815"/>
              <a:gd name="T90" fmla="*/ 1014815 w 1162"/>
              <a:gd name="T91" fmla="*/ 839026 h 815"/>
              <a:gd name="T92" fmla="*/ 819134 w 1162"/>
              <a:gd name="T93" fmla="*/ 369354 h 815"/>
              <a:gd name="T94" fmla="*/ 432320 w 1162"/>
              <a:gd name="T95" fmla="*/ 998623 h 815"/>
              <a:gd name="T96" fmla="*/ 869192 w 1162"/>
              <a:gd name="T97" fmla="*/ 1577734 h 815"/>
              <a:gd name="T98" fmla="*/ 568843 w 1162"/>
              <a:gd name="T99" fmla="*/ 1751011 h 815"/>
              <a:gd name="T100" fmla="*/ 341306 w 1162"/>
              <a:gd name="T101" fmla="*/ 1696292 h 815"/>
              <a:gd name="T102" fmla="*/ 914699 w 1162"/>
              <a:gd name="T103" fmla="*/ 2444119 h 815"/>
              <a:gd name="T104" fmla="*/ 1292411 w 1162"/>
              <a:gd name="T105" fmla="*/ 2571797 h 815"/>
              <a:gd name="T106" fmla="*/ 1565455 w 1162"/>
              <a:gd name="T107" fmla="*/ 2959391 h 815"/>
              <a:gd name="T108" fmla="*/ 1606412 w 1162"/>
              <a:gd name="T109" fmla="*/ 2740514 h 815"/>
              <a:gd name="T110" fmla="*/ 2084240 w 1162"/>
              <a:gd name="T111" fmla="*/ 3698098 h 815"/>
              <a:gd name="T112" fmla="*/ 3171867 w 1162"/>
              <a:gd name="T113" fmla="*/ 3146348 h 815"/>
              <a:gd name="T114" fmla="*/ 3604188 w 1162"/>
              <a:gd name="T115" fmla="*/ 2722275 h 815"/>
              <a:gd name="T116" fmla="*/ 3322042 w 1162"/>
              <a:gd name="T117" fmla="*/ 2425880 h 815"/>
              <a:gd name="T118" fmla="*/ 3981899 w 1162"/>
              <a:gd name="T119" fmla="*/ 2544438 h 815"/>
              <a:gd name="T120" fmla="*/ 4086566 w 1162"/>
              <a:gd name="T121" fmla="*/ 2713155 h 815"/>
              <a:gd name="T122" fmla="*/ 4018305 w 1162"/>
              <a:gd name="T123" fmla="*/ 2594597 h 815"/>
              <a:gd name="T124" fmla="*/ 4291350 w 1162"/>
              <a:gd name="T125" fmla="*/ 2535318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" name="Freeform 1224"/>
          <p:cNvSpPr>
            <a:spLocks noEditPoints="1"/>
          </p:cNvSpPr>
          <p:nvPr userDrawn="1"/>
        </p:nvSpPr>
        <p:spPr bwMode="auto">
          <a:xfrm>
            <a:off x="385763" y="4140200"/>
            <a:ext cx="3427412" cy="2408238"/>
          </a:xfrm>
          <a:custGeom>
            <a:gdLst>
              <a:gd name="T0" fmla="*/ 2055857 w 1162"/>
              <a:gd name="T1" fmla="*/ 363452 h 815"/>
              <a:gd name="T2" fmla="*/ 460134 w 1162"/>
              <a:gd name="T3" fmla="*/ 144790 h 815"/>
              <a:gd name="T4" fmla="*/ 171076 w 1162"/>
              <a:gd name="T5" fmla="*/ 1072626 h 815"/>
              <a:gd name="T6" fmla="*/ 1194580 w 1162"/>
              <a:gd name="T7" fmla="*/ 2162982 h 815"/>
              <a:gd name="T8" fmla="*/ 2796202 w 1162"/>
              <a:gd name="T9" fmla="*/ 2154117 h 815"/>
              <a:gd name="T10" fmla="*/ 2902387 w 1162"/>
              <a:gd name="T11" fmla="*/ 1604507 h 815"/>
              <a:gd name="T12" fmla="*/ 2787353 w 1162"/>
              <a:gd name="T13" fmla="*/ 1515860 h 815"/>
              <a:gd name="T14" fmla="*/ 2574983 w 1162"/>
              <a:gd name="T15" fmla="*/ 1190822 h 815"/>
              <a:gd name="T16" fmla="*/ 2625126 w 1162"/>
              <a:gd name="T17" fmla="*/ 1580868 h 815"/>
              <a:gd name="T18" fmla="*/ 1755000 w 1162"/>
              <a:gd name="T19" fmla="*/ 1075581 h 815"/>
              <a:gd name="T20" fmla="*/ 1849387 w 1162"/>
              <a:gd name="T21" fmla="*/ 1167183 h 815"/>
              <a:gd name="T22" fmla="*/ 1917227 w 1162"/>
              <a:gd name="T23" fmla="*/ 1113995 h 815"/>
              <a:gd name="T24" fmla="*/ 1539681 w 1162"/>
              <a:gd name="T25" fmla="*/ 1817259 h 815"/>
              <a:gd name="T26" fmla="*/ 1404000 w 1162"/>
              <a:gd name="T27" fmla="*/ 1867493 h 815"/>
              <a:gd name="T28" fmla="*/ 1023504 w 1162"/>
              <a:gd name="T29" fmla="*/ 1675424 h 815"/>
              <a:gd name="T30" fmla="*/ 489630 w 1162"/>
              <a:gd name="T31" fmla="*/ 655986 h 815"/>
              <a:gd name="T32" fmla="*/ 513227 w 1162"/>
              <a:gd name="T33" fmla="*/ 463918 h 815"/>
              <a:gd name="T34" fmla="*/ 542723 w 1162"/>
              <a:gd name="T35" fmla="*/ 921927 h 815"/>
              <a:gd name="T36" fmla="*/ 1141487 w 1162"/>
              <a:gd name="T37" fmla="*/ 963295 h 815"/>
              <a:gd name="T38" fmla="*/ 1023504 w 1162"/>
              <a:gd name="T39" fmla="*/ 1102175 h 815"/>
              <a:gd name="T40" fmla="*/ 1023504 w 1162"/>
              <a:gd name="T41" fmla="*/ 1412439 h 815"/>
              <a:gd name="T42" fmla="*/ 1716656 w 1162"/>
              <a:gd name="T43" fmla="*/ 1051942 h 815"/>
              <a:gd name="T44" fmla="*/ 1589824 w 1162"/>
              <a:gd name="T45" fmla="*/ 1285379 h 815"/>
              <a:gd name="T46" fmla="*/ 1554429 w 1162"/>
              <a:gd name="T47" fmla="*/ 1359251 h 815"/>
              <a:gd name="T48" fmla="*/ 1371555 w 1162"/>
              <a:gd name="T49" fmla="*/ 1678379 h 815"/>
              <a:gd name="T50" fmla="*/ 1002857 w 1162"/>
              <a:gd name="T51" fmla="*/ 1687244 h 815"/>
              <a:gd name="T52" fmla="*/ 1315513 w 1162"/>
              <a:gd name="T53" fmla="*/ 1814304 h 815"/>
              <a:gd name="T54" fmla="*/ 3046916 w 1162"/>
              <a:gd name="T55" fmla="*/ 1102175 h 815"/>
              <a:gd name="T56" fmla="*/ 2925983 w 1162"/>
              <a:gd name="T57" fmla="*/ 756453 h 815"/>
              <a:gd name="T58" fmla="*/ 2492395 w 1162"/>
              <a:gd name="T59" fmla="*/ 824415 h 815"/>
              <a:gd name="T60" fmla="*/ 2259378 w 1162"/>
              <a:gd name="T61" fmla="*/ 800776 h 815"/>
              <a:gd name="T62" fmla="*/ 2300672 w 1162"/>
              <a:gd name="T63" fmla="*/ 540745 h 815"/>
              <a:gd name="T64" fmla="*/ 1931975 w 1162"/>
              <a:gd name="T65" fmla="*/ 995799 h 815"/>
              <a:gd name="T66" fmla="*/ 1926076 w 1162"/>
              <a:gd name="T67" fmla="*/ 871694 h 815"/>
              <a:gd name="T68" fmla="*/ 1787446 w 1162"/>
              <a:gd name="T69" fmla="*/ 552565 h 815"/>
              <a:gd name="T70" fmla="*/ 1755000 w 1162"/>
              <a:gd name="T71" fmla="*/ 422550 h 815"/>
              <a:gd name="T72" fmla="*/ 1763849 w 1162"/>
              <a:gd name="T73" fmla="*/ 913062 h 815"/>
              <a:gd name="T74" fmla="*/ 1353857 w 1162"/>
              <a:gd name="T75" fmla="*/ 815551 h 815"/>
              <a:gd name="T76" fmla="*/ 1300765 w 1162"/>
              <a:gd name="T77" fmla="*/ 839190 h 815"/>
              <a:gd name="T78" fmla="*/ 1088395 w 1162"/>
              <a:gd name="T79" fmla="*/ 638257 h 815"/>
              <a:gd name="T80" fmla="*/ 890773 w 1162"/>
              <a:gd name="T81" fmla="*/ 215707 h 815"/>
              <a:gd name="T82" fmla="*/ 781639 w 1162"/>
              <a:gd name="T83" fmla="*/ 118196 h 815"/>
              <a:gd name="T84" fmla="*/ 660706 w 1162"/>
              <a:gd name="T85" fmla="*/ 85692 h 815"/>
              <a:gd name="T86" fmla="*/ 1203429 w 1162"/>
              <a:gd name="T87" fmla="*/ 898288 h 815"/>
              <a:gd name="T88" fmla="*/ 1173933 w 1162"/>
              <a:gd name="T89" fmla="*/ 921927 h 815"/>
              <a:gd name="T90" fmla="*/ 657756 w 1162"/>
              <a:gd name="T91" fmla="*/ 543700 h 815"/>
              <a:gd name="T92" fmla="*/ 530924 w 1162"/>
              <a:gd name="T93" fmla="*/ 239346 h 815"/>
              <a:gd name="T94" fmla="*/ 280210 w 1162"/>
              <a:gd name="T95" fmla="*/ 647122 h 815"/>
              <a:gd name="T96" fmla="*/ 563370 w 1162"/>
              <a:gd name="T97" fmla="*/ 1022393 h 815"/>
              <a:gd name="T98" fmla="*/ 368698 w 1162"/>
              <a:gd name="T99" fmla="*/ 1134679 h 815"/>
              <a:gd name="T100" fmla="*/ 221219 w 1162"/>
              <a:gd name="T101" fmla="*/ 1099220 h 815"/>
              <a:gd name="T102" fmla="*/ 592866 w 1162"/>
              <a:gd name="T103" fmla="*/ 1583823 h 815"/>
              <a:gd name="T104" fmla="*/ 837681 w 1162"/>
              <a:gd name="T105" fmla="*/ 1666560 h 815"/>
              <a:gd name="T106" fmla="*/ 1014656 w 1162"/>
              <a:gd name="T107" fmla="*/ 1917726 h 815"/>
              <a:gd name="T108" fmla="*/ 1041202 w 1162"/>
              <a:gd name="T109" fmla="*/ 1775891 h 815"/>
              <a:gd name="T110" fmla="*/ 1350908 w 1162"/>
              <a:gd name="T111" fmla="*/ 2396418 h 815"/>
              <a:gd name="T112" fmla="*/ 2055857 w 1162"/>
              <a:gd name="T113" fmla="*/ 2038876 h 815"/>
              <a:gd name="T114" fmla="*/ 2336067 w 1162"/>
              <a:gd name="T115" fmla="*/ 1764071 h 815"/>
              <a:gd name="T116" fmla="*/ 2153193 w 1162"/>
              <a:gd name="T117" fmla="*/ 1572003 h 815"/>
              <a:gd name="T118" fmla="*/ 2580883 w 1162"/>
              <a:gd name="T119" fmla="*/ 1648830 h 815"/>
              <a:gd name="T120" fmla="*/ 2648723 w 1162"/>
              <a:gd name="T121" fmla="*/ 1758161 h 815"/>
              <a:gd name="T122" fmla="*/ 2604479 w 1162"/>
              <a:gd name="T123" fmla="*/ 1681334 h 815"/>
              <a:gd name="T124" fmla="*/ 2781454 w 1162"/>
              <a:gd name="T125" fmla="*/ 1642921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54" name="组合 313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12725" y="2432050"/>
            <a:ext cx="28527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6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2018/11/19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304215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emf" Type="http://schemas.openxmlformats.org/officeDocument/2006/relationships/image"/><Relationship Id="rId3" Target="../media/image21.pn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6.emf" Type="http://schemas.openxmlformats.org/officeDocument/2006/relationships/image"/><Relationship Id="rId5" Target="../media/image12.emf" Type="http://schemas.openxmlformats.org/officeDocument/2006/relationships/image"/><Relationship Id="rId6" Target="../media/image22.emf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emf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emf" Type="http://schemas.openxmlformats.org/officeDocument/2006/relationships/imag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2.emf" Type="http://schemas.openxmlformats.org/officeDocument/2006/relationships/image"/><Relationship Id="rId5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emf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embeddings/oleObject1.bin" Type="http://schemas.openxmlformats.org/officeDocument/2006/relationships/oleObject"/><Relationship Id="rId3" Target="../media/image1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5.png" Type="http://schemas.openxmlformats.org/officeDocument/2006/relationships/image"/><Relationship Id="rId7" Target="../drawings/vmlDrawing1.vml" Type="http://schemas.openxmlformats.org/officeDocument/2006/relationships/vmlDrawing"/></Relationships>
</file>

<file path=ppt/slides/_rels/slide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9.png" Type="http://schemas.openxmlformats.org/officeDocument/2006/relationships/image"/><Relationship Id="rId3" Target="../media/image9.png" Type="http://schemas.openxmlformats.org/officeDocument/2006/relationships/image"/><Relationship Id="rId4" Target="../media/image2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15" name="组合 136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81350" y="1809750"/>
            <a:ext cx="44084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6" name="组合 1348"/>
          <p:cNvGrpSpPr/>
          <p:nvPr/>
        </p:nvGrpSpPr>
        <p:grpSpPr>
          <a:xfrm>
            <a:off x="4040031" y="2495550"/>
            <a:ext cx="3163067" cy="1823612"/>
            <a:chOff x="1003083" y="0"/>
            <a:chExt cx="3162880" cy="1823021"/>
          </a:xfrm>
        </p:grpSpPr>
        <p:grpSp>
          <p:nvGrpSpPr>
            <p:cNvPr id="3079" name="组合 1344"/>
            <p:cNvGrpSpPr/>
            <p:nvPr/>
          </p:nvGrpSpPr>
          <p:grpSpPr>
            <a:xfrm>
              <a:off x="1003083" y="0"/>
              <a:ext cx="3162880" cy="1378644"/>
              <a:chOff x="1003083" y="0"/>
              <a:chExt cx="3162880" cy="1378644"/>
            </a:xfrm>
          </p:grpSpPr>
          <p:sp>
            <p:nvSpPr>
              <p:cNvPr id="3081" name="文本框 1341"/>
              <p:cNvSpPr txBox="1">
                <a:spLocks noChangeArrowheads="1"/>
              </p:cNvSpPr>
              <p:nvPr/>
            </p:nvSpPr>
            <p:spPr bwMode="auto">
              <a:xfrm>
                <a:off x="1003083" y="0"/>
                <a:ext cx="2692558" cy="457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2400">
                    <a:solidFill>
                      <a:srgbClr val="413B17"/>
                    </a:solidFill>
                    <a:latin charset="0" pitchFamily="66" typeface="Vivaldi"/>
                  </a:rPr>
                  <a:t>Add Your Text Here</a:t>
                </a:r>
              </a:p>
            </p:txBody>
          </p:sp>
          <p:sp>
            <p:nvSpPr>
              <p:cNvPr id="3082" name="文本框 1342"/>
              <p:cNvSpPr txBox="1">
                <a:spLocks noChangeArrowheads="1"/>
              </p:cNvSpPr>
              <p:nvPr/>
            </p:nvSpPr>
            <p:spPr bwMode="auto">
              <a:xfrm>
                <a:off x="1010078" y="312190"/>
                <a:ext cx="3155885" cy="1066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3200">
                    <a:solidFill>
                      <a:srgbClr val="413B17"/>
                    </a:solidFill>
                    <a:latin charset="-122" pitchFamily="49" typeface="隶书"/>
                    <a:ea charset="-122" pitchFamily="49" typeface="隶书"/>
                  </a:rPr>
                  <a:t>复古欧式小清新演示模板</a:t>
                </a:r>
              </a:p>
            </p:txBody>
          </p:sp>
        </p:grpSp>
        <p:sp>
          <p:nvSpPr>
            <p:cNvPr id="3080" name="文本框 1345"/>
            <p:cNvSpPr txBox="1">
              <a:spLocks noChangeArrowheads="1"/>
            </p:cNvSpPr>
            <p:nvPr/>
          </p:nvSpPr>
          <p:spPr bwMode="auto">
            <a:xfrm>
              <a:off x="1780771" y="1396439"/>
              <a:ext cx="1271830" cy="42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100">
                  <a:solidFill>
                    <a:srgbClr val="413B1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演讲人：优页PPT</a:t>
              </a:r>
            </a:p>
            <a:p>
              <a:pPr algn="ctr" eaLnBrk="1" hangingPunct="1"/>
              <a:r>
                <a:rPr altLang="en-US" lang="zh-CN" sz="1100">
                  <a:solidFill>
                    <a:srgbClr val="413B1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时间：2019年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8" name="文本框 10"/>
          <p:cNvSpPr txBox="1">
            <a:spLocks noChangeArrowheads="1"/>
          </p:cNvSpPr>
          <p:nvPr/>
        </p:nvSpPr>
        <p:spPr bwMode="auto">
          <a:xfrm>
            <a:off x="5139646" y="2611438"/>
            <a:ext cx="1912709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latin charset="0" pitchFamily="66" typeface="Vivaldi"/>
              </a:rPr>
              <a:t>Small Title Here</a:t>
            </a:r>
          </a:p>
        </p:txBody>
      </p:sp>
      <p:sp>
        <p:nvSpPr>
          <p:cNvPr id="13319" name="文本框 11"/>
          <p:cNvSpPr txBox="1">
            <a:spLocks noChangeArrowheads="1"/>
          </p:cNvSpPr>
          <p:nvPr/>
        </p:nvSpPr>
        <p:spPr bwMode="auto">
          <a:xfrm>
            <a:off x="4785360" y="2935288"/>
            <a:ext cx="2621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200">
                <a:latin charset="-122" panose="02010600030101010101" pitchFamily="2" typeface="宋体"/>
              </a:rPr>
              <a:t>{三个小标题}</a:t>
            </a:r>
          </a:p>
        </p:txBody>
      </p:sp>
      <p:grpSp>
        <p:nvGrpSpPr>
          <p:cNvPr id="13320" name="组合 12"/>
          <p:cNvGrpSpPr/>
          <p:nvPr/>
        </p:nvGrpSpPr>
        <p:grpSpPr>
          <a:xfrm flipV="1">
            <a:off x="5445125" y="3844925"/>
            <a:ext cx="1352550" cy="387350"/>
            <a:chExt cx="1395412" cy="400050"/>
          </a:xfrm>
        </p:grpSpPr>
        <p:sp>
          <p:nvSpPr>
            <p:cNvPr id="13322" name="Freeform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gdLst>
                <a:gd fmla="*/ 0 w 43" name="T0"/>
                <a:gd fmla="*/ 222250 h 32" name="T1"/>
                <a:gd fmla="*/ 121831 w 43" name="T2"/>
                <a:gd fmla="*/ 133350 h 32" name="T3"/>
                <a:gd fmla="*/ 177209 w 43" name="T4"/>
                <a:gd fmla="*/ 244475 h 32" name="T5"/>
                <a:gd fmla="*/ 210436 w 43" name="T6"/>
                <a:gd fmla="*/ 222250 h 32" name="T7"/>
                <a:gd fmla="*/ 177209 w 43" name="T8"/>
                <a:gd fmla="*/ 300038 h 32" name="T9"/>
                <a:gd fmla="*/ 221512 w 43" name="T10"/>
                <a:gd fmla="*/ 277813 h 32" name="T11"/>
                <a:gd fmla="*/ 177209 w 43" name="T12"/>
                <a:gd fmla="*/ 355600 h 32" name="T13"/>
                <a:gd fmla="*/ 254738 w 43" name="T14"/>
                <a:gd fmla="*/ 322263 h 32" name="T15"/>
                <a:gd fmla="*/ 243663 w 43" name="T16"/>
                <a:gd fmla="*/ 144463 h 32" name="T17"/>
                <a:gd fmla="*/ 254738 w 43" name="T18"/>
                <a:gd fmla="*/ 266700 h 32" name="T19"/>
                <a:gd fmla="*/ 243663 w 43" name="T20"/>
                <a:gd fmla="*/ 166688 h 32" name="T21"/>
                <a:gd fmla="*/ 66453 w 43" name="T22"/>
                <a:gd fmla="*/ 155575 h 32" name="T23"/>
                <a:gd fmla="*/ 243663 w 43" name="T24"/>
                <a:gd fmla="*/ 111125 h 32" name="T25"/>
                <a:gd fmla="*/ 376570 w 43" name="T26"/>
                <a:gd fmla="*/ 222250 h 32" name="T27"/>
                <a:gd fmla="*/ 387645 w 43" name="T28"/>
                <a:gd fmla="*/ 266700 h 32" name="T29"/>
                <a:gd fmla="*/ 365494 w 43" name="T30"/>
                <a:gd fmla="*/ 255588 h 32" name="T31"/>
                <a:gd fmla="*/ 354419 w 43" name="T32"/>
                <a:gd fmla="*/ 177800 h 32" name="T33"/>
                <a:gd fmla="*/ 310116 w 43" name="T34"/>
                <a:gd fmla="*/ 144463 h 32" name="T35"/>
                <a:gd fmla="*/ 332267 w 43" name="T36"/>
                <a:gd fmla="*/ 166688 h 32" name="T37"/>
                <a:gd fmla="*/ 332267 w 43" name="T38"/>
                <a:gd fmla="*/ 277813 h 32" name="T39"/>
                <a:gd fmla="*/ 365494 w 43" name="T40"/>
                <a:gd fmla="*/ 311150 h 32" name="T41"/>
                <a:gd fmla="*/ 365494 w 43" name="T42"/>
                <a:gd fmla="*/ 277813 h 32" name="T43"/>
                <a:gd fmla="*/ 387645 w 43" name="T44"/>
                <a:gd fmla="*/ 300038 h 32" name="T45"/>
                <a:gd fmla="*/ 465174 w 43" name="T46"/>
                <a:gd fmla="*/ 333375 h 32" name="T47"/>
                <a:gd fmla="*/ 420872 w 43" name="T48"/>
                <a:gd fmla="*/ 288925 h 32" name="T49"/>
                <a:gd fmla="*/ 420872 w 43" name="T50"/>
                <a:gd fmla="*/ 233363 h 32" name="T51"/>
                <a:gd fmla="*/ 465174 w 43" name="T52"/>
                <a:gd fmla="*/ 244475 h 32" name="T53"/>
                <a:gd fmla="*/ 443023 w 43" name="T54"/>
                <a:gd fmla="*/ 200025 h 32" name="T55"/>
                <a:gd fmla="*/ 465174 w 43" name="T56"/>
                <a:gd fmla="*/ 166688 h 32" name="T57"/>
                <a:gd fmla="*/ 431948 w 43" name="T58"/>
                <a:gd fmla="*/ 155575 h 32" name="T59"/>
                <a:gd fmla="*/ 376570 w 43" name="T60"/>
                <a:gd fmla="*/ 155575 h 32" name="T61"/>
                <a:gd fmla="*/ 343343 w 43" name="T62"/>
                <a:gd fmla="*/ 144463 h 32" name="T63"/>
                <a:gd fmla="*/ 265814 w 43" name="T64"/>
                <a:gd fmla="*/ 111125 h 32" name="T65"/>
                <a:gd fmla="*/ 276890 w 43" name="T66"/>
                <a:gd fmla="*/ 100013 h 32" name="T67"/>
                <a:gd fmla="*/ 321192 w 43" name="T68"/>
                <a:gd fmla="*/ 111125 h 32" name="T69"/>
                <a:gd fmla="*/ 398721 w 43" name="T70"/>
                <a:gd fmla="*/ 100013 h 32" name="T71"/>
                <a:gd fmla="*/ 376570 w 43" name="T72"/>
                <a:gd fmla="*/ 77788 h 32" name="T73"/>
                <a:gd fmla="*/ 443023 w 43" name="T74"/>
                <a:gd fmla="*/ 33338 h 32" name="T75"/>
                <a:gd fmla="*/ 343343 w 43" name="T76"/>
                <a:gd fmla="*/ 22225 h 32" name="T77"/>
                <a:gd fmla="*/ 332267 w 43" name="T78"/>
                <a:gd fmla="*/ 0 h 32" name="T79"/>
                <a:gd fmla="*/ 299041 w 43" name="T80"/>
                <a:gd fmla="*/ 33338 h 32" name="T81"/>
                <a:gd fmla="*/ 276890 w 43" name="T82"/>
                <a:gd fmla="*/ 88900 h 32" name="T83"/>
                <a:gd fmla="*/ 99680 w 43" name="T84"/>
                <a:gd fmla="*/ 122238 h 32" name="T85"/>
                <a:gd fmla="*/ 0 w 43" name="T86"/>
                <a:gd fmla="*/ 222250 h 32" name="T87"/>
                <a:gd fmla="*/ 365494 w 43" name="T88"/>
                <a:gd fmla="*/ 55563 h 32" name="T89"/>
                <a:gd fmla="*/ 287965 w 43" name="T90"/>
                <a:gd fmla="*/ 88900 h 32" name="T91"/>
                <a:gd fmla="*/ 365494 w 43" name="T92"/>
                <a:gd fmla="*/ 55563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23" name="Freeform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gdLst>
                <a:gd fmla="*/ 365494 w 43" name="T0"/>
                <a:gd fmla="*/ 122238 h 32" name="T1"/>
                <a:gd fmla="*/ 199360 w 43" name="T2"/>
                <a:gd fmla="*/ 88900 h 32" name="T3"/>
                <a:gd fmla="*/ 166134 w 43" name="T4"/>
                <a:gd fmla="*/ 33338 h 32" name="T5"/>
                <a:gd fmla="*/ 143983 w 43" name="T6"/>
                <a:gd fmla="*/ 0 h 32" name="T7"/>
                <a:gd fmla="*/ 121831 w 43" name="T8"/>
                <a:gd fmla="*/ 22225 h 32" name="T9"/>
                <a:gd fmla="*/ 22151 w 43" name="T10"/>
                <a:gd fmla="*/ 33338 h 32" name="T11"/>
                <a:gd fmla="*/ 88605 w 43" name="T12"/>
                <a:gd fmla="*/ 77788 h 32" name="T13"/>
                <a:gd fmla="*/ 77529 w 43" name="T14"/>
                <a:gd fmla="*/ 100013 h 32" name="T15"/>
                <a:gd fmla="*/ 143983 w 43" name="T16"/>
                <a:gd fmla="*/ 111125 h 32" name="T17"/>
                <a:gd fmla="*/ 188285 w 43" name="T18"/>
                <a:gd fmla="*/ 100013 h 32" name="T19"/>
                <a:gd fmla="*/ 210436 w 43" name="T20"/>
                <a:gd fmla="*/ 111125 h 32" name="T21"/>
                <a:gd fmla="*/ 121831 w 43" name="T22"/>
                <a:gd fmla="*/ 144463 h 32" name="T23"/>
                <a:gd fmla="*/ 99680 w 43" name="T24"/>
                <a:gd fmla="*/ 155575 h 32" name="T25"/>
                <a:gd fmla="*/ 44302 w 43" name="T26"/>
                <a:gd fmla="*/ 155575 h 32" name="T27"/>
                <a:gd fmla="*/ 0 w 43" name="T28"/>
                <a:gd fmla="*/ 166688 h 32" name="T29"/>
                <a:gd fmla="*/ 33227 w 43" name="T30"/>
                <a:gd fmla="*/ 200025 h 32" name="T31"/>
                <a:gd fmla="*/ 11076 w 43" name="T32"/>
                <a:gd fmla="*/ 244475 h 32" name="T33"/>
                <a:gd fmla="*/ 55378 w 43" name="T34"/>
                <a:gd fmla="*/ 233363 h 32" name="T35"/>
                <a:gd fmla="*/ 44302 w 43" name="T36"/>
                <a:gd fmla="*/ 288925 h 32" name="T37"/>
                <a:gd fmla="*/ 0 w 43" name="T38"/>
                <a:gd fmla="*/ 333375 h 32" name="T39"/>
                <a:gd fmla="*/ 77529 w 43" name="T40"/>
                <a:gd fmla="*/ 300038 h 32" name="T41"/>
                <a:gd fmla="*/ 99680 w 43" name="T42"/>
                <a:gd fmla="*/ 277813 h 32" name="T43"/>
                <a:gd fmla="*/ 99680 w 43" name="T44"/>
                <a:gd fmla="*/ 311150 h 32" name="T45"/>
                <a:gd fmla="*/ 132907 w 43" name="T46"/>
                <a:gd fmla="*/ 277813 h 32" name="T47"/>
                <a:gd fmla="*/ 143983 w 43" name="T48"/>
                <a:gd fmla="*/ 166688 h 32" name="T49"/>
                <a:gd fmla="*/ 155058 w 43" name="T50"/>
                <a:gd fmla="*/ 144463 h 32" name="T51"/>
                <a:gd fmla="*/ 121831 w 43" name="T52"/>
                <a:gd fmla="*/ 177800 h 32" name="T53"/>
                <a:gd fmla="*/ 99680 w 43" name="T54"/>
                <a:gd fmla="*/ 255588 h 32" name="T55"/>
                <a:gd fmla="*/ 77529 w 43" name="T56"/>
                <a:gd fmla="*/ 266700 h 32" name="T57"/>
                <a:gd fmla="*/ 88605 w 43" name="T58"/>
                <a:gd fmla="*/ 222250 h 32" name="T59"/>
                <a:gd fmla="*/ 221512 w 43" name="T60"/>
                <a:gd fmla="*/ 111125 h 32" name="T61"/>
                <a:gd fmla="*/ 398721 w 43" name="T62"/>
                <a:gd fmla="*/ 155575 h 32" name="T63"/>
                <a:gd fmla="*/ 221512 w 43" name="T64"/>
                <a:gd fmla="*/ 166688 h 32" name="T65"/>
                <a:gd fmla="*/ 210436 w 43" name="T66"/>
                <a:gd fmla="*/ 266700 h 32" name="T67"/>
                <a:gd fmla="*/ 232587 w 43" name="T68"/>
                <a:gd fmla="*/ 144463 h 32" name="T69"/>
                <a:gd fmla="*/ 221512 w 43" name="T70"/>
                <a:gd fmla="*/ 322263 h 32" name="T71"/>
                <a:gd fmla="*/ 299041 w 43" name="T72"/>
                <a:gd fmla="*/ 355600 h 32" name="T73"/>
                <a:gd fmla="*/ 243663 w 43" name="T74"/>
                <a:gd fmla="*/ 277813 h 32" name="T75"/>
                <a:gd fmla="*/ 299041 w 43" name="T76"/>
                <a:gd fmla="*/ 300038 h 32" name="T77"/>
                <a:gd fmla="*/ 254738 w 43" name="T78"/>
                <a:gd fmla="*/ 222250 h 32" name="T79"/>
                <a:gd fmla="*/ 287965 w 43" name="T80"/>
                <a:gd fmla="*/ 244475 h 32" name="T81"/>
                <a:gd fmla="*/ 343343 w 43" name="T82"/>
                <a:gd fmla="*/ 133350 h 32" name="T83"/>
                <a:gd fmla="*/ 476250 w 43" name="T84"/>
                <a:gd fmla="*/ 222250 h 32" name="T85"/>
                <a:gd fmla="*/ 365494 w 43" name="T86"/>
                <a:gd fmla="*/ 122238 h 32" name="T87"/>
                <a:gd fmla="*/ 177209 w 43" name="T88"/>
                <a:gd fmla="*/ 88900 h 32" name="T89"/>
                <a:gd fmla="*/ 99680 w 43" name="T90"/>
                <a:gd fmla="*/ 55563 h 32" name="T91"/>
                <a:gd fmla="*/ 177209 w 43" name="T92"/>
                <a:gd fmla="*/ 88900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24" name="Freeform 1334"/>
            <p:cNvSpPr/>
            <p:nvPr/>
          </p:nvSpPr>
          <p:spPr bwMode="auto">
            <a:xfrm>
              <a:off x="298450" y="177800"/>
              <a:ext cx="366713" cy="222250"/>
            </a:xfrm>
            <a:custGeom>
              <a:gdLst>
                <a:gd fmla="*/ 366713 w 33" name="T0"/>
                <a:gd fmla="*/ 122238 h 20" name="T1"/>
                <a:gd fmla="*/ 366713 w 33" name="T2"/>
                <a:gd fmla="*/ 133350 h 20" name="T3"/>
                <a:gd fmla="*/ 255588 w 33" name="T4"/>
                <a:gd fmla="*/ 122238 h 20" name="T5"/>
                <a:gd fmla="*/ 200025 w 33" name="T6"/>
                <a:gd fmla="*/ 166688 h 20" name="T7"/>
                <a:gd fmla="*/ 244475 w 33" name="T8"/>
                <a:gd fmla="*/ 122238 h 20" name="T9"/>
                <a:gd fmla="*/ 255588 w 33" name="T10"/>
                <a:gd fmla="*/ 111125 h 20" name="T11"/>
                <a:gd fmla="*/ 133350 w 33" name="T12"/>
                <a:gd fmla="*/ 144463 h 20" name="T13"/>
                <a:gd fmla="*/ 111125 w 33" name="T14"/>
                <a:gd fmla="*/ 177800 h 20" name="T15"/>
                <a:gd fmla="*/ 66675 w 33" name="T16"/>
                <a:gd fmla="*/ 222250 h 20" name="T17"/>
                <a:gd fmla="*/ 122238 w 33" name="T18"/>
                <a:gd fmla="*/ 144463 h 20" name="T19"/>
                <a:gd fmla="*/ 88900 w 33" name="T20"/>
                <a:gd fmla="*/ 144463 h 20" name="T21"/>
                <a:gd fmla="*/ 0 w 33" name="T22"/>
                <a:gd fmla="*/ 144463 h 20" name="T23"/>
                <a:gd fmla="*/ 88900 w 33" name="T24"/>
                <a:gd fmla="*/ 133350 h 20" name="T25"/>
                <a:gd fmla="*/ 111125 w 33" name="T26"/>
                <a:gd fmla="*/ 144463 h 20" name="T27"/>
                <a:gd fmla="*/ 66675 w 33" name="T28"/>
                <a:gd fmla="*/ 66675 h 20" name="T29"/>
                <a:gd fmla="*/ 111125 w 33" name="T30"/>
                <a:gd fmla="*/ 100013 h 20" name="T31"/>
                <a:gd fmla="*/ 133350 w 33" name="T32"/>
                <a:gd fmla="*/ 144463 h 20" name="T33"/>
                <a:gd fmla="*/ 244475 w 33" name="T34"/>
                <a:gd fmla="*/ 111125 h 20" name="T35"/>
                <a:gd fmla="*/ 222250 w 33" name="T36"/>
                <a:gd fmla="*/ 100013 h 20" name="T37"/>
                <a:gd fmla="*/ 177800 w 33" name="T38"/>
                <a:gd fmla="*/ 77788 h 20" name="T39"/>
                <a:gd fmla="*/ 166688 w 33" name="T40"/>
                <a:gd fmla="*/ 33338 h 20" name="T41"/>
                <a:gd fmla="*/ 211138 w 33" name="T42"/>
                <a:gd fmla="*/ 55563 h 20" name="T43"/>
                <a:gd fmla="*/ 255588 w 33" name="T44"/>
                <a:gd fmla="*/ 100013 h 20" name="T45"/>
                <a:gd fmla="*/ 311150 w 33" name="T46"/>
                <a:gd fmla="*/ 100013 h 20" name="T47"/>
                <a:gd fmla="*/ 277813 w 33" name="T48"/>
                <a:gd fmla="*/ 44450 h 20" name="T49"/>
                <a:gd fmla="*/ 288925 w 33" name="T50"/>
                <a:gd fmla="*/ 0 h 20" name="T51"/>
                <a:gd fmla="*/ 311150 w 33" name="T52"/>
                <a:gd fmla="*/ 44450 h 20" name="T53"/>
                <a:gd fmla="*/ 322263 w 33" name="T54"/>
                <a:gd fmla="*/ 100013 h 20" name="T55"/>
                <a:gd fmla="*/ 366713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25" name="Freeform 1335"/>
            <p:cNvSpPr/>
            <p:nvPr/>
          </p:nvSpPr>
          <p:spPr bwMode="auto">
            <a:xfrm>
              <a:off x="720725" y="177800"/>
              <a:ext cx="365125" cy="222250"/>
            </a:xfrm>
            <a:custGeom>
              <a:gdLst>
                <a:gd fmla="*/ 0 w 33" name="T0"/>
                <a:gd fmla="*/ 122238 h 20" name="T1"/>
                <a:gd fmla="*/ 0 w 33" name="T2"/>
                <a:gd fmla="*/ 133350 h 20" name="T3"/>
                <a:gd fmla="*/ 121708 w 33" name="T4"/>
                <a:gd fmla="*/ 122238 h 20" name="T5"/>
                <a:gd fmla="*/ 165966 w 33" name="T6"/>
                <a:gd fmla="*/ 166688 h 20" name="T7"/>
                <a:gd fmla="*/ 121708 w 33" name="T8"/>
                <a:gd fmla="*/ 122238 h 20" name="T9"/>
                <a:gd fmla="*/ 110644 w 33" name="T10"/>
                <a:gd fmla="*/ 111125 h 20" name="T11"/>
                <a:gd fmla="*/ 243417 w 33" name="T12"/>
                <a:gd fmla="*/ 144463 h 20" name="T13"/>
                <a:gd fmla="*/ 265545 w 33" name="T14"/>
                <a:gd fmla="*/ 177800 h 20" name="T15"/>
                <a:gd fmla="*/ 298739 w 33" name="T16"/>
                <a:gd fmla="*/ 222250 h 20" name="T17"/>
                <a:gd fmla="*/ 243417 w 33" name="T18"/>
                <a:gd fmla="*/ 144463 h 20" name="T19"/>
                <a:gd fmla="*/ 287674 w 33" name="T20"/>
                <a:gd fmla="*/ 144463 h 20" name="T21"/>
                <a:gd fmla="*/ 365125 w 33" name="T22"/>
                <a:gd fmla="*/ 144463 h 20" name="T23"/>
                <a:gd fmla="*/ 287674 w 33" name="T24"/>
                <a:gd fmla="*/ 133350 h 20" name="T25"/>
                <a:gd fmla="*/ 254481 w 33" name="T26"/>
                <a:gd fmla="*/ 144463 h 20" name="T27"/>
                <a:gd fmla="*/ 298739 w 33" name="T28"/>
                <a:gd fmla="*/ 66675 h 20" name="T29"/>
                <a:gd fmla="*/ 254481 w 33" name="T30"/>
                <a:gd fmla="*/ 100013 h 20" name="T31"/>
                <a:gd fmla="*/ 232352 w 33" name="T32"/>
                <a:gd fmla="*/ 144463 h 20" name="T33"/>
                <a:gd fmla="*/ 121708 w 33" name="T34"/>
                <a:gd fmla="*/ 111125 h 20" name="T35"/>
                <a:gd fmla="*/ 143837 w 33" name="T36"/>
                <a:gd fmla="*/ 100013 h 20" name="T37"/>
                <a:gd fmla="*/ 199159 w 33" name="T38"/>
                <a:gd fmla="*/ 77788 h 20" name="T39"/>
                <a:gd fmla="*/ 210223 w 33" name="T40"/>
                <a:gd fmla="*/ 33338 h 20" name="T41"/>
                <a:gd fmla="*/ 154902 w 33" name="T42"/>
                <a:gd fmla="*/ 55563 h 20" name="T43"/>
                <a:gd fmla="*/ 121708 w 33" name="T44"/>
                <a:gd fmla="*/ 100013 h 20" name="T45"/>
                <a:gd fmla="*/ 55322 w 33" name="T46"/>
                <a:gd fmla="*/ 100013 h 20" name="T47"/>
                <a:gd fmla="*/ 99580 w 33" name="T48"/>
                <a:gd fmla="*/ 44450 h 20" name="T49"/>
                <a:gd fmla="*/ 88515 w 33" name="T50"/>
                <a:gd fmla="*/ 0 h 20" name="T51"/>
                <a:gd fmla="*/ 55322 w 33" name="T52"/>
                <a:gd fmla="*/ 44450 h 20" name="T53"/>
                <a:gd fmla="*/ 44258 w 33" name="T54"/>
                <a:gd fmla="*/ 100013 h 20" name="T55"/>
                <a:gd fmla="*/ 0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26" name="Freeform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gdLst>
                <a:gd fmla="*/ 143525 w 22" name="T0"/>
                <a:gd fmla="*/ 144463 h 23" name="T1"/>
                <a:gd fmla="*/ 187686 w 22" name="T2"/>
                <a:gd fmla="*/ 188913 h 23" name="T3"/>
                <a:gd fmla="*/ 187686 w 22" name="T4"/>
                <a:gd fmla="*/ 166688 h 23" name="T5"/>
                <a:gd fmla="*/ 209767 w 22" name="T6"/>
                <a:gd fmla="*/ 155575 h 23" name="T7"/>
                <a:gd fmla="*/ 242888 w 22" name="T8"/>
                <a:gd fmla="*/ 166688 h 23" name="T9"/>
                <a:gd fmla="*/ 198727 w 22" name="T10"/>
                <a:gd fmla="*/ 122238 h 23" name="T11"/>
                <a:gd fmla="*/ 198727 w 22" name="T12"/>
                <a:gd fmla="*/ 111125 h 23" name="T13"/>
                <a:gd fmla="*/ 143525 w 22" name="T14"/>
                <a:gd fmla="*/ 122238 h 23" name="T15"/>
                <a:gd fmla="*/ 143525 w 22" name="T16"/>
                <a:gd fmla="*/ 33338 h 23" name="T17"/>
                <a:gd fmla="*/ 132484 w 22" name="T18"/>
                <a:gd fmla="*/ 55563 h 23" name="T19"/>
                <a:gd fmla="*/ 66242 w 22" name="T20"/>
                <a:gd fmla="*/ 0 h 23" name="T21"/>
                <a:gd fmla="*/ 77283 w 22" name="T22"/>
                <a:gd fmla="*/ 33338 h 23" name="T23"/>
                <a:gd fmla="*/ 88323 w 22" name="T24"/>
                <a:gd fmla="*/ 66675 h 23" name="T25"/>
                <a:gd fmla="*/ 66242 w 22" name="T26"/>
                <a:gd fmla="*/ 66675 h 23" name="T27"/>
                <a:gd fmla="*/ 99363 w 22" name="T28"/>
                <a:gd fmla="*/ 100013 h 23" name="T29"/>
                <a:gd fmla="*/ 132484 w 22" name="T30"/>
                <a:gd fmla="*/ 144463 h 23" name="T31"/>
                <a:gd fmla="*/ 99363 w 22" name="T32"/>
                <a:gd fmla="*/ 122238 h 23" name="T33"/>
                <a:gd fmla="*/ 66242 w 22" name="T34"/>
                <a:gd fmla="*/ 100013 h 23" name="T35"/>
                <a:gd fmla="*/ 77283 w 22" name="T36"/>
                <a:gd fmla="*/ 111125 h 23" name="T37"/>
                <a:gd fmla="*/ 0 w 22" name="T38"/>
                <a:gd fmla="*/ 133350 h 23" name="T39"/>
                <a:gd fmla="*/ 55202 w 22" name="T40"/>
                <a:gd fmla="*/ 155575 h 23" name="T41"/>
                <a:gd fmla="*/ 55202 w 22" name="T42"/>
                <a:gd fmla="*/ 188913 h 23" name="T43"/>
                <a:gd fmla="*/ 77283 w 22" name="T44"/>
                <a:gd fmla="*/ 177800 h 23" name="T45"/>
                <a:gd fmla="*/ 110404 w 22" name="T46"/>
                <a:gd fmla="*/ 144463 h 23" name="T47"/>
                <a:gd fmla="*/ 132484 w 22" name="T48"/>
                <a:gd fmla="*/ 144463 h 23" name="T49"/>
                <a:gd fmla="*/ 110404 w 22" name="T50"/>
                <a:gd fmla="*/ 200025 h 23" name="T51"/>
                <a:gd fmla="*/ 143525 w 22" name="T52"/>
                <a:gd fmla="*/ 255588 h 23" name="T53"/>
                <a:gd fmla="*/ 143525 w 22" name="T54"/>
                <a:gd fmla="*/ 144463 h 23" name="T55"/>
                <a:gd fmla="*/ 110404 w 22" name="T56"/>
                <a:gd fmla="*/ 55563 h 23" name="T57"/>
                <a:gd fmla="*/ 132484 w 22" name="T58"/>
                <a:gd fmla="*/ 122238 h 23" name="T59"/>
                <a:gd fmla="*/ 110404 w 22" name="T60"/>
                <a:gd fmla="*/ 55563 h 23" name="T61"/>
                <a:gd fmla="*/ 143525 w 22" name="T62"/>
                <a:gd fmla="*/ 133350 h 23" name="T63"/>
                <a:gd fmla="*/ 209767 w 22" name="T64"/>
                <a:gd fmla="*/ 144463 h 23" name="T65"/>
                <a:gd fmla="*/ 143525 w 22" name="T66"/>
                <a:gd fmla="*/ 133350 h 23" name="T67"/>
                <a:gd fmla="*/ 99363 w 22" name="T68"/>
                <a:gd fmla="*/ 144463 h 23" name="T69"/>
                <a:gd fmla="*/ 33121 w 22" name="T70"/>
                <a:gd fmla="*/ 122238 h 23" name="T71"/>
                <a:gd fmla="*/ 99363 w 22" name="T72"/>
                <a:gd fmla="*/ 144463 h 23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3" w="22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>
    <p:fade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矩形 22"/>
          <p:cNvSpPr>
            <a:spLocks noChangeArrowheads="1"/>
          </p:cNvSpPr>
          <p:nvPr/>
        </p:nvSpPr>
        <p:spPr bwMode="auto">
          <a:xfrm>
            <a:off x="6059488" y="3817938"/>
            <a:ext cx="49418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 latinLnBrk="1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当他告诉我他要离开的时候，我感觉自己就像花瓶裂成了碎片，跌落在茶色瓷砖地板上。他一直在说话，解释着为什么要离开，说什么这是最好的，我可以做得更好，都是他的错，与我无关。虽然这些话我已经听上好几千遍了，可每次听完都让我很受伤，或许在这样巨大的打击面前没有人能做到无动于衷。</a:t>
            </a:r>
          </a:p>
        </p:txBody>
      </p:sp>
      <p:grpSp>
        <p:nvGrpSpPr>
          <p:cNvPr id="15363" name="组合 1206"/>
          <p:cNvGrpSpPr>
            <a:grpSpLocks noChangeAspect="1"/>
          </p:cNvGrpSpPr>
          <p:nvPr/>
        </p:nvGrpSpPr>
        <p:grpSpPr>
          <a:xfrm>
            <a:off x="1474788" y="2212975"/>
            <a:ext cx="4016375" cy="3419475"/>
            <a:chExt cx="4959146" cy="4220848"/>
          </a:xfrm>
        </p:grpSpPr>
        <p:grpSp>
          <p:nvGrpSpPr>
            <p:cNvPr id="14350" name="组合 1205"/>
            <p:cNvGrpSpPr>
              <a:grpSpLocks noChangeAspect="1"/>
            </p:cNvGrpSpPr>
            <p:nvPr/>
          </p:nvGrpSpPr>
          <p:grpSpPr>
            <a:xfrm flipH="1">
              <a:off x="0" y="0"/>
              <a:ext cx="4959146" cy="4220848"/>
              <a:chExt cx="4959146" cy="4220848"/>
            </a:xfrm>
          </p:grpSpPr>
          <p:pic>
            <p:nvPicPr>
              <p:cNvPr id="14352" name="图片 248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r="28670"/>
              <a:stretch>
                <a:fillRect/>
              </a:stretch>
            </p:blipFill>
            <p:spPr bwMode="auto">
              <a:xfrm flipH="1" rot="4389635">
                <a:off x="2108125" y="1369826"/>
                <a:ext cx="2857016" cy="2845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53" name="组合 1204"/>
              <p:cNvGrpSpPr>
                <a:grpSpLocks noChangeAspect="1"/>
              </p:cNvGrpSpPr>
              <p:nvPr/>
            </p:nvGrpSpPr>
            <p:grpSpPr>
              <a:xfrm>
                <a:off x="0" y="0"/>
                <a:ext cx="4942787" cy="2845025"/>
                <a:chExt cx="9783796" cy="5631468"/>
              </a:xfrm>
            </p:grpSpPr>
            <p:pic>
              <p:nvPicPr>
                <p:cNvPr id="14354" name="图片 245"/>
                <p:cNvPicPr>
                  <a:picLocks noChangeArrowheads="1"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rcRect b="39281" r="71849"/>
                <a:stretch>
                  <a:fillRect/>
                </a:stretch>
              </p:blipFill>
              <p:spPr bwMode="auto">
                <a:xfrm rot="917420">
                  <a:off x="0" y="1558610"/>
                  <a:ext cx="1735981" cy="26597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55" name="图片 246"/>
                <p:cNvPicPr>
                  <a:picLocks noChangeArrowheads="1"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rcRect r="28670"/>
                <a:stretch>
                  <a:fillRect/>
                </a:stretch>
              </p:blipFill>
              <p:spPr bwMode="auto">
                <a:xfrm flipH="1" rot="2293282">
                  <a:off x="4128594" y="0"/>
                  <a:ext cx="5655202" cy="56314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351" name="图片 24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44637" y="44991"/>
              <a:ext cx="4358090" cy="435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0" name="组合 1208"/>
          <p:cNvGrpSpPr/>
          <p:nvPr/>
        </p:nvGrpSpPr>
        <p:grpSpPr>
          <a:xfrm>
            <a:off x="5680075" y="2733675"/>
            <a:ext cx="3573463" cy="1279525"/>
            <a:chExt cx="3573071" cy="1280271"/>
          </a:xfrm>
        </p:grpSpPr>
        <p:sp>
          <p:nvSpPr>
            <p:cNvPr id="14346" name="文本框 23"/>
            <p:cNvSpPr txBox="1">
              <a:spLocks noChangeArrowheads="1"/>
            </p:cNvSpPr>
            <p:nvPr/>
          </p:nvSpPr>
          <p:spPr bwMode="auto">
            <a:xfrm>
              <a:off x="806204" y="427287"/>
              <a:ext cx="1960665" cy="39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我生命中的过客</a:t>
              </a:r>
            </a:p>
          </p:txBody>
        </p:sp>
        <p:grpSp>
          <p:nvGrpSpPr>
            <p:cNvPr id="14347" name="组合 1207"/>
            <p:cNvGrpSpPr>
              <a:grpSpLocks noChangeAspect="1"/>
            </p:cNvGrpSpPr>
            <p:nvPr/>
          </p:nvGrpSpPr>
          <p:grpSpPr>
            <a:xfrm>
              <a:off x="0" y="0"/>
              <a:ext cx="3573071" cy="1280271"/>
              <a:chExt cx="3573071" cy="1280271"/>
            </a:xfrm>
          </p:grpSpPr>
          <p:pic>
            <p:nvPicPr>
              <p:cNvPr id="14348" name="图片 251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1024217" cy="12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9" name="图片 252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2548854" y="0"/>
                <a:ext cx="1024217" cy="12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75" name="组合 256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14342" name="组合 257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14344" name="Group 8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5" name="文本框 260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4343" name="文本框 25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100" id="1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36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6" name="组合 2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15400" name="组合 3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15402" name="Group 8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03" name="文本框 6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5401" name="文本框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1" name="组合 109"/>
          <p:cNvGrpSpPr/>
          <p:nvPr/>
        </p:nvGrpSpPr>
        <p:grpSpPr>
          <a:xfrm>
            <a:off x="4997450" y="2309813"/>
            <a:ext cx="1998663" cy="1971675"/>
            <a:chOff x="1162122" y="564940"/>
            <a:chExt cx="1998787" cy="1970943"/>
          </a:xfrm>
        </p:grpSpPr>
        <p:sp>
          <p:nvSpPr>
            <p:cNvPr id="15397" name="文本框 18"/>
            <p:cNvSpPr txBox="1">
              <a:spLocks noChangeArrowheads="1"/>
            </p:cNvSpPr>
            <p:nvPr/>
          </p:nvSpPr>
          <p:spPr bwMode="auto">
            <a:xfrm>
              <a:off x="1501980" y="858785"/>
              <a:ext cx="1402167" cy="822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lang="en-US" sz="4800">
                  <a:latin charset="0" pitchFamily="66" typeface="Vivaldi"/>
                </a:rPr>
                <a:t>78%</a:t>
              </a:r>
            </a:p>
          </p:txBody>
        </p:sp>
        <p:sp>
          <p:nvSpPr>
            <p:cNvPr id="15398" name="矩形 21"/>
            <p:cNvSpPr>
              <a:spLocks noChangeArrowheads="1"/>
            </p:cNvSpPr>
            <p:nvPr/>
          </p:nvSpPr>
          <p:spPr bwMode="auto">
            <a:xfrm>
              <a:off x="1720957" y="1612301"/>
              <a:ext cx="840157" cy="3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分类2</a:t>
              </a:r>
            </a:p>
          </p:txBody>
        </p:sp>
        <p:sp>
          <p:nvSpPr>
            <p:cNvPr id="15399" name="椭圆 79"/>
            <p:cNvSpPr>
              <a:spLocks noChangeArrowheads="1"/>
            </p:cNvSpPr>
            <p:nvPr/>
          </p:nvSpPr>
          <p:spPr bwMode="auto">
            <a:xfrm>
              <a:off x="1162122" y="564940"/>
              <a:ext cx="1998787" cy="197094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</p:grpSp>
      <p:grpSp>
        <p:nvGrpSpPr>
          <p:cNvPr id="16397" name="组合 112"/>
          <p:cNvGrpSpPr/>
          <p:nvPr/>
        </p:nvGrpSpPr>
        <p:grpSpPr>
          <a:xfrm>
            <a:off x="4711700" y="4456113"/>
            <a:ext cx="2506663" cy="771525"/>
            <a:chExt cx="2507071" cy="771897"/>
          </a:xfrm>
        </p:grpSpPr>
        <p:sp>
          <p:nvSpPr>
            <p:cNvPr id="15390" name="矩形 41"/>
            <p:cNvSpPr>
              <a:spLocks noChangeArrowheads="1"/>
            </p:cNvSpPr>
            <p:nvPr/>
          </p:nvSpPr>
          <p:spPr bwMode="auto">
            <a:xfrm>
              <a:off x="327078" y="249357"/>
              <a:ext cx="1971996" cy="51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 latinLnBrk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这个人可能是我的爱人，可能只是朋友</a:t>
              </a:r>
            </a:p>
          </p:txBody>
        </p:sp>
        <p:grpSp>
          <p:nvGrpSpPr>
            <p:cNvPr id="15391" name="Group 8"/>
            <p:cNvGrpSpPr/>
            <p:nvPr/>
          </p:nvGrpSpPr>
          <p:grpSpPr>
            <a:xfrm>
              <a:off x="0" y="0"/>
              <a:ext cx="2507071" cy="211316"/>
              <a:chExt cx="2444" cy="206"/>
            </a:xfrm>
          </p:grpSpPr>
          <p:sp>
            <p:nvSpPr>
              <p:cNvPr id="15392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gdLst>
                  <a:gd fmla="*/ 0 w 71" name="T0"/>
                  <a:gd fmla="*/ 106 h 83" name="T1"/>
                  <a:gd fmla="*/ 69 w 71" name="T2"/>
                  <a:gd fmla="*/ 88 h 83" name="T3"/>
                  <a:gd fmla="*/ 90 w 71" name="T4"/>
                  <a:gd fmla="*/ 96 h 83" name="T5"/>
                  <a:gd fmla="*/ 81 w 71" name="T6"/>
                  <a:gd fmla="*/ 42 h 83" name="T7"/>
                  <a:gd fmla="*/ 150 w 71" name="T8"/>
                  <a:gd fmla="*/ 20 h 83" name="T9"/>
                  <a:gd fmla="*/ 157 w 71" name="T10"/>
                  <a:gd fmla="*/ 64 h 83" name="T11"/>
                  <a:gd fmla="*/ 150 w 71" name="T12"/>
                  <a:gd fmla="*/ 76 h 83" name="T13"/>
                  <a:gd fmla="*/ 126 w 71" name="T14"/>
                  <a:gd fmla="*/ 79 h 83" name="T15"/>
                  <a:gd fmla="*/ 121 w 71" name="T16"/>
                  <a:gd fmla="*/ 57 h 83" name="T17"/>
                  <a:gd fmla="*/ 145 w 71" name="T18"/>
                  <a:gd fmla="*/ 52 h 83" name="T19"/>
                  <a:gd fmla="*/ 152 w 71" name="T20"/>
                  <a:gd fmla="*/ 57 h 83" name="T21"/>
                  <a:gd fmla="*/ 133 w 71" name="T22"/>
                  <a:gd fmla="*/ 20 h 83" name="T23"/>
                  <a:gd fmla="*/ 86 w 71" name="T24"/>
                  <a:gd fmla="*/ 52 h 83" name="T25"/>
                  <a:gd fmla="*/ 117 w 71" name="T26"/>
                  <a:gd fmla="*/ 101 h 83" name="T27"/>
                  <a:gd fmla="*/ 131 w 71" name="T28"/>
                  <a:gd fmla="*/ 103 h 83" name="T29"/>
                  <a:gd fmla="*/ 131 w 71" name="T30"/>
                  <a:gd fmla="*/ 108 h 83" name="T31"/>
                  <a:gd fmla="*/ 114 w 71" name="T32"/>
                  <a:gd fmla="*/ 113 h 83" name="T33"/>
                  <a:gd fmla="*/ 86 w 71" name="T34"/>
                  <a:gd fmla="*/ 160 h 83" name="T35"/>
                  <a:gd fmla="*/ 126 w 71" name="T36"/>
                  <a:gd fmla="*/ 197 h 83" name="T37"/>
                  <a:gd fmla="*/ 152 w 71" name="T38"/>
                  <a:gd fmla="*/ 157 h 83" name="T39"/>
                  <a:gd fmla="*/ 145 w 71" name="T40"/>
                  <a:gd fmla="*/ 162 h 83" name="T41"/>
                  <a:gd fmla="*/ 121 w 71" name="T42"/>
                  <a:gd fmla="*/ 157 h 83" name="T43"/>
                  <a:gd fmla="*/ 126 w 71" name="T44"/>
                  <a:gd fmla="*/ 135 h 83" name="T45"/>
                  <a:gd fmla="*/ 150 w 71" name="T46"/>
                  <a:gd fmla="*/ 138 h 83" name="T47"/>
                  <a:gd fmla="*/ 159 w 71" name="T48"/>
                  <a:gd fmla="*/ 182 h 83" name="T49"/>
                  <a:gd fmla="*/ 121 w 71" name="T50"/>
                  <a:gd fmla="*/ 204 h 83" name="T51"/>
                  <a:gd fmla="*/ 83 w 71" name="T52"/>
                  <a:gd fmla="*/ 177 h 83" name="T53"/>
                  <a:gd fmla="*/ 93 w 71" name="T54"/>
                  <a:gd fmla="*/ 118 h 83" name="T55"/>
                  <a:gd fmla="*/ 67 w 71" name="T56"/>
                  <a:gd fmla="*/ 128 h 83" name="T57"/>
                  <a:gd fmla="*/ 10 w 71" name="T58"/>
                  <a:gd fmla="*/ 116 h 83" name="T59"/>
                  <a:gd fmla="*/ 0 w 71" name="T60"/>
                  <a:gd fmla="*/ 108 h 83" name="T61"/>
                  <a:gd fmla="*/ 0 w 71" name="T62"/>
                  <a:gd fmla="*/ 106 h 83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b" l="0" r="r" t="0"/>
                <a:pathLst>
                  <a:path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393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gdLst>
                  <a:gd fmla="*/ 59 w 910" name="T0"/>
                  <a:gd fmla="*/ 0 h 13" name="T1"/>
                  <a:gd fmla="*/ 270 w 910" name="T2"/>
                  <a:gd fmla="*/ 10 h 13" name="T3"/>
                  <a:gd fmla="*/ 348 w 910" name="T4"/>
                  <a:gd fmla="*/ 12 h 13" name="T5"/>
                  <a:gd fmla="*/ 1762 w 910" name="T6"/>
                  <a:gd fmla="*/ 12 h 13" name="T7"/>
                  <a:gd fmla="*/ 2041 w 910" name="T8"/>
                  <a:gd fmla="*/ 2 h 13" name="T9"/>
                  <a:gd fmla="*/ 2136 w 910" name="T10"/>
                  <a:gd fmla="*/ 0 h 13" name="T11"/>
                  <a:gd fmla="*/ 2155 w 910" name="T12"/>
                  <a:gd fmla="*/ 17 h 13" name="T13"/>
                  <a:gd fmla="*/ 2136 w 910" name="T14"/>
                  <a:gd fmla="*/ 32 h 13" name="T15"/>
                  <a:gd fmla="*/ 1923 w 910" name="T16"/>
                  <a:gd fmla="*/ 25 h 13" name="T17"/>
                  <a:gd fmla="*/ 1655 w 910" name="T18"/>
                  <a:gd fmla="*/ 20 h 13" name="T19"/>
                  <a:gd fmla="*/ 791 w 910" name="T20"/>
                  <a:gd fmla="*/ 20 h 13" name="T21"/>
                  <a:gd fmla="*/ 118 w 910" name="T22"/>
                  <a:gd fmla="*/ 30 h 13" name="T23"/>
                  <a:gd fmla="*/ 21 w 910" name="T24"/>
                  <a:gd fmla="*/ 32 h 13" name="T25"/>
                  <a:gd fmla="*/ 2 w 910" name="T26"/>
                  <a:gd fmla="*/ 15 h 13" name="T27"/>
                  <a:gd fmla="*/ 19 w 910" name="T28"/>
                  <a:gd fmla="*/ 0 h 13" name="T29"/>
                  <a:gd fmla="*/ 59 w 910" name="T30"/>
                  <a:gd fmla="*/ 0 h 1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394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gdLst>
                  <a:gd fmla="*/ 40 w 71" name="T0"/>
                  <a:gd fmla="*/ 98 h 81" name="T1"/>
                  <a:gd fmla="*/ 54 w 71" name="T2"/>
                  <a:gd fmla="*/ 93 h 81" name="T3"/>
                  <a:gd fmla="*/ 83 w 71" name="T4"/>
                  <a:gd fmla="*/ 39 h 81" name="T5"/>
                  <a:gd fmla="*/ 35 w 71" name="T6"/>
                  <a:gd fmla="*/ 12 h 81" name="T7"/>
                  <a:gd fmla="*/ 19 w 71" name="T8"/>
                  <a:gd fmla="*/ 49 h 81" name="T9"/>
                  <a:gd fmla="*/ 24 w 71" name="T10"/>
                  <a:gd fmla="*/ 44 h 81" name="T11"/>
                  <a:gd fmla="*/ 47 w 71" name="T12"/>
                  <a:gd fmla="*/ 49 h 81" name="T13"/>
                  <a:gd fmla="*/ 45 w 71" name="T14"/>
                  <a:gd fmla="*/ 71 h 81" name="T15"/>
                  <a:gd fmla="*/ 21 w 71" name="T16"/>
                  <a:gd fmla="*/ 69 h 81" name="T17"/>
                  <a:gd fmla="*/ 12 w 71" name="T18"/>
                  <a:gd fmla="*/ 22 h 81" name="T19"/>
                  <a:gd fmla="*/ 54 w 71" name="T20"/>
                  <a:gd fmla="*/ 2 h 81" name="T21"/>
                  <a:gd fmla="*/ 90 w 71" name="T22"/>
                  <a:gd fmla="*/ 39 h 81" name="T23"/>
                  <a:gd fmla="*/ 80 w 71" name="T24"/>
                  <a:gd fmla="*/ 88 h 81" name="T25"/>
                  <a:gd fmla="*/ 168 w 71" name="T26"/>
                  <a:gd fmla="*/ 98 h 81" name="T27"/>
                  <a:gd fmla="*/ 78 w 71" name="T28"/>
                  <a:gd fmla="*/ 111 h 81" name="T29"/>
                  <a:gd fmla="*/ 90 w 71" name="T30"/>
                  <a:gd fmla="*/ 157 h 81" name="T31"/>
                  <a:gd fmla="*/ 64 w 71" name="T32"/>
                  <a:gd fmla="*/ 194 h 81" name="T33"/>
                  <a:gd fmla="*/ 19 w 71" name="T34"/>
                  <a:gd fmla="*/ 187 h 81" name="T35"/>
                  <a:gd fmla="*/ 12 w 71" name="T36"/>
                  <a:gd fmla="*/ 142 h 81" name="T37"/>
                  <a:gd fmla="*/ 19 w 71" name="T38"/>
                  <a:gd fmla="*/ 133 h 81" name="T39"/>
                  <a:gd fmla="*/ 43 w 71" name="T40"/>
                  <a:gd fmla="*/ 128 h 81" name="T41"/>
                  <a:gd fmla="*/ 47 w 71" name="T42"/>
                  <a:gd fmla="*/ 152 h 81" name="T43"/>
                  <a:gd fmla="*/ 21 w 71" name="T44"/>
                  <a:gd fmla="*/ 152 h 81" name="T45"/>
                  <a:gd fmla="*/ 19 w 71" name="T46"/>
                  <a:gd fmla="*/ 147 h 81" name="T47"/>
                  <a:gd fmla="*/ 31 w 71" name="T48"/>
                  <a:gd fmla="*/ 187 h 81" name="T49"/>
                  <a:gd fmla="*/ 85 w 71" name="T50"/>
                  <a:gd fmla="*/ 155 h 81" name="T51"/>
                  <a:gd fmla="*/ 50 w 71" name="T52"/>
                  <a:gd fmla="*/ 103 h 81" name="T53"/>
                  <a:gd fmla="*/ 40 w 71" name="T54"/>
                  <a:gd fmla="*/ 101 h 81" name="T55"/>
                  <a:gd fmla="*/ 40 w 71" name="T56"/>
                  <a:gd fmla="*/ 98 h 81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16403" name="组合 108"/>
          <p:cNvGrpSpPr/>
          <p:nvPr/>
        </p:nvGrpSpPr>
        <p:grpSpPr>
          <a:xfrm>
            <a:off x="1557338" y="2309813"/>
            <a:ext cx="1998662" cy="1971675"/>
            <a:chOff x="1162122" y="564940"/>
            <a:chExt cx="1998786" cy="1970943"/>
          </a:xfrm>
        </p:grpSpPr>
        <p:grpSp>
          <p:nvGrpSpPr>
            <p:cNvPr id="15384" name="组合 107"/>
            <p:cNvGrpSpPr/>
            <p:nvPr/>
          </p:nvGrpSpPr>
          <p:grpSpPr>
            <a:xfrm>
              <a:off x="1720957" y="858785"/>
              <a:ext cx="963969" cy="1153418"/>
              <a:chOff x="1720957" y="858785"/>
              <a:chExt cx="963969" cy="1153418"/>
            </a:xfrm>
          </p:grpSpPr>
          <p:sp>
            <p:nvSpPr>
              <p:cNvPr id="15388" name="文本框 88"/>
              <p:cNvSpPr txBox="1">
                <a:spLocks noChangeArrowheads="1"/>
              </p:cNvSpPr>
              <p:nvPr/>
            </p:nvSpPr>
            <p:spPr bwMode="auto">
              <a:xfrm>
                <a:off x="1501980" y="858785"/>
                <a:ext cx="1402167" cy="822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4800">
                    <a:latin charset="0" pitchFamily="66" typeface="Vivaldi"/>
                  </a:rPr>
                  <a:t>90%</a:t>
                </a:r>
              </a:p>
            </p:txBody>
          </p:sp>
          <p:sp>
            <p:nvSpPr>
              <p:cNvPr id="15389" name="矩形 89"/>
              <p:cNvSpPr>
                <a:spLocks noChangeArrowheads="1"/>
              </p:cNvSpPr>
              <p:nvPr/>
            </p:nvSpPr>
            <p:spPr bwMode="auto">
              <a:xfrm>
                <a:off x="1720957" y="1612301"/>
                <a:ext cx="840157" cy="396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lang="zh-CN" sz="2000">
                    <a:solidFill>
                      <a:srgbClr val="2C271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分类1</a:t>
                </a:r>
              </a:p>
            </p:txBody>
          </p:sp>
        </p:grpSp>
        <p:sp>
          <p:nvSpPr>
            <p:cNvPr id="15385" name="椭圆 91"/>
            <p:cNvSpPr>
              <a:spLocks noChangeArrowheads="1"/>
            </p:cNvSpPr>
            <p:nvPr/>
          </p:nvSpPr>
          <p:spPr bwMode="auto">
            <a:xfrm>
              <a:off x="1162122" y="564940"/>
              <a:ext cx="1998786" cy="197094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</p:grpSp>
      <p:grpSp>
        <p:nvGrpSpPr>
          <p:cNvPr id="16410" name="组合 111"/>
          <p:cNvGrpSpPr/>
          <p:nvPr/>
        </p:nvGrpSpPr>
        <p:grpSpPr>
          <a:xfrm>
            <a:off x="1271588" y="4456113"/>
            <a:ext cx="2508250" cy="987425"/>
            <a:chExt cx="2507071" cy="987341"/>
          </a:xfrm>
        </p:grpSpPr>
        <p:sp>
          <p:nvSpPr>
            <p:cNvPr id="15379" name="矩形 90"/>
            <p:cNvSpPr>
              <a:spLocks noChangeArrowheads="1"/>
            </p:cNvSpPr>
            <p:nvPr/>
          </p:nvSpPr>
          <p:spPr bwMode="auto">
            <a:xfrm>
              <a:off x="285616" y="249217"/>
              <a:ext cx="1935840" cy="73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 latinLnBrk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我开始意识到，总有那么一只鸟，那么一个人在前面等我</a:t>
              </a:r>
            </a:p>
          </p:txBody>
        </p:sp>
        <p:grpSp>
          <p:nvGrpSpPr>
            <p:cNvPr id="15380" name="Group 8"/>
            <p:cNvGrpSpPr/>
            <p:nvPr/>
          </p:nvGrpSpPr>
          <p:grpSpPr>
            <a:xfrm>
              <a:off x="0" y="0"/>
              <a:ext cx="2507071" cy="211316"/>
              <a:chExt cx="2444" cy="206"/>
            </a:xfrm>
          </p:grpSpPr>
          <p:sp>
            <p:nvSpPr>
              <p:cNvPr id="15381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gdLst>
                  <a:gd fmla="*/ 0 w 71" name="T0"/>
                  <a:gd fmla="*/ 106 h 83" name="T1"/>
                  <a:gd fmla="*/ 69 w 71" name="T2"/>
                  <a:gd fmla="*/ 88 h 83" name="T3"/>
                  <a:gd fmla="*/ 90 w 71" name="T4"/>
                  <a:gd fmla="*/ 96 h 83" name="T5"/>
                  <a:gd fmla="*/ 81 w 71" name="T6"/>
                  <a:gd fmla="*/ 42 h 83" name="T7"/>
                  <a:gd fmla="*/ 150 w 71" name="T8"/>
                  <a:gd fmla="*/ 20 h 83" name="T9"/>
                  <a:gd fmla="*/ 157 w 71" name="T10"/>
                  <a:gd fmla="*/ 64 h 83" name="T11"/>
                  <a:gd fmla="*/ 150 w 71" name="T12"/>
                  <a:gd fmla="*/ 76 h 83" name="T13"/>
                  <a:gd fmla="*/ 126 w 71" name="T14"/>
                  <a:gd fmla="*/ 79 h 83" name="T15"/>
                  <a:gd fmla="*/ 121 w 71" name="T16"/>
                  <a:gd fmla="*/ 57 h 83" name="T17"/>
                  <a:gd fmla="*/ 145 w 71" name="T18"/>
                  <a:gd fmla="*/ 52 h 83" name="T19"/>
                  <a:gd fmla="*/ 152 w 71" name="T20"/>
                  <a:gd fmla="*/ 57 h 83" name="T21"/>
                  <a:gd fmla="*/ 133 w 71" name="T22"/>
                  <a:gd fmla="*/ 20 h 83" name="T23"/>
                  <a:gd fmla="*/ 86 w 71" name="T24"/>
                  <a:gd fmla="*/ 52 h 83" name="T25"/>
                  <a:gd fmla="*/ 117 w 71" name="T26"/>
                  <a:gd fmla="*/ 101 h 83" name="T27"/>
                  <a:gd fmla="*/ 131 w 71" name="T28"/>
                  <a:gd fmla="*/ 103 h 83" name="T29"/>
                  <a:gd fmla="*/ 131 w 71" name="T30"/>
                  <a:gd fmla="*/ 108 h 83" name="T31"/>
                  <a:gd fmla="*/ 114 w 71" name="T32"/>
                  <a:gd fmla="*/ 113 h 83" name="T33"/>
                  <a:gd fmla="*/ 86 w 71" name="T34"/>
                  <a:gd fmla="*/ 160 h 83" name="T35"/>
                  <a:gd fmla="*/ 126 w 71" name="T36"/>
                  <a:gd fmla="*/ 197 h 83" name="T37"/>
                  <a:gd fmla="*/ 152 w 71" name="T38"/>
                  <a:gd fmla="*/ 157 h 83" name="T39"/>
                  <a:gd fmla="*/ 145 w 71" name="T40"/>
                  <a:gd fmla="*/ 162 h 83" name="T41"/>
                  <a:gd fmla="*/ 121 w 71" name="T42"/>
                  <a:gd fmla="*/ 157 h 83" name="T43"/>
                  <a:gd fmla="*/ 126 w 71" name="T44"/>
                  <a:gd fmla="*/ 135 h 83" name="T45"/>
                  <a:gd fmla="*/ 150 w 71" name="T46"/>
                  <a:gd fmla="*/ 138 h 83" name="T47"/>
                  <a:gd fmla="*/ 159 w 71" name="T48"/>
                  <a:gd fmla="*/ 182 h 83" name="T49"/>
                  <a:gd fmla="*/ 121 w 71" name="T50"/>
                  <a:gd fmla="*/ 204 h 83" name="T51"/>
                  <a:gd fmla="*/ 83 w 71" name="T52"/>
                  <a:gd fmla="*/ 177 h 83" name="T53"/>
                  <a:gd fmla="*/ 93 w 71" name="T54"/>
                  <a:gd fmla="*/ 118 h 83" name="T55"/>
                  <a:gd fmla="*/ 67 w 71" name="T56"/>
                  <a:gd fmla="*/ 128 h 83" name="T57"/>
                  <a:gd fmla="*/ 10 w 71" name="T58"/>
                  <a:gd fmla="*/ 116 h 83" name="T59"/>
                  <a:gd fmla="*/ 0 w 71" name="T60"/>
                  <a:gd fmla="*/ 108 h 83" name="T61"/>
                  <a:gd fmla="*/ 0 w 71" name="T62"/>
                  <a:gd fmla="*/ 106 h 83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b" l="0" r="r" t="0"/>
                <a:pathLst>
                  <a:path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382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gdLst>
                  <a:gd fmla="*/ 59 w 910" name="T0"/>
                  <a:gd fmla="*/ 0 h 13" name="T1"/>
                  <a:gd fmla="*/ 270 w 910" name="T2"/>
                  <a:gd fmla="*/ 10 h 13" name="T3"/>
                  <a:gd fmla="*/ 348 w 910" name="T4"/>
                  <a:gd fmla="*/ 12 h 13" name="T5"/>
                  <a:gd fmla="*/ 1762 w 910" name="T6"/>
                  <a:gd fmla="*/ 12 h 13" name="T7"/>
                  <a:gd fmla="*/ 2041 w 910" name="T8"/>
                  <a:gd fmla="*/ 2 h 13" name="T9"/>
                  <a:gd fmla="*/ 2136 w 910" name="T10"/>
                  <a:gd fmla="*/ 0 h 13" name="T11"/>
                  <a:gd fmla="*/ 2155 w 910" name="T12"/>
                  <a:gd fmla="*/ 17 h 13" name="T13"/>
                  <a:gd fmla="*/ 2136 w 910" name="T14"/>
                  <a:gd fmla="*/ 32 h 13" name="T15"/>
                  <a:gd fmla="*/ 1923 w 910" name="T16"/>
                  <a:gd fmla="*/ 25 h 13" name="T17"/>
                  <a:gd fmla="*/ 1655 w 910" name="T18"/>
                  <a:gd fmla="*/ 20 h 13" name="T19"/>
                  <a:gd fmla="*/ 791 w 910" name="T20"/>
                  <a:gd fmla="*/ 20 h 13" name="T21"/>
                  <a:gd fmla="*/ 118 w 910" name="T22"/>
                  <a:gd fmla="*/ 30 h 13" name="T23"/>
                  <a:gd fmla="*/ 21 w 910" name="T24"/>
                  <a:gd fmla="*/ 32 h 13" name="T25"/>
                  <a:gd fmla="*/ 2 w 910" name="T26"/>
                  <a:gd fmla="*/ 15 h 13" name="T27"/>
                  <a:gd fmla="*/ 19 w 910" name="T28"/>
                  <a:gd fmla="*/ 0 h 13" name="T29"/>
                  <a:gd fmla="*/ 59 w 910" name="T30"/>
                  <a:gd fmla="*/ 0 h 1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383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gdLst>
                  <a:gd fmla="*/ 40 w 71" name="T0"/>
                  <a:gd fmla="*/ 98 h 81" name="T1"/>
                  <a:gd fmla="*/ 54 w 71" name="T2"/>
                  <a:gd fmla="*/ 93 h 81" name="T3"/>
                  <a:gd fmla="*/ 83 w 71" name="T4"/>
                  <a:gd fmla="*/ 39 h 81" name="T5"/>
                  <a:gd fmla="*/ 35 w 71" name="T6"/>
                  <a:gd fmla="*/ 12 h 81" name="T7"/>
                  <a:gd fmla="*/ 19 w 71" name="T8"/>
                  <a:gd fmla="*/ 49 h 81" name="T9"/>
                  <a:gd fmla="*/ 24 w 71" name="T10"/>
                  <a:gd fmla="*/ 44 h 81" name="T11"/>
                  <a:gd fmla="*/ 47 w 71" name="T12"/>
                  <a:gd fmla="*/ 49 h 81" name="T13"/>
                  <a:gd fmla="*/ 45 w 71" name="T14"/>
                  <a:gd fmla="*/ 71 h 81" name="T15"/>
                  <a:gd fmla="*/ 21 w 71" name="T16"/>
                  <a:gd fmla="*/ 69 h 81" name="T17"/>
                  <a:gd fmla="*/ 12 w 71" name="T18"/>
                  <a:gd fmla="*/ 22 h 81" name="T19"/>
                  <a:gd fmla="*/ 54 w 71" name="T20"/>
                  <a:gd fmla="*/ 2 h 81" name="T21"/>
                  <a:gd fmla="*/ 90 w 71" name="T22"/>
                  <a:gd fmla="*/ 39 h 81" name="T23"/>
                  <a:gd fmla="*/ 80 w 71" name="T24"/>
                  <a:gd fmla="*/ 88 h 81" name="T25"/>
                  <a:gd fmla="*/ 168 w 71" name="T26"/>
                  <a:gd fmla="*/ 98 h 81" name="T27"/>
                  <a:gd fmla="*/ 78 w 71" name="T28"/>
                  <a:gd fmla="*/ 111 h 81" name="T29"/>
                  <a:gd fmla="*/ 90 w 71" name="T30"/>
                  <a:gd fmla="*/ 157 h 81" name="T31"/>
                  <a:gd fmla="*/ 64 w 71" name="T32"/>
                  <a:gd fmla="*/ 194 h 81" name="T33"/>
                  <a:gd fmla="*/ 19 w 71" name="T34"/>
                  <a:gd fmla="*/ 187 h 81" name="T35"/>
                  <a:gd fmla="*/ 12 w 71" name="T36"/>
                  <a:gd fmla="*/ 142 h 81" name="T37"/>
                  <a:gd fmla="*/ 19 w 71" name="T38"/>
                  <a:gd fmla="*/ 133 h 81" name="T39"/>
                  <a:gd fmla="*/ 43 w 71" name="T40"/>
                  <a:gd fmla="*/ 128 h 81" name="T41"/>
                  <a:gd fmla="*/ 47 w 71" name="T42"/>
                  <a:gd fmla="*/ 152 h 81" name="T43"/>
                  <a:gd fmla="*/ 21 w 71" name="T44"/>
                  <a:gd fmla="*/ 152 h 81" name="T45"/>
                  <a:gd fmla="*/ 19 w 71" name="T46"/>
                  <a:gd fmla="*/ 147 h 81" name="T47"/>
                  <a:gd fmla="*/ 31 w 71" name="T48"/>
                  <a:gd fmla="*/ 187 h 81" name="T49"/>
                  <a:gd fmla="*/ 85 w 71" name="T50"/>
                  <a:gd fmla="*/ 155 h 81" name="T51"/>
                  <a:gd fmla="*/ 50 w 71" name="T52"/>
                  <a:gd fmla="*/ 103 h 81" name="T53"/>
                  <a:gd fmla="*/ 40 w 71" name="T54"/>
                  <a:gd fmla="*/ 101 h 81" name="T55"/>
                  <a:gd fmla="*/ 40 w 71" name="T56"/>
                  <a:gd fmla="*/ 98 h 81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16416" name="组合 110"/>
          <p:cNvGrpSpPr/>
          <p:nvPr/>
        </p:nvGrpSpPr>
        <p:grpSpPr>
          <a:xfrm>
            <a:off x="8435975" y="2309813"/>
            <a:ext cx="1998663" cy="1971675"/>
            <a:chOff x="1162122" y="564940"/>
            <a:chExt cx="1998787" cy="1970943"/>
          </a:xfrm>
        </p:grpSpPr>
        <p:sp>
          <p:nvSpPr>
            <p:cNvPr id="15376" name="文本框 99"/>
            <p:cNvSpPr txBox="1">
              <a:spLocks noChangeArrowheads="1"/>
            </p:cNvSpPr>
            <p:nvPr/>
          </p:nvSpPr>
          <p:spPr bwMode="auto">
            <a:xfrm>
              <a:off x="1501979" y="858785"/>
              <a:ext cx="1402167" cy="822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lang="en-US" sz="4800">
                  <a:latin charset="0" pitchFamily="66" typeface="Vivaldi"/>
                </a:rPr>
                <a:t>56%</a:t>
              </a:r>
            </a:p>
          </p:txBody>
        </p:sp>
        <p:sp>
          <p:nvSpPr>
            <p:cNvPr id="15377" name="矩形 100"/>
            <p:cNvSpPr>
              <a:spLocks noChangeArrowheads="1"/>
            </p:cNvSpPr>
            <p:nvPr/>
          </p:nvSpPr>
          <p:spPr bwMode="auto">
            <a:xfrm>
              <a:off x="1720956" y="1612301"/>
              <a:ext cx="840157" cy="3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分类3</a:t>
              </a:r>
            </a:p>
          </p:txBody>
        </p:sp>
        <p:sp>
          <p:nvSpPr>
            <p:cNvPr id="15378" name="椭圆 102"/>
            <p:cNvSpPr>
              <a:spLocks noChangeArrowheads="1"/>
            </p:cNvSpPr>
            <p:nvPr/>
          </p:nvSpPr>
          <p:spPr bwMode="auto">
            <a:xfrm>
              <a:off x="1162122" y="564940"/>
              <a:ext cx="1998787" cy="197094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</p:grpSp>
      <p:grpSp>
        <p:nvGrpSpPr>
          <p:cNvPr id="16422" name="组合 113"/>
          <p:cNvGrpSpPr/>
          <p:nvPr/>
        </p:nvGrpSpPr>
        <p:grpSpPr>
          <a:xfrm>
            <a:off x="8150225" y="4456113"/>
            <a:ext cx="2506663" cy="987425"/>
            <a:chExt cx="2507071" cy="987341"/>
          </a:xfrm>
        </p:grpSpPr>
        <p:sp>
          <p:nvSpPr>
            <p:cNvPr id="15369" name="矩形 42"/>
            <p:cNvSpPr>
              <a:spLocks noChangeArrowheads="1"/>
            </p:cNvSpPr>
            <p:nvPr/>
          </p:nvSpPr>
          <p:spPr bwMode="auto">
            <a:xfrm>
              <a:off x="481091" y="249217"/>
              <a:ext cx="1690962" cy="73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 latinLnBrk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但一定是知我懂我的人，这令我感觉如释重负。</a:t>
              </a:r>
            </a:p>
          </p:txBody>
        </p:sp>
        <p:grpSp>
          <p:nvGrpSpPr>
            <p:cNvPr id="15370" name="Group 8"/>
            <p:cNvGrpSpPr/>
            <p:nvPr/>
          </p:nvGrpSpPr>
          <p:grpSpPr>
            <a:xfrm>
              <a:off x="0" y="0"/>
              <a:ext cx="2507071" cy="211316"/>
              <a:chExt cx="2444" cy="206"/>
            </a:xfrm>
          </p:grpSpPr>
          <p:sp>
            <p:nvSpPr>
              <p:cNvPr id="15371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gdLst>
                  <a:gd fmla="*/ 0 w 71" name="T0"/>
                  <a:gd fmla="*/ 106 h 83" name="T1"/>
                  <a:gd fmla="*/ 69 w 71" name="T2"/>
                  <a:gd fmla="*/ 88 h 83" name="T3"/>
                  <a:gd fmla="*/ 90 w 71" name="T4"/>
                  <a:gd fmla="*/ 96 h 83" name="T5"/>
                  <a:gd fmla="*/ 81 w 71" name="T6"/>
                  <a:gd fmla="*/ 42 h 83" name="T7"/>
                  <a:gd fmla="*/ 150 w 71" name="T8"/>
                  <a:gd fmla="*/ 20 h 83" name="T9"/>
                  <a:gd fmla="*/ 157 w 71" name="T10"/>
                  <a:gd fmla="*/ 64 h 83" name="T11"/>
                  <a:gd fmla="*/ 150 w 71" name="T12"/>
                  <a:gd fmla="*/ 76 h 83" name="T13"/>
                  <a:gd fmla="*/ 126 w 71" name="T14"/>
                  <a:gd fmla="*/ 79 h 83" name="T15"/>
                  <a:gd fmla="*/ 121 w 71" name="T16"/>
                  <a:gd fmla="*/ 57 h 83" name="T17"/>
                  <a:gd fmla="*/ 145 w 71" name="T18"/>
                  <a:gd fmla="*/ 52 h 83" name="T19"/>
                  <a:gd fmla="*/ 152 w 71" name="T20"/>
                  <a:gd fmla="*/ 57 h 83" name="T21"/>
                  <a:gd fmla="*/ 133 w 71" name="T22"/>
                  <a:gd fmla="*/ 20 h 83" name="T23"/>
                  <a:gd fmla="*/ 86 w 71" name="T24"/>
                  <a:gd fmla="*/ 52 h 83" name="T25"/>
                  <a:gd fmla="*/ 117 w 71" name="T26"/>
                  <a:gd fmla="*/ 101 h 83" name="T27"/>
                  <a:gd fmla="*/ 131 w 71" name="T28"/>
                  <a:gd fmla="*/ 103 h 83" name="T29"/>
                  <a:gd fmla="*/ 131 w 71" name="T30"/>
                  <a:gd fmla="*/ 108 h 83" name="T31"/>
                  <a:gd fmla="*/ 114 w 71" name="T32"/>
                  <a:gd fmla="*/ 113 h 83" name="T33"/>
                  <a:gd fmla="*/ 86 w 71" name="T34"/>
                  <a:gd fmla="*/ 160 h 83" name="T35"/>
                  <a:gd fmla="*/ 126 w 71" name="T36"/>
                  <a:gd fmla="*/ 197 h 83" name="T37"/>
                  <a:gd fmla="*/ 152 w 71" name="T38"/>
                  <a:gd fmla="*/ 157 h 83" name="T39"/>
                  <a:gd fmla="*/ 145 w 71" name="T40"/>
                  <a:gd fmla="*/ 162 h 83" name="T41"/>
                  <a:gd fmla="*/ 121 w 71" name="T42"/>
                  <a:gd fmla="*/ 157 h 83" name="T43"/>
                  <a:gd fmla="*/ 126 w 71" name="T44"/>
                  <a:gd fmla="*/ 135 h 83" name="T45"/>
                  <a:gd fmla="*/ 150 w 71" name="T46"/>
                  <a:gd fmla="*/ 138 h 83" name="T47"/>
                  <a:gd fmla="*/ 159 w 71" name="T48"/>
                  <a:gd fmla="*/ 182 h 83" name="T49"/>
                  <a:gd fmla="*/ 121 w 71" name="T50"/>
                  <a:gd fmla="*/ 204 h 83" name="T51"/>
                  <a:gd fmla="*/ 83 w 71" name="T52"/>
                  <a:gd fmla="*/ 177 h 83" name="T53"/>
                  <a:gd fmla="*/ 93 w 71" name="T54"/>
                  <a:gd fmla="*/ 118 h 83" name="T55"/>
                  <a:gd fmla="*/ 67 w 71" name="T56"/>
                  <a:gd fmla="*/ 128 h 83" name="T57"/>
                  <a:gd fmla="*/ 10 w 71" name="T58"/>
                  <a:gd fmla="*/ 116 h 83" name="T59"/>
                  <a:gd fmla="*/ 0 w 71" name="T60"/>
                  <a:gd fmla="*/ 108 h 83" name="T61"/>
                  <a:gd fmla="*/ 0 w 71" name="T62"/>
                  <a:gd fmla="*/ 106 h 83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b" l="0" r="r" t="0"/>
                <a:pathLst>
                  <a:path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372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gdLst>
                  <a:gd fmla="*/ 59 w 910" name="T0"/>
                  <a:gd fmla="*/ 0 h 13" name="T1"/>
                  <a:gd fmla="*/ 270 w 910" name="T2"/>
                  <a:gd fmla="*/ 10 h 13" name="T3"/>
                  <a:gd fmla="*/ 348 w 910" name="T4"/>
                  <a:gd fmla="*/ 12 h 13" name="T5"/>
                  <a:gd fmla="*/ 1762 w 910" name="T6"/>
                  <a:gd fmla="*/ 12 h 13" name="T7"/>
                  <a:gd fmla="*/ 2041 w 910" name="T8"/>
                  <a:gd fmla="*/ 2 h 13" name="T9"/>
                  <a:gd fmla="*/ 2136 w 910" name="T10"/>
                  <a:gd fmla="*/ 0 h 13" name="T11"/>
                  <a:gd fmla="*/ 2155 w 910" name="T12"/>
                  <a:gd fmla="*/ 17 h 13" name="T13"/>
                  <a:gd fmla="*/ 2136 w 910" name="T14"/>
                  <a:gd fmla="*/ 32 h 13" name="T15"/>
                  <a:gd fmla="*/ 1923 w 910" name="T16"/>
                  <a:gd fmla="*/ 25 h 13" name="T17"/>
                  <a:gd fmla="*/ 1655 w 910" name="T18"/>
                  <a:gd fmla="*/ 20 h 13" name="T19"/>
                  <a:gd fmla="*/ 791 w 910" name="T20"/>
                  <a:gd fmla="*/ 20 h 13" name="T21"/>
                  <a:gd fmla="*/ 118 w 910" name="T22"/>
                  <a:gd fmla="*/ 30 h 13" name="T23"/>
                  <a:gd fmla="*/ 21 w 910" name="T24"/>
                  <a:gd fmla="*/ 32 h 13" name="T25"/>
                  <a:gd fmla="*/ 2 w 910" name="T26"/>
                  <a:gd fmla="*/ 15 h 13" name="T27"/>
                  <a:gd fmla="*/ 19 w 910" name="T28"/>
                  <a:gd fmla="*/ 0 h 13" name="T29"/>
                  <a:gd fmla="*/ 59 w 910" name="T30"/>
                  <a:gd fmla="*/ 0 h 1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373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gdLst>
                  <a:gd fmla="*/ 40 w 71" name="T0"/>
                  <a:gd fmla="*/ 98 h 81" name="T1"/>
                  <a:gd fmla="*/ 54 w 71" name="T2"/>
                  <a:gd fmla="*/ 93 h 81" name="T3"/>
                  <a:gd fmla="*/ 83 w 71" name="T4"/>
                  <a:gd fmla="*/ 39 h 81" name="T5"/>
                  <a:gd fmla="*/ 35 w 71" name="T6"/>
                  <a:gd fmla="*/ 12 h 81" name="T7"/>
                  <a:gd fmla="*/ 19 w 71" name="T8"/>
                  <a:gd fmla="*/ 49 h 81" name="T9"/>
                  <a:gd fmla="*/ 24 w 71" name="T10"/>
                  <a:gd fmla="*/ 44 h 81" name="T11"/>
                  <a:gd fmla="*/ 47 w 71" name="T12"/>
                  <a:gd fmla="*/ 49 h 81" name="T13"/>
                  <a:gd fmla="*/ 45 w 71" name="T14"/>
                  <a:gd fmla="*/ 71 h 81" name="T15"/>
                  <a:gd fmla="*/ 21 w 71" name="T16"/>
                  <a:gd fmla="*/ 69 h 81" name="T17"/>
                  <a:gd fmla="*/ 12 w 71" name="T18"/>
                  <a:gd fmla="*/ 22 h 81" name="T19"/>
                  <a:gd fmla="*/ 54 w 71" name="T20"/>
                  <a:gd fmla="*/ 2 h 81" name="T21"/>
                  <a:gd fmla="*/ 90 w 71" name="T22"/>
                  <a:gd fmla="*/ 39 h 81" name="T23"/>
                  <a:gd fmla="*/ 80 w 71" name="T24"/>
                  <a:gd fmla="*/ 88 h 81" name="T25"/>
                  <a:gd fmla="*/ 168 w 71" name="T26"/>
                  <a:gd fmla="*/ 98 h 81" name="T27"/>
                  <a:gd fmla="*/ 78 w 71" name="T28"/>
                  <a:gd fmla="*/ 111 h 81" name="T29"/>
                  <a:gd fmla="*/ 90 w 71" name="T30"/>
                  <a:gd fmla="*/ 157 h 81" name="T31"/>
                  <a:gd fmla="*/ 64 w 71" name="T32"/>
                  <a:gd fmla="*/ 194 h 81" name="T33"/>
                  <a:gd fmla="*/ 19 w 71" name="T34"/>
                  <a:gd fmla="*/ 187 h 81" name="T35"/>
                  <a:gd fmla="*/ 12 w 71" name="T36"/>
                  <a:gd fmla="*/ 142 h 81" name="T37"/>
                  <a:gd fmla="*/ 19 w 71" name="T38"/>
                  <a:gd fmla="*/ 133 h 81" name="T39"/>
                  <a:gd fmla="*/ 43 w 71" name="T40"/>
                  <a:gd fmla="*/ 128 h 81" name="T41"/>
                  <a:gd fmla="*/ 47 w 71" name="T42"/>
                  <a:gd fmla="*/ 152 h 81" name="T43"/>
                  <a:gd fmla="*/ 21 w 71" name="T44"/>
                  <a:gd fmla="*/ 152 h 81" name="T45"/>
                  <a:gd fmla="*/ 19 w 71" name="T46"/>
                  <a:gd fmla="*/ 147 h 81" name="T47"/>
                  <a:gd fmla="*/ 31 w 71" name="T48"/>
                  <a:gd fmla="*/ 187 h 81" name="T49"/>
                  <a:gd fmla="*/ 85 w 71" name="T50"/>
                  <a:gd fmla="*/ 155 h 81" name="T51"/>
                  <a:gd fmla="*/ 50 w 71" name="T52"/>
                  <a:gd fmla="*/ 103 h 81" name="T53"/>
                  <a:gd fmla="*/ 40 w 71" name="T54"/>
                  <a:gd fmla="*/ 101 h 81" name="T55"/>
                  <a:gd fmla="*/ 40 w 71" name="T56"/>
                  <a:gd fmla="*/ 98 h 81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89462" l="0" r="100000" t="0">
                        <a14:foregroundMark x1="78462" x2="78462" y1="36771" y2="36771"/>
                        <a14:foregroundMark x1="85385" x2="85385" y1="35202" y2="35202"/>
                        <a14:foregroundMark x1="73385" x2="73385" y1="35874" y2="35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748188" y="979488"/>
            <a:ext cx="3555050" cy="424815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89462" l="0" r="100000" t="0">
                        <a14:foregroundMark x1="78462" x2="78462" y1="36771" y2="36771"/>
                        <a14:foregroundMark x1="85385" x2="85385" y1="35202" y2="35202"/>
                        <a14:foregroundMark x1="73385" x2="73385" y1="35874" y2="35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7626544" y="1078992"/>
            <a:ext cx="3555050" cy="424815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89462" l="0" r="100000" t="0">
                        <a14:foregroundMark x1="78462" x2="78462" y1="36771" y2="36771"/>
                        <a14:foregroundMark x1="85385" x2="85385" y1="35202" y2="35202"/>
                        <a14:foregroundMark x1="73385" x2="73385" y1="35874" y2="35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900588" y="1131888"/>
            <a:ext cx="3555050" cy="42481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1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3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1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6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6" presetSubtype="37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6" presetSubtype="37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2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6" presetSubtype="37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5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8" name="文本框 7"/>
          <p:cNvSpPr txBox="1">
            <a:spLocks noChangeArrowheads="1"/>
          </p:cNvSpPr>
          <p:nvPr/>
        </p:nvSpPr>
        <p:spPr bwMode="auto">
          <a:xfrm>
            <a:off x="5139646" y="2595563"/>
            <a:ext cx="1912709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latin charset="0" pitchFamily="66" typeface="Vivaldi"/>
              </a:rPr>
              <a:t>Small Title Here</a:t>
            </a:r>
          </a:p>
        </p:txBody>
      </p:sp>
      <p:sp>
        <p:nvSpPr>
          <p:cNvPr id="16389" name="文本框 8"/>
          <p:cNvSpPr txBox="1">
            <a:spLocks noChangeArrowheads="1"/>
          </p:cNvSpPr>
          <p:nvPr/>
        </p:nvSpPr>
        <p:spPr bwMode="auto">
          <a:xfrm>
            <a:off x="4785360" y="2921000"/>
            <a:ext cx="2621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200">
                <a:latin charset="-122" panose="02010600030101010101" pitchFamily="2" typeface="宋体"/>
              </a:rPr>
              <a:t>{四个小标题}</a:t>
            </a:r>
          </a:p>
        </p:txBody>
      </p:sp>
      <p:grpSp>
        <p:nvGrpSpPr>
          <p:cNvPr id="16390" name="组合 9"/>
          <p:cNvGrpSpPr/>
          <p:nvPr/>
        </p:nvGrpSpPr>
        <p:grpSpPr>
          <a:xfrm flipV="1">
            <a:off x="5445125" y="3829050"/>
            <a:ext cx="1352550" cy="387350"/>
            <a:chExt cx="1395412" cy="400050"/>
          </a:xfrm>
        </p:grpSpPr>
        <p:sp>
          <p:nvSpPr>
            <p:cNvPr id="16391" name="Freeform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gdLst>
                <a:gd fmla="*/ 0 w 43" name="T0"/>
                <a:gd fmla="*/ 222250 h 32" name="T1"/>
                <a:gd fmla="*/ 121831 w 43" name="T2"/>
                <a:gd fmla="*/ 133350 h 32" name="T3"/>
                <a:gd fmla="*/ 177209 w 43" name="T4"/>
                <a:gd fmla="*/ 244475 h 32" name="T5"/>
                <a:gd fmla="*/ 210436 w 43" name="T6"/>
                <a:gd fmla="*/ 222250 h 32" name="T7"/>
                <a:gd fmla="*/ 177209 w 43" name="T8"/>
                <a:gd fmla="*/ 300038 h 32" name="T9"/>
                <a:gd fmla="*/ 221512 w 43" name="T10"/>
                <a:gd fmla="*/ 277813 h 32" name="T11"/>
                <a:gd fmla="*/ 177209 w 43" name="T12"/>
                <a:gd fmla="*/ 355600 h 32" name="T13"/>
                <a:gd fmla="*/ 254738 w 43" name="T14"/>
                <a:gd fmla="*/ 322263 h 32" name="T15"/>
                <a:gd fmla="*/ 243663 w 43" name="T16"/>
                <a:gd fmla="*/ 144463 h 32" name="T17"/>
                <a:gd fmla="*/ 254738 w 43" name="T18"/>
                <a:gd fmla="*/ 266700 h 32" name="T19"/>
                <a:gd fmla="*/ 243663 w 43" name="T20"/>
                <a:gd fmla="*/ 166688 h 32" name="T21"/>
                <a:gd fmla="*/ 66453 w 43" name="T22"/>
                <a:gd fmla="*/ 155575 h 32" name="T23"/>
                <a:gd fmla="*/ 243663 w 43" name="T24"/>
                <a:gd fmla="*/ 111125 h 32" name="T25"/>
                <a:gd fmla="*/ 376570 w 43" name="T26"/>
                <a:gd fmla="*/ 222250 h 32" name="T27"/>
                <a:gd fmla="*/ 387645 w 43" name="T28"/>
                <a:gd fmla="*/ 266700 h 32" name="T29"/>
                <a:gd fmla="*/ 365494 w 43" name="T30"/>
                <a:gd fmla="*/ 255588 h 32" name="T31"/>
                <a:gd fmla="*/ 354419 w 43" name="T32"/>
                <a:gd fmla="*/ 177800 h 32" name="T33"/>
                <a:gd fmla="*/ 310116 w 43" name="T34"/>
                <a:gd fmla="*/ 144463 h 32" name="T35"/>
                <a:gd fmla="*/ 332267 w 43" name="T36"/>
                <a:gd fmla="*/ 166688 h 32" name="T37"/>
                <a:gd fmla="*/ 332267 w 43" name="T38"/>
                <a:gd fmla="*/ 277813 h 32" name="T39"/>
                <a:gd fmla="*/ 365494 w 43" name="T40"/>
                <a:gd fmla="*/ 311150 h 32" name="T41"/>
                <a:gd fmla="*/ 365494 w 43" name="T42"/>
                <a:gd fmla="*/ 277813 h 32" name="T43"/>
                <a:gd fmla="*/ 387645 w 43" name="T44"/>
                <a:gd fmla="*/ 300038 h 32" name="T45"/>
                <a:gd fmla="*/ 465174 w 43" name="T46"/>
                <a:gd fmla="*/ 333375 h 32" name="T47"/>
                <a:gd fmla="*/ 420872 w 43" name="T48"/>
                <a:gd fmla="*/ 288925 h 32" name="T49"/>
                <a:gd fmla="*/ 420872 w 43" name="T50"/>
                <a:gd fmla="*/ 233363 h 32" name="T51"/>
                <a:gd fmla="*/ 465174 w 43" name="T52"/>
                <a:gd fmla="*/ 244475 h 32" name="T53"/>
                <a:gd fmla="*/ 443023 w 43" name="T54"/>
                <a:gd fmla="*/ 200025 h 32" name="T55"/>
                <a:gd fmla="*/ 465174 w 43" name="T56"/>
                <a:gd fmla="*/ 166688 h 32" name="T57"/>
                <a:gd fmla="*/ 431948 w 43" name="T58"/>
                <a:gd fmla="*/ 155575 h 32" name="T59"/>
                <a:gd fmla="*/ 376570 w 43" name="T60"/>
                <a:gd fmla="*/ 155575 h 32" name="T61"/>
                <a:gd fmla="*/ 343343 w 43" name="T62"/>
                <a:gd fmla="*/ 144463 h 32" name="T63"/>
                <a:gd fmla="*/ 265814 w 43" name="T64"/>
                <a:gd fmla="*/ 111125 h 32" name="T65"/>
                <a:gd fmla="*/ 276890 w 43" name="T66"/>
                <a:gd fmla="*/ 100013 h 32" name="T67"/>
                <a:gd fmla="*/ 321192 w 43" name="T68"/>
                <a:gd fmla="*/ 111125 h 32" name="T69"/>
                <a:gd fmla="*/ 398721 w 43" name="T70"/>
                <a:gd fmla="*/ 100013 h 32" name="T71"/>
                <a:gd fmla="*/ 376570 w 43" name="T72"/>
                <a:gd fmla="*/ 77788 h 32" name="T73"/>
                <a:gd fmla="*/ 443023 w 43" name="T74"/>
                <a:gd fmla="*/ 33338 h 32" name="T75"/>
                <a:gd fmla="*/ 343343 w 43" name="T76"/>
                <a:gd fmla="*/ 22225 h 32" name="T77"/>
                <a:gd fmla="*/ 332267 w 43" name="T78"/>
                <a:gd fmla="*/ 0 h 32" name="T79"/>
                <a:gd fmla="*/ 299041 w 43" name="T80"/>
                <a:gd fmla="*/ 33338 h 32" name="T81"/>
                <a:gd fmla="*/ 276890 w 43" name="T82"/>
                <a:gd fmla="*/ 88900 h 32" name="T83"/>
                <a:gd fmla="*/ 99680 w 43" name="T84"/>
                <a:gd fmla="*/ 122238 h 32" name="T85"/>
                <a:gd fmla="*/ 0 w 43" name="T86"/>
                <a:gd fmla="*/ 222250 h 32" name="T87"/>
                <a:gd fmla="*/ 365494 w 43" name="T88"/>
                <a:gd fmla="*/ 55563 h 32" name="T89"/>
                <a:gd fmla="*/ 287965 w 43" name="T90"/>
                <a:gd fmla="*/ 88900 h 32" name="T91"/>
                <a:gd fmla="*/ 365494 w 43" name="T92"/>
                <a:gd fmla="*/ 55563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392" name="Freeform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gdLst>
                <a:gd fmla="*/ 365494 w 43" name="T0"/>
                <a:gd fmla="*/ 122238 h 32" name="T1"/>
                <a:gd fmla="*/ 199360 w 43" name="T2"/>
                <a:gd fmla="*/ 88900 h 32" name="T3"/>
                <a:gd fmla="*/ 166134 w 43" name="T4"/>
                <a:gd fmla="*/ 33338 h 32" name="T5"/>
                <a:gd fmla="*/ 143983 w 43" name="T6"/>
                <a:gd fmla="*/ 0 h 32" name="T7"/>
                <a:gd fmla="*/ 121831 w 43" name="T8"/>
                <a:gd fmla="*/ 22225 h 32" name="T9"/>
                <a:gd fmla="*/ 22151 w 43" name="T10"/>
                <a:gd fmla="*/ 33338 h 32" name="T11"/>
                <a:gd fmla="*/ 88605 w 43" name="T12"/>
                <a:gd fmla="*/ 77788 h 32" name="T13"/>
                <a:gd fmla="*/ 77529 w 43" name="T14"/>
                <a:gd fmla="*/ 100013 h 32" name="T15"/>
                <a:gd fmla="*/ 143983 w 43" name="T16"/>
                <a:gd fmla="*/ 111125 h 32" name="T17"/>
                <a:gd fmla="*/ 188285 w 43" name="T18"/>
                <a:gd fmla="*/ 100013 h 32" name="T19"/>
                <a:gd fmla="*/ 210436 w 43" name="T20"/>
                <a:gd fmla="*/ 111125 h 32" name="T21"/>
                <a:gd fmla="*/ 121831 w 43" name="T22"/>
                <a:gd fmla="*/ 144463 h 32" name="T23"/>
                <a:gd fmla="*/ 99680 w 43" name="T24"/>
                <a:gd fmla="*/ 155575 h 32" name="T25"/>
                <a:gd fmla="*/ 44302 w 43" name="T26"/>
                <a:gd fmla="*/ 155575 h 32" name="T27"/>
                <a:gd fmla="*/ 0 w 43" name="T28"/>
                <a:gd fmla="*/ 166688 h 32" name="T29"/>
                <a:gd fmla="*/ 33227 w 43" name="T30"/>
                <a:gd fmla="*/ 200025 h 32" name="T31"/>
                <a:gd fmla="*/ 11076 w 43" name="T32"/>
                <a:gd fmla="*/ 244475 h 32" name="T33"/>
                <a:gd fmla="*/ 55378 w 43" name="T34"/>
                <a:gd fmla="*/ 233363 h 32" name="T35"/>
                <a:gd fmla="*/ 44302 w 43" name="T36"/>
                <a:gd fmla="*/ 288925 h 32" name="T37"/>
                <a:gd fmla="*/ 0 w 43" name="T38"/>
                <a:gd fmla="*/ 333375 h 32" name="T39"/>
                <a:gd fmla="*/ 77529 w 43" name="T40"/>
                <a:gd fmla="*/ 300038 h 32" name="T41"/>
                <a:gd fmla="*/ 99680 w 43" name="T42"/>
                <a:gd fmla="*/ 277813 h 32" name="T43"/>
                <a:gd fmla="*/ 99680 w 43" name="T44"/>
                <a:gd fmla="*/ 311150 h 32" name="T45"/>
                <a:gd fmla="*/ 132907 w 43" name="T46"/>
                <a:gd fmla="*/ 277813 h 32" name="T47"/>
                <a:gd fmla="*/ 143983 w 43" name="T48"/>
                <a:gd fmla="*/ 166688 h 32" name="T49"/>
                <a:gd fmla="*/ 155058 w 43" name="T50"/>
                <a:gd fmla="*/ 144463 h 32" name="T51"/>
                <a:gd fmla="*/ 121831 w 43" name="T52"/>
                <a:gd fmla="*/ 177800 h 32" name="T53"/>
                <a:gd fmla="*/ 99680 w 43" name="T54"/>
                <a:gd fmla="*/ 255588 h 32" name="T55"/>
                <a:gd fmla="*/ 77529 w 43" name="T56"/>
                <a:gd fmla="*/ 266700 h 32" name="T57"/>
                <a:gd fmla="*/ 88605 w 43" name="T58"/>
                <a:gd fmla="*/ 222250 h 32" name="T59"/>
                <a:gd fmla="*/ 221512 w 43" name="T60"/>
                <a:gd fmla="*/ 111125 h 32" name="T61"/>
                <a:gd fmla="*/ 398721 w 43" name="T62"/>
                <a:gd fmla="*/ 155575 h 32" name="T63"/>
                <a:gd fmla="*/ 221512 w 43" name="T64"/>
                <a:gd fmla="*/ 166688 h 32" name="T65"/>
                <a:gd fmla="*/ 210436 w 43" name="T66"/>
                <a:gd fmla="*/ 266700 h 32" name="T67"/>
                <a:gd fmla="*/ 232587 w 43" name="T68"/>
                <a:gd fmla="*/ 144463 h 32" name="T69"/>
                <a:gd fmla="*/ 221512 w 43" name="T70"/>
                <a:gd fmla="*/ 322263 h 32" name="T71"/>
                <a:gd fmla="*/ 299041 w 43" name="T72"/>
                <a:gd fmla="*/ 355600 h 32" name="T73"/>
                <a:gd fmla="*/ 243663 w 43" name="T74"/>
                <a:gd fmla="*/ 277813 h 32" name="T75"/>
                <a:gd fmla="*/ 299041 w 43" name="T76"/>
                <a:gd fmla="*/ 300038 h 32" name="T77"/>
                <a:gd fmla="*/ 254738 w 43" name="T78"/>
                <a:gd fmla="*/ 222250 h 32" name="T79"/>
                <a:gd fmla="*/ 287965 w 43" name="T80"/>
                <a:gd fmla="*/ 244475 h 32" name="T81"/>
                <a:gd fmla="*/ 343343 w 43" name="T82"/>
                <a:gd fmla="*/ 133350 h 32" name="T83"/>
                <a:gd fmla="*/ 476250 w 43" name="T84"/>
                <a:gd fmla="*/ 222250 h 32" name="T85"/>
                <a:gd fmla="*/ 365494 w 43" name="T86"/>
                <a:gd fmla="*/ 122238 h 32" name="T87"/>
                <a:gd fmla="*/ 177209 w 43" name="T88"/>
                <a:gd fmla="*/ 88900 h 32" name="T89"/>
                <a:gd fmla="*/ 99680 w 43" name="T90"/>
                <a:gd fmla="*/ 55563 h 32" name="T91"/>
                <a:gd fmla="*/ 177209 w 43" name="T92"/>
                <a:gd fmla="*/ 88900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393" name="Freeform 1334"/>
            <p:cNvSpPr/>
            <p:nvPr/>
          </p:nvSpPr>
          <p:spPr bwMode="auto">
            <a:xfrm>
              <a:off x="298450" y="177800"/>
              <a:ext cx="366713" cy="222250"/>
            </a:xfrm>
            <a:custGeom>
              <a:gdLst>
                <a:gd fmla="*/ 366713 w 33" name="T0"/>
                <a:gd fmla="*/ 122238 h 20" name="T1"/>
                <a:gd fmla="*/ 366713 w 33" name="T2"/>
                <a:gd fmla="*/ 133350 h 20" name="T3"/>
                <a:gd fmla="*/ 255588 w 33" name="T4"/>
                <a:gd fmla="*/ 122238 h 20" name="T5"/>
                <a:gd fmla="*/ 200025 w 33" name="T6"/>
                <a:gd fmla="*/ 166688 h 20" name="T7"/>
                <a:gd fmla="*/ 244475 w 33" name="T8"/>
                <a:gd fmla="*/ 122238 h 20" name="T9"/>
                <a:gd fmla="*/ 255588 w 33" name="T10"/>
                <a:gd fmla="*/ 111125 h 20" name="T11"/>
                <a:gd fmla="*/ 133350 w 33" name="T12"/>
                <a:gd fmla="*/ 144463 h 20" name="T13"/>
                <a:gd fmla="*/ 111125 w 33" name="T14"/>
                <a:gd fmla="*/ 177800 h 20" name="T15"/>
                <a:gd fmla="*/ 66675 w 33" name="T16"/>
                <a:gd fmla="*/ 222250 h 20" name="T17"/>
                <a:gd fmla="*/ 122238 w 33" name="T18"/>
                <a:gd fmla="*/ 144463 h 20" name="T19"/>
                <a:gd fmla="*/ 88900 w 33" name="T20"/>
                <a:gd fmla="*/ 144463 h 20" name="T21"/>
                <a:gd fmla="*/ 0 w 33" name="T22"/>
                <a:gd fmla="*/ 144463 h 20" name="T23"/>
                <a:gd fmla="*/ 88900 w 33" name="T24"/>
                <a:gd fmla="*/ 133350 h 20" name="T25"/>
                <a:gd fmla="*/ 111125 w 33" name="T26"/>
                <a:gd fmla="*/ 144463 h 20" name="T27"/>
                <a:gd fmla="*/ 66675 w 33" name="T28"/>
                <a:gd fmla="*/ 66675 h 20" name="T29"/>
                <a:gd fmla="*/ 111125 w 33" name="T30"/>
                <a:gd fmla="*/ 100013 h 20" name="T31"/>
                <a:gd fmla="*/ 133350 w 33" name="T32"/>
                <a:gd fmla="*/ 144463 h 20" name="T33"/>
                <a:gd fmla="*/ 244475 w 33" name="T34"/>
                <a:gd fmla="*/ 111125 h 20" name="T35"/>
                <a:gd fmla="*/ 222250 w 33" name="T36"/>
                <a:gd fmla="*/ 100013 h 20" name="T37"/>
                <a:gd fmla="*/ 177800 w 33" name="T38"/>
                <a:gd fmla="*/ 77788 h 20" name="T39"/>
                <a:gd fmla="*/ 166688 w 33" name="T40"/>
                <a:gd fmla="*/ 33338 h 20" name="T41"/>
                <a:gd fmla="*/ 211138 w 33" name="T42"/>
                <a:gd fmla="*/ 55563 h 20" name="T43"/>
                <a:gd fmla="*/ 255588 w 33" name="T44"/>
                <a:gd fmla="*/ 100013 h 20" name="T45"/>
                <a:gd fmla="*/ 311150 w 33" name="T46"/>
                <a:gd fmla="*/ 100013 h 20" name="T47"/>
                <a:gd fmla="*/ 277813 w 33" name="T48"/>
                <a:gd fmla="*/ 44450 h 20" name="T49"/>
                <a:gd fmla="*/ 288925 w 33" name="T50"/>
                <a:gd fmla="*/ 0 h 20" name="T51"/>
                <a:gd fmla="*/ 311150 w 33" name="T52"/>
                <a:gd fmla="*/ 44450 h 20" name="T53"/>
                <a:gd fmla="*/ 322263 w 33" name="T54"/>
                <a:gd fmla="*/ 100013 h 20" name="T55"/>
                <a:gd fmla="*/ 366713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394" name="Freeform 1335"/>
            <p:cNvSpPr/>
            <p:nvPr/>
          </p:nvSpPr>
          <p:spPr bwMode="auto">
            <a:xfrm>
              <a:off x="720725" y="177800"/>
              <a:ext cx="365125" cy="222250"/>
            </a:xfrm>
            <a:custGeom>
              <a:gdLst>
                <a:gd fmla="*/ 0 w 33" name="T0"/>
                <a:gd fmla="*/ 122238 h 20" name="T1"/>
                <a:gd fmla="*/ 0 w 33" name="T2"/>
                <a:gd fmla="*/ 133350 h 20" name="T3"/>
                <a:gd fmla="*/ 121708 w 33" name="T4"/>
                <a:gd fmla="*/ 122238 h 20" name="T5"/>
                <a:gd fmla="*/ 165966 w 33" name="T6"/>
                <a:gd fmla="*/ 166688 h 20" name="T7"/>
                <a:gd fmla="*/ 121708 w 33" name="T8"/>
                <a:gd fmla="*/ 122238 h 20" name="T9"/>
                <a:gd fmla="*/ 110644 w 33" name="T10"/>
                <a:gd fmla="*/ 111125 h 20" name="T11"/>
                <a:gd fmla="*/ 243417 w 33" name="T12"/>
                <a:gd fmla="*/ 144463 h 20" name="T13"/>
                <a:gd fmla="*/ 265545 w 33" name="T14"/>
                <a:gd fmla="*/ 177800 h 20" name="T15"/>
                <a:gd fmla="*/ 298739 w 33" name="T16"/>
                <a:gd fmla="*/ 222250 h 20" name="T17"/>
                <a:gd fmla="*/ 243417 w 33" name="T18"/>
                <a:gd fmla="*/ 144463 h 20" name="T19"/>
                <a:gd fmla="*/ 287674 w 33" name="T20"/>
                <a:gd fmla="*/ 144463 h 20" name="T21"/>
                <a:gd fmla="*/ 365125 w 33" name="T22"/>
                <a:gd fmla="*/ 144463 h 20" name="T23"/>
                <a:gd fmla="*/ 287674 w 33" name="T24"/>
                <a:gd fmla="*/ 133350 h 20" name="T25"/>
                <a:gd fmla="*/ 254481 w 33" name="T26"/>
                <a:gd fmla="*/ 144463 h 20" name="T27"/>
                <a:gd fmla="*/ 298739 w 33" name="T28"/>
                <a:gd fmla="*/ 66675 h 20" name="T29"/>
                <a:gd fmla="*/ 254481 w 33" name="T30"/>
                <a:gd fmla="*/ 100013 h 20" name="T31"/>
                <a:gd fmla="*/ 232352 w 33" name="T32"/>
                <a:gd fmla="*/ 144463 h 20" name="T33"/>
                <a:gd fmla="*/ 121708 w 33" name="T34"/>
                <a:gd fmla="*/ 111125 h 20" name="T35"/>
                <a:gd fmla="*/ 143837 w 33" name="T36"/>
                <a:gd fmla="*/ 100013 h 20" name="T37"/>
                <a:gd fmla="*/ 199159 w 33" name="T38"/>
                <a:gd fmla="*/ 77788 h 20" name="T39"/>
                <a:gd fmla="*/ 210223 w 33" name="T40"/>
                <a:gd fmla="*/ 33338 h 20" name="T41"/>
                <a:gd fmla="*/ 154902 w 33" name="T42"/>
                <a:gd fmla="*/ 55563 h 20" name="T43"/>
                <a:gd fmla="*/ 121708 w 33" name="T44"/>
                <a:gd fmla="*/ 100013 h 20" name="T45"/>
                <a:gd fmla="*/ 55322 w 33" name="T46"/>
                <a:gd fmla="*/ 100013 h 20" name="T47"/>
                <a:gd fmla="*/ 99580 w 33" name="T48"/>
                <a:gd fmla="*/ 44450 h 20" name="T49"/>
                <a:gd fmla="*/ 88515 w 33" name="T50"/>
                <a:gd fmla="*/ 0 h 20" name="T51"/>
                <a:gd fmla="*/ 55322 w 33" name="T52"/>
                <a:gd fmla="*/ 44450 h 20" name="T53"/>
                <a:gd fmla="*/ 44258 w 33" name="T54"/>
                <a:gd fmla="*/ 100013 h 20" name="T55"/>
                <a:gd fmla="*/ 0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395" name="Freeform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gdLst>
                <a:gd fmla="*/ 143525 w 22" name="T0"/>
                <a:gd fmla="*/ 144463 h 23" name="T1"/>
                <a:gd fmla="*/ 187686 w 22" name="T2"/>
                <a:gd fmla="*/ 188913 h 23" name="T3"/>
                <a:gd fmla="*/ 187686 w 22" name="T4"/>
                <a:gd fmla="*/ 166688 h 23" name="T5"/>
                <a:gd fmla="*/ 209767 w 22" name="T6"/>
                <a:gd fmla="*/ 155575 h 23" name="T7"/>
                <a:gd fmla="*/ 242888 w 22" name="T8"/>
                <a:gd fmla="*/ 166688 h 23" name="T9"/>
                <a:gd fmla="*/ 198727 w 22" name="T10"/>
                <a:gd fmla="*/ 122238 h 23" name="T11"/>
                <a:gd fmla="*/ 198727 w 22" name="T12"/>
                <a:gd fmla="*/ 111125 h 23" name="T13"/>
                <a:gd fmla="*/ 143525 w 22" name="T14"/>
                <a:gd fmla="*/ 122238 h 23" name="T15"/>
                <a:gd fmla="*/ 143525 w 22" name="T16"/>
                <a:gd fmla="*/ 33338 h 23" name="T17"/>
                <a:gd fmla="*/ 132484 w 22" name="T18"/>
                <a:gd fmla="*/ 55563 h 23" name="T19"/>
                <a:gd fmla="*/ 66242 w 22" name="T20"/>
                <a:gd fmla="*/ 0 h 23" name="T21"/>
                <a:gd fmla="*/ 77283 w 22" name="T22"/>
                <a:gd fmla="*/ 33338 h 23" name="T23"/>
                <a:gd fmla="*/ 88323 w 22" name="T24"/>
                <a:gd fmla="*/ 66675 h 23" name="T25"/>
                <a:gd fmla="*/ 66242 w 22" name="T26"/>
                <a:gd fmla="*/ 66675 h 23" name="T27"/>
                <a:gd fmla="*/ 99363 w 22" name="T28"/>
                <a:gd fmla="*/ 100013 h 23" name="T29"/>
                <a:gd fmla="*/ 132484 w 22" name="T30"/>
                <a:gd fmla="*/ 144463 h 23" name="T31"/>
                <a:gd fmla="*/ 99363 w 22" name="T32"/>
                <a:gd fmla="*/ 122238 h 23" name="T33"/>
                <a:gd fmla="*/ 66242 w 22" name="T34"/>
                <a:gd fmla="*/ 100013 h 23" name="T35"/>
                <a:gd fmla="*/ 77283 w 22" name="T36"/>
                <a:gd fmla="*/ 111125 h 23" name="T37"/>
                <a:gd fmla="*/ 0 w 22" name="T38"/>
                <a:gd fmla="*/ 133350 h 23" name="T39"/>
                <a:gd fmla="*/ 55202 w 22" name="T40"/>
                <a:gd fmla="*/ 155575 h 23" name="T41"/>
                <a:gd fmla="*/ 55202 w 22" name="T42"/>
                <a:gd fmla="*/ 188913 h 23" name="T43"/>
                <a:gd fmla="*/ 77283 w 22" name="T44"/>
                <a:gd fmla="*/ 177800 h 23" name="T45"/>
                <a:gd fmla="*/ 110404 w 22" name="T46"/>
                <a:gd fmla="*/ 144463 h 23" name="T47"/>
                <a:gd fmla="*/ 132484 w 22" name="T48"/>
                <a:gd fmla="*/ 144463 h 23" name="T49"/>
                <a:gd fmla="*/ 110404 w 22" name="T50"/>
                <a:gd fmla="*/ 200025 h 23" name="T51"/>
                <a:gd fmla="*/ 143525 w 22" name="T52"/>
                <a:gd fmla="*/ 255588 h 23" name="T53"/>
                <a:gd fmla="*/ 143525 w 22" name="T54"/>
                <a:gd fmla="*/ 144463 h 23" name="T55"/>
                <a:gd fmla="*/ 110404 w 22" name="T56"/>
                <a:gd fmla="*/ 55563 h 23" name="T57"/>
                <a:gd fmla="*/ 132484 w 22" name="T58"/>
                <a:gd fmla="*/ 122238 h 23" name="T59"/>
                <a:gd fmla="*/ 110404 w 22" name="T60"/>
                <a:gd fmla="*/ 55563 h 23" name="T61"/>
                <a:gd fmla="*/ 143525 w 22" name="T62"/>
                <a:gd fmla="*/ 133350 h 23" name="T63"/>
                <a:gd fmla="*/ 209767 w 22" name="T64"/>
                <a:gd fmla="*/ 144463 h 23" name="T65"/>
                <a:gd fmla="*/ 143525 w 22" name="T66"/>
                <a:gd fmla="*/ 133350 h 23" name="T67"/>
                <a:gd fmla="*/ 99363 w 22" name="T68"/>
                <a:gd fmla="*/ 144463 h 23" name="T69"/>
                <a:gd fmla="*/ 33121 w 22" name="T70"/>
                <a:gd fmla="*/ 122238 h 23" name="T71"/>
                <a:gd fmla="*/ 99363 w 22" name="T72"/>
                <a:gd fmla="*/ 144463 h 23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3" w="22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>
    <p:fade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434" name="Group 8"/>
          <p:cNvGrpSpPr/>
          <p:nvPr/>
        </p:nvGrpSpPr>
        <p:grpSpPr>
          <a:xfrm>
            <a:off x="7381875" y="2760663"/>
            <a:ext cx="2359025" cy="204787"/>
            <a:chExt cx="2299" cy="199"/>
          </a:xfrm>
        </p:grpSpPr>
        <p:sp>
          <p:nvSpPr>
            <p:cNvPr id="17486" name="Freeform 10"/>
            <p:cNvSpPr/>
            <p:nvPr/>
          </p:nvSpPr>
          <p:spPr bwMode="auto">
            <a:xfrm>
              <a:off x="0" y="84"/>
              <a:ext cx="2155" cy="32"/>
            </a:xfrm>
            <a:custGeom>
              <a:gdLst>
                <a:gd fmla="*/ 59 w 910" name="T0"/>
                <a:gd fmla="*/ 0 h 13" name="T1"/>
                <a:gd fmla="*/ 270 w 910" name="T2"/>
                <a:gd fmla="*/ 10 h 13" name="T3"/>
                <a:gd fmla="*/ 348 w 910" name="T4"/>
                <a:gd fmla="*/ 12 h 13" name="T5"/>
                <a:gd fmla="*/ 1762 w 910" name="T6"/>
                <a:gd fmla="*/ 12 h 13" name="T7"/>
                <a:gd fmla="*/ 2041 w 910" name="T8"/>
                <a:gd fmla="*/ 2 h 13" name="T9"/>
                <a:gd fmla="*/ 2136 w 910" name="T10"/>
                <a:gd fmla="*/ 0 h 13" name="T11"/>
                <a:gd fmla="*/ 2155 w 910" name="T12"/>
                <a:gd fmla="*/ 17 h 13" name="T13"/>
                <a:gd fmla="*/ 2136 w 910" name="T14"/>
                <a:gd fmla="*/ 32 h 13" name="T15"/>
                <a:gd fmla="*/ 1923 w 910" name="T16"/>
                <a:gd fmla="*/ 25 h 13" name="T17"/>
                <a:gd fmla="*/ 1655 w 910" name="T18"/>
                <a:gd fmla="*/ 20 h 13" name="T19"/>
                <a:gd fmla="*/ 791 w 910" name="T20"/>
                <a:gd fmla="*/ 20 h 13" name="T21"/>
                <a:gd fmla="*/ 118 w 910" name="T22"/>
                <a:gd fmla="*/ 30 h 13" name="T23"/>
                <a:gd fmla="*/ 21 w 910" name="T24"/>
                <a:gd fmla="*/ 32 h 13" name="T25"/>
                <a:gd fmla="*/ 2 w 910" name="T26"/>
                <a:gd fmla="*/ 15 h 13" name="T27"/>
                <a:gd fmla="*/ 19 w 910" name="T28"/>
                <a:gd fmla="*/ 0 h 13" name="T29"/>
                <a:gd fmla="*/ 59 w 910" name="T30"/>
                <a:gd fmla="*/ 0 h 13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3" w="91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87" name="Freeform 11"/>
            <p:cNvSpPr/>
            <p:nvPr/>
          </p:nvSpPr>
          <p:spPr bwMode="auto">
            <a:xfrm>
              <a:off x="2131" y="0"/>
              <a:ext cx="168" cy="199"/>
            </a:xfrm>
            <a:custGeom>
              <a:gdLst>
                <a:gd fmla="*/ 40 w 71" name="T0"/>
                <a:gd fmla="*/ 98 h 81" name="T1"/>
                <a:gd fmla="*/ 54 w 71" name="T2"/>
                <a:gd fmla="*/ 93 h 81" name="T3"/>
                <a:gd fmla="*/ 83 w 71" name="T4"/>
                <a:gd fmla="*/ 39 h 81" name="T5"/>
                <a:gd fmla="*/ 35 w 71" name="T6"/>
                <a:gd fmla="*/ 12 h 81" name="T7"/>
                <a:gd fmla="*/ 19 w 71" name="T8"/>
                <a:gd fmla="*/ 49 h 81" name="T9"/>
                <a:gd fmla="*/ 24 w 71" name="T10"/>
                <a:gd fmla="*/ 44 h 81" name="T11"/>
                <a:gd fmla="*/ 47 w 71" name="T12"/>
                <a:gd fmla="*/ 49 h 81" name="T13"/>
                <a:gd fmla="*/ 45 w 71" name="T14"/>
                <a:gd fmla="*/ 71 h 81" name="T15"/>
                <a:gd fmla="*/ 21 w 71" name="T16"/>
                <a:gd fmla="*/ 69 h 81" name="T17"/>
                <a:gd fmla="*/ 12 w 71" name="T18"/>
                <a:gd fmla="*/ 22 h 81" name="T19"/>
                <a:gd fmla="*/ 54 w 71" name="T20"/>
                <a:gd fmla="*/ 2 h 81" name="T21"/>
                <a:gd fmla="*/ 90 w 71" name="T22"/>
                <a:gd fmla="*/ 39 h 81" name="T23"/>
                <a:gd fmla="*/ 80 w 71" name="T24"/>
                <a:gd fmla="*/ 88 h 81" name="T25"/>
                <a:gd fmla="*/ 168 w 71" name="T26"/>
                <a:gd fmla="*/ 98 h 81" name="T27"/>
                <a:gd fmla="*/ 78 w 71" name="T28"/>
                <a:gd fmla="*/ 111 h 81" name="T29"/>
                <a:gd fmla="*/ 90 w 71" name="T30"/>
                <a:gd fmla="*/ 157 h 81" name="T31"/>
                <a:gd fmla="*/ 64 w 71" name="T32"/>
                <a:gd fmla="*/ 194 h 81" name="T33"/>
                <a:gd fmla="*/ 19 w 71" name="T34"/>
                <a:gd fmla="*/ 187 h 81" name="T35"/>
                <a:gd fmla="*/ 12 w 71" name="T36"/>
                <a:gd fmla="*/ 142 h 81" name="T37"/>
                <a:gd fmla="*/ 19 w 71" name="T38"/>
                <a:gd fmla="*/ 133 h 81" name="T39"/>
                <a:gd fmla="*/ 43 w 71" name="T40"/>
                <a:gd fmla="*/ 128 h 81" name="T41"/>
                <a:gd fmla="*/ 47 w 71" name="T42"/>
                <a:gd fmla="*/ 152 h 81" name="T43"/>
                <a:gd fmla="*/ 21 w 71" name="T44"/>
                <a:gd fmla="*/ 152 h 81" name="T45"/>
                <a:gd fmla="*/ 19 w 71" name="T46"/>
                <a:gd fmla="*/ 147 h 81" name="T47"/>
                <a:gd fmla="*/ 31 w 71" name="T48"/>
                <a:gd fmla="*/ 187 h 81" name="T49"/>
                <a:gd fmla="*/ 85 w 71" name="T50"/>
                <a:gd fmla="*/ 155 h 81" name="T51"/>
                <a:gd fmla="*/ 50 w 71" name="T52"/>
                <a:gd fmla="*/ 103 h 81" name="T53"/>
                <a:gd fmla="*/ 40 w 71" name="T54"/>
                <a:gd fmla="*/ 101 h 81" name="T55"/>
                <a:gd fmla="*/ 40 w 71" name="T56"/>
                <a:gd fmla="*/ 98 h 81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81" w="7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8437" name="组合 7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17482" name="组合 8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17484" name="Group 8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85" name="文本框 11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7483" name="文本框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2" name="Group 8"/>
          <p:cNvGrpSpPr/>
          <p:nvPr/>
        </p:nvGrpSpPr>
        <p:grpSpPr>
          <a:xfrm>
            <a:off x="4614863" y="2760663"/>
            <a:ext cx="2359025" cy="204787"/>
            <a:chExt cx="2299" cy="199"/>
          </a:xfrm>
        </p:grpSpPr>
        <p:sp>
          <p:nvSpPr>
            <p:cNvPr id="17480" name="Freeform 10"/>
            <p:cNvSpPr/>
            <p:nvPr/>
          </p:nvSpPr>
          <p:spPr bwMode="auto">
            <a:xfrm>
              <a:off x="0" y="84"/>
              <a:ext cx="2155" cy="32"/>
            </a:xfrm>
            <a:custGeom>
              <a:gdLst>
                <a:gd fmla="*/ 59 w 910" name="T0"/>
                <a:gd fmla="*/ 0 h 13" name="T1"/>
                <a:gd fmla="*/ 270 w 910" name="T2"/>
                <a:gd fmla="*/ 10 h 13" name="T3"/>
                <a:gd fmla="*/ 348 w 910" name="T4"/>
                <a:gd fmla="*/ 12 h 13" name="T5"/>
                <a:gd fmla="*/ 1762 w 910" name="T6"/>
                <a:gd fmla="*/ 12 h 13" name="T7"/>
                <a:gd fmla="*/ 2041 w 910" name="T8"/>
                <a:gd fmla="*/ 2 h 13" name="T9"/>
                <a:gd fmla="*/ 2136 w 910" name="T10"/>
                <a:gd fmla="*/ 0 h 13" name="T11"/>
                <a:gd fmla="*/ 2155 w 910" name="T12"/>
                <a:gd fmla="*/ 17 h 13" name="T13"/>
                <a:gd fmla="*/ 2136 w 910" name="T14"/>
                <a:gd fmla="*/ 32 h 13" name="T15"/>
                <a:gd fmla="*/ 1923 w 910" name="T16"/>
                <a:gd fmla="*/ 25 h 13" name="T17"/>
                <a:gd fmla="*/ 1655 w 910" name="T18"/>
                <a:gd fmla="*/ 20 h 13" name="T19"/>
                <a:gd fmla="*/ 791 w 910" name="T20"/>
                <a:gd fmla="*/ 20 h 13" name="T21"/>
                <a:gd fmla="*/ 118 w 910" name="T22"/>
                <a:gd fmla="*/ 30 h 13" name="T23"/>
                <a:gd fmla="*/ 21 w 910" name="T24"/>
                <a:gd fmla="*/ 32 h 13" name="T25"/>
                <a:gd fmla="*/ 2 w 910" name="T26"/>
                <a:gd fmla="*/ 15 h 13" name="T27"/>
                <a:gd fmla="*/ 19 w 910" name="T28"/>
                <a:gd fmla="*/ 0 h 13" name="T29"/>
                <a:gd fmla="*/ 59 w 910" name="T30"/>
                <a:gd fmla="*/ 0 h 13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3" w="91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81" name="Freeform 11"/>
            <p:cNvSpPr/>
            <p:nvPr/>
          </p:nvSpPr>
          <p:spPr bwMode="auto">
            <a:xfrm>
              <a:off x="2131" y="0"/>
              <a:ext cx="168" cy="199"/>
            </a:xfrm>
            <a:custGeom>
              <a:gdLst>
                <a:gd fmla="*/ 40 w 71" name="T0"/>
                <a:gd fmla="*/ 98 h 81" name="T1"/>
                <a:gd fmla="*/ 54 w 71" name="T2"/>
                <a:gd fmla="*/ 93 h 81" name="T3"/>
                <a:gd fmla="*/ 83 w 71" name="T4"/>
                <a:gd fmla="*/ 39 h 81" name="T5"/>
                <a:gd fmla="*/ 35 w 71" name="T6"/>
                <a:gd fmla="*/ 12 h 81" name="T7"/>
                <a:gd fmla="*/ 19 w 71" name="T8"/>
                <a:gd fmla="*/ 49 h 81" name="T9"/>
                <a:gd fmla="*/ 24 w 71" name="T10"/>
                <a:gd fmla="*/ 44 h 81" name="T11"/>
                <a:gd fmla="*/ 47 w 71" name="T12"/>
                <a:gd fmla="*/ 49 h 81" name="T13"/>
                <a:gd fmla="*/ 45 w 71" name="T14"/>
                <a:gd fmla="*/ 71 h 81" name="T15"/>
                <a:gd fmla="*/ 21 w 71" name="T16"/>
                <a:gd fmla="*/ 69 h 81" name="T17"/>
                <a:gd fmla="*/ 12 w 71" name="T18"/>
                <a:gd fmla="*/ 22 h 81" name="T19"/>
                <a:gd fmla="*/ 54 w 71" name="T20"/>
                <a:gd fmla="*/ 2 h 81" name="T21"/>
                <a:gd fmla="*/ 90 w 71" name="T22"/>
                <a:gd fmla="*/ 39 h 81" name="T23"/>
                <a:gd fmla="*/ 80 w 71" name="T24"/>
                <a:gd fmla="*/ 88 h 81" name="T25"/>
                <a:gd fmla="*/ 168 w 71" name="T26"/>
                <a:gd fmla="*/ 98 h 81" name="T27"/>
                <a:gd fmla="*/ 78 w 71" name="T28"/>
                <a:gd fmla="*/ 111 h 81" name="T29"/>
                <a:gd fmla="*/ 90 w 71" name="T30"/>
                <a:gd fmla="*/ 157 h 81" name="T31"/>
                <a:gd fmla="*/ 64 w 71" name="T32"/>
                <a:gd fmla="*/ 194 h 81" name="T33"/>
                <a:gd fmla="*/ 19 w 71" name="T34"/>
                <a:gd fmla="*/ 187 h 81" name="T35"/>
                <a:gd fmla="*/ 12 w 71" name="T36"/>
                <a:gd fmla="*/ 142 h 81" name="T37"/>
                <a:gd fmla="*/ 19 w 71" name="T38"/>
                <a:gd fmla="*/ 133 h 81" name="T39"/>
                <a:gd fmla="*/ 43 w 71" name="T40"/>
                <a:gd fmla="*/ 128 h 81" name="T41"/>
                <a:gd fmla="*/ 47 w 71" name="T42"/>
                <a:gd fmla="*/ 152 h 81" name="T43"/>
                <a:gd fmla="*/ 21 w 71" name="T44"/>
                <a:gd fmla="*/ 152 h 81" name="T45"/>
                <a:gd fmla="*/ 19 w 71" name="T46"/>
                <a:gd fmla="*/ 147 h 81" name="T47"/>
                <a:gd fmla="*/ 31 w 71" name="T48"/>
                <a:gd fmla="*/ 187 h 81" name="T49"/>
                <a:gd fmla="*/ 85 w 71" name="T50"/>
                <a:gd fmla="*/ 155 h 81" name="T51"/>
                <a:gd fmla="*/ 50 w 71" name="T52"/>
                <a:gd fmla="*/ 103 h 81" name="T53"/>
                <a:gd fmla="*/ 40 w 71" name="T54"/>
                <a:gd fmla="*/ 101 h 81" name="T55"/>
                <a:gd fmla="*/ 40 w 71" name="T56"/>
                <a:gd fmla="*/ 98 h 81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81" w="7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8445" name="Group 8"/>
          <p:cNvGrpSpPr/>
          <p:nvPr/>
        </p:nvGrpSpPr>
        <p:grpSpPr>
          <a:xfrm>
            <a:off x="1697038" y="2760663"/>
            <a:ext cx="2359025" cy="204787"/>
            <a:chExt cx="2299" cy="199"/>
          </a:xfrm>
        </p:grpSpPr>
        <p:sp>
          <p:nvSpPr>
            <p:cNvPr id="17478" name="Freeform 10"/>
            <p:cNvSpPr/>
            <p:nvPr/>
          </p:nvSpPr>
          <p:spPr bwMode="auto">
            <a:xfrm>
              <a:off x="0" y="84"/>
              <a:ext cx="2155" cy="32"/>
            </a:xfrm>
            <a:custGeom>
              <a:gdLst>
                <a:gd fmla="*/ 59 w 910" name="T0"/>
                <a:gd fmla="*/ 0 h 13" name="T1"/>
                <a:gd fmla="*/ 270 w 910" name="T2"/>
                <a:gd fmla="*/ 10 h 13" name="T3"/>
                <a:gd fmla="*/ 348 w 910" name="T4"/>
                <a:gd fmla="*/ 12 h 13" name="T5"/>
                <a:gd fmla="*/ 1762 w 910" name="T6"/>
                <a:gd fmla="*/ 12 h 13" name="T7"/>
                <a:gd fmla="*/ 2041 w 910" name="T8"/>
                <a:gd fmla="*/ 2 h 13" name="T9"/>
                <a:gd fmla="*/ 2136 w 910" name="T10"/>
                <a:gd fmla="*/ 0 h 13" name="T11"/>
                <a:gd fmla="*/ 2155 w 910" name="T12"/>
                <a:gd fmla="*/ 17 h 13" name="T13"/>
                <a:gd fmla="*/ 2136 w 910" name="T14"/>
                <a:gd fmla="*/ 32 h 13" name="T15"/>
                <a:gd fmla="*/ 1923 w 910" name="T16"/>
                <a:gd fmla="*/ 25 h 13" name="T17"/>
                <a:gd fmla="*/ 1655 w 910" name="T18"/>
                <a:gd fmla="*/ 20 h 13" name="T19"/>
                <a:gd fmla="*/ 791 w 910" name="T20"/>
                <a:gd fmla="*/ 20 h 13" name="T21"/>
                <a:gd fmla="*/ 118 w 910" name="T22"/>
                <a:gd fmla="*/ 30 h 13" name="T23"/>
                <a:gd fmla="*/ 21 w 910" name="T24"/>
                <a:gd fmla="*/ 32 h 13" name="T25"/>
                <a:gd fmla="*/ 2 w 910" name="T26"/>
                <a:gd fmla="*/ 15 h 13" name="T27"/>
                <a:gd fmla="*/ 19 w 910" name="T28"/>
                <a:gd fmla="*/ 0 h 13" name="T29"/>
                <a:gd fmla="*/ 59 w 910" name="T30"/>
                <a:gd fmla="*/ 0 h 13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3" w="91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9" name="Freeform 11"/>
            <p:cNvSpPr/>
            <p:nvPr/>
          </p:nvSpPr>
          <p:spPr bwMode="auto">
            <a:xfrm>
              <a:off x="2131" y="0"/>
              <a:ext cx="168" cy="199"/>
            </a:xfrm>
            <a:custGeom>
              <a:gdLst>
                <a:gd fmla="*/ 40 w 71" name="T0"/>
                <a:gd fmla="*/ 98 h 81" name="T1"/>
                <a:gd fmla="*/ 54 w 71" name="T2"/>
                <a:gd fmla="*/ 93 h 81" name="T3"/>
                <a:gd fmla="*/ 83 w 71" name="T4"/>
                <a:gd fmla="*/ 39 h 81" name="T5"/>
                <a:gd fmla="*/ 35 w 71" name="T6"/>
                <a:gd fmla="*/ 12 h 81" name="T7"/>
                <a:gd fmla="*/ 19 w 71" name="T8"/>
                <a:gd fmla="*/ 49 h 81" name="T9"/>
                <a:gd fmla="*/ 24 w 71" name="T10"/>
                <a:gd fmla="*/ 44 h 81" name="T11"/>
                <a:gd fmla="*/ 47 w 71" name="T12"/>
                <a:gd fmla="*/ 49 h 81" name="T13"/>
                <a:gd fmla="*/ 45 w 71" name="T14"/>
                <a:gd fmla="*/ 71 h 81" name="T15"/>
                <a:gd fmla="*/ 21 w 71" name="T16"/>
                <a:gd fmla="*/ 69 h 81" name="T17"/>
                <a:gd fmla="*/ 12 w 71" name="T18"/>
                <a:gd fmla="*/ 22 h 81" name="T19"/>
                <a:gd fmla="*/ 54 w 71" name="T20"/>
                <a:gd fmla="*/ 2 h 81" name="T21"/>
                <a:gd fmla="*/ 90 w 71" name="T22"/>
                <a:gd fmla="*/ 39 h 81" name="T23"/>
                <a:gd fmla="*/ 80 w 71" name="T24"/>
                <a:gd fmla="*/ 88 h 81" name="T25"/>
                <a:gd fmla="*/ 168 w 71" name="T26"/>
                <a:gd fmla="*/ 98 h 81" name="T27"/>
                <a:gd fmla="*/ 78 w 71" name="T28"/>
                <a:gd fmla="*/ 111 h 81" name="T29"/>
                <a:gd fmla="*/ 90 w 71" name="T30"/>
                <a:gd fmla="*/ 157 h 81" name="T31"/>
                <a:gd fmla="*/ 64 w 71" name="T32"/>
                <a:gd fmla="*/ 194 h 81" name="T33"/>
                <a:gd fmla="*/ 19 w 71" name="T34"/>
                <a:gd fmla="*/ 187 h 81" name="T35"/>
                <a:gd fmla="*/ 12 w 71" name="T36"/>
                <a:gd fmla="*/ 142 h 81" name="T37"/>
                <a:gd fmla="*/ 19 w 71" name="T38"/>
                <a:gd fmla="*/ 133 h 81" name="T39"/>
                <a:gd fmla="*/ 43 w 71" name="T40"/>
                <a:gd fmla="*/ 128 h 81" name="T41"/>
                <a:gd fmla="*/ 47 w 71" name="T42"/>
                <a:gd fmla="*/ 152 h 81" name="T43"/>
                <a:gd fmla="*/ 21 w 71" name="T44"/>
                <a:gd fmla="*/ 152 h 81" name="T45"/>
                <a:gd fmla="*/ 19 w 71" name="T46"/>
                <a:gd fmla="*/ 147 h 81" name="T47"/>
                <a:gd fmla="*/ 31 w 71" name="T48"/>
                <a:gd fmla="*/ 187 h 81" name="T49"/>
                <a:gd fmla="*/ 85 w 71" name="T50"/>
                <a:gd fmla="*/ 155 h 81" name="T51"/>
                <a:gd fmla="*/ 50 w 71" name="T52"/>
                <a:gd fmla="*/ 103 h 81" name="T53"/>
                <a:gd fmla="*/ 40 w 71" name="T54"/>
                <a:gd fmla="*/ 101 h 81" name="T55"/>
                <a:gd fmla="*/ 40 w 71" name="T56"/>
                <a:gd fmla="*/ 98 h 81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81" w="7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8448" name="组合 91"/>
          <p:cNvGrpSpPr/>
          <p:nvPr/>
        </p:nvGrpSpPr>
        <p:grpSpPr>
          <a:xfrm>
            <a:off x="1085850" y="2160588"/>
            <a:ext cx="1530350" cy="1320800"/>
            <a:chExt cx="1529611" cy="1319708"/>
          </a:xfrm>
        </p:grpSpPr>
        <p:sp>
          <p:nvSpPr>
            <p:cNvPr id="17476" name="椭圆 5"/>
            <p:cNvSpPr>
              <a:spLocks noChangeArrowheads="1"/>
            </p:cNvSpPr>
            <p:nvPr/>
          </p:nvSpPr>
          <p:spPr bwMode="auto">
            <a:xfrm>
              <a:off x="0" y="0"/>
              <a:ext cx="1320162" cy="1319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pic>
          <p:nvPicPr>
            <p:cNvPr id="17477" name="图片 2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27176">
              <a:off x="72572" y="106198"/>
              <a:ext cx="1457039" cy="10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1" name="组合 92"/>
          <p:cNvGrpSpPr/>
          <p:nvPr/>
        </p:nvGrpSpPr>
        <p:grpSpPr>
          <a:xfrm>
            <a:off x="4070350" y="2160588"/>
            <a:ext cx="1443038" cy="1320800"/>
            <a:chExt cx="1443475" cy="1319708"/>
          </a:xfrm>
        </p:grpSpPr>
        <p:sp>
          <p:nvSpPr>
            <p:cNvPr id="17474" name="椭圆 33"/>
            <p:cNvSpPr>
              <a:spLocks noChangeArrowheads="1"/>
            </p:cNvSpPr>
            <p:nvPr/>
          </p:nvSpPr>
          <p:spPr bwMode="auto">
            <a:xfrm>
              <a:off x="0" y="0"/>
              <a:ext cx="1319613" cy="1319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pic>
          <p:nvPicPr>
            <p:cNvPr id="17475" name="图片 22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-464"/>
            <a:stretch>
              <a:fillRect/>
            </a:stretch>
          </p:blipFill>
          <p:spPr bwMode="auto">
            <a:xfrm flipH="1" rot="19170724">
              <a:off x="136769" y="191586"/>
              <a:ext cx="1306706" cy="1053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4" name="组合 93"/>
          <p:cNvGrpSpPr/>
          <p:nvPr/>
        </p:nvGrpSpPr>
        <p:grpSpPr>
          <a:xfrm>
            <a:off x="6969125" y="2160588"/>
            <a:ext cx="1319213" cy="1320800"/>
            <a:chExt cx="1319708" cy="1319708"/>
          </a:xfrm>
        </p:grpSpPr>
        <p:sp>
          <p:nvSpPr>
            <p:cNvPr id="17468" name="椭圆 37"/>
            <p:cNvSpPr>
              <a:spLocks noChangeArrowheads="1"/>
            </p:cNvSpPr>
            <p:nvPr/>
          </p:nvSpPr>
          <p:spPr bwMode="auto">
            <a:xfrm>
              <a:off x="0" y="0"/>
              <a:ext cx="1319708" cy="1319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grpSp>
          <p:nvGrpSpPr>
            <p:cNvPr id="17469" name="组合 6"/>
            <p:cNvGrpSpPr>
              <a:grpSpLocks noChangeAspect="1"/>
            </p:cNvGrpSpPr>
            <p:nvPr/>
          </p:nvGrpSpPr>
          <p:grpSpPr>
            <a:xfrm>
              <a:off x="109886" y="57443"/>
              <a:ext cx="1120556" cy="1132459"/>
              <a:chExt cx="1351949" cy="1366310"/>
            </a:xfrm>
          </p:grpSpPr>
          <p:pic>
            <p:nvPicPr>
              <p:cNvPr id="17470" name="图片 39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35516" r="46722"/>
              <a:stretch>
                <a:fillRect/>
              </a:stretch>
            </p:blipFill>
            <p:spPr bwMode="auto">
              <a:xfrm rot="-635907">
                <a:off x="0" y="0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71" name="图片 40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35516" r="46722"/>
              <a:stretch>
                <a:fillRect/>
              </a:stretch>
            </p:blipFill>
            <p:spPr bwMode="auto">
              <a:xfrm rot="3627353">
                <a:off x="370684" y="69519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72" name="图片 41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35516" r="46722"/>
              <a:stretch>
                <a:fillRect/>
              </a:stretch>
            </p:blipFill>
            <p:spPr bwMode="auto">
              <a:xfrm rot="7367371">
                <a:off x="435955" y="447571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73" name="图片 42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35516" r="38329"/>
              <a:stretch>
                <a:fillRect/>
              </a:stretch>
            </p:blipFill>
            <p:spPr bwMode="auto">
              <a:xfrm rot="-6317383">
                <a:off x="-98060" y="372719"/>
                <a:ext cx="1140281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461" name="组合 94"/>
          <p:cNvGrpSpPr/>
          <p:nvPr/>
        </p:nvGrpSpPr>
        <p:grpSpPr>
          <a:xfrm>
            <a:off x="9755188" y="1939925"/>
            <a:ext cx="1331912" cy="1735138"/>
            <a:chExt cx="1331648" cy="1735364"/>
          </a:xfrm>
        </p:grpSpPr>
        <p:sp>
          <p:nvSpPr>
            <p:cNvPr id="17466" name="椭圆 75"/>
            <p:cNvSpPr>
              <a:spLocks noChangeArrowheads="1"/>
            </p:cNvSpPr>
            <p:nvPr/>
          </p:nvSpPr>
          <p:spPr bwMode="auto">
            <a:xfrm>
              <a:off x="0" y="220692"/>
              <a:ext cx="1318951" cy="13209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pic>
          <p:nvPicPr>
            <p:cNvPr id="17467" name="图片 86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11658" y="0"/>
              <a:ext cx="1219990" cy="173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64" name="组合 98"/>
          <p:cNvGrpSpPr/>
          <p:nvPr/>
        </p:nvGrpSpPr>
        <p:grpSpPr>
          <a:xfrm>
            <a:off x="828675" y="3582988"/>
            <a:ext cx="1930400" cy="2008187"/>
            <a:chExt cx="1931387" cy="2008705"/>
          </a:xfrm>
        </p:grpSpPr>
        <p:sp>
          <p:nvSpPr>
            <p:cNvPr id="17455" name="文本框 19"/>
            <p:cNvSpPr txBox="1">
              <a:spLocks noChangeArrowheads="1"/>
            </p:cNvSpPr>
            <p:nvPr/>
          </p:nvSpPr>
          <p:spPr bwMode="auto">
            <a:xfrm>
              <a:off x="461246" y="92099"/>
              <a:ext cx="1199493" cy="39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  <p:grpSp>
          <p:nvGrpSpPr>
            <p:cNvPr id="17456" name="组合 49"/>
            <p:cNvGrpSpPr/>
            <p:nvPr/>
          </p:nvGrpSpPr>
          <p:grpSpPr>
            <a:xfrm>
              <a:off x="32405" y="507812"/>
              <a:ext cx="1879536" cy="283872"/>
              <a:chExt cx="1879536" cy="283872"/>
            </a:xfrm>
          </p:grpSpPr>
          <p:grpSp>
            <p:nvGrpSpPr>
              <p:cNvPr id="17459" name="组合 43"/>
              <p:cNvGrpSpPr/>
              <p:nvPr/>
            </p:nvGrpSpPr>
            <p:grpSpPr>
              <a:xfrm flipV="1">
                <a:off x="498290" y="30738"/>
                <a:ext cx="882956" cy="253134"/>
                <a:chExt cx="1395412" cy="400050"/>
              </a:xfrm>
            </p:grpSpPr>
            <p:sp>
              <p:nvSpPr>
                <p:cNvPr id="17461" name="Freeform 1332"/>
                <p:cNvSpPr>
                  <a:spLocks noEditPoints="1"/>
                </p:cNvSpPr>
                <p:nvPr/>
              </p:nvSpPr>
              <p:spPr bwMode="auto">
                <a:xfrm>
                  <a:off x="919162" y="22225"/>
                  <a:ext cx="476250" cy="355600"/>
                </a:xfrm>
                <a:custGeom>
                  <a:gdLst>
                    <a:gd fmla="*/ 0 w 43" name="T0"/>
                    <a:gd fmla="*/ 222250 h 32" name="T1"/>
                    <a:gd fmla="*/ 121831 w 43" name="T2"/>
                    <a:gd fmla="*/ 133350 h 32" name="T3"/>
                    <a:gd fmla="*/ 177209 w 43" name="T4"/>
                    <a:gd fmla="*/ 244475 h 32" name="T5"/>
                    <a:gd fmla="*/ 210436 w 43" name="T6"/>
                    <a:gd fmla="*/ 222250 h 32" name="T7"/>
                    <a:gd fmla="*/ 177209 w 43" name="T8"/>
                    <a:gd fmla="*/ 300038 h 32" name="T9"/>
                    <a:gd fmla="*/ 221512 w 43" name="T10"/>
                    <a:gd fmla="*/ 277813 h 32" name="T11"/>
                    <a:gd fmla="*/ 177209 w 43" name="T12"/>
                    <a:gd fmla="*/ 355600 h 32" name="T13"/>
                    <a:gd fmla="*/ 254738 w 43" name="T14"/>
                    <a:gd fmla="*/ 322263 h 32" name="T15"/>
                    <a:gd fmla="*/ 243663 w 43" name="T16"/>
                    <a:gd fmla="*/ 144463 h 32" name="T17"/>
                    <a:gd fmla="*/ 254738 w 43" name="T18"/>
                    <a:gd fmla="*/ 266700 h 32" name="T19"/>
                    <a:gd fmla="*/ 243663 w 43" name="T20"/>
                    <a:gd fmla="*/ 166688 h 32" name="T21"/>
                    <a:gd fmla="*/ 66453 w 43" name="T22"/>
                    <a:gd fmla="*/ 155575 h 32" name="T23"/>
                    <a:gd fmla="*/ 243663 w 43" name="T24"/>
                    <a:gd fmla="*/ 111125 h 32" name="T25"/>
                    <a:gd fmla="*/ 376570 w 43" name="T26"/>
                    <a:gd fmla="*/ 222250 h 32" name="T27"/>
                    <a:gd fmla="*/ 387645 w 43" name="T28"/>
                    <a:gd fmla="*/ 266700 h 32" name="T29"/>
                    <a:gd fmla="*/ 365494 w 43" name="T30"/>
                    <a:gd fmla="*/ 255588 h 32" name="T31"/>
                    <a:gd fmla="*/ 354419 w 43" name="T32"/>
                    <a:gd fmla="*/ 177800 h 32" name="T33"/>
                    <a:gd fmla="*/ 310116 w 43" name="T34"/>
                    <a:gd fmla="*/ 144463 h 32" name="T35"/>
                    <a:gd fmla="*/ 332267 w 43" name="T36"/>
                    <a:gd fmla="*/ 166688 h 32" name="T37"/>
                    <a:gd fmla="*/ 332267 w 43" name="T38"/>
                    <a:gd fmla="*/ 277813 h 32" name="T39"/>
                    <a:gd fmla="*/ 365494 w 43" name="T40"/>
                    <a:gd fmla="*/ 311150 h 32" name="T41"/>
                    <a:gd fmla="*/ 365494 w 43" name="T42"/>
                    <a:gd fmla="*/ 277813 h 32" name="T43"/>
                    <a:gd fmla="*/ 387645 w 43" name="T44"/>
                    <a:gd fmla="*/ 300038 h 32" name="T45"/>
                    <a:gd fmla="*/ 465174 w 43" name="T46"/>
                    <a:gd fmla="*/ 333375 h 32" name="T47"/>
                    <a:gd fmla="*/ 420872 w 43" name="T48"/>
                    <a:gd fmla="*/ 288925 h 32" name="T49"/>
                    <a:gd fmla="*/ 420872 w 43" name="T50"/>
                    <a:gd fmla="*/ 233363 h 32" name="T51"/>
                    <a:gd fmla="*/ 465174 w 43" name="T52"/>
                    <a:gd fmla="*/ 244475 h 32" name="T53"/>
                    <a:gd fmla="*/ 443023 w 43" name="T54"/>
                    <a:gd fmla="*/ 200025 h 32" name="T55"/>
                    <a:gd fmla="*/ 465174 w 43" name="T56"/>
                    <a:gd fmla="*/ 166688 h 32" name="T57"/>
                    <a:gd fmla="*/ 431948 w 43" name="T58"/>
                    <a:gd fmla="*/ 155575 h 32" name="T59"/>
                    <a:gd fmla="*/ 376570 w 43" name="T60"/>
                    <a:gd fmla="*/ 155575 h 32" name="T61"/>
                    <a:gd fmla="*/ 343343 w 43" name="T62"/>
                    <a:gd fmla="*/ 144463 h 32" name="T63"/>
                    <a:gd fmla="*/ 265814 w 43" name="T64"/>
                    <a:gd fmla="*/ 111125 h 32" name="T65"/>
                    <a:gd fmla="*/ 276890 w 43" name="T66"/>
                    <a:gd fmla="*/ 100013 h 32" name="T67"/>
                    <a:gd fmla="*/ 321192 w 43" name="T68"/>
                    <a:gd fmla="*/ 111125 h 32" name="T69"/>
                    <a:gd fmla="*/ 398721 w 43" name="T70"/>
                    <a:gd fmla="*/ 100013 h 32" name="T71"/>
                    <a:gd fmla="*/ 376570 w 43" name="T72"/>
                    <a:gd fmla="*/ 77788 h 32" name="T73"/>
                    <a:gd fmla="*/ 443023 w 43" name="T74"/>
                    <a:gd fmla="*/ 33338 h 32" name="T75"/>
                    <a:gd fmla="*/ 343343 w 43" name="T76"/>
                    <a:gd fmla="*/ 22225 h 32" name="T77"/>
                    <a:gd fmla="*/ 332267 w 43" name="T78"/>
                    <a:gd fmla="*/ 0 h 32" name="T79"/>
                    <a:gd fmla="*/ 299041 w 43" name="T80"/>
                    <a:gd fmla="*/ 33338 h 32" name="T81"/>
                    <a:gd fmla="*/ 276890 w 43" name="T82"/>
                    <a:gd fmla="*/ 88900 h 32" name="T83"/>
                    <a:gd fmla="*/ 99680 w 43" name="T84"/>
                    <a:gd fmla="*/ 122238 h 32" name="T85"/>
                    <a:gd fmla="*/ 0 w 43" name="T86"/>
                    <a:gd fmla="*/ 222250 h 32" name="T87"/>
                    <a:gd fmla="*/ 365494 w 43" name="T88"/>
                    <a:gd fmla="*/ 55563 h 32" name="T89"/>
                    <a:gd fmla="*/ 287965 w 43" name="T90"/>
                    <a:gd fmla="*/ 88900 h 32" name="T91"/>
                    <a:gd fmla="*/ 365494 w 43" name="T92"/>
                    <a:gd fmla="*/ 55563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0" y="20"/>
                      </a:moveTo>
                      <a:cubicBezTo>
                        <a:pt x="0" y="20"/>
                        <a:pt x="6" y="13"/>
                        <a:pt x="11" y="12"/>
                      </a:cubicBezTo>
                      <a:cubicBezTo>
                        <a:pt x="24" y="11"/>
                        <a:pt x="16" y="21"/>
                        <a:pt x="16" y="22"/>
                      </a:cubicBezTo>
                      <a:cubicBezTo>
                        <a:pt x="17" y="22"/>
                        <a:pt x="19" y="22"/>
                        <a:pt x="19" y="20"/>
                      </a:cubicBezTo>
                      <a:cubicBezTo>
                        <a:pt x="20" y="24"/>
                        <a:pt x="15" y="25"/>
                        <a:pt x="16" y="27"/>
                      </a:cubicBezTo>
                      <a:cubicBezTo>
                        <a:pt x="17" y="26"/>
                        <a:pt x="19" y="26"/>
                        <a:pt x="20" y="25"/>
                      </a:cubicBezTo>
                      <a:cubicBezTo>
                        <a:pt x="20" y="28"/>
                        <a:pt x="15" y="29"/>
                        <a:pt x="16" y="32"/>
                      </a:cubicBezTo>
                      <a:cubicBezTo>
                        <a:pt x="17" y="29"/>
                        <a:pt x="20" y="31"/>
                        <a:pt x="23" y="29"/>
                      </a:cubicBezTo>
                      <a:cubicBezTo>
                        <a:pt x="33" y="23"/>
                        <a:pt x="23" y="13"/>
                        <a:pt x="22" y="13"/>
                      </a:cubicBezTo>
                      <a:cubicBezTo>
                        <a:pt x="29" y="19"/>
                        <a:pt x="23" y="24"/>
                        <a:pt x="23" y="24"/>
                      </a:cubicBezTo>
                      <a:cubicBezTo>
                        <a:pt x="23" y="24"/>
                        <a:pt x="25" y="20"/>
                        <a:pt x="22" y="15"/>
                      </a:cubicBezTo>
                      <a:cubicBezTo>
                        <a:pt x="19" y="10"/>
                        <a:pt x="10" y="11"/>
                        <a:pt x="6" y="14"/>
                      </a:cubicBezTo>
                      <a:cubicBezTo>
                        <a:pt x="9" y="9"/>
                        <a:pt x="21" y="10"/>
                        <a:pt x="22" y="10"/>
                      </a:cubicBezTo>
                      <a:cubicBezTo>
                        <a:pt x="30" y="10"/>
                        <a:pt x="34" y="19"/>
                        <a:pt x="34" y="20"/>
                      </a:cubicBezTo>
                      <a:cubicBezTo>
                        <a:pt x="34" y="22"/>
                        <a:pt x="35" y="24"/>
                        <a:pt x="35" y="24"/>
                      </a:cubicBezTo>
                      <a:cubicBezTo>
                        <a:pt x="35" y="24"/>
                        <a:pt x="34" y="24"/>
                        <a:pt x="33" y="23"/>
                      </a:cubicBezTo>
                      <a:cubicBezTo>
                        <a:pt x="33" y="21"/>
                        <a:pt x="33" y="18"/>
                        <a:pt x="32" y="16"/>
                      </a:cubicBezTo>
                      <a:cubicBezTo>
                        <a:pt x="31" y="14"/>
                        <a:pt x="28" y="13"/>
                        <a:pt x="28" y="13"/>
                      </a:cubicBezTo>
                      <a:cubicBezTo>
                        <a:pt x="28" y="13"/>
                        <a:pt x="30" y="14"/>
                        <a:pt x="30" y="15"/>
                      </a:cubicBezTo>
                      <a:cubicBezTo>
                        <a:pt x="26" y="21"/>
                        <a:pt x="28" y="25"/>
                        <a:pt x="30" y="25"/>
                      </a:cubicBezTo>
                      <a:cubicBezTo>
                        <a:pt x="32" y="26"/>
                        <a:pt x="33" y="27"/>
                        <a:pt x="33" y="28"/>
                      </a:cubicBezTo>
                      <a:cubicBezTo>
                        <a:pt x="34" y="28"/>
                        <a:pt x="33" y="25"/>
                        <a:pt x="33" y="25"/>
                      </a:cubicBezTo>
                      <a:cubicBezTo>
                        <a:pt x="33" y="25"/>
                        <a:pt x="34" y="24"/>
                        <a:pt x="35" y="27"/>
                      </a:cubicBezTo>
                      <a:cubicBezTo>
                        <a:pt x="37" y="30"/>
                        <a:pt x="41" y="31"/>
                        <a:pt x="42" y="30"/>
                      </a:cubicBezTo>
                      <a:cubicBezTo>
                        <a:pt x="41" y="30"/>
                        <a:pt x="38" y="28"/>
                        <a:pt x="38" y="26"/>
                      </a:cubicBezTo>
                      <a:cubicBezTo>
                        <a:pt x="39" y="23"/>
                        <a:pt x="38" y="22"/>
                        <a:pt x="38" y="21"/>
                      </a:cubicBezTo>
                      <a:cubicBezTo>
                        <a:pt x="39" y="21"/>
                        <a:pt x="42" y="21"/>
                        <a:pt x="42" y="22"/>
                      </a:cubicBezTo>
                      <a:cubicBezTo>
                        <a:pt x="43" y="21"/>
                        <a:pt x="41" y="18"/>
                        <a:pt x="40" y="18"/>
                      </a:cubicBezTo>
                      <a:cubicBezTo>
                        <a:pt x="41" y="18"/>
                        <a:pt x="43" y="16"/>
                        <a:pt x="42" y="15"/>
                      </a:cubicBezTo>
                      <a:cubicBezTo>
                        <a:pt x="41" y="17"/>
                        <a:pt x="40" y="14"/>
                        <a:pt x="39" y="14"/>
                      </a:cubicBezTo>
                      <a:cubicBezTo>
                        <a:pt x="37" y="13"/>
                        <a:pt x="35" y="13"/>
                        <a:pt x="34" y="14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28" y="11"/>
                        <a:pt x="24" y="10"/>
                        <a:pt x="24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7" y="11"/>
                        <a:pt x="29" y="10"/>
                      </a:cubicBezTo>
                      <a:cubicBezTo>
                        <a:pt x="31" y="10"/>
                        <a:pt x="35" y="7"/>
                        <a:pt x="36" y="9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6" y="3"/>
                        <a:pt x="39" y="2"/>
                        <a:pt x="40" y="3"/>
                      </a:cubicBezTo>
                      <a:cubicBezTo>
                        <a:pt x="39" y="0"/>
                        <a:pt x="34" y="2"/>
                        <a:pt x="31" y="2"/>
                      </a:cubicBezTo>
                      <a:cubicBezTo>
                        <a:pt x="32" y="1"/>
                        <a:pt x="30" y="0"/>
                        <a:pt x="30" y="0"/>
                      </a:cubicBezTo>
                      <a:cubicBezTo>
                        <a:pt x="30" y="0"/>
                        <a:pt x="30" y="2"/>
                        <a:pt x="27" y="3"/>
                      </a:cubicBezTo>
                      <a:cubicBezTo>
                        <a:pt x="25" y="4"/>
                        <a:pt x="24" y="7"/>
                        <a:pt x="25" y="8"/>
                      </a:cubicBezTo>
                      <a:cubicBezTo>
                        <a:pt x="21" y="10"/>
                        <a:pt x="14" y="9"/>
                        <a:pt x="9" y="11"/>
                      </a:cubicBezTo>
                      <a:cubicBezTo>
                        <a:pt x="5" y="13"/>
                        <a:pt x="0" y="20"/>
                        <a:pt x="0" y="20"/>
                      </a:cubicBezTo>
                      <a:close/>
                      <a:moveTo>
                        <a:pt x="33" y="5"/>
                      </a:moveTo>
                      <a:cubicBezTo>
                        <a:pt x="34" y="7"/>
                        <a:pt x="26" y="8"/>
                        <a:pt x="26" y="8"/>
                      </a:cubicBezTo>
                      <a:cubicBezTo>
                        <a:pt x="26" y="8"/>
                        <a:pt x="32" y="2"/>
                        <a:pt x="33" y="5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62" name="Freeform 1333"/>
                <p:cNvSpPr>
                  <a:spLocks noEditPoints="1"/>
                </p:cNvSpPr>
                <p:nvPr/>
              </p:nvSpPr>
              <p:spPr bwMode="auto">
                <a:xfrm>
                  <a:off x="0" y="22225"/>
                  <a:ext cx="476250" cy="355600"/>
                </a:xfrm>
                <a:custGeom>
                  <a:gdLst>
                    <a:gd fmla="*/ 365494 w 43" name="T0"/>
                    <a:gd fmla="*/ 122238 h 32" name="T1"/>
                    <a:gd fmla="*/ 199360 w 43" name="T2"/>
                    <a:gd fmla="*/ 88900 h 32" name="T3"/>
                    <a:gd fmla="*/ 166134 w 43" name="T4"/>
                    <a:gd fmla="*/ 33338 h 32" name="T5"/>
                    <a:gd fmla="*/ 143983 w 43" name="T6"/>
                    <a:gd fmla="*/ 0 h 32" name="T7"/>
                    <a:gd fmla="*/ 121831 w 43" name="T8"/>
                    <a:gd fmla="*/ 22225 h 32" name="T9"/>
                    <a:gd fmla="*/ 22151 w 43" name="T10"/>
                    <a:gd fmla="*/ 33338 h 32" name="T11"/>
                    <a:gd fmla="*/ 88605 w 43" name="T12"/>
                    <a:gd fmla="*/ 77788 h 32" name="T13"/>
                    <a:gd fmla="*/ 77529 w 43" name="T14"/>
                    <a:gd fmla="*/ 100013 h 32" name="T15"/>
                    <a:gd fmla="*/ 143983 w 43" name="T16"/>
                    <a:gd fmla="*/ 111125 h 32" name="T17"/>
                    <a:gd fmla="*/ 188285 w 43" name="T18"/>
                    <a:gd fmla="*/ 100013 h 32" name="T19"/>
                    <a:gd fmla="*/ 210436 w 43" name="T20"/>
                    <a:gd fmla="*/ 111125 h 32" name="T21"/>
                    <a:gd fmla="*/ 121831 w 43" name="T22"/>
                    <a:gd fmla="*/ 144463 h 32" name="T23"/>
                    <a:gd fmla="*/ 99680 w 43" name="T24"/>
                    <a:gd fmla="*/ 155575 h 32" name="T25"/>
                    <a:gd fmla="*/ 44302 w 43" name="T26"/>
                    <a:gd fmla="*/ 155575 h 32" name="T27"/>
                    <a:gd fmla="*/ 0 w 43" name="T28"/>
                    <a:gd fmla="*/ 166688 h 32" name="T29"/>
                    <a:gd fmla="*/ 33227 w 43" name="T30"/>
                    <a:gd fmla="*/ 200025 h 32" name="T31"/>
                    <a:gd fmla="*/ 11076 w 43" name="T32"/>
                    <a:gd fmla="*/ 244475 h 32" name="T33"/>
                    <a:gd fmla="*/ 55378 w 43" name="T34"/>
                    <a:gd fmla="*/ 233363 h 32" name="T35"/>
                    <a:gd fmla="*/ 44302 w 43" name="T36"/>
                    <a:gd fmla="*/ 288925 h 32" name="T37"/>
                    <a:gd fmla="*/ 0 w 43" name="T38"/>
                    <a:gd fmla="*/ 333375 h 32" name="T39"/>
                    <a:gd fmla="*/ 77529 w 43" name="T40"/>
                    <a:gd fmla="*/ 300038 h 32" name="T41"/>
                    <a:gd fmla="*/ 99680 w 43" name="T42"/>
                    <a:gd fmla="*/ 277813 h 32" name="T43"/>
                    <a:gd fmla="*/ 99680 w 43" name="T44"/>
                    <a:gd fmla="*/ 311150 h 32" name="T45"/>
                    <a:gd fmla="*/ 132907 w 43" name="T46"/>
                    <a:gd fmla="*/ 277813 h 32" name="T47"/>
                    <a:gd fmla="*/ 143983 w 43" name="T48"/>
                    <a:gd fmla="*/ 166688 h 32" name="T49"/>
                    <a:gd fmla="*/ 155058 w 43" name="T50"/>
                    <a:gd fmla="*/ 144463 h 32" name="T51"/>
                    <a:gd fmla="*/ 121831 w 43" name="T52"/>
                    <a:gd fmla="*/ 177800 h 32" name="T53"/>
                    <a:gd fmla="*/ 99680 w 43" name="T54"/>
                    <a:gd fmla="*/ 255588 h 32" name="T55"/>
                    <a:gd fmla="*/ 77529 w 43" name="T56"/>
                    <a:gd fmla="*/ 266700 h 32" name="T57"/>
                    <a:gd fmla="*/ 88605 w 43" name="T58"/>
                    <a:gd fmla="*/ 222250 h 32" name="T59"/>
                    <a:gd fmla="*/ 221512 w 43" name="T60"/>
                    <a:gd fmla="*/ 111125 h 32" name="T61"/>
                    <a:gd fmla="*/ 398721 w 43" name="T62"/>
                    <a:gd fmla="*/ 155575 h 32" name="T63"/>
                    <a:gd fmla="*/ 221512 w 43" name="T64"/>
                    <a:gd fmla="*/ 166688 h 32" name="T65"/>
                    <a:gd fmla="*/ 210436 w 43" name="T66"/>
                    <a:gd fmla="*/ 266700 h 32" name="T67"/>
                    <a:gd fmla="*/ 232587 w 43" name="T68"/>
                    <a:gd fmla="*/ 144463 h 32" name="T69"/>
                    <a:gd fmla="*/ 221512 w 43" name="T70"/>
                    <a:gd fmla="*/ 322263 h 32" name="T71"/>
                    <a:gd fmla="*/ 299041 w 43" name="T72"/>
                    <a:gd fmla="*/ 355600 h 32" name="T73"/>
                    <a:gd fmla="*/ 243663 w 43" name="T74"/>
                    <a:gd fmla="*/ 277813 h 32" name="T75"/>
                    <a:gd fmla="*/ 299041 w 43" name="T76"/>
                    <a:gd fmla="*/ 300038 h 32" name="T77"/>
                    <a:gd fmla="*/ 254738 w 43" name="T78"/>
                    <a:gd fmla="*/ 222250 h 32" name="T79"/>
                    <a:gd fmla="*/ 287965 w 43" name="T80"/>
                    <a:gd fmla="*/ 244475 h 32" name="T81"/>
                    <a:gd fmla="*/ 343343 w 43" name="T82"/>
                    <a:gd fmla="*/ 133350 h 32" name="T83"/>
                    <a:gd fmla="*/ 476250 w 43" name="T84"/>
                    <a:gd fmla="*/ 222250 h 32" name="T85"/>
                    <a:gd fmla="*/ 365494 w 43" name="T86"/>
                    <a:gd fmla="*/ 122238 h 32" name="T87"/>
                    <a:gd fmla="*/ 177209 w 43" name="T88"/>
                    <a:gd fmla="*/ 88900 h 32" name="T89"/>
                    <a:gd fmla="*/ 99680 w 43" name="T90"/>
                    <a:gd fmla="*/ 55563 h 32" name="T91"/>
                    <a:gd fmla="*/ 177209 w 43" name="T92"/>
                    <a:gd fmla="*/ 88900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33" y="11"/>
                      </a:moveTo>
                      <a:cubicBezTo>
                        <a:pt x="28" y="9"/>
                        <a:pt x="21" y="10"/>
                        <a:pt x="18" y="8"/>
                      </a:cubicBezTo>
                      <a:cubicBezTo>
                        <a:pt x="18" y="7"/>
                        <a:pt x="17" y="4"/>
                        <a:pt x="15" y="3"/>
                      </a:cubicBezTo>
                      <a:cubicBezTo>
                        <a:pt x="12" y="2"/>
                        <a:pt x="13" y="0"/>
                        <a:pt x="13" y="0"/>
                      </a:cubicBezTo>
                      <a:cubicBezTo>
                        <a:pt x="13" y="0"/>
                        <a:pt x="10" y="1"/>
                        <a:pt x="11" y="2"/>
                      </a:cubicBezTo>
                      <a:cubicBezTo>
                        <a:pt x="9" y="2"/>
                        <a:pt x="4" y="0"/>
                        <a:pt x="2" y="3"/>
                      </a:cubicBezTo>
                      <a:cubicBezTo>
                        <a:pt x="3" y="2"/>
                        <a:pt x="6" y="3"/>
                        <a:pt x="8" y="7"/>
                      </a:cubicBezTo>
                      <a:cubicBezTo>
                        <a:pt x="7" y="7"/>
                        <a:pt x="6" y="8"/>
                        <a:pt x="7" y="9"/>
                      </a:cubicBezTo>
                      <a:cubicBezTo>
                        <a:pt x="8" y="7"/>
                        <a:pt x="11" y="10"/>
                        <a:pt x="13" y="10"/>
                      </a:cubicBezTo>
                      <a:cubicBezTo>
                        <a:pt x="16" y="11"/>
                        <a:pt x="17" y="9"/>
                        <a:pt x="17" y="9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4" y="11"/>
                        <a:pt x="11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7" y="13"/>
                        <a:pt x="5" y="13"/>
                        <a:pt x="4" y="14"/>
                      </a:cubicBezTo>
                      <a:cubicBezTo>
                        <a:pt x="2" y="14"/>
                        <a:pt x="1" y="17"/>
                        <a:pt x="0" y="15"/>
                      </a:cubicBezTo>
                      <a:cubicBezTo>
                        <a:pt x="0" y="16"/>
                        <a:pt x="1" y="18"/>
                        <a:pt x="3" y="18"/>
                      </a:cubicBezTo>
                      <a:cubicBezTo>
                        <a:pt x="2" y="18"/>
                        <a:pt x="0" y="21"/>
                        <a:pt x="1" y="22"/>
                      </a:cubicBezTo>
                      <a:cubicBezTo>
                        <a:pt x="1" y="21"/>
                        <a:pt x="3" y="21"/>
                        <a:pt x="5" y="21"/>
                      </a:cubicBezTo>
                      <a:cubicBezTo>
                        <a:pt x="4" y="22"/>
                        <a:pt x="3" y="23"/>
                        <a:pt x="4" y="26"/>
                      </a:cubicBezTo>
                      <a:cubicBezTo>
                        <a:pt x="5" y="28"/>
                        <a:pt x="1" y="30"/>
                        <a:pt x="0" y="30"/>
                      </a:cubicBezTo>
                      <a:cubicBezTo>
                        <a:pt x="2" y="31"/>
                        <a:pt x="5" y="30"/>
                        <a:pt x="7" y="27"/>
                      </a:cubicBezTo>
                      <a:cubicBezTo>
                        <a:pt x="9" y="24"/>
                        <a:pt x="9" y="25"/>
                        <a:pt x="9" y="25"/>
                      </a:cubicBezTo>
                      <a:cubicBezTo>
                        <a:pt x="9" y="25"/>
                        <a:pt x="8" y="28"/>
                        <a:pt x="9" y="28"/>
                      </a:cubicBezTo>
                      <a:cubicBezTo>
                        <a:pt x="10" y="27"/>
                        <a:pt x="11" y="26"/>
                        <a:pt x="12" y="25"/>
                      </a:cubicBezTo>
                      <a:cubicBezTo>
                        <a:pt x="14" y="25"/>
                        <a:pt x="16" y="21"/>
                        <a:pt x="13" y="15"/>
                      </a:cubicBezTo>
                      <a:cubicBezTo>
                        <a:pt x="12" y="14"/>
                        <a:pt x="14" y="13"/>
                        <a:pt x="14" y="13"/>
                      </a:cubicBezTo>
                      <a:cubicBezTo>
                        <a:pt x="14" y="13"/>
                        <a:pt x="12" y="14"/>
                        <a:pt x="11" y="16"/>
                      </a:cubicBezTo>
                      <a:cubicBezTo>
                        <a:pt x="10" y="18"/>
                        <a:pt x="10" y="21"/>
                        <a:pt x="9" y="23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9" y="22"/>
                        <a:pt x="8" y="20"/>
                      </a:cubicBezTo>
                      <a:cubicBezTo>
                        <a:pt x="8" y="19"/>
                        <a:pt x="12" y="10"/>
                        <a:pt x="20" y="10"/>
                      </a:cubicBezTo>
                      <a:cubicBezTo>
                        <a:pt x="21" y="10"/>
                        <a:pt x="33" y="9"/>
                        <a:pt x="36" y="14"/>
                      </a:cubicBezTo>
                      <a:cubicBezTo>
                        <a:pt x="33" y="11"/>
                        <a:pt x="23" y="10"/>
                        <a:pt x="20" y="15"/>
                      </a:cubicBezTo>
                      <a:cubicBezTo>
                        <a:pt x="17" y="20"/>
                        <a:pt x="19" y="24"/>
                        <a:pt x="19" y="24"/>
                      </a:cubicBezTo>
                      <a:cubicBezTo>
                        <a:pt x="19" y="24"/>
                        <a:pt x="14" y="19"/>
                        <a:pt x="21" y="13"/>
                      </a:cubicBezTo>
                      <a:cubicBezTo>
                        <a:pt x="20" y="13"/>
                        <a:pt x="9" y="23"/>
                        <a:pt x="20" y="29"/>
                      </a:cubicBezTo>
                      <a:cubicBezTo>
                        <a:pt x="23" y="31"/>
                        <a:pt x="26" y="29"/>
                        <a:pt x="27" y="32"/>
                      </a:cubicBezTo>
                      <a:cubicBezTo>
                        <a:pt x="27" y="29"/>
                        <a:pt x="23" y="28"/>
                        <a:pt x="22" y="25"/>
                      </a:cubicBezTo>
                      <a:cubicBezTo>
                        <a:pt x="23" y="26"/>
                        <a:pt x="25" y="26"/>
                        <a:pt x="27" y="27"/>
                      </a:cubicBezTo>
                      <a:cubicBezTo>
                        <a:pt x="27" y="25"/>
                        <a:pt x="22" y="24"/>
                        <a:pt x="23" y="20"/>
                      </a:cubicBezTo>
                      <a:cubicBezTo>
                        <a:pt x="23" y="22"/>
                        <a:pt x="25" y="22"/>
                        <a:pt x="26" y="22"/>
                      </a:cubicBezTo>
                      <a:cubicBezTo>
                        <a:pt x="26" y="21"/>
                        <a:pt x="19" y="11"/>
                        <a:pt x="31" y="12"/>
                      </a:cubicBezTo>
                      <a:cubicBezTo>
                        <a:pt x="37" y="13"/>
                        <a:pt x="43" y="20"/>
                        <a:pt x="43" y="20"/>
                      </a:cubicBezTo>
                      <a:cubicBezTo>
                        <a:pt x="43" y="20"/>
                        <a:pt x="38" y="13"/>
                        <a:pt x="33" y="11"/>
                      </a:cubicBezTo>
                      <a:close/>
                      <a:moveTo>
                        <a:pt x="16" y="8"/>
                      </a:moveTo>
                      <a:cubicBezTo>
                        <a:pt x="16" y="8"/>
                        <a:pt x="9" y="7"/>
                        <a:pt x="9" y="5"/>
                      </a:cubicBezTo>
                      <a:cubicBezTo>
                        <a:pt x="10" y="2"/>
                        <a:pt x="16" y="8"/>
                        <a:pt x="16" y="8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63" name="Freeform 1334"/>
                <p:cNvSpPr/>
                <p:nvPr/>
              </p:nvSpPr>
              <p:spPr bwMode="auto">
                <a:xfrm>
                  <a:off x="298450" y="177800"/>
                  <a:ext cx="366713" cy="222250"/>
                </a:xfrm>
                <a:custGeom>
                  <a:gdLst>
                    <a:gd fmla="*/ 366713 w 33" name="T0"/>
                    <a:gd fmla="*/ 122238 h 20" name="T1"/>
                    <a:gd fmla="*/ 366713 w 33" name="T2"/>
                    <a:gd fmla="*/ 133350 h 20" name="T3"/>
                    <a:gd fmla="*/ 255588 w 33" name="T4"/>
                    <a:gd fmla="*/ 122238 h 20" name="T5"/>
                    <a:gd fmla="*/ 200025 w 33" name="T6"/>
                    <a:gd fmla="*/ 166688 h 20" name="T7"/>
                    <a:gd fmla="*/ 244475 w 33" name="T8"/>
                    <a:gd fmla="*/ 122238 h 20" name="T9"/>
                    <a:gd fmla="*/ 255588 w 33" name="T10"/>
                    <a:gd fmla="*/ 111125 h 20" name="T11"/>
                    <a:gd fmla="*/ 133350 w 33" name="T12"/>
                    <a:gd fmla="*/ 144463 h 20" name="T13"/>
                    <a:gd fmla="*/ 111125 w 33" name="T14"/>
                    <a:gd fmla="*/ 177800 h 20" name="T15"/>
                    <a:gd fmla="*/ 66675 w 33" name="T16"/>
                    <a:gd fmla="*/ 222250 h 20" name="T17"/>
                    <a:gd fmla="*/ 122238 w 33" name="T18"/>
                    <a:gd fmla="*/ 144463 h 20" name="T19"/>
                    <a:gd fmla="*/ 88900 w 33" name="T20"/>
                    <a:gd fmla="*/ 144463 h 20" name="T21"/>
                    <a:gd fmla="*/ 0 w 33" name="T22"/>
                    <a:gd fmla="*/ 144463 h 20" name="T23"/>
                    <a:gd fmla="*/ 88900 w 33" name="T24"/>
                    <a:gd fmla="*/ 133350 h 20" name="T25"/>
                    <a:gd fmla="*/ 111125 w 33" name="T26"/>
                    <a:gd fmla="*/ 144463 h 20" name="T27"/>
                    <a:gd fmla="*/ 66675 w 33" name="T28"/>
                    <a:gd fmla="*/ 66675 h 20" name="T29"/>
                    <a:gd fmla="*/ 111125 w 33" name="T30"/>
                    <a:gd fmla="*/ 100013 h 20" name="T31"/>
                    <a:gd fmla="*/ 133350 w 33" name="T32"/>
                    <a:gd fmla="*/ 144463 h 20" name="T33"/>
                    <a:gd fmla="*/ 244475 w 33" name="T34"/>
                    <a:gd fmla="*/ 111125 h 20" name="T35"/>
                    <a:gd fmla="*/ 222250 w 33" name="T36"/>
                    <a:gd fmla="*/ 100013 h 20" name="T37"/>
                    <a:gd fmla="*/ 177800 w 33" name="T38"/>
                    <a:gd fmla="*/ 77788 h 20" name="T39"/>
                    <a:gd fmla="*/ 166688 w 33" name="T40"/>
                    <a:gd fmla="*/ 33338 h 20" name="T41"/>
                    <a:gd fmla="*/ 211138 w 33" name="T42"/>
                    <a:gd fmla="*/ 55563 h 20" name="T43"/>
                    <a:gd fmla="*/ 255588 w 33" name="T44"/>
                    <a:gd fmla="*/ 100013 h 20" name="T45"/>
                    <a:gd fmla="*/ 311150 w 33" name="T46"/>
                    <a:gd fmla="*/ 100013 h 20" name="T47"/>
                    <a:gd fmla="*/ 277813 w 33" name="T48"/>
                    <a:gd fmla="*/ 44450 h 20" name="T49"/>
                    <a:gd fmla="*/ 288925 w 33" name="T50"/>
                    <a:gd fmla="*/ 0 h 20" name="T51"/>
                    <a:gd fmla="*/ 311150 w 33" name="T52"/>
                    <a:gd fmla="*/ 44450 h 20" name="T53"/>
                    <a:gd fmla="*/ 322263 w 33" name="T54"/>
                    <a:gd fmla="*/ 100013 h 20" name="T55"/>
                    <a:gd fmla="*/ 366713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33" y="11"/>
                      </a:move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28" y="7"/>
                        <a:pt x="23" y="11"/>
                      </a:cubicBezTo>
                      <a:cubicBezTo>
                        <a:pt x="23" y="12"/>
                        <a:pt x="23" y="15"/>
                        <a:pt x="18" y="15"/>
                      </a:cubicBezTo>
                      <a:cubicBezTo>
                        <a:pt x="19" y="15"/>
                        <a:pt x="19" y="12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4" y="15"/>
                        <a:pt x="12" y="13"/>
                      </a:cubicBezTo>
                      <a:cubicBezTo>
                        <a:pt x="11" y="14"/>
                        <a:pt x="11" y="15"/>
                        <a:pt x="10" y="16"/>
                      </a:cubicBezTo>
                      <a:cubicBezTo>
                        <a:pt x="8" y="17"/>
                        <a:pt x="6" y="18"/>
                        <a:pt x="6" y="20"/>
                      </a:cubicBezTo>
                      <a:cubicBezTo>
                        <a:pt x="5" y="19"/>
                        <a:pt x="5" y="14"/>
                        <a:pt x="11" y="13"/>
                      </a:cubicBezTo>
                      <a:cubicBezTo>
                        <a:pt x="10" y="13"/>
                        <a:pt x="8" y="13"/>
                        <a:pt x="8" y="13"/>
                      </a:cubicBezTo>
                      <a:cubicBezTo>
                        <a:pt x="8" y="13"/>
                        <a:pt x="4" y="16"/>
                        <a:pt x="0" y="13"/>
                      </a:cubicBezTo>
                      <a:cubicBezTo>
                        <a:pt x="1" y="12"/>
                        <a:pt x="4" y="9"/>
                        <a:pt x="8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5" y="11"/>
                        <a:pt x="6" y="6"/>
                      </a:cubicBezTo>
                      <a:cubicBezTo>
                        <a:pt x="7" y="7"/>
                        <a:pt x="10" y="7"/>
                        <a:pt x="10" y="9"/>
                      </a:cubicBezTo>
                      <a:cubicBezTo>
                        <a:pt x="11" y="11"/>
                        <a:pt x="10" y="12"/>
                        <a:pt x="12" y="13"/>
                      </a:cubicBezTo>
                      <a:cubicBezTo>
                        <a:pt x="14" y="14"/>
                        <a:pt x="22" y="10"/>
                        <a:pt x="22" y="10"/>
                      </a:cubicBezTo>
                      <a:cubicBezTo>
                        <a:pt x="22" y="10"/>
                        <a:pt x="21" y="9"/>
                        <a:pt x="20" y="9"/>
                      </a:cubicBezTo>
                      <a:cubicBezTo>
                        <a:pt x="19" y="9"/>
                        <a:pt x="17" y="8"/>
                        <a:pt x="16" y="7"/>
                      </a:cubicBezTo>
                      <a:cubicBezTo>
                        <a:pt x="14" y="5"/>
                        <a:pt x="15" y="3"/>
                        <a:pt x="15" y="3"/>
                      </a:cubicBezTo>
                      <a:cubicBezTo>
                        <a:pt x="15" y="3"/>
                        <a:pt x="16" y="3"/>
                        <a:pt x="19" y="5"/>
                      </a:cubicBezTo>
                      <a:cubicBezTo>
                        <a:pt x="22" y="7"/>
                        <a:pt x="19" y="8"/>
                        <a:pt x="23" y="9"/>
                      </a:cubicBezTo>
                      <a:cubicBezTo>
                        <a:pt x="25" y="9"/>
                        <a:pt x="28" y="8"/>
                        <a:pt x="28" y="9"/>
                      </a:cubicBezTo>
                      <a:cubicBezTo>
                        <a:pt x="27" y="8"/>
                        <a:pt x="24" y="6"/>
                        <a:pt x="25" y="4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7" y="0"/>
                        <a:pt x="29" y="2"/>
                        <a:pt x="28" y="4"/>
                      </a:cubicBezTo>
                      <a:cubicBezTo>
                        <a:pt x="28" y="6"/>
                        <a:pt x="28" y="8"/>
                        <a:pt x="29" y="9"/>
                      </a:cubicBezTo>
                      <a:cubicBezTo>
                        <a:pt x="31" y="10"/>
                        <a:pt x="33" y="11"/>
                        <a:pt x="33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64" name="Freeform 1335"/>
                <p:cNvSpPr/>
                <p:nvPr/>
              </p:nvSpPr>
              <p:spPr bwMode="auto">
                <a:xfrm>
                  <a:off x="720725" y="177800"/>
                  <a:ext cx="365125" cy="222250"/>
                </a:xfrm>
                <a:custGeom>
                  <a:gdLst>
                    <a:gd fmla="*/ 0 w 33" name="T0"/>
                    <a:gd fmla="*/ 122238 h 20" name="T1"/>
                    <a:gd fmla="*/ 0 w 33" name="T2"/>
                    <a:gd fmla="*/ 133350 h 20" name="T3"/>
                    <a:gd fmla="*/ 121708 w 33" name="T4"/>
                    <a:gd fmla="*/ 122238 h 20" name="T5"/>
                    <a:gd fmla="*/ 165966 w 33" name="T6"/>
                    <a:gd fmla="*/ 166688 h 20" name="T7"/>
                    <a:gd fmla="*/ 121708 w 33" name="T8"/>
                    <a:gd fmla="*/ 122238 h 20" name="T9"/>
                    <a:gd fmla="*/ 110644 w 33" name="T10"/>
                    <a:gd fmla="*/ 111125 h 20" name="T11"/>
                    <a:gd fmla="*/ 243417 w 33" name="T12"/>
                    <a:gd fmla="*/ 144463 h 20" name="T13"/>
                    <a:gd fmla="*/ 265545 w 33" name="T14"/>
                    <a:gd fmla="*/ 177800 h 20" name="T15"/>
                    <a:gd fmla="*/ 298739 w 33" name="T16"/>
                    <a:gd fmla="*/ 222250 h 20" name="T17"/>
                    <a:gd fmla="*/ 243417 w 33" name="T18"/>
                    <a:gd fmla="*/ 144463 h 20" name="T19"/>
                    <a:gd fmla="*/ 287674 w 33" name="T20"/>
                    <a:gd fmla="*/ 144463 h 20" name="T21"/>
                    <a:gd fmla="*/ 365125 w 33" name="T22"/>
                    <a:gd fmla="*/ 144463 h 20" name="T23"/>
                    <a:gd fmla="*/ 287674 w 33" name="T24"/>
                    <a:gd fmla="*/ 133350 h 20" name="T25"/>
                    <a:gd fmla="*/ 254481 w 33" name="T26"/>
                    <a:gd fmla="*/ 144463 h 20" name="T27"/>
                    <a:gd fmla="*/ 298739 w 33" name="T28"/>
                    <a:gd fmla="*/ 66675 h 20" name="T29"/>
                    <a:gd fmla="*/ 254481 w 33" name="T30"/>
                    <a:gd fmla="*/ 100013 h 20" name="T31"/>
                    <a:gd fmla="*/ 232352 w 33" name="T32"/>
                    <a:gd fmla="*/ 144463 h 20" name="T33"/>
                    <a:gd fmla="*/ 121708 w 33" name="T34"/>
                    <a:gd fmla="*/ 111125 h 20" name="T35"/>
                    <a:gd fmla="*/ 143837 w 33" name="T36"/>
                    <a:gd fmla="*/ 100013 h 20" name="T37"/>
                    <a:gd fmla="*/ 199159 w 33" name="T38"/>
                    <a:gd fmla="*/ 77788 h 20" name="T39"/>
                    <a:gd fmla="*/ 210223 w 33" name="T40"/>
                    <a:gd fmla="*/ 33338 h 20" name="T41"/>
                    <a:gd fmla="*/ 154902 w 33" name="T42"/>
                    <a:gd fmla="*/ 55563 h 20" name="T43"/>
                    <a:gd fmla="*/ 121708 w 33" name="T44"/>
                    <a:gd fmla="*/ 100013 h 20" name="T45"/>
                    <a:gd fmla="*/ 55322 w 33" name="T46"/>
                    <a:gd fmla="*/ 100013 h 20" name="T47"/>
                    <a:gd fmla="*/ 99580 w 33" name="T48"/>
                    <a:gd fmla="*/ 44450 h 20" name="T49"/>
                    <a:gd fmla="*/ 88515 w 33" name="T50"/>
                    <a:gd fmla="*/ 0 h 20" name="T51"/>
                    <a:gd fmla="*/ 55322 w 33" name="T52"/>
                    <a:gd fmla="*/ 44450 h 20" name="T53"/>
                    <a:gd fmla="*/ 44258 w 33" name="T54"/>
                    <a:gd fmla="*/ 100013 h 20" name="T55"/>
                    <a:gd fmla="*/ 0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0" y="11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5" y="7"/>
                        <a:pt x="11" y="11"/>
                      </a:cubicBezTo>
                      <a:cubicBezTo>
                        <a:pt x="10" y="12"/>
                        <a:pt x="10" y="15"/>
                        <a:pt x="15" y="15"/>
                      </a:cubicBezTo>
                      <a:cubicBezTo>
                        <a:pt x="15" y="15"/>
                        <a:pt x="15" y="12"/>
                        <a:pt x="11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20" y="15"/>
                        <a:pt x="22" y="13"/>
                      </a:cubicBezTo>
                      <a:cubicBezTo>
                        <a:pt x="22" y="14"/>
                        <a:pt x="22" y="15"/>
                        <a:pt x="24" y="16"/>
                      </a:cubicBezTo>
                      <a:cubicBezTo>
                        <a:pt x="25" y="17"/>
                        <a:pt x="27" y="18"/>
                        <a:pt x="27" y="20"/>
                      </a:cubicBezTo>
                      <a:cubicBezTo>
                        <a:pt x="28" y="19"/>
                        <a:pt x="29" y="14"/>
                        <a:pt x="22" y="13"/>
                      </a:cubicBezTo>
                      <a:cubicBezTo>
                        <a:pt x="23" y="13"/>
                        <a:pt x="26" y="13"/>
                        <a:pt x="26" y="13"/>
                      </a:cubicBezTo>
                      <a:cubicBezTo>
                        <a:pt x="26" y="13"/>
                        <a:pt x="29" y="16"/>
                        <a:pt x="33" y="13"/>
                      </a:cubicBezTo>
                      <a:cubicBezTo>
                        <a:pt x="32" y="12"/>
                        <a:pt x="29" y="9"/>
                        <a:pt x="26" y="12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8" y="11"/>
                        <a:pt x="27" y="6"/>
                      </a:cubicBezTo>
                      <a:cubicBezTo>
                        <a:pt x="26" y="7"/>
                        <a:pt x="23" y="7"/>
                        <a:pt x="23" y="9"/>
                      </a:cubicBezTo>
                      <a:cubicBezTo>
                        <a:pt x="22" y="11"/>
                        <a:pt x="23" y="12"/>
                        <a:pt x="21" y="13"/>
                      </a:cubicBezTo>
                      <a:cubicBezTo>
                        <a:pt x="19" y="14"/>
                        <a:pt x="11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ubicBezTo>
                        <a:pt x="14" y="9"/>
                        <a:pt x="16" y="8"/>
                        <a:pt x="18" y="7"/>
                      </a:cubicBezTo>
                      <a:cubicBezTo>
                        <a:pt x="19" y="5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4" y="5"/>
                      </a:cubicBezTo>
                      <a:cubicBezTo>
                        <a:pt x="12" y="7"/>
                        <a:pt x="14" y="8"/>
                        <a:pt x="11" y="9"/>
                      </a:cubicBezTo>
                      <a:cubicBezTo>
                        <a:pt x="8" y="9"/>
                        <a:pt x="6" y="8"/>
                        <a:pt x="5" y="9"/>
                      </a:cubicBezTo>
                      <a:cubicBezTo>
                        <a:pt x="6" y="8"/>
                        <a:pt x="9" y="6"/>
                        <a:pt x="9" y="4"/>
                      </a:cubicBezTo>
                      <a:cubicBezTo>
                        <a:pt x="8" y="1"/>
                        <a:pt x="7" y="1"/>
                        <a:pt x="8" y="0"/>
                      </a:cubicBezTo>
                      <a:cubicBezTo>
                        <a:pt x="7" y="0"/>
                        <a:pt x="5" y="2"/>
                        <a:pt x="5" y="4"/>
                      </a:cubicBezTo>
                      <a:cubicBezTo>
                        <a:pt x="5" y="6"/>
                        <a:pt x="5" y="8"/>
                        <a:pt x="4" y="9"/>
                      </a:cubicBezTo>
                      <a:cubicBezTo>
                        <a:pt x="2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65" name="Freeform 1336"/>
                <p:cNvSpPr>
                  <a:spLocks noEditPoints="1"/>
                </p:cNvSpPr>
                <p:nvPr/>
              </p:nvSpPr>
              <p:spPr bwMode="auto">
                <a:xfrm>
                  <a:off x="565150" y="0"/>
                  <a:ext cx="242888" cy="255588"/>
                </a:xfrm>
                <a:custGeom>
                  <a:gdLst>
                    <a:gd fmla="*/ 143525 w 22" name="T0"/>
                    <a:gd fmla="*/ 144463 h 23" name="T1"/>
                    <a:gd fmla="*/ 187686 w 22" name="T2"/>
                    <a:gd fmla="*/ 188913 h 23" name="T3"/>
                    <a:gd fmla="*/ 187686 w 22" name="T4"/>
                    <a:gd fmla="*/ 166688 h 23" name="T5"/>
                    <a:gd fmla="*/ 209767 w 22" name="T6"/>
                    <a:gd fmla="*/ 155575 h 23" name="T7"/>
                    <a:gd fmla="*/ 242888 w 22" name="T8"/>
                    <a:gd fmla="*/ 166688 h 23" name="T9"/>
                    <a:gd fmla="*/ 198727 w 22" name="T10"/>
                    <a:gd fmla="*/ 122238 h 23" name="T11"/>
                    <a:gd fmla="*/ 198727 w 22" name="T12"/>
                    <a:gd fmla="*/ 111125 h 23" name="T13"/>
                    <a:gd fmla="*/ 143525 w 22" name="T14"/>
                    <a:gd fmla="*/ 122238 h 23" name="T15"/>
                    <a:gd fmla="*/ 143525 w 22" name="T16"/>
                    <a:gd fmla="*/ 33338 h 23" name="T17"/>
                    <a:gd fmla="*/ 132484 w 22" name="T18"/>
                    <a:gd fmla="*/ 55563 h 23" name="T19"/>
                    <a:gd fmla="*/ 66242 w 22" name="T20"/>
                    <a:gd fmla="*/ 0 h 23" name="T21"/>
                    <a:gd fmla="*/ 77283 w 22" name="T22"/>
                    <a:gd fmla="*/ 33338 h 23" name="T23"/>
                    <a:gd fmla="*/ 88323 w 22" name="T24"/>
                    <a:gd fmla="*/ 66675 h 23" name="T25"/>
                    <a:gd fmla="*/ 66242 w 22" name="T26"/>
                    <a:gd fmla="*/ 66675 h 23" name="T27"/>
                    <a:gd fmla="*/ 99363 w 22" name="T28"/>
                    <a:gd fmla="*/ 100013 h 23" name="T29"/>
                    <a:gd fmla="*/ 132484 w 22" name="T30"/>
                    <a:gd fmla="*/ 144463 h 23" name="T31"/>
                    <a:gd fmla="*/ 99363 w 22" name="T32"/>
                    <a:gd fmla="*/ 122238 h 23" name="T33"/>
                    <a:gd fmla="*/ 66242 w 22" name="T34"/>
                    <a:gd fmla="*/ 100013 h 23" name="T35"/>
                    <a:gd fmla="*/ 77283 w 22" name="T36"/>
                    <a:gd fmla="*/ 111125 h 23" name="T37"/>
                    <a:gd fmla="*/ 0 w 22" name="T38"/>
                    <a:gd fmla="*/ 133350 h 23" name="T39"/>
                    <a:gd fmla="*/ 55202 w 22" name="T40"/>
                    <a:gd fmla="*/ 155575 h 23" name="T41"/>
                    <a:gd fmla="*/ 55202 w 22" name="T42"/>
                    <a:gd fmla="*/ 188913 h 23" name="T43"/>
                    <a:gd fmla="*/ 77283 w 22" name="T44"/>
                    <a:gd fmla="*/ 177800 h 23" name="T45"/>
                    <a:gd fmla="*/ 110404 w 22" name="T46"/>
                    <a:gd fmla="*/ 144463 h 23" name="T47"/>
                    <a:gd fmla="*/ 132484 w 22" name="T48"/>
                    <a:gd fmla="*/ 144463 h 23" name="T49"/>
                    <a:gd fmla="*/ 110404 w 22" name="T50"/>
                    <a:gd fmla="*/ 200025 h 23" name="T51"/>
                    <a:gd fmla="*/ 143525 w 22" name="T52"/>
                    <a:gd fmla="*/ 255588 h 23" name="T53"/>
                    <a:gd fmla="*/ 143525 w 22" name="T54"/>
                    <a:gd fmla="*/ 144463 h 23" name="T55"/>
                    <a:gd fmla="*/ 110404 w 22" name="T56"/>
                    <a:gd fmla="*/ 55563 h 23" name="T57"/>
                    <a:gd fmla="*/ 132484 w 22" name="T58"/>
                    <a:gd fmla="*/ 122238 h 23" name="T59"/>
                    <a:gd fmla="*/ 110404 w 22" name="T60"/>
                    <a:gd fmla="*/ 55563 h 23" name="T61"/>
                    <a:gd fmla="*/ 143525 w 22" name="T62"/>
                    <a:gd fmla="*/ 133350 h 23" name="T63"/>
                    <a:gd fmla="*/ 209767 w 22" name="T64"/>
                    <a:gd fmla="*/ 144463 h 23" name="T65"/>
                    <a:gd fmla="*/ 143525 w 22" name="T66"/>
                    <a:gd fmla="*/ 133350 h 23" name="T67"/>
                    <a:gd fmla="*/ 99363 w 22" name="T68"/>
                    <a:gd fmla="*/ 144463 h 23" name="T69"/>
                    <a:gd fmla="*/ 33121 w 22" name="T70"/>
                    <a:gd fmla="*/ 122238 h 23" name="T71"/>
                    <a:gd fmla="*/ 99363 w 22" name="T72"/>
                    <a:gd fmla="*/ 144463 h 23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</a:gdLst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b="b" l="0" r="r" t="0"/>
                  <a:pathLst>
                    <a:path h="23" w="22">
                      <a:moveTo>
                        <a:pt x="13" y="13"/>
                      </a:moveTo>
                      <a:cubicBezTo>
                        <a:pt x="12" y="16"/>
                        <a:pt x="17" y="16"/>
                        <a:pt x="17" y="17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7" y="15"/>
                        <a:pt x="18" y="15"/>
                        <a:pt x="19" y="14"/>
                      </a:cubicBezTo>
                      <a:cubicBezTo>
                        <a:pt x="20" y="14"/>
                        <a:pt x="21" y="14"/>
                        <a:pt x="22" y="15"/>
                      </a:cubicBezTo>
                      <a:cubicBezTo>
                        <a:pt x="22" y="12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6" y="8"/>
                        <a:pt x="13" y="11"/>
                      </a:cubicBezTo>
                      <a:cubicBezTo>
                        <a:pt x="15" y="8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2" y="5"/>
                      </a:cubicBezTo>
                      <a:cubicBezTo>
                        <a:pt x="12" y="2"/>
                        <a:pt x="7" y="0"/>
                        <a:pt x="6" y="0"/>
                      </a:cubicBezTo>
                      <a:cubicBezTo>
                        <a:pt x="7" y="0"/>
                        <a:pt x="7" y="2"/>
                        <a:pt x="7" y="3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7" y="7"/>
                        <a:pt x="8" y="9"/>
                        <a:pt x="9" y="9"/>
                      </a:cubicBezTo>
                      <a:cubicBezTo>
                        <a:pt x="11" y="10"/>
                        <a:pt x="10" y="12"/>
                        <a:pt x="12" y="13"/>
                      </a:cubicBezTo>
                      <a:cubicBezTo>
                        <a:pt x="11" y="13"/>
                        <a:pt x="9" y="13"/>
                        <a:pt x="9" y="11"/>
                      </a:cubicBezTo>
                      <a:cubicBezTo>
                        <a:pt x="8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4" y="8"/>
                        <a:pt x="0" y="11"/>
                        <a:pt x="0" y="12"/>
                      </a:cubicBezTo>
                      <a:cubicBezTo>
                        <a:pt x="1" y="11"/>
                        <a:pt x="3" y="14"/>
                        <a:pt x="5" y="14"/>
                      </a:cubicBezTo>
                      <a:cubicBezTo>
                        <a:pt x="4" y="15"/>
                        <a:pt x="4" y="16"/>
                        <a:pt x="5" y="17"/>
                      </a:cubicBezTo>
                      <a:cubicBezTo>
                        <a:pt x="5" y="15"/>
                        <a:pt x="6" y="15"/>
                        <a:pt x="7" y="16"/>
                      </a:cubicBezTo>
                      <a:cubicBezTo>
                        <a:pt x="9" y="16"/>
                        <a:pt x="10" y="14"/>
                        <a:pt x="10" y="13"/>
                      </a:cubicBezTo>
                      <a:cubicBezTo>
                        <a:pt x="10" y="13"/>
                        <a:pt x="12" y="13"/>
                        <a:pt x="12" y="13"/>
                      </a:cubicBezTo>
                      <a:cubicBezTo>
                        <a:pt x="12" y="13"/>
                        <a:pt x="10" y="15"/>
                        <a:pt x="10" y="18"/>
                      </a:cubicBezTo>
                      <a:cubicBezTo>
                        <a:pt x="9" y="22"/>
                        <a:pt x="13" y="23"/>
                        <a:pt x="13" y="23"/>
                      </a:cubicBezTo>
                      <a:cubicBezTo>
                        <a:pt x="7" y="20"/>
                        <a:pt x="12" y="14"/>
                        <a:pt x="13" y="13"/>
                      </a:cubicBezTo>
                      <a:close/>
                      <a:moveTo>
                        <a:pt x="10" y="5"/>
                      </a:moveTo>
                      <a:cubicBezTo>
                        <a:pt x="11" y="4"/>
                        <a:pt x="12" y="7"/>
                        <a:pt x="12" y="11"/>
                      </a:cubicBezTo>
                      <a:cubicBezTo>
                        <a:pt x="12" y="11"/>
                        <a:pt x="9" y="5"/>
                        <a:pt x="10" y="5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8" y="11"/>
                        <a:pt x="19" y="13"/>
                      </a:cubicBezTo>
                      <a:cubicBezTo>
                        <a:pt x="19" y="14"/>
                        <a:pt x="13" y="12"/>
                        <a:pt x="13" y="12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3" y="13"/>
                        <a:pt x="3" y="11"/>
                      </a:cubicBezTo>
                      <a:cubicBezTo>
                        <a:pt x="4" y="10"/>
                        <a:pt x="9" y="13"/>
                        <a:pt x="9" y="13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cxnSp>
            <p:nvCxnSpPr>
              <p:cNvPr id="17460" name="直接连接符 15"/>
              <p:cNvCxnSpPr>
                <a:cxnSpLocks noChangeShapeType="1"/>
              </p:cNvCxnSpPr>
              <p:nvPr/>
            </p:nvCxnSpPr>
            <p:spPr bwMode="auto">
              <a:xfrm>
                <a:off x="-638" y="319"/>
                <a:ext cx="188056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sp>
          <p:nvSpPr>
            <p:cNvPr id="17457" name="文本框 50"/>
            <p:cNvSpPr txBox="1">
              <a:spLocks noChangeArrowheads="1"/>
            </p:cNvSpPr>
            <p:nvPr/>
          </p:nvSpPr>
          <p:spPr bwMode="auto">
            <a:xfrm>
              <a:off x="0" y="0"/>
              <a:ext cx="634054" cy="57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3200">
                  <a:latin charset="0" pitchFamily="66" typeface="Vivaldi"/>
                </a:rPr>
                <a:t>01</a:t>
              </a:r>
            </a:p>
          </p:txBody>
        </p:sp>
        <p:sp>
          <p:nvSpPr>
            <p:cNvPr id="17458" name="矩形 87"/>
            <p:cNvSpPr>
              <a:spLocks noChangeArrowheads="1"/>
            </p:cNvSpPr>
            <p:nvPr/>
          </p:nvSpPr>
          <p:spPr bwMode="auto">
            <a:xfrm>
              <a:off x="12706" y="838416"/>
              <a:ext cx="1918681" cy="1158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水开了，水壶发出警报声，我假装没有听见。迈克的离去也是一样，突如其来，并且无可挽回。</a:t>
              </a:r>
            </a:p>
          </p:txBody>
        </p:sp>
      </p:grpSp>
      <p:grpSp>
        <p:nvGrpSpPr>
          <p:cNvPr id="18476" name="组合 97"/>
          <p:cNvGrpSpPr/>
          <p:nvPr/>
        </p:nvGrpSpPr>
        <p:grpSpPr>
          <a:xfrm>
            <a:off x="3943350" y="3582988"/>
            <a:ext cx="1919288" cy="2008187"/>
            <a:chExt cx="1918917" cy="2008705"/>
          </a:xfrm>
        </p:grpSpPr>
        <p:sp>
          <p:nvSpPr>
            <p:cNvPr id="17444" name="文本框 51"/>
            <p:cNvSpPr txBox="1">
              <a:spLocks noChangeArrowheads="1"/>
            </p:cNvSpPr>
            <p:nvPr/>
          </p:nvSpPr>
          <p:spPr bwMode="auto">
            <a:xfrm>
              <a:off x="499809" y="92099"/>
              <a:ext cx="1198648" cy="39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  <p:grpSp>
          <p:nvGrpSpPr>
            <p:cNvPr id="17445" name="组合 52"/>
            <p:cNvGrpSpPr/>
            <p:nvPr/>
          </p:nvGrpSpPr>
          <p:grpSpPr>
            <a:xfrm>
              <a:off x="39381" y="507812"/>
              <a:ext cx="1879536" cy="283872"/>
              <a:chExt cx="1879536" cy="283872"/>
            </a:xfrm>
          </p:grpSpPr>
          <p:grpSp>
            <p:nvGrpSpPr>
              <p:cNvPr id="17448" name="组合 53"/>
              <p:cNvGrpSpPr/>
              <p:nvPr/>
            </p:nvGrpSpPr>
            <p:grpSpPr>
              <a:xfrm flipV="1">
                <a:off x="498290" y="30738"/>
                <a:ext cx="882956" cy="253134"/>
                <a:chExt cx="1395412" cy="400050"/>
              </a:xfrm>
            </p:grpSpPr>
            <p:sp>
              <p:nvSpPr>
                <p:cNvPr id="17450" name="Freeform 1332"/>
                <p:cNvSpPr>
                  <a:spLocks noEditPoints="1"/>
                </p:cNvSpPr>
                <p:nvPr/>
              </p:nvSpPr>
              <p:spPr bwMode="auto">
                <a:xfrm>
                  <a:off x="919162" y="22225"/>
                  <a:ext cx="476250" cy="355600"/>
                </a:xfrm>
                <a:custGeom>
                  <a:gdLst>
                    <a:gd fmla="*/ 0 w 43" name="T0"/>
                    <a:gd fmla="*/ 222250 h 32" name="T1"/>
                    <a:gd fmla="*/ 121831 w 43" name="T2"/>
                    <a:gd fmla="*/ 133350 h 32" name="T3"/>
                    <a:gd fmla="*/ 177209 w 43" name="T4"/>
                    <a:gd fmla="*/ 244475 h 32" name="T5"/>
                    <a:gd fmla="*/ 210436 w 43" name="T6"/>
                    <a:gd fmla="*/ 222250 h 32" name="T7"/>
                    <a:gd fmla="*/ 177209 w 43" name="T8"/>
                    <a:gd fmla="*/ 300038 h 32" name="T9"/>
                    <a:gd fmla="*/ 221512 w 43" name="T10"/>
                    <a:gd fmla="*/ 277813 h 32" name="T11"/>
                    <a:gd fmla="*/ 177209 w 43" name="T12"/>
                    <a:gd fmla="*/ 355600 h 32" name="T13"/>
                    <a:gd fmla="*/ 254738 w 43" name="T14"/>
                    <a:gd fmla="*/ 322263 h 32" name="T15"/>
                    <a:gd fmla="*/ 243663 w 43" name="T16"/>
                    <a:gd fmla="*/ 144463 h 32" name="T17"/>
                    <a:gd fmla="*/ 254738 w 43" name="T18"/>
                    <a:gd fmla="*/ 266700 h 32" name="T19"/>
                    <a:gd fmla="*/ 243663 w 43" name="T20"/>
                    <a:gd fmla="*/ 166688 h 32" name="T21"/>
                    <a:gd fmla="*/ 66453 w 43" name="T22"/>
                    <a:gd fmla="*/ 155575 h 32" name="T23"/>
                    <a:gd fmla="*/ 243663 w 43" name="T24"/>
                    <a:gd fmla="*/ 111125 h 32" name="T25"/>
                    <a:gd fmla="*/ 376570 w 43" name="T26"/>
                    <a:gd fmla="*/ 222250 h 32" name="T27"/>
                    <a:gd fmla="*/ 387645 w 43" name="T28"/>
                    <a:gd fmla="*/ 266700 h 32" name="T29"/>
                    <a:gd fmla="*/ 365494 w 43" name="T30"/>
                    <a:gd fmla="*/ 255588 h 32" name="T31"/>
                    <a:gd fmla="*/ 354419 w 43" name="T32"/>
                    <a:gd fmla="*/ 177800 h 32" name="T33"/>
                    <a:gd fmla="*/ 310116 w 43" name="T34"/>
                    <a:gd fmla="*/ 144463 h 32" name="T35"/>
                    <a:gd fmla="*/ 332267 w 43" name="T36"/>
                    <a:gd fmla="*/ 166688 h 32" name="T37"/>
                    <a:gd fmla="*/ 332267 w 43" name="T38"/>
                    <a:gd fmla="*/ 277813 h 32" name="T39"/>
                    <a:gd fmla="*/ 365494 w 43" name="T40"/>
                    <a:gd fmla="*/ 311150 h 32" name="T41"/>
                    <a:gd fmla="*/ 365494 w 43" name="T42"/>
                    <a:gd fmla="*/ 277813 h 32" name="T43"/>
                    <a:gd fmla="*/ 387645 w 43" name="T44"/>
                    <a:gd fmla="*/ 300038 h 32" name="T45"/>
                    <a:gd fmla="*/ 465174 w 43" name="T46"/>
                    <a:gd fmla="*/ 333375 h 32" name="T47"/>
                    <a:gd fmla="*/ 420872 w 43" name="T48"/>
                    <a:gd fmla="*/ 288925 h 32" name="T49"/>
                    <a:gd fmla="*/ 420872 w 43" name="T50"/>
                    <a:gd fmla="*/ 233363 h 32" name="T51"/>
                    <a:gd fmla="*/ 465174 w 43" name="T52"/>
                    <a:gd fmla="*/ 244475 h 32" name="T53"/>
                    <a:gd fmla="*/ 443023 w 43" name="T54"/>
                    <a:gd fmla="*/ 200025 h 32" name="T55"/>
                    <a:gd fmla="*/ 465174 w 43" name="T56"/>
                    <a:gd fmla="*/ 166688 h 32" name="T57"/>
                    <a:gd fmla="*/ 431948 w 43" name="T58"/>
                    <a:gd fmla="*/ 155575 h 32" name="T59"/>
                    <a:gd fmla="*/ 376570 w 43" name="T60"/>
                    <a:gd fmla="*/ 155575 h 32" name="T61"/>
                    <a:gd fmla="*/ 343343 w 43" name="T62"/>
                    <a:gd fmla="*/ 144463 h 32" name="T63"/>
                    <a:gd fmla="*/ 265814 w 43" name="T64"/>
                    <a:gd fmla="*/ 111125 h 32" name="T65"/>
                    <a:gd fmla="*/ 276890 w 43" name="T66"/>
                    <a:gd fmla="*/ 100013 h 32" name="T67"/>
                    <a:gd fmla="*/ 321192 w 43" name="T68"/>
                    <a:gd fmla="*/ 111125 h 32" name="T69"/>
                    <a:gd fmla="*/ 398721 w 43" name="T70"/>
                    <a:gd fmla="*/ 100013 h 32" name="T71"/>
                    <a:gd fmla="*/ 376570 w 43" name="T72"/>
                    <a:gd fmla="*/ 77788 h 32" name="T73"/>
                    <a:gd fmla="*/ 443023 w 43" name="T74"/>
                    <a:gd fmla="*/ 33338 h 32" name="T75"/>
                    <a:gd fmla="*/ 343343 w 43" name="T76"/>
                    <a:gd fmla="*/ 22225 h 32" name="T77"/>
                    <a:gd fmla="*/ 332267 w 43" name="T78"/>
                    <a:gd fmla="*/ 0 h 32" name="T79"/>
                    <a:gd fmla="*/ 299041 w 43" name="T80"/>
                    <a:gd fmla="*/ 33338 h 32" name="T81"/>
                    <a:gd fmla="*/ 276890 w 43" name="T82"/>
                    <a:gd fmla="*/ 88900 h 32" name="T83"/>
                    <a:gd fmla="*/ 99680 w 43" name="T84"/>
                    <a:gd fmla="*/ 122238 h 32" name="T85"/>
                    <a:gd fmla="*/ 0 w 43" name="T86"/>
                    <a:gd fmla="*/ 222250 h 32" name="T87"/>
                    <a:gd fmla="*/ 365494 w 43" name="T88"/>
                    <a:gd fmla="*/ 55563 h 32" name="T89"/>
                    <a:gd fmla="*/ 287965 w 43" name="T90"/>
                    <a:gd fmla="*/ 88900 h 32" name="T91"/>
                    <a:gd fmla="*/ 365494 w 43" name="T92"/>
                    <a:gd fmla="*/ 55563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0" y="20"/>
                      </a:moveTo>
                      <a:cubicBezTo>
                        <a:pt x="0" y="20"/>
                        <a:pt x="6" y="13"/>
                        <a:pt x="11" y="12"/>
                      </a:cubicBezTo>
                      <a:cubicBezTo>
                        <a:pt x="24" y="11"/>
                        <a:pt x="16" y="21"/>
                        <a:pt x="16" y="22"/>
                      </a:cubicBezTo>
                      <a:cubicBezTo>
                        <a:pt x="17" y="22"/>
                        <a:pt x="19" y="22"/>
                        <a:pt x="19" y="20"/>
                      </a:cubicBezTo>
                      <a:cubicBezTo>
                        <a:pt x="20" y="24"/>
                        <a:pt x="15" y="25"/>
                        <a:pt x="16" y="27"/>
                      </a:cubicBezTo>
                      <a:cubicBezTo>
                        <a:pt x="17" y="26"/>
                        <a:pt x="19" y="26"/>
                        <a:pt x="20" y="25"/>
                      </a:cubicBezTo>
                      <a:cubicBezTo>
                        <a:pt x="20" y="28"/>
                        <a:pt x="15" y="29"/>
                        <a:pt x="16" y="32"/>
                      </a:cubicBezTo>
                      <a:cubicBezTo>
                        <a:pt x="17" y="29"/>
                        <a:pt x="20" y="31"/>
                        <a:pt x="23" y="29"/>
                      </a:cubicBezTo>
                      <a:cubicBezTo>
                        <a:pt x="33" y="23"/>
                        <a:pt x="23" y="13"/>
                        <a:pt x="22" y="13"/>
                      </a:cubicBezTo>
                      <a:cubicBezTo>
                        <a:pt x="29" y="19"/>
                        <a:pt x="23" y="24"/>
                        <a:pt x="23" y="24"/>
                      </a:cubicBezTo>
                      <a:cubicBezTo>
                        <a:pt x="23" y="24"/>
                        <a:pt x="25" y="20"/>
                        <a:pt x="22" y="15"/>
                      </a:cubicBezTo>
                      <a:cubicBezTo>
                        <a:pt x="19" y="10"/>
                        <a:pt x="10" y="11"/>
                        <a:pt x="6" y="14"/>
                      </a:cubicBezTo>
                      <a:cubicBezTo>
                        <a:pt x="9" y="9"/>
                        <a:pt x="21" y="10"/>
                        <a:pt x="22" y="10"/>
                      </a:cubicBezTo>
                      <a:cubicBezTo>
                        <a:pt x="30" y="10"/>
                        <a:pt x="34" y="19"/>
                        <a:pt x="34" y="20"/>
                      </a:cubicBezTo>
                      <a:cubicBezTo>
                        <a:pt x="34" y="22"/>
                        <a:pt x="35" y="24"/>
                        <a:pt x="35" y="24"/>
                      </a:cubicBezTo>
                      <a:cubicBezTo>
                        <a:pt x="35" y="24"/>
                        <a:pt x="34" y="24"/>
                        <a:pt x="33" y="23"/>
                      </a:cubicBezTo>
                      <a:cubicBezTo>
                        <a:pt x="33" y="21"/>
                        <a:pt x="33" y="18"/>
                        <a:pt x="32" y="16"/>
                      </a:cubicBezTo>
                      <a:cubicBezTo>
                        <a:pt x="31" y="14"/>
                        <a:pt x="28" y="13"/>
                        <a:pt x="28" y="13"/>
                      </a:cubicBezTo>
                      <a:cubicBezTo>
                        <a:pt x="28" y="13"/>
                        <a:pt x="30" y="14"/>
                        <a:pt x="30" y="15"/>
                      </a:cubicBezTo>
                      <a:cubicBezTo>
                        <a:pt x="26" y="21"/>
                        <a:pt x="28" y="25"/>
                        <a:pt x="30" y="25"/>
                      </a:cubicBezTo>
                      <a:cubicBezTo>
                        <a:pt x="32" y="26"/>
                        <a:pt x="33" y="27"/>
                        <a:pt x="33" y="28"/>
                      </a:cubicBezTo>
                      <a:cubicBezTo>
                        <a:pt x="34" y="28"/>
                        <a:pt x="33" y="25"/>
                        <a:pt x="33" y="25"/>
                      </a:cubicBezTo>
                      <a:cubicBezTo>
                        <a:pt x="33" y="25"/>
                        <a:pt x="34" y="24"/>
                        <a:pt x="35" y="27"/>
                      </a:cubicBezTo>
                      <a:cubicBezTo>
                        <a:pt x="37" y="30"/>
                        <a:pt x="41" y="31"/>
                        <a:pt x="42" y="30"/>
                      </a:cubicBezTo>
                      <a:cubicBezTo>
                        <a:pt x="41" y="30"/>
                        <a:pt x="38" y="28"/>
                        <a:pt x="38" y="26"/>
                      </a:cubicBezTo>
                      <a:cubicBezTo>
                        <a:pt x="39" y="23"/>
                        <a:pt x="38" y="22"/>
                        <a:pt x="38" y="21"/>
                      </a:cubicBezTo>
                      <a:cubicBezTo>
                        <a:pt x="39" y="21"/>
                        <a:pt x="42" y="21"/>
                        <a:pt x="42" y="22"/>
                      </a:cubicBezTo>
                      <a:cubicBezTo>
                        <a:pt x="43" y="21"/>
                        <a:pt x="41" y="18"/>
                        <a:pt x="40" y="18"/>
                      </a:cubicBezTo>
                      <a:cubicBezTo>
                        <a:pt x="41" y="18"/>
                        <a:pt x="43" y="16"/>
                        <a:pt x="42" y="15"/>
                      </a:cubicBezTo>
                      <a:cubicBezTo>
                        <a:pt x="41" y="17"/>
                        <a:pt x="40" y="14"/>
                        <a:pt x="39" y="14"/>
                      </a:cubicBezTo>
                      <a:cubicBezTo>
                        <a:pt x="37" y="13"/>
                        <a:pt x="35" y="13"/>
                        <a:pt x="34" y="14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28" y="11"/>
                        <a:pt x="24" y="10"/>
                        <a:pt x="24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7" y="11"/>
                        <a:pt x="29" y="10"/>
                      </a:cubicBezTo>
                      <a:cubicBezTo>
                        <a:pt x="31" y="10"/>
                        <a:pt x="35" y="7"/>
                        <a:pt x="36" y="9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6" y="3"/>
                        <a:pt x="39" y="2"/>
                        <a:pt x="40" y="3"/>
                      </a:cubicBezTo>
                      <a:cubicBezTo>
                        <a:pt x="39" y="0"/>
                        <a:pt x="34" y="2"/>
                        <a:pt x="31" y="2"/>
                      </a:cubicBezTo>
                      <a:cubicBezTo>
                        <a:pt x="32" y="1"/>
                        <a:pt x="30" y="0"/>
                        <a:pt x="30" y="0"/>
                      </a:cubicBezTo>
                      <a:cubicBezTo>
                        <a:pt x="30" y="0"/>
                        <a:pt x="30" y="2"/>
                        <a:pt x="27" y="3"/>
                      </a:cubicBezTo>
                      <a:cubicBezTo>
                        <a:pt x="25" y="4"/>
                        <a:pt x="24" y="7"/>
                        <a:pt x="25" y="8"/>
                      </a:cubicBezTo>
                      <a:cubicBezTo>
                        <a:pt x="21" y="10"/>
                        <a:pt x="14" y="9"/>
                        <a:pt x="9" y="11"/>
                      </a:cubicBezTo>
                      <a:cubicBezTo>
                        <a:pt x="5" y="13"/>
                        <a:pt x="0" y="20"/>
                        <a:pt x="0" y="20"/>
                      </a:cubicBezTo>
                      <a:close/>
                      <a:moveTo>
                        <a:pt x="33" y="5"/>
                      </a:moveTo>
                      <a:cubicBezTo>
                        <a:pt x="34" y="7"/>
                        <a:pt x="26" y="8"/>
                        <a:pt x="26" y="8"/>
                      </a:cubicBezTo>
                      <a:cubicBezTo>
                        <a:pt x="26" y="8"/>
                        <a:pt x="32" y="2"/>
                        <a:pt x="33" y="5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51" name="Freeform 1333"/>
                <p:cNvSpPr>
                  <a:spLocks noEditPoints="1"/>
                </p:cNvSpPr>
                <p:nvPr/>
              </p:nvSpPr>
              <p:spPr bwMode="auto">
                <a:xfrm>
                  <a:off x="0" y="22225"/>
                  <a:ext cx="476250" cy="355600"/>
                </a:xfrm>
                <a:custGeom>
                  <a:gdLst>
                    <a:gd fmla="*/ 365494 w 43" name="T0"/>
                    <a:gd fmla="*/ 122238 h 32" name="T1"/>
                    <a:gd fmla="*/ 199360 w 43" name="T2"/>
                    <a:gd fmla="*/ 88900 h 32" name="T3"/>
                    <a:gd fmla="*/ 166134 w 43" name="T4"/>
                    <a:gd fmla="*/ 33338 h 32" name="T5"/>
                    <a:gd fmla="*/ 143983 w 43" name="T6"/>
                    <a:gd fmla="*/ 0 h 32" name="T7"/>
                    <a:gd fmla="*/ 121831 w 43" name="T8"/>
                    <a:gd fmla="*/ 22225 h 32" name="T9"/>
                    <a:gd fmla="*/ 22151 w 43" name="T10"/>
                    <a:gd fmla="*/ 33338 h 32" name="T11"/>
                    <a:gd fmla="*/ 88605 w 43" name="T12"/>
                    <a:gd fmla="*/ 77788 h 32" name="T13"/>
                    <a:gd fmla="*/ 77529 w 43" name="T14"/>
                    <a:gd fmla="*/ 100013 h 32" name="T15"/>
                    <a:gd fmla="*/ 143983 w 43" name="T16"/>
                    <a:gd fmla="*/ 111125 h 32" name="T17"/>
                    <a:gd fmla="*/ 188285 w 43" name="T18"/>
                    <a:gd fmla="*/ 100013 h 32" name="T19"/>
                    <a:gd fmla="*/ 210436 w 43" name="T20"/>
                    <a:gd fmla="*/ 111125 h 32" name="T21"/>
                    <a:gd fmla="*/ 121831 w 43" name="T22"/>
                    <a:gd fmla="*/ 144463 h 32" name="T23"/>
                    <a:gd fmla="*/ 99680 w 43" name="T24"/>
                    <a:gd fmla="*/ 155575 h 32" name="T25"/>
                    <a:gd fmla="*/ 44302 w 43" name="T26"/>
                    <a:gd fmla="*/ 155575 h 32" name="T27"/>
                    <a:gd fmla="*/ 0 w 43" name="T28"/>
                    <a:gd fmla="*/ 166688 h 32" name="T29"/>
                    <a:gd fmla="*/ 33227 w 43" name="T30"/>
                    <a:gd fmla="*/ 200025 h 32" name="T31"/>
                    <a:gd fmla="*/ 11076 w 43" name="T32"/>
                    <a:gd fmla="*/ 244475 h 32" name="T33"/>
                    <a:gd fmla="*/ 55378 w 43" name="T34"/>
                    <a:gd fmla="*/ 233363 h 32" name="T35"/>
                    <a:gd fmla="*/ 44302 w 43" name="T36"/>
                    <a:gd fmla="*/ 288925 h 32" name="T37"/>
                    <a:gd fmla="*/ 0 w 43" name="T38"/>
                    <a:gd fmla="*/ 333375 h 32" name="T39"/>
                    <a:gd fmla="*/ 77529 w 43" name="T40"/>
                    <a:gd fmla="*/ 300038 h 32" name="T41"/>
                    <a:gd fmla="*/ 99680 w 43" name="T42"/>
                    <a:gd fmla="*/ 277813 h 32" name="T43"/>
                    <a:gd fmla="*/ 99680 w 43" name="T44"/>
                    <a:gd fmla="*/ 311150 h 32" name="T45"/>
                    <a:gd fmla="*/ 132907 w 43" name="T46"/>
                    <a:gd fmla="*/ 277813 h 32" name="T47"/>
                    <a:gd fmla="*/ 143983 w 43" name="T48"/>
                    <a:gd fmla="*/ 166688 h 32" name="T49"/>
                    <a:gd fmla="*/ 155058 w 43" name="T50"/>
                    <a:gd fmla="*/ 144463 h 32" name="T51"/>
                    <a:gd fmla="*/ 121831 w 43" name="T52"/>
                    <a:gd fmla="*/ 177800 h 32" name="T53"/>
                    <a:gd fmla="*/ 99680 w 43" name="T54"/>
                    <a:gd fmla="*/ 255588 h 32" name="T55"/>
                    <a:gd fmla="*/ 77529 w 43" name="T56"/>
                    <a:gd fmla="*/ 266700 h 32" name="T57"/>
                    <a:gd fmla="*/ 88605 w 43" name="T58"/>
                    <a:gd fmla="*/ 222250 h 32" name="T59"/>
                    <a:gd fmla="*/ 221512 w 43" name="T60"/>
                    <a:gd fmla="*/ 111125 h 32" name="T61"/>
                    <a:gd fmla="*/ 398721 w 43" name="T62"/>
                    <a:gd fmla="*/ 155575 h 32" name="T63"/>
                    <a:gd fmla="*/ 221512 w 43" name="T64"/>
                    <a:gd fmla="*/ 166688 h 32" name="T65"/>
                    <a:gd fmla="*/ 210436 w 43" name="T66"/>
                    <a:gd fmla="*/ 266700 h 32" name="T67"/>
                    <a:gd fmla="*/ 232587 w 43" name="T68"/>
                    <a:gd fmla="*/ 144463 h 32" name="T69"/>
                    <a:gd fmla="*/ 221512 w 43" name="T70"/>
                    <a:gd fmla="*/ 322263 h 32" name="T71"/>
                    <a:gd fmla="*/ 299041 w 43" name="T72"/>
                    <a:gd fmla="*/ 355600 h 32" name="T73"/>
                    <a:gd fmla="*/ 243663 w 43" name="T74"/>
                    <a:gd fmla="*/ 277813 h 32" name="T75"/>
                    <a:gd fmla="*/ 299041 w 43" name="T76"/>
                    <a:gd fmla="*/ 300038 h 32" name="T77"/>
                    <a:gd fmla="*/ 254738 w 43" name="T78"/>
                    <a:gd fmla="*/ 222250 h 32" name="T79"/>
                    <a:gd fmla="*/ 287965 w 43" name="T80"/>
                    <a:gd fmla="*/ 244475 h 32" name="T81"/>
                    <a:gd fmla="*/ 343343 w 43" name="T82"/>
                    <a:gd fmla="*/ 133350 h 32" name="T83"/>
                    <a:gd fmla="*/ 476250 w 43" name="T84"/>
                    <a:gd fmla="*/ 222250 h 32" name="T85"/>
                    <a:gd fmla="*/ 365494 w 43" name="T86"/>
                    <a:gd fmla="*/ 122238 h 32" name="T87"/>
                    <a:gd fmla="*/ 177209 w 43" name="T88"/>
                    <a:gd fmla="*/ 88900 h 32" name="T89"/>
                    <a:gd fmla="*/ 99680 w 43" name="T90"/>
                    <a:gd fmla="*/ 55563 h 32" name="T91"/>
                    <a:gd fmla="*/ 177209 w 43" name="T92"/>
                    <a:gd fmla="*/ 88900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33" y="11"/>
                      </a:moveTo>
                      <a:cubicBezTo>
                        <a:pt x="28" y="9"/>
                        <a:pt x="21" y="10"/>
                        <a:pt x="18" y="8"/>
                      </a:cubicBezTo>
                      <a:cubicBezTo>
                        <a:pt x="18" y="7"/>
                        <a:pt x="17" y="4"/>
                        <a:pt x="15" y="3"/>
                      </a:cubicBezTo>
                      <a:cubicBezTo>
                        <a:pt x="12" y="2"/>
                        <a:pt x="13" y="0"/>
                        <a:pt x="13" y="0"/>
                      </a:cubicBezTo>
                      <a:cubicBezTo>
                        <a:pt x="13" y="0"/>
                        <a:pt x="10" y="1"/>
                        <a:pt x="11" y="2"/>
                      </a:cubicBezTo>
                      <a:cubicBezTo>
                        <a:pt x="9" y="2"/>
                        <a:pt x="4" y="0"/>
                        <a:pt x="2" y="3"/>
                      </a:cubicBezTo>
                      <a:cubicBezTo>
                        <a:pt x="3" y="2"/>
                        <a:pt x="6" y="3"/>
                        <a:pt x="8" y="7"/>
                      </a:cubicBezTo>
                      <a:cubicBezTo>
                        <a:pt x="7" y="7"/>
                        <a:pt x="6" y="8"/>
                        <a:pt x="7" y="9"/>
                      </a:cubicBezTo>
                      <a:cubicBezTo>
                        <a:pt x="8" y="7"/>
                        <a:pt x="11" y="10"/>
                        <a:pt x="13" y="10"/>
                      </a:cubicBezTo>
                      <a:cubicBezTo>
                        <a:pt x="16" y="11"/>
                        <a:pt x="17" y="9"/>
                        <a:pt x="17" y="9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4" y="11"/>
                        <a:pt x="11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7" y="13"/>
                        <a:pt x="5" y="13"/>
                        <a:pt x="4" y="14"/>
                      </a:cubicBezTo>
                      <a:cubicBezTo>
                        <a:pt x="2" y="14"/>
                        <a:pt x="1" y="17"/>
                        <a:pt x="0" y="15"/>
                      </a:cubicBezTo>
                      <a:cubicBezTo>
                        <a:pt x="0" y="16"/>
                        <a:pt x="1" y="18"/>
                        <a:pt x="3" y="18"/>
                      </a:cubicBezTo>
                      <a:cubicBezTo>
                        <a:pt x="2" y="18"/>
                        <a:pt x="0" y="21"/>
                        <a:pt x="1" y="22"/>
                      </a:cubicBezTo>
                      <a:cubicBezTo>
                        <a:pt x="1" y="21"/>
                        <a:pt x="3" y="21"/>
                        <a:pt x="5" y="21"/>
                      </a:cubicBezTo>
                      <a:cubicBezTo>
                        <a:pt x="4" y="22"/>
                        <a:pt x="3" y="23"/>
                        <a:pt x="4" y="26"/>
                      </a:cubicBezTo>
                      <a:cubicBezTo>
                        <a:pt x="5" y="28"/>
                        <a:pt x="1" y="30"/>
                        <a:pt x="0" y="30"/>
                      </a:cubicBezTo>
                      <a:cubicBezTo>
                        <a:pt x="2" y="31"/>
                        <a:pt x="5" y="30"/>
                        <a:pt x="7" y="27"/>
                      </a:cubicBezTo>
                      <a:cubicBezTo>
                        <a:pt x="9" y="24"/>
                        <a:pt x="9" y="25"/>
                        <a:pt x="9" y="25"/>
                      </a:cubicBezTo>
                      <a:cubicBezTo>
                        <a:pt x="9" y="25"/>
                        <a:pt x="8" y="28"/>
                        <a:pt x="9" y="28"/>
                      </a:cubicBezTo>
                      <a:cubicBezTo>
                        <a:pt x="10" y="27"/>
                        <a:pt x="11" y="26"/>
                        <a:pt x="12" y="25"/>
                      </a:cubicBezTo>
                      <a:cubicBezTo>
                        <a:pt x="14" y="25"/>
                        <a:pt x="16" y="21"/>
                        <a:pt x="13" y="15"/>
                      </a:cubicBezTo>
                      <a:cubicBezTo>
                        <a:pt x="12" y="14"/>
                        <a:pt x="14" y="13"/>
                        <a:pt x="14" y="13"/>
                      </a:cubicBezTo>
                      <a:cubicBezTo>
                        <a:pt x="14" y="13"/>
                        <a:pt x="12" y="14"/>
                        <a:pt x="11" y="16"/>
                      </a:cubicBezTo>
                      <a:cubicBezTo>
                        <a:pt x="10" y="18"/>
                        <a:pt x="10" y="21"/>
                        <a:pt x="9" y="23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9" y="22"/>
                        <a:pt x="8" y="20"/>
                      </a:cubicBezTo>
                      <a:cubicBezTo>
                        <a:pt x="8" y="19"/>
                        <a:pt x="12" y="10"/>
                        <a:pt x="20" y="10"/>
                      </a:cubicBezTo>
                      <a:cubicBezTo>
                        <a:pt x="21" y="10"/>
                        <a:pt x="33" y="9"/>
                        <a:pt x="36" y="14"/>
                      </a:cubicBezTo>
                      <a:cubicBezTo>
                        <a:pt x="33" y="11"/>
                        <a:pt x="23" y="10"/>
                        <a:pt x="20" y="15"/>
                      </a:cubicBezTo>
                      <a:cubicBezTo>
                        <a:pt x="17" y="20"/>
                        <a:pt x="19" y="24"/>
                        <a:pt x="19" y="24"/>
                      </a:cubicBezTo>
                      <a:cubicBezTo>
                        <a:pt x="19" y="24"/>
                        <a:pt x="14" y="19"/>
                        <a:pt x="21" y="13"/>
                      </a:cubicBezTo>
                      <a:cubicBezTo>
                        <a:pt x="20" y="13"/>
                        <a:pt x="9" y="23"/>
                        <a:pt x="20" y="29"/>
                      </a:cubicBezTo>
                      <a:cubicBezTo>
                        <a:pt x="23" y="31"/>
                        <a:pt x="26" y="29"/>
                        <a:pt x="27" y="32"/>
                      </a:cubicBezTo>
                      <a:cubicBezTo>
                        <a:pt x="27" y="29"/>
                        <a:pt x="23" y="28"/>
                        <a:pt x="22" y="25"/>
                      </a:cubicBezTo>
                      <a:cubicBezTo>
                        <a:pt x="23" y="26"/>
                        <a:pt x="25" y="26"/>
                        <a:pt x="27" y="27"/>
                      </a:cubicBezTo>
                      <a:cubicBezTo>
                        <a:pt x="27" y="25"/>
                        <a:pt x="22" y="24"/>
                        <a:pt x="23" y="20"/>
                      </a:cubicBezTo>
                      <a:cubicBezTo>
                        <a:pt x="23" y="22"/>
                        <a:pt x="25" y="22"/>
                        <a:pt x="26" y="22"/>
                      </a:cubicBezTo>
                      <a:cubicBezTo>
                        <a:pt x="26" y="21"/>
                        <a:pt x="19" y="11"/>
                        <a:pt x="31" y="12"/>
                      </a:cubicBezTo>
                      <a:cubicBezTo>
                        <a:pt x="37" y="13"/>
                        <a:pt x="43" y="20"/>
                        <a:pt x="43" y="20"/>
                      </a:cubicBezTo>
                      <a:cubicBezTo>
                        <a:pt x="43" y="20"/>
                        <a:pt x="38" y="13"/>
                        <a:pt x="33" y="11"/>
                      </a:cubicBezTo>
                      <a:close/>
                      <a:moveTo>
                        <a:pt x="16" y="8"/>
                      </a:moveTo>
                      <a:cubicBezTo>
                        <a:pt x="16" y="8"/>
                        <a:pt x="9" y="7"/>
                        <a:pt x="9" y="5"/>
                      </a:cubicBezTo>
                      <a:cubicBezTo>
                        <a:pt x="10" y="2"/>
                        <a:pt x="16" y="8"/>
                        <a:pt x="16" y="8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52" name="Freeform 1334"/>
                <p:cNvSpPr/>
                <p:nvPr/>
              </p:nvSpPr>
              <p:spPr bwMode="auto">
                <a:xfrm>
                  <a:off x="298450" y="177800"/>
                  <a:ext cx="366713" cy="222250"/>
                </a:xfrm>
                <a:custGeom>
                  <a:gdLst>
                    <a:gd fmla="*/ 366713 w 33" name="T0"/>
                    <a:gd fmla="*/ 122238 h 20" name="T1"/>
                    <a:gd fmla="*/ 366713 w 33" name="T2"/>
                    <a:gd fmla="*/ 133350 h 20" name="T3"/>
                    <a:gd fmla="*/ 255588 w 33" name="T4"/>
                    <a:gd fmla="*/ 122238 h 20" name="T5"/>
                    <a:gd fmla="*/ 200025 w 33" name="T6"/>
                    <a:gd fmla="*/ 166688 h 20" name="T7"/>
                    <a:gd fmla="*/ 244475 w 33" name="T8"/>
                    <a:gd fmla="*/ 122238 h 20" name="T9"/>
                    <a:gd fmla="*/ 255588 w 33" name="T10"/>
                    <a:gd fmla="*/ 111125 h 20" name="T11"/>
                    <a:gd fmla="*/ 133350 w 33" name="T12"/>
                    <a:gd fmla="*/ 144463 h 20" name="T13"/>
                    <a:gd fmla="*/ 111125 w 33" name="T14"/>
                    <a:gd fmla="*/ 177800 h 20" name="T15"/>
                    <a:gd fmla="*/ 66675 w 33" name="T16"/>
                    <a:gd fmla="*/ 222250 h 20" name="T17"/>
                    <a:gd fmla="*/ 122238 w 33" name="T18"/>
                    <a:gd fmla="*/ 144463 h 20" name="T19"/>
                    <a:gd fmla="*/ 88900 w 33" name="T20"/>
                    <a:gd fmla="*/ 144463 h 20" name="T21"/>
                    <a:gd fmla="*/ 0 w 33" name="T22"/>
                    <a:gd fmla="*/ 144463 h 20" name="T23"/>
                    <a:gd fmla="*/ 88900 w 33" name="T24"/>
                    <a:gd fmla="*/ 133350 h 20" name="T25"/>
                    <a:gd fmla="*/ 111125 w 33" name="T26"/>
                    <a:gd fmla="*/ 144463 h 20" name="T27"/>
                    <a:gd fmla="*/ 66675 w 33" name="T28"/>
                    <a:gd fmla="*/ 66675 h 20" name="T29"/>
                    <a:gd fmla="*/ 111125 w 33" name="T30"/>
                    <a:gd fmla="*/ 100013 h 20" name="T31"/>
                    <a:gd fmla="*/ 133350 w 33" name="T32"/>
                    <a:gd fmla="*/ 144463 h 20" name="T33"/>
                    <a:gd fmla="*/ 244475 w 33" name="T34"/>
                    <a:gd fmla="*/ 111125 h 20" name="T35"/>
                    <a:gd fmla="*/ 222250 w 33" name="T36"/>
                    <a:gd fmla="*/ 100013 h 20" name="T37"/>
                    <a:gd fmla="*/ 177800 w 33" name="T38"/>
                    <a:gd fmla="*/ 77788 h 20" name="T39"/>
                    <a:gd fmla="*/ 166688 w 33" name="T40"/>
                    <a:gd fmla="*/ 33338 h 20" name="T41"/>
                    <a:gd fmla="*/ 211138 w 33" name="T42"/>
                    <a:gd fmla="*/ 55563 h 20" name="T43"/>
                    <a:gd fmla="*/ 255588 w 33" name="T44"/>
                    <a:gd fmla="*/ 100013 h 20" name="T45"/>
                    <a:gd fmla="*/ 311150 w 33" name="T46"/>
                    <a:gd fmla="*/ 100013 h 20" name="T47"/>
                    <a:gd fmla="*/ 277813 w 33" name="T48"/>
                    <a:gd fmla="*/ 44450 h 20" name="T49"/>
                    <a:gd fmla="*/ 288925 w 33" name="T50"/>
                    <a:gd fmla="*/ 0 h 20" name="T51"/>
                    <a:gd fmla="*/ 311150 w 33" name="T52"/>
                    <a:gd fmla="*/ 44450 h 20" name="T53"/>
                    <a:gd fmla="*/ 322263 w 33" name="T54"/>
                    <a:gd fmla="*/ 100013 h 20" name="T55"/>
                    <a:gd fmla="*/ 366713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33" y="11"/>
                      </a:move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28" y="7"/>
                        <a:pt x="23" y="11"/>
                      </a:cubicBezTo>
                      <a:cubicBezTo>
                        <a:pt x="23" y="12"/>
                        <a:pt x="23" y="15"/>
                        <a:pt x="18" y="15"/>
                      </a:cubicBezTo>
                      <a:cubicBezTo>
                        <a:pt x="19" y="15"/>
                        <a:pt x="19" y="12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4" y="15"/>
                        <a:pt x="12" y="13"/>
                      </a:cubicBezTo>
                      <a:cubicBezTo>
                        <a:pt x="11" y="14"/>
                        <a:pt x="11" y="15"/>
                        <a:pt x="10" y="16"/>
                      </a:cubicBezTo>
                      <a:cubicBezTo>
                        <a:pt x="8" y="17"/>
                        <a:pt x="6" y="18"/>
                        <a:pt x="6" y="20"/>
                      </a:cubicBezTo>
                      <a:cubicBezTo>
                        <a:pt x="5" y="19"/>
                        <a:pt x="5" y="14"/>
                        <a:pt x="11" y="13"/>
                      </a:cubicBezTo>
                      <a:cubicBezTo>
                        <a:pt x="10" y="13"/>
                        <a:pt x="8" y="13"/>
                        <a:pt x="8" y="13"/>
                      </a:cubicBezTo>
                      <a:cubicBezTo>
                        <a:pt x="8" y="13"/>
                        <a:pt x="4" y="16"/>
                        <a:pt x="0" y="13"/>
                      </a:cubicBezTo>
                      <a:cubicBezTo>
                        <a:pt x="1" y="12"/>
                        <a:pt x="4" y="9"/>
                        <a:pt x="8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5" y="11"/>
                        <a:pt x="6" y="6"/>
                      </a:cubicBezTo>
                      <a:cubicBezTo>
                        <a:pt x="7" y="7"/>
                        <a:pt x="10" y="7"/>
                        <a:pt x="10" y="9"/>
                      </a:cubicBezTo>
                      <a:cubicBezTo>
                        <a:pt x="11" y="11"/>
                        <a:pt x="10" y="12"/>
                        <a:pt x="12" y="13"/>
                      </a:cubicBezTo>
                      <a:cubicBezTo>
                        <a:pt x="14" y="14"/>
                        <a:pt x="22" y="10"/>
                        <a:pt x="22" y="10"/>
                      </a:cubicBezTo>
                      <a:cubicBezTo>
                        <a:pt x="22" y="10"/>
                        <a:pt x="21" y="9"/>
                        <a:pt x="20" y="9"/>
                      </a:cubicBezTo>
                      <a:cubicBezTo>
                        <a:pt x="19" y="9"/>
                        <a:pt x="17" y="8"/>
                        <a:pt x="16" y="7"/>
                      </a:cubicBezTo>
                      <a:cubicBezTo>
                        <a:pt x="14" y="5"/>
                        <a:pt x="15" y="3"/>
                        <a:pt x="15" y="3"/>
                      </a:cubicBezTo>
                      <a:cubicBezTo>
                        <a:pt x="15" y="3"/>
                        <a:pt x="16" y="3"/>
                        <a:pt x="19" y="5"/>
                      </a:cubicBezTo>
                      <a:cubicBezTo>
                        <a:pt x="22" y="7"/>
                        <a:pt x="19" y="8"/>
                        <a:pt x="23" y="9"/>
                      </a:cubicBezTo>
                      <a:cubicBezTo>
                        <a:pt x="25" y="9"/>
                        <a:pt x="28" y="8"/>
                        <a:pt x="28" y="9"/>
                      </a:cubicBezTo>
                      <a:cubicBezTo>
                        <a:pt x="27" y="8"/>
                        <a:pt x="24" y="6"/>
                        <a:pt x="25" y="4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7" y="0"/>
                        <a:pt x="29" y="2"/>
                        <a:pt x="28" y="4"/>
                      </a:cubicBezTo>
                      <a:cubicBezTo>
                        <a:pt x="28" y="6"/>
                        <a:pt x="28" y="8"/>
                        <a:pt x="29" y="9"/>
                      </a:cubicBezTo>
                      <a:cubicBezTo>
                        <a:pt x="31" y="10"/>
                        <a:pt x="33" y="11"/>
                        <a:pt x="33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53" name="Freeform 1335"/>
                <p:cNvSpPr/>
                <p:nvPr/>
              </p:nvSpPr>
              <p:spPr bwMode="auto">
                <a:xfrm>
                  <a:off x="720725" y="177800"/>
                  <a:ext cx="365125" cy="222250"/>
                </a:xfrm>
                <a:custGeom>
                  <a:gdLst>
                    <a:gd fmla="*/ 0 w 33" name="T0"/>
                    <a:gd fmla="*/ 122238 h 20" name="T1"/>
                    <a:gd fmla="*/ 0 w 33" name="T2"/>
                    <a:gd fmla="*/ 133350 h 20" name="T3"/>
                    <a:gd fmla="*/ 121708 w 33" name="T4"/>
                    <a:gd fmla="*/ 122238 h 20" name="T5"/>
                    <a:gd fmla="*/ 165966 w 33" name="T6"/>
                    <a:gd fmla="*/ 166688 h 20" name="T7"/>
                    <a:gd fmla="*/ 121708 w 33" name="T8"/>
                    <a:gd fmla="*/ 122238 h 20" name="T9"/>
                    <a:gd fmla="*/ 110644 w 33" name="T10"/>
                    <a:gd fmla="*/ 111125 h 20" name="T11"/>
                    <a:gd fmla="*/ 243417 w 33" name="T12"/>
                    <a:gd fmla="*/ 144463 h 20" name="T13"/>
                    <a:gd fmla="*/ 265545 w 33" name="T14"/>
                    <a:gd fmla="*/ 177800 h 20" name="T15"/>
                    <a:gd fmla="*/ 298739 w 33" name="T16"/>
                    <a:gd fmla="*/ 222250 h 20" name="T17"/>
                    <a:gd fmla="*/ 243417 w 33" name="T18"/>
                    <a:gd fmla="*/ 144463 h 20" name="T19"/>
                    <a:gd fmla="*/ 287674 w 33" name="T20"/>
                    <a:gd fmla="*/ 144463 h 20" name="T21"/>
                    <a:gd fmla="*/ 365125 w 33" name="T22"/>
                    <a:gd fmla="*/ 144463 h 20" name="T23"/>
                    <a:gd fmla="*/ 287674 w 33" name="T24"/>
                    <a:gd fmla="*/ 133350 h 20" name="T25"/>
                    <a:gd fmla="*/ 254481 w 33" name="T26"/>
                    <a:gd fmla="*/ 144463 h 20" name="T27"/>
                    <a:gd fmla="*/ 298739 w 33" name="T28"/>
                    <a:gd fmla="*/ 66675 h 20" name="T29"/>
                    <a:gd fmla="*/ 254481 w 33" name="T30"/>
                    <a:gd fmla="*/ 100013 h 20" name="T31"/>
                    <a:gd fmla="*/ 232352 w 33" name="T32"/>
                    <a:gd fmla="*/ 144463 h 20" name="T33"/>
                    <a:gd fmla="*/ 121708 w 33" name="T34"/>
                    <a:gd fmla="*/ 111125 h 20" name="T35"/>
                    <a:gd fmla="*/ 143837 w 33" name="T36"/>
                    <a:gd fmla="*/ 100013 h 20" name="T37"/>
                    <a:gd fmla="*/ 199159 w 33" name="T38"/>
                    <a:gd fmla="*/ 77788 h 20" name="T39"/>
                    <a:gd fmla="*/ 210223 w 33" name="T40"/>
                    <a:gd fmla="*/ 33338 h 20" name="T41"/>
                    <a:gd fmla="*/ 154902 w 33" name="T42"/>
                    <a:gd fmla="*/ 55563 h 20" name="T43"/>
                    <a:gd fmla="*/ 121708 w 33" name="T44"/>
                    <a:gd fmla="*/ 100013 h 20" name="T45"/>
                    <a:gd fmla="*/ 55322 w 33" name="T46"/>
                    <a:gd fmla="*/ 100013 h 20" name="T47"/>
                    <a:gd fmla="*/ 99580 w 33" name="T48"/>
                    <a:gd fmla="*/ 44450 h 20" name="T49"/>
                    <a:gd fmla="*/ 88515 w 33" name="T50"/>
                    <a:gd fmla="*/ 0 h 20" name="T51"/>
                    <a:gd fmla="*/ 55322 w 33" name="T52"/>
                    <a:gd fmla="*/ 44450 h 20" name="T53"/>
                    <a:gd fmla="*/ 44258 w 33" name="T54"/>
                    <a:gd fmla="*/ 100013 h 20" name="T55"/>
                    <a:gd fmla="*/ 0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0" y="11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5" y="7"/>
                        <a:pt x="11" y="11"/>
                      </a:cubicBezTo>
                      <a:cubicBezTo>
                        <a:pt x="10" y="12"/>
                        <a:pt x="10" y="15"/>
                        <a:pt x="15" y="15"/>
                      </a:cubicBezTo>
                      <a:cubicBezTo>
                        <a:pt x="15" y="15"/>
                        <a:pt x="15" y="12"/>
                        <a:pt x="11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20" y="15"/>
                        <a:pt x="22" y="13"/>
                      </a:cubicBezTo>
                      <a:cubicBezTo>
                        <a:pt x="22" y="14"/>
                        <a:pt x="22" y="15"/>
                        <a:pt x="24" y="16"/>
                      </a:cubicBezTo>
                      <a:cubicBezTo>
                        <a:pt x="25" y="17"/>
                        <a:pt x="27" y="18"/>
                        <a:pt x="27" y="20"/>
                      </a:cubicBezTo>
                      <a:cubicBezTo>
                        <a:pt x="28" y="19"/>
                        <a:pt x="29" y="14"/>
                        <a:pt x="22" y="13"/>
                      </a:cubicBezTo>
                      <a:cubicBezTo>
                        <a:pt x="23" y="13"/>
                        <a:pt x="26" y="13"/>
                        <a:pt x="26" y="13"/>
                      </a:cubicBezTo>
                      <a:cubicBezTo>
                        <a:pt x="26" y="13"/>
                        <a:pt x="29" y="16"/>
                        <a:pt x="33" y="13"/>
                      </a:cubicBezTo>
                      <a:cubicBezTo>
                        <a:pt x="32" y="12"/>
                        <a:pt x="29" y="9"/>
                        <a:pt x="26" y="12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8" y="11"/>
                        <a:pt x="27" y="6"/>
                      </a:cubicBezTo>
                      <a:cubicBezTo>
                        <a:pt x="26" y="7"/>
                        <a:pt x="23" y="7"/>
                        <a:pt x="23" y="9"/>
                      </a:cubicBezTo>
                      <a:cubicBezTo>
                        <a:pt x="22" y="11"/>
                        <a:pt x="23" y="12"/>
                        <a:pt x="21" y="13"/>
                      </a:cubicBezTo>
                      <a:cubicBezTo>
                        <a:pt x="19" y="14"/>
                        <a:pt x="11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ubicBezTo>
                        <a:pt x="14" y="9"/>
                        <a:pt x="16" y="8"/>
                        <a:pt x="18" y="7"/>
                      </a:cubicBezTo>
                      <a:cubicBezTo>
                        <a:pt x="19" y="5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4" y="5"/>
                      </a:cubicBezTo>
                      <a:cubicBezTo>
                        <a:pt x="12" y="7"/>
                        <a:pt x="14" y="8"/>
                        <a:pt x="11" y="9"/>
                      </a:cubicBezTo>
                      <a:cubicBezTo>
                        <a:pt x="8" y="9"/>
                        <a:pt x="6" y="8"/>
                        <a:pt x="5" y="9"/>
                      </a:cubicBezTo>
                      <a:cubicBezTo>
                        <a:pt x="6" y="8"/>
                        <a:pt x="9" y="6"/>
                        <a:pt x="9" y="4"/>
                      </a:cubicBezTo>
                      <a:cubicBezTo>
                        <a:pt x="8" y="1"/>
                        <a:pt x="7" y="1"/>
                        <a:pt x="8" y="0"/>
                      </a:cubicBezTo>
                      <a:cubicBezTo>
                        <a:pt x="7" y="0"/>
                        <a:pt x="5" y="2"/>
                        <a:pt x="5" y="4"/>
                      </a:cubicBezTo>
                      <a:cubicBezTo>
                        <a:pt x="5" y="6"/>
                        <a:pt x="5" y="8"/>
                        <a:pt x="4" y="9"/>
                      </a:cubicBezTo>
                      <a:cubicBezTo>
                        <a:pt x="2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54" name="Freeform 1336"/>
                <p:cNvSpPr>
                  <a:spLocks noEditPoints="1"/>
                </p:cNvSpPr>
                <p:nvPr/>
              </p:nvSpPr>
              <p:spPr bwMode="auto">
                <a:xfrm>
                  <a:off x="565150" y="0"/>
                  <a:ext cx="242888" cy="255588"/>
                </a:xfrm>
                <a:custGeom>
                  <a:gdLst>
                    <a:gd fmla="*/ 143525 w 22" name="T0"/>
                    <a:gd fmla="*/ 144463 h 23" name="T1"/>
                    <a:gd fmla="*/ 187686 w 22" name="T2"/>
                    <a:gd fmla="*/ 188913 h 23" name="T3"/>
                    <a:gd fmla="*/ 187686 w 22" name="T4"/>
                    <a:gd fmla="*/ 166688 h 23" name="T5"/>
                    <a:gd fmla="*/ 209767 w 22" name="T6"/>
                    <a:gd fmla="*/ 155575 h 23" name="T7"/>
                    <a:gd fmla="*/ 242888 w 22" name="T8"/>
                    <a:gd fmla="*/ 166688 h 23" name="T9"/>
                    <a:gd fmla="*/ 198727 w 22" name="T10"/>
                    <a:gd fmla="*/ 122238 h 23" name="T11"/>
                    <a:gd fmla="*/ 198727 w 22" name="T12"/>
                    <a:gd fmla="*/ 111125 h 23" name="T13"/>
                    <a:gd fmla="*/ 143525 w 22" name="T14"/>
                    <a:gd fmla="*/ 122238 h 23" name="T15"/>
                    <a:gd fmla="*/ 143525 w 22" name="T16"/>
                    <a:gd fmla="*/ 33338 h 23" name="T17"/>
                    <a:gd fmla="*/ 132484 w 22" name="T18"/>
                    <a:gd fmla="*/ 55563 h 23" name="T19"/>
                    <a:gd fmla="*/ 66242 w 22" name="T20"/>
                    <a:gd fmla="*/ 0 h 23" name="T21"/>
                    <a:gd fmla="*/ 77283 w 22" name="T22"/>
                    <a:gd fmla="*/ 33338 h 23" name="T23"/>
                    <a:gd fmla="*/ 88323 w 22" name="T24"/>
                    <a:gd fmla="*/ 66675 h 23" name="T25"/>
                    <a:gd fmla="*/ 66242 w 22" name="T26"/>
                    <a:gd fmla="*/ 66675 h 23" name="T27"/>
                    <a:gd fmla="*/ 99363 w 22" name="T28"/>
                    <a:gd fmla="*/ 100013 h 23" name="T29"/>
                    <a:gd fmla="*/ 132484 w 22" name="T30"/>
                    <a:gd fmla="*/ 144463 h 23" name="T31"/>
                    <a:gd fmla="*/ 99363 w 22" name="T32"/>
                    <a:gd fmla="*/ 122238 h 23" name="T33"/>
                    <a:gd fmla="*/ 66242 w 22" name="T34"/>
                    <a:gd fmla="*/ 100013 h 23" name="T35"/>
                    <a:gd fmla="*/ 77283 w 22" name="T36"/>
                    <a:gd fmla="*/ 111125 h 23" name="T37"/>
                    <a:gd fmla="*/ 0 w 22" name="T38"/>
                    <a:gd fmla="*/ 133350 h 23" name="T39"/>
                    <a:gd fmla="*/ 55202 w 22" name="T40"/>
                    <a:gd fmla="*/ 155575 h 23" name="T41"/>
                    <a:gd fmla="*/ 55202 w 22" name="T42"/>
                    <a:gd fmla="*/ 188913 h 23" name="T43"/>
                    <a:gd fmla="*/ 77283 w 22" name="T44"/>
                    <a:gd fmla="*/ 177800 h 23" name="T45"/>
                    <a:gd fmla="*/ 110404 w 22" name="T46"/>
                    <a:gd fmla="*/ 144463 h 23" name="T47"/>
                    <a:gd fmla="*/ 132484 w 22" name="T48"/>
                    <a:gd fmla="*/ 144463 h 23" name="T49"/>
                    <a:gd fmla="*/ 110404 w 22" name="T50"/>
                    <a:gd fmla="*/ 200025 h 23" name="T51"/>
                    <a:gd fmla="*/ 143525 w 22" name="T52"/>
                    <a:gd fmla="*/ 255588 h 23" name="T53"/>
                    <a:gd fmla="*/ 143525 w 22" name="T54"/>
                    <a:gd fmla="*/ 144463 h 23" name="T55"/>
                    <a:gd fmla="*/ 110404 w 22" name="T56"/>
                    <a:gd fmla="*/ 55563 h 23" name="T57"/>
                    <a:gd fmla="*/ 132484 w 22" name="T58"/>
                    <a:gd fmla="*/ 122238 h 23" name="T59"/>
                    <a:gd fmla="*/ 110404 w 22" name="T60"/>
                    <a:gd fmla="*/ 55563 h 23" name="T61"/>
                    <a:gd fmla="*/ 143525 w 22" name="T62"/>
                    <a:gd fmla="*/ 133350 h 23" name="T63"/>
                    <a:gd fmla="*/ 209767 w 22" name="T64"/>
                    <a:gd fmla="*/ 144463 h 23" name="T65"/>
                    <a:gd fmla="*/ 143525 w 22" name="T66"/>
                    <a:gd fmla="*/ 133350 h 23" name="T67"/>
                    <a:gd fmla="*/ 99363 w 22" name="T68"/>
                    <a:gd fmla="*/ 144463 h 23" name="T69"/>
                    <a:gd fmla="*/ 33121 w 22" name="T70"/>
                    <a:gd fmla="*/ 122238 h 23" name="T71"/>
                    <a:gd fmla="*/ 99363 w 22" name="T72"/>
                    <a:gd fmla="*/ 144463 h 23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</a:gdLst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b="b" l="0" r="r" t="0"/>
                  <a:pathLst>
                    <a:path h="23" w="22">
                      <a:moveTo>
                        <a:pt x="13" y="13"/>
                      </a:moveTo>
                      <a:cubicBezTo>
                        <a:pt x="12" y="16"/>
                        <a:pt x="17" y="16"/>
                        <a:pt x="17" y="17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7" y="15"/>
                        <a:pt x="18" y="15"/>
                        <a:pt x="19" y="14"/>
                      </a:cubicBezTo>
                      <a:cubicBezTo>
                        <a:pt x="20" y="14"/>
                        <a:pt x="21" y="14"/>
                        <a:pt x="22" y="15"/>
                      </a:cubicBezTo>
                      <a:cubicBezTo>
                        <a:pt x="22" y="12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6" y="8"/>
                        <a:pt x="13" y="11"/>
                      </a:cubicBezTo>
                      <a:cubicBezTo>
                        <a:pt x="15" y="8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2" y="5"/>
                      </a:cubicBezTo>
                      <a:cubicBezTo>
                        <a:pt x="12" y="2"/>
                        <a:pt x="7" y="0"/>
                        <a:pt x="6" y="0"/>
                      </a:cubicBezTo>
                      <a:cubicBezTo>
                        <a:pt x="7" y="0"/>
                        <a:pt x="7" y="2"/>
                        <a:pt x="7" y="3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7" y="7"/>
                        <a:pt x="8" y="9"/>
                        <a:pt x="9" y="9"/>
                      </a:cubicBezTo>
                      <a:cubicBezTo>
                        <a:pt x="11" y="10"/>
                        <a:pt x="10" y="12"/>
                        <a:pt x="12" y="13"/>
                      </a:cubicBezTo>
                      <a:cubicBezTo>
                        <a:pt x="11" y="13"/>
                        <a:pt x="9" y="13"/>
                        <a:pt x="9" y="11"/>
                      </a:cubicBezTo>
                      <a:cubicBezTo>
                        <a:pt x="8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4" y="8"/>
                        <a:pt x="0" y="11"/>
                        <a:pt x="0" y="12"/>
                      </a:cubicBezTo>
                      <a:cubicBezTo>
                        <a:pt x="1" y="11"/>
                        <a:pt x="3" y="14"/>
                        <a:pt x="5" y="14"/>
                      </a:cubicBezTo>
                      <a:cubicBezTo>
                        <a:pt x="4" y="15"/>
                        <a:pt x="4" y="16"/>
                        <a:pt x="5" y="17"/>
                      </a:cubicBezTo>
                      <a:cubicBezTo>
                        <a:pt x="5" y="15"/>
                        <a:pt x="6" y="15"/>
                        <a:pt x="7" y="16"/>
                      </a:cubicBezTo>
                      <a:cubicBezTo>
                        <a:pt x="9" y="16"/>
                        <a:pt x="10" y="14"/>
                        <a:pt x="10" y="13"/>
                      </a:cubicBezTo>
                      <a:cubicBezTo>
                        <a:pt x="10" y="13"/>
                        <a:pt x="12" y="13"/>
                        <a:pt x="12" y="13"/>
                      </a:cubicBezTo>
                      <a:cubicBezTo>
                        <a:pt x="12" y="13"/>
                        <a:pt x="10" y="15"/>
                        <a:pt x="10" y="18"/>
                      </a:cubicBezTo>
                      <a:cubicBezTo>
                        <a:pt x="9" y="22"/>
                        <a:pt x="13" y="23"/>
                        <a:pt x="13" y="23"/>
                      </a:cubicBezTo>
                      <a:cubicBezTo>
                        <a:pt x="7" y="20"/>
                        <a:pt x="12" y="14"/>
                        <a:pt x="13" y="13"/>
                      </a:cubicBezTo>
                      <a:close/>
                      <a:moveTo>
                        <a:pt x="10" y="5"/>
                      </a:moveTo>
                      <a:cubicBezTo>
                        <a:pt x="11" y="4"/>
                        <a:pt x="12" y="7"/>
                        <a:pt x="12" y="11"/>
                      </a:cubicBezTo>
                      <a:cubicBezTo>
                        <a:pt x="12" y="11"/>
                        <a:pt x="9" y="5"/>
                        <a:pt x="10" y="5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8" y="11"/>
                        <a:pt x="19" y="13"/>
                      </a:cubicBezTo>
                      <a:cubicBezTo>
                        <a:pt x="19" y="14"/>
                        <a:pt x="13" y="12"/>
                        <a:pt x="13" y="12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3" y="13"/>
                        <a:pt x="3" y="11"/>
                      </a:cubicBezTo>
                      <a:cubicBezTo>
                        <a:pt x="4" y="10"/>
                        <a:pt x="9" y="13"/>
                        <a:pt x="9" y="13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cxnSp>
            <p:nvCxnSpPr>
              <p:cNvPr id="17449" name="直接连接符 54"/>
              <p:cNvCxnSpPr>
                <a:cxnSpLocks noChangeShapeType="1"/>
              </p:cNvCxnSpPr>
              <p:nvPr/>
            </p:nvCxnSpPr>
            <p:spPr bwMode="auto">
              <a:xfrm>
                <a:off x="299" y="319"/>
                <a:ext cx="187923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sp>
          <p:nvSpPr>
            <p:cNvPr id="17446" name="文本框 60"/>
            <p:cNvSpPr txBox="1">
              <a:spLocks noChangeArrowheads="1"/>
            </p:cNvSpPr>
            <p:nvPr/>
          </p:nvSpPr>
          <p:spPr bwMode="auto">
            <a:xfrm>
              <a:off x="38581" y="0"/>
              <a:ext cx="633607" cy="57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3200">
                  <a:latin charset="0" pitchFamily="66" typeface="Vivaldi"/>
                </a:rPr>
                <a:t>02</a:t>
              </a:r>
            </a:p>
          </p:txBody>
        </p:sp>
        <p:sp>
          <p:nvSpPr>
            <p:cNvPr id="17447" name="矩形 88"/>
            <p:cNvSpPr>
              <a:spLocks noChangeArrowheads="1"/>
            </p:cNvSpPr>
            <p:nvPr/>
          </p:nvSpPr>
          <p:spPr bwMode="auto">
            <a:xfrm>
              <a:off x="0" y="838416"/>
              <a:ext cx="1918917" cy="1158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想着想着我就哑然失笑，自己竟然为一杯咖啡有如此多的人生感怀，我自己一定是老了。</a:t>
              </a:r>
            </a:p>
          </p:txBody>
        </p:sp>
      </p:grpSp>
      <p:grpSp>
        <p:nvGrpSpPr>
          <p:cNvPr id="18488" name="组合 95"/>
          <p:cNvGrpSpPr/>
          <p:nvPr/>
        </p:nvGrpSpPr>
        <p:grpSpPr>
          <a:xfrm>
            <a:off x="6748463" y="3582988"/>
            <a:ext cx="1882775" cy="1793875"/>
            <a:chExt cx="1881402" cy="1793261"/>
          </a:xfrm>
        </p:grpSpPr>
        <p:sp>
          <p:nvSpPr>
            <p:cNvPr id="17433" name="文本框 61"/>
            <p:cNvSpPr txBox="1">
              <a:spLocks noChangeArrowheads="1"/>
            </p:cNvSpPr>
            <p:nvPr/>
          </p:nvSpPr>
          <p:spPr bwMode="auto">
            <a:xfrm>
              <a:off x="461467" y="92043"/>
              <a:ext cx="1198006" cy="39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  <p:grpSp>
          <p:nvGrpSpPr>
            <p:cNvPr id="17434" name="组合 62"/>
            <p:cNvGrpSpPr/>
            <p:nvPr/>
          </p:nvGrpSpPr>
          <p:grpSpPr>
            <a:xfrm>
              <a:off x="1866" y="507812"/>
              <a:ext cx="1879536" cy="283872"/>
              <a:chExt cx="1879536" cy="283872"/>
            </a:xfrm>
          </p:grpSpPr>
          <p:grpSp>
            <p:nvGrpSpPr>
              <p:cNvPr id="17437" name="组合 63"/>
              <p:cNvGrpSpPr/>
              <p:nvPr/>
            </p:nvGrpSpPr>
            <p:grpSpPr>
              <a:xfrm flipV="1">
                <a:off x="498290" y="30738"/>
                <a:ext cx="882956" cy="253134"/>
                <a:chExt cx="1395412" cy="400050"/>
              </a:xfrm>
            </p:grpSpPr>
            <p:sp>
              <p:nvSpPr>
                <p:cNvPr id="17439" name="Freeform 1332"/>
                <p:cNvSpPr>
                  <a:spLocks noEditPoints="1"/>
                </p:cNvSpPr>
                <p:nvPr/>
              </p:nvSpPr>
              <p:spPr bwMode="auto">
                <a:xfrm>
                  <a:off x="919162" y="22225"/>
                  <a:ext cx="476250" cy="355600"/>
                </a:xfrm>
                <a:custGeom>
                  <a:gdLst>
                    <a:gd fmla="*/ 0 w 43" name="T0"/>
                    <a:gd fmla="*/ 222250 h 32" name="T1"/>
                    <a:gd fmla="*/ 121831 w 43" name="T2"/>
                    <a:gd fmla="*/ 133350 h 32" name="T3"/>
                    <a:gd fmla="*/ 177209 w 43" name="T4"/>
                    <a:gd fmla="*/ 244475 h 32" name="T5"/>
                    <a:gd fmla="*/ 210436 w 43" name="T6"/>
                    <a:gd fmla="*/ 222250 h 32" name="T7"/>
                    <a:gd fmla="*/ 177209 w 43" name="T8"/>
                    <a:gd fmla="*/ 300038 h 32" name="T9"/>
                    <a:gd fmla="*/ 221512 w 43" name="T10"/>
                    <a:gd fmla="*/ 277813 h 32" name="T11"/>
                    <a:gd fmla="*/ 177209 w 43" name="T12"/>
                    <a:gd fmla="*/ 355600 h 32" name="T13"/>
                    <a:gd fmla="*/ 254738 w 43" name="T14"/>
                    <a:gd fmla="*/ 322263 h 32" name="T15"/>
                    <a:gd fmla="*/ 243663 w 43" name="T16"/>
                    <a:gd fmla="*/ 144463 h 32" name="T17"/>
                    <a:gd fmla="*/ 254738 w 43" name="T18"/>
                    <a:gd fmla="*/ 266700 h 32" name="T19"/>
                    <a:gd fmla="*/ 243663 w 43" name="T20"/>
                    <a:gd fmla="*/ 166688 h 32" name="T21"/>
                    <a:gd fmla="*/ 66453 w 43" name="T22"/>
                    <a:gd fmla="*/ 155575 h 32" name="T23"/>
                    <a:gd fmla="*/ 243663 w 43" name="T24"/>
                    <a:gd fmla="*/ 111125 h 32" name="T25"/>
                    <a:gd fmla="*/ 376570 w 43" name="T26"/>
                    <a:gd fmla="*/ 222250 h 32" name="T27"/>
                    <a:gd fmla="*/ 387645 w 43" name="T28"/>
                    <a:gd fmla="*/ 266700 h 32" name="T29"/>
                    <a:gd fmla="*/ 365494 w 43" name="T30"/>
                    <a:gd fmla="*/ 255588 h 32" name="T31"/>
                    <a:gd fmla="*/ 354419 w 43" name="T32"/>
                    <a:gd fmla="*/ 177800 h 32" name="T33"/>
                    <a:gd fmla="*/ 310116 w 43" name="T34"/>
                    <a:gd fmla="*/ 144463 h 32" name="T35"/>
                    <a:gd fmla="*/ 332267 w 43" name="T36"/>
                    <a:gd fmla="*/ 166688 h 32" name="T37"/>
                    <a:gd fmla="*/ 332267 w 43" name="T38"/>
                    <a:gd fmla="*/ 277813 h 32" name="T39"/>
                    <a:gd fmla="*/ 365494 w 43" name="T40"/>
                    <a:gd fmla="*/ 311150 h 32" name="T41"/>
                    <a:gd fmla="*/ 365494 w 43" name="T42"/>
                    <a:gd fmla="*/ 277813 h 32" name="T43"/>
                    <a:gd fmla="*/ 387645 w 43" name="T44"/>
                    <a:gd fmla="*/ 300038 h 32" name="T45"/>
                    <a:gd fmla="*/ 465174 w 43" name="T46"/>
                    <a:gd fmla="*/ 333375 h 32" name="T47"/>
                    <a:gd fmla="*/ 420872 w 43" name="T48"/>
                    <a:gd fmla="*/ 288925 h 32" name="T49"/>
                    <a:gd fmla="*/ 420872 w 43" name="T50"/>
                    <a:gd fmla="*/ 233363 h 32" name="T51"/>
                    <a:gd fmla="*/ 465174 w 43" name="T52"/>
                    <a:gd fmla="*/ 244475 h 32" name="T53"/>
                    <a:gd fmla="*/ 443023 w 43" name="T54"/>
                    <a:gd fmla="*/ 200025 h 32" name="T55"/>
                    <a:gd fmla="*/ 465174 w 43" name="T56"/>
                    <a:gd fmla="*/ 166688 h 32" name="T57"/>
                    <a:gd fmla="*/ 431948 w 43" name="T58"/>
                    <a:gd fmla="*/ 155575 h 32" name="T59"/>
                    <a:gd fmla="*/ 376570 w 43" name="T60"/>
                    <a:gd fmla="*/ 155575 h 32" name="T61"/>
                    <a:gd fmla="*/ 343343 w 43" name="T62"/>
                    <a:gd fmla="*/ 144463 h 32" name="T63"/>
                    <a:gd fmla="*/ 265814 w 43" name="T64"/>
                    <a:gd fmla="*/ 111125 h 32" name="T65"/>
                    <a:gd fmla="*/ 276890 w 43" name="T66"/>
                    <a:gd fmla="*/ 100013 h 32" name="T67"/>
                    <a:gd fmla="*/ 321192 w 43" name="T68"/>
                    <a:gd fmla="*/ 111125 h 32" name="T69"/>
                    <a:gd fmla="*/ 398721 w 43" name="T70"/>
                    <a:gd fmla="*/ 100013 h 32" name="T71"/>
                    <a:gd fmla="*/ 376570 w 43" name="T72"/>
                    <a:gd fmla="*/ 77788 h 32" name="T73"/>
                    <a:gd fmla="*/ 443023 w 43" name="T74"/>
                    <a:gd fmla="*/ 33338 h 32" name="T75"/>
                    <a:gd fmla="*/ 343343 w 43" name="T76"/>
                    <a:gd fmla="*/ 22225 h 32" name="T77"/>
                    <a:gd fmla="*/ 332267 w 43" name="T78"/>
                    <a:gd fmla="*/ 0 h 32" name="T79"/>
                    <a:gd fmla="*/ 299041 w 43" name="T80"/>
                    <a:gd fmla="*/ 33338 h 32" name="T81"/>
                    <a:gd fmla="*/ 276890 w 43" name="T82"/>
                    <a:gd fmla="*/ 88900 h 32" name="T83"/>
                    <a:gd fmla="*/ 99680 w 43" name="T84"/>
                    <a:gd fmla="*/ 122238 h 32" name="T85"/>
                    <a:gd fmla="*/ 0 w 43" name="T86"/>
                    <a:gd fmla="*/ 222250 h 32" name="T87"/>
                    <a:gd fmla="*/ 365494 w 43" name="T88"/>
                    <a:gd fmla="*/ 55563 h 32" name="T89"/>
                    <a:gd fmla="*/ 287965 w 43" name="T90"/>
                    <a:gd fmla="*/ 88900 h 32" name="T91"/>
                    <a:gd fmla="*/ 365494 w 43" name="T92"/>
                    <a:gd fmla="*/ 55563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0" y="20"/>
                      </a:moveTo>
                      <a:cubicBezTo>
                        <a:pt x="0" y="20"/>
                        <a:pt x="6" y="13"/>
                        <a:pt x="11" y="12"/>
                      </a:cubicBezTo>
                      <a:cubicBezTo>
                        <a:pt x="24" y="11"/>
                        <a:pt x="16" y="21"/>
                        <a:pt x="16" y="22"/>
                      </a:cubicBezTo>
                      <a:cubicBezTo>
                        <a:pt x="17" y="22"/>
                        <a:pt x="19" y="22"/>
                        <a:pt x="19" y="20"/>
                      </a:cubicBezTo>
                      <a:cubicBezTo>
                        <a:pt x="20" y="24"/>
                        <a:pt x="15" y="25"/>
                        <a:pt x="16" y="27"/>
                      </a:cubicBezTo>
                      <a:cubicBezTo>
                        <a:pt x="17" y="26"/>
                        <a:pt x="19" y="26"/>
                        <a:pt x="20" y="25"/>
                      </a:cubicBezTo>
                      <a:cubicBezTo>
                        <a:pt x="20" y="28"/>
                        <a:pt x="15" y="29"/>
                        <a:pt x="16" y="32"/>
                      </a:cubicBezTo>
                      <a:cubicBezTo>
                        <a:pt x="17" y="29"/>
                        <a:pt x="20" y="31"/>
                        <a:pt x="23" y="29"/>
                      </a:cubicBezTo>
                      <a:cubicBezTo>
                        <a:pt x="33" y="23"/>
                        <a:pt x="23" y="13"/>
                        <a:pt x="22" y="13"/>
                      </a:cubicBezTo>
                      <a:cubicBezTo>
                        <a:pt x="29" y="19"/>
                        <a:pt x="23" y="24"/>
                        <a:pt x="23" y="24"/>
                      </a:cubicBezTo>
                      <a:cubicBezTo>
                        <a:pt x="23" y="24"/>
                        <a:pt x="25" y="20"/>
                        <a:pt x="22" y="15"/>
                      </a:cubicBezTo>
                      <a:cubicBezTo>
                        <a:pt x="19" y="10"/>
                        <a:pt x="10" y="11"/>
                        <a:pt x="6" y="14"/>
                      </a:cubicBezTo>
                      <a:cubicBezTo>
                        <a:pt x="9" y="9"/>
                        <a:pt x="21" y="10"/>
                        <a:pt x="22" y="10"/>
                      </a:cubicBezTo>
                      <a:cubicBezTo>
                        <a:pt x="30" y="10"/>
                        <a:pt x="34" y="19"/>
                        <a:pt x="34" y="20"/>
                      </a:cubicBezTo>
                      <a:cubicBezTo>
                        <a:pt x="34" y="22"/>
                        <a:pt x="35" y="24"/>
                        <a:pt x="35" y="24"/>
                      </a:cubicBezTo>
                      <a:cubicBezTo>
                        <a:pt x="35" y="24"/>
                        <a:pt x="34" y="24"/>
                        <a:pt x="33" y="23"/>
                      </a:cubicBezTo>
                      <a:cubicBezTo>
                        <a:pt x="33" y="21"/>
                        <a:pt x="33" y="18"/>
                        <a:pt x="32" y="16"/>
                      </a:cubicBezTo>
                      <a:cubicBezTo>
                        <a:pt x="31" y="14"/>
                        <a:pt x="28" y="13"/>
                        <a:pt x="28" y="13"/>
                      </a:cubicBezTo>
                      <a:cubicBezTo>
                        <a:pt x="28" y="13"/>
                        <a:pt x="30" y="14"/>
                        <a:pt x="30" y="15"/>
                      </a:cubicBezTo>
                      <a:cubicBezTo>
                        <a:pt x="26" y="21"/>
                        <a:pt x="28" y="25"/>
                        <a:pt x="30" y="25"/>
                      </a:cubicBezTo>
                      <a:cubicBezTo>
                        <a:pt x="32" y="26"/>
                        <a:pt x="33" y="27"/>
                        <a:pt x="33" y="28"/>
                      </a:cubicBezTo>
                      <a:cubicBezTo>
                        <a:pt x="34" y="28"/>
                        <a:pt x="33" y="25"/>
                        <a:pt x="33" y="25"/>
                      </a:cubicBezTo>
                      <a:cubicBezTo>
                        <a:pt x="33" y="25"/>
                        <a:pt x="34" y="24"/>
                        <a:pt x="35" y="27"/>
                      </a:cubicBezTo>
                      <a:cubicBezTo>
                        <a:pt x="37" y="30"/>
                        <a:pt x="41" y="31"/>
                        <a:pt x="42" y="30"/>
                      </a:cubicBezTo>
                      <a:cubicBezTo>
                        <a:pt x="41" y="30"/>
                        <a:pt x="38" y="28"/>
                        <a:pt x="38" y="26"/>
                      </a:cubicBezTo>
                      <a:cubicBezTo>
                        <a:pt x="39" y="23"/>
                        <a:pt x="38" y="22"/>
                        <a:pt x="38" y="21"/>
                      </a:cubicBezTo>
                      <a:cubicBezTo>
                        <a:pt x="39" y="21"/>
                        <a:pt x="42" y="21"/>
                        <a:pt x="42" y="22"/>
                      </a:cubicBezTo>
                      <a:cubicBezTo>
                        <a:pt x="43" y="21"/>
                        <a:pt x="41" y="18"/>
                        <a:pt x="40" y="18"/>
                      </a:cubicBezTo>
                      <a:cubicBezTo>
                        <a:pt x="41" y="18"/>
                        <a:pt x="43" y="16"/>
                        <a:pt x="42" y="15"/>
                      </a:cubicBezTo>
                      <a:cubicBezTo>
                        <a:pt x="41" y="17"/>
                        <a:pt x="40" y="14"/>
                        <a:pt x="39" y="14"/>
                      </a:cubicBezTo>
                      <a:cubicBezTo>
                        <a:pt x="37" y="13"/>
                        <a:pt x="35" y="13"/>
                        <a:pt x="34" y="14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28" y="11"/>
                        <a:pt x="24" y="10"/>
                        <a:pt x="24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7" y="11"/>
                        <a:pt x="29" y="10"/>
                      </a:cubicBezTo>
                      <a:cubicBezTo>
                        <a:pt x="31" y="10"/>
                        <a:pt x="35" y="7"/>
                        <a:pt x="36" y="9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6" y="3"/>
                        <a:pt x="39" y="2"/>
                        <a:pt x="40" y="3"/>
                      </a:cubicBezTo>
                      <a:cubicBezTo>
                        <a:pt x="39" y="0"/>
                        <a:pt x="34" y="2"/>
                        <a:pt x="31" y="2"/>
                      </a:cubicBezTo>
                      <a:cubicBezTo>
                        <a:pt x="32" y="1"/>
                        <a:pt x="30" y="0"/>
                        <a:pt x="30" y="0"/>
                      </a:cubicBezTo>
                      <a:cubicBezTo>
                        <a:pt x="30" y="0"/>
                        <a:pt x="30" y="2"/>
                        <a:pt x="27" y="3"/>
                      </a:cubicBezTo>
                      <a:cubicBezTo>
                        <a:pt x="25" y="4"/>
                        <a:pt x="24" y="7"/>
                        <a:pt x="25" y="8"/>
                      </a:cubicBezTo>
                      <a:cubicBezTo>
                        <a:pt x="21" y="10"/>
                        <a:pt x="14" y="9"/>
                        <a:pt x="9" y="11"/>
                      </a:cubicBezTo>
                      <a:cubicBezTo>
                        <a:pt x="5" y="13"/>
                        <a:pt x="0" y="20"/>
                        <a:pt x="0" y="20"/>
                      </a:cubicBezTo>
                      <a:close/>
                      <a:moveTo>
                        <a:pt x="33" y="5"/>
                      </a:moveTo>
                      <a:cubicBezTo>
                        <a:pt x="34" y="7"/>
                        <a:pt x="26" y="8"/>
                        <a:pt x="26" y="8"/>
                      </a:cubicBezTo>
                      <a:cubicBezTo>
                        <a:pt x="26" y="8"/>
                        <a:pt x="32" y="2"/>
                        <a:pt x="33" y="5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40" name="Freeform 1333"/>
                <p:cNvSpPr>
                  <a:spLocks noEditPoints="1"/>
                </p:cNvSpPr>
                <p:nvPr/>
              </p:nvSpPr>
              <p:spPr bwMode="auto">
                <a:xfrm>
                  <a:off x="0" y="22225"/>
                  <a:ext cx="476250" cy="355600"/>
                </a:xfrm>
                <a:custGeom>
                  <a:gdLst>
                    <a:gd fmla="*/ 365494 w 43" name="T0"/>
                    <a:gd fmla="*/ 122238 h 32" name="T1"/>
                    <a:gd fmla="*/ 199360 w 43" name="T2"/>
                    <a:gd fmla="*/ 88900 h 32" name="T3"/>
                    <a:gd fmla="*/ 166134 w 43" name="T4"/>
                    <a:gd fmla="*/ 33338 h 32" name="T5"/>
                    <a:gd fmla="*/ 143983 w 43" name="T6"/>
                    <a:gd fmla="*/ 0 h 32" name="T7"/>
                    <a:gd fmla="*/ 121831 w 43" name="T8"/>
                    <a:gd fmla="*/ 22225 h 32" name="T9"/>
                    <a:gd fmla="*/ 22151 w 43" name="T10"/>
                    <a:gd fmla="*/ 33338 h 32" name="T11"/>
                    <a:gd fmla="*/ 88605 w 43" name="T12"/>
                    <a:gd fmla="*/ 77788 h 32" name="T13"/>
                    <a:gd fmla="*/ 77529 w 43" name="T14"/>
                    <a:gd fmla="*/ 100013 h 32" name="T15"/>
                    <a:gd fmla="*/ 143983 w 43" name="T16"/>
                    <a:gd fmla="*/ 111125 h 32" name="T17"/>
                    <a:gd fmla="*/ 188285 w 43" name="T18"/>
                    <a:gd fmla="*/ 100013 h 32" name="T19"/>
                    <a:gd fmla="*/ 210436 w 43" name="T20"/>
                    <a:gd fmla="*/ 111125 h 32" name="T21"/>
                    <a:gd fmla="*/ 121831 w 43" name="T22"/>
                    <a:gd fmla="*/ 144463 h 32" name="T23"/>
                    <a:gd fmla="*/ 99680 w 43" name="T24"/>
                    <a:gd fmla="*/ 155575 h 32" name="T25"/>
                    <a:gd fmla="*/ 44302 w 43" name="T26"/>
                    <a:gd fmla="*/ 155575 h 32" name="T27"/>
                    <a:gd fmla="*/ 0 w 43" name="T28"/>
                    <a:gd fmla="*/ 166688 h 32" name="T29"/>
                    <a:gd fmla="*/ 33227 w 43" name="T30"/>
                    <a:gd fmla="*/ 200025 h 32" name="T31"/>
                    <a:gd fmla="*/ 11076 w 43" name="T32"/>
                    <a:gd fmla="*/ 244475 h 32" name="T33"/>
                    <a:gd fmla="*/ 55378 w 43" name="T34"/>
                    <a:gd fmla="*/ 233363 h 32" name="T35"/>
                    <a:gd fmla="*/ 44302 w 43" name="T36"/>
                    <a:gd fmla="*/ 288925 h 32" name="T37"/>
                    <a:gd fmla="*/ 0 w 43" name="T38"/>
                    <a:gd fmla="*/ 333375 h 32" name="T39"/>
                    <a:gd fmla="*/ 77529 w 43" name="T40"/>
                    <a:gd fmla="*/ 300038 h 32" name="T41"/>
                    <a:gd fmla="*/ 99680 w 43" name="T42"/>
                    <a:gd fmla="*/ 277813 h 32" name="T43"/>
                    <a:gd fmla="*/ 99680 w 43" name="T44"/>
                    <a:gd fmla="*/ 311150 h 32" name="T45"/>
                    <a:gd fmla="*/ 132907 w 43" name="T46"/>
                    <a:gd fmla="*/ 277813 h 32" name="T47"/>
                    <a:gd fmla="*/ 143983 w 43" name="T48"/>
                    <a:gd fmla="*/ 166688 h 32" name="T49"/>
                    <a:gd fmla="*/ 155058 w 43" name="T50"/>
                    <a:gd fmla="*/ 144463 h 32" name="T51"/>
                    <a:gd fmla="*/ 121831 w 43" name="T52"/>
                    <a:gd fmla="*/ 177800 h 32" name="T53"/>
                    <a:gd fmla="*/ 99680 w 43" name="T54"/>
                    <a:gd fmla="*/ 255588 h 32" name="T55"/>
                    <a:gd fmla="*/ 77529 w 43" name="T56"/>
                    <a:gd fmla="*/ 266700 h 32" name="T57"/>
                    <a:gd fmla="*/ 88605 w 43" name="T58"/>
                    <a:gd fmla="*/ 222250 h 32" name="T59"/>
                    <a:gd fmla="*/ 221512 w 43" name="T60"/>
                    <a:gd fmla="*/ 111125 h 32" name="T61"/>
                    <a:gd fmla="*/ 398721 w 43" name="T62"/>
                    <a:gd fmla="*/ 155575 h 32" name="T63"/>
                    <a:gd fmla="*/ 221512 w 43" name="T64"/>
                    <a:gd fmla="*/ 166688 h 32" name="T65"/>
                    <a:gd fmla="*/ 210436 w 43" name="T66"/>
                    <a:gd fmla="*/ 266700 h 32" name="T67"/>
                    <a:gd fmla="*/ 232587 w 43" name="T68"/>
                    <a:gd fmla="*/ 144463 h 32" name="T69"/>
                    <a:gd fmla="*/ 221512 w 43" name="T70"/>
                    <a:gd fmla="*/ 322263 h 32" name="T71"/>
                    <a:gd fmla="*/ 299041 w 43" name="T72"/>
                    <a:gd fmla="*/ 355600 h 32" name="T73"/>
                    <a:gd fmla="*/ 243663 w 43" name="T74"/>
                    <a:gd fmla="*/ 277813 h 32" name="T75"/>
                    <a:gd fmla="*/ 299041 w 43" name="T76"/>
                    <a:gd fmla="*/ 300038 h 32" name="T77"/>
                    <a:gd fmla="*/ 254738 w 43" name="T78"/>
                    <a:gd fmla="*/ 222250 h 32" name="T79"/>
                    <a:gd fmla="*/ 287965 w 43" name="T80"/>
                    <a:gd fmla="*/ 244475 h 32" name="T81"/>
                    <a:gd fmla="*/ 343343 w 43" name="T82"/>
                    <a:gd fmla="*/ 133350 h 32" name="T83"/>
                    <a:gd fmla="*/ 476250 w 43" name="T84"/>
                    <a:gd fmla="*/ 222250 h 32" name="T85"/>
                    <a:gd fmla="*/ 365494 w 43" name="T86"/>
                    <a:gd fmla="*/ 122238 h 32" name="T87"/>
                    <a:gd fmla="*/ 177209 w 43" name="T88"/>
                    <a:gd fmla="*/ 88900 h 32" name="T89"/>
                    <a:gd fmla="*/ 99680 w 43" name="T90"/>
                    <a:gd fmla="*/ 55563 h 32" name="T91"/>
                    <a:gd fmla="*/ 177209 w 43" name="T92"/>
                    <a:gd fmla="*/ 88900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33" y="11"/>
                      </a:moveTo>
                      <a:cubicBezTo>
                        <a:pt x="28" y="9"/>
                        <a:pt x="21" y="10"/>
                        <a:pt x="18" y="8"/>
                      </a:cubicBezTo>
                      <a:cubicBezTo>
                        <a:pt x="18" y="7"/>
                        <a:pt x="17" y="4"/>
                        <a:pt x="15" y="3"/>
                      </a:cubicBezTo>
                      <a:cubicBezTo>
                        <a:pt x="12" y="2"/>
                        <a:pt x="13" y="0"/>
                        <a:pt x="13" y="0"/>
                      </a:cubicBezTo>
                      <a:cubicBezTo>
                        <a:pt x="13" y="0"/>
                        <a:pt x="10" y="1"/>
                        <a:pt x="11" y="2"/>
                      </a:cubicBezTo>
                      <a:cubicBezTo>
                        <a:pt x="9" y="2"/>
                        <a:pt x="4" y="0"/>
                        <a:pt x="2" y="3"/>
                      </a:cubicBezTo>
                      <a:cubicBezTo>
                        <a:pt x="3" y="2"/>
                        <a:pt x="6" y="3"/>
                        <a:pt x="8" y="7"/>
                      </a:cubicBezTo>
                      <a:cubicBezTo>
                        <a:pt x="7" y="7"/>
                        <a:pt x="6" y="8"/>
                        <a:pt x="7" y="9"/>
                      </a:cubicBezTo>
                      <a:cubicBezTo>
                        <a:pt x="8" y="7"/>
                        <a:pt x="11" y="10"/>
                        <a:pt x="13" y="10"/>
                      </a:cubicBezTo>
                      <a:cubicBezTo>
                        <a:pt x="16" y="11"/>
                        <a:pt x="17" y="9"/>
                        <a:pt x="17" y="9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4" y="11"/>
                        <a:pt x="11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7" y="13"/>
                        <a:pt x="5" y="13"/>
                        <a:pt x="4" y="14"/>
                      </a:cubicBezTo>
                      <a:cubicBezTo>
                        <a:pt x="2" y="14"/>
                        <a:pt x="1" y="17"/>
                        <a:pt x="0" y="15"/>
                      </a:cubicBezTo>
                      <a:cubicBezTo>
                        <a:pt x="0" y="16"/>
                        <a:pt x="1" y="18"/>
                        <a:pt x="3" y="18"/>
                      </a:cubicBezTo>
                      <a:cubicBezTo>
                        <a:pt x="2" y="18"/>
                        <a:pt x="0" y="21"/>
                        <a:pt x="1" y="22"/>
                      </a:cubicBezTo>
                      <a:cubicBezTo>
                        <a:pt x="1" y="21"/>
                        <a:pt x="3" y="21"/>
                        <a:pt x="5" y="21"/>
                      </a:cubicBezTo>
                      <a:cubicBezTo>
                        <a:pt x="4" y="22"/>
                        <a:pt x="3" y="23"/>
                        <a:pt x="4" y="26"/>
                      </a:cubicBezTo>
                      <a:cubicBezTo>
                        <a:pt x="5" y="28"/>
                        <a:pt x="1" y="30"/>
                        <a:pt x="0" y="30"/>
                      </a:cubicBezTo>
                      <a:cubicBezTo>
                        <a:pt x="2" y="31"/>
                        <a:pt x="5" y="30"/>
                        <a:pt x="7" y="27"/>
                      </a:cubicBezTo>
                      <a:cubicBezTo>
                        <a:pt x="9" y="24"/>
                        <a:pt x="9" y="25"/>
                        <a:pt x="9" y="25"/>
                      </a:cubicBezTo>
                      <a:cubicBezTo>
                        <a:pt x="9" y="25"/>
                        <a:pt x="8" y="28"/>
                        <a:pt x="9" y="28"/>
                      </a:cubicBezTo>
                      <a:cubicBezTo>
                        <a:pt x="10" y="27"/>
                        <a:pt x="11" y="26"/>
                        <a:pt x="12" y="25"/>
                      </a:cubicBezTo>
                      <a:cubicBezTo>
                        <a:pt x="14" y="25"/>
                        <a:pt x="16" y="21"/>
                        <a:pt x="13" y="15"/>
                      </a:cubicBezTo>
                      <a:cubicBezTo>
                        <a:pt x="12" y="14"/>
                        <a:pt x="14" y="13"/>
                        <a:pt x="14" y="13"/>
                      </a:cubicBezTo>
                      <a:cubicBezTo>
                        <a:pt x="14" y="13"/>
                        <a:pt x="12" y="14"/>
                        <a:pt x="11" y="16"/>
                      </a:cubicBezTo>
                      <a:cubicBezTo>
                        <a:pt x="10" y="18"/>
                        <a:pt x="10" y="21"/>
                        <a:pt x="9" y="23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9" y="22"/>
                        <a:pt x="8" y="20"/>
                      </a:cubicBezTo>
                      <a:cubicBezTo>
                        <a:pt x="8" y="19"/>
                        <a:pt x="12" y="10"/>
                        <a:pt x="20" y="10"/>
                      </a:cubicBezTo>
                      <a:cubicBezTo>
                        <a:pt x="21" y="10"/>
                        <a:pt x="33" y="9"/>
                        <a:pt x="36" y="14"/>
                      </a:cubicBezTo>
                      <a:cubicBezTo>
                        <a:pt x="33" y="11"/>
                        <a:pt x="23" y="10"/>
                        <a:pt x="20" y="15"/>
                      </a:cubicBezTo>
                      <a:cubicBezTo>
                        <a:pt x="17" y="20"/>
                        <a:pt x="19" y="24"/>
                        <a:pt x="19" y="24"/>
                      </a:cubicBezTo>
                      <a:cubicBezTo>
                        <a:pt x="19" y="24"/>
                        <a:pt x="14" y="19"/>
                        <a:pt x="21" y="13"/>
                      </a:cubicBezTo>
                      <a:cubicBezTo>
                        <a:pt x="20" y="13"/>
                        <a:pt x="9" y="23"/>
                        <a:pt x="20" y="29"/>
                      </a:cubicBezTo>
                      <a:cubicBezTo>
                        <a:pt x="23" y="31"/>
                        <a:pt x="26" y="29"/>
                        <a:pt x="27" y="32"/>
                      </a:cubicBezTo>
                      <a:cubicBezTo>
                        <a:pt x="27" y="29"/>
                        <a:pt x="23" y="28"/>
                        <a:pt x="22" y="25"/>
                      </a:cubicBezTo>
                      <a:cubicBezTo>
                        <a:pt x="23" y="26"/>
                        <a:pt x="25" y="26"/>
                        <a:pt x="27" y="27"/>
                      </a:cubicBezTo>
                      <a:cubicBezTo>
                        <a:pt x="27" y="25"/>
                        <a:pt x="22" y="24"/>
                        <a:pt x="23" y="20"/>
                      </a:cubicBezTo>
                      <a:cubicBezTo>
                        <a:pt x="23" y="22"/>
                        <a:pt x="25" y="22"/>
                        <a:pt x="26" y="22"/>
                      </a:cubicBezTo>
                      <a:cubicBezTo>
                        <a:pt x="26" y="21"/>
                        <a:pt x="19" y="11"/>
                        <a:pt x="31" y="12"/>
                      </a:cubicBezTo>
                      <a:cubicBezTo>
                        <a:pt x="37" y="13"/>
                        <a:pt x="43" y="20"/>
                        <a:pt x="43" y="20"/>
                      </a:cubicBezTo>
                      <a:cubicBezTo>
                        <a:pt x="43" y="20"/>
                        <a:pt x="38" y="13"/>
                        <a:pt x="33" y="11"/>
                      </a:cubicBezTo>
                      <a:close/>
                      <a:moveTo>
                        <a:pt x="16" y="8"/>
                      </a:moveTo>
                      <a:cubicBezTo>
                        <a:pt x="16" y="8"/>
                        <a:pt x="9" y="7"/>
                        <a:pt x="9" y="5"/>
                      </a:cubicBezTo>
                      <a:cubicBezTo>
                        <a:pt x="10" y="2"/>
                        <a:pt x="16" y="8"/>
                        <a:pt x="16" y="8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41" name="Freeform 1334"/>
                <p:cNvSpPr/>
                <p:nvPr/>
              </p:nvSpPr>
              <p:spPr bwMode="auto">
                <a:xfrm>
                  <a:off x="298450" y="177800"/>
                  <a:ext cx="366713" cy="222250"/>
                </a:xfrm>
                <a:custGeom>
                  <a:gdLst>
                    <a:gd fmla="*/ 366713 w 33" name="T0"/>
                    <a:gd fmla="*/ 122238 h 20" name="T1"/>
                    <a:gd fmla="*/ 366713 w 33" name="T2"/>
                    <a:gd fmla="*/ 133350 h 20" name="T3"/>
                    <a:gd fmla="*/ 255588 w 33" name="T4"/>
                    <a:gd fmla="*/ 122238 h 20" name="T5"/>
                    <a:gd fmla="*/ 200025 w 33" name="T6"/>
                    <a:gd fmla="*/ 166688 h 20" name="T7"/>
                    <a:gd fmla="*/ 244475 w 33" name="T8"/>
                    <a:gd fmla="*/ 122238 h 20" name="T9"/>
                    <a:gd fmla="*/ 255588 w 33" name="T10"/>
                    <a:gd fmla="*/ 111125 h 20" name="T11"/>
                    <a:gd fmla="*/ 133350 w 33" name="T12"/>
                    <a:gd fmla="*/ 144463 h 20" name="T13"/>
                    <a:gd fmla="*/ 111125 w 33" name="T14"/>
                    <a:gd fmla="*/ 177800 h 20" name="T15"/>
                    <a:gd fmla="*/ 66675 w 33" name="T16"/>
                    <a:gd fmla="*/ 222250 h 20" name="T17"/>
                    <a:gd fmla="*/ 122238 w 33" name="T18"/>
                    <a:gd fmla="*/ 144463 h 20" name="T19"/>
                    <a:gd fmla="*/ 88900 w 33" name="T20"/>
                    <a:gd fmla="*/ 144463 h 20" name="T21"/>
                    <a:gd fmla="*/ 0 w 33" name="T22"/>
                    <a:gd fmla="*/ 144463 h 20" name="T23"/>
                    <a:gd fmla="*/ 88900 w 33" name="T24"/>
                    <a:gd fmla="*/ 133350 h 20" name="T25"/>
                    <a:gd fmla="*/ 111125 w 33" name="T26"/>
                    <a:gd fmla="*/ 144463 h 20" name="T27"/>
                    <a:gd fmla="*/ 66675 w 33" name="T28"/>
                    <a:gd fmla="*/ 66675 h 20" name="T29"/>
                    <a:gd fmla="*/ 111125 w 33" name="T30"/>
                    <a:gd fmla="*/ 100013 h 20" name="T31"/>
                    <a:gd fmla="*/ 133350 w 33" name="T32"/>
                    <a:gd fmla="*/ 144463 h 20" name="T33"/>
                    <a:gd fmla="*/ 244475 w 33" name="T34"/>
                    <a:gd fmla="*/ 111125 h 20" name="T35"/>
                    <a:gd fmla="*/ 222250 w 33" name="T36"/>
                    <a:gd fmla="*/ 100013 h 20" name="T37"/>
                    <a:gd fmla="*/ 177800 w 33" name="T38"/>
                    <a:gd fmla="*/ 77788 h 20" name="T39"/>
                    <a:gd fmla="*/ 166688 w 33" name="T40"/>
                    <a:gd fmla="*/ 33338 h 20" name="T41"/>
                    <a:gd fmla="*/ 211138 w 33" name="T42"/>
                    <a:gd fmla="*/ 55563 h 20" name="T43"/>
                    <a:gd fmla="*/ 255588 w 33" name="T44"/>
                    <a:gd fmla="*/ 100013 h 20" name="T45"/>
                    <a:gd fmla="*/ 311150 w 33" name="T46"/>
                    <a:gd fmla="*/ 100013 h 20" name="T47"/>
                    <a:gd fmla="*/ 277813 w 33" name="T48"/>
                    <a:gd fmla="*/ 44450 h 20" name="T49"/>
                    <a:gd fmla="*/ 288925 w 33" name="T50"/>
                    <a:gd fmla="*/ 0 h 20" name="T51"/>
                    <a:gd fmla="*/ 311150 w 33" name="T52"/>
                    <a:gd fmla="*/ 44450 h 20" name="T53"/>
                    <a:gd fmla="*/ 322263 w 33" name="T54"/>
                    <a:gd fmla="*/ 100013 h 20" name="T55"/>
                    <a:gd fmla="*/ 366713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33" y="11"/>
                      </a:move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28" y="7"/>
                        <a:pt x="23" y="11"/>
                      </a:cubicBezTo>
                      <a:cubicBezTo>
                        <a:pt x="23" y="12"/>
                        <a:pt x="23" y="15"/>
                        <a:pt x="18" y="15"/>
                      </a:cubicBezTo>
                      <a:cubicBezTo>
                        <a:pt x="19" y="15"/>
                        <a:pt x="19" y="12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4" y="15"/>
                        <a:pt x="12" y="13"/>
                      </a:cubicBezTo>
                      <a:cubicBezTo>
                        <a:pt x="11" y="14"/>
                        <a:pt x="11" y="15"/>
                        <a:pt x="10" y="16"/>
                      </a:cubicBezTo>
                      <a:cubicBezTo>
                        <a:pt x="8" y="17"/>
                        <a:pt x="6" y="18"/>
                        <a:pt x="6" y="20"/>
                      </a:cubicBezTo>
                      <a:cubicBezTo>
                        <a:pt x="5" y="19"/>
                        <a:pt x="5" y="14"/>
                        <a:pt x="11" y="13"/>
                      </a:cubicBezTo>
                      <a:cubicBezTo>
                        <a:pt x="10" y="13"/>
                        <a:pt x="8" y="13"/>
                        <a:pt x="8" y="13"/>
                      </a:cubicBezTo>
                      <a:cubicBezTo>
                        <a:pt x="8" y="13"/>
                        <a:pt x="4" y="16"/>
                        <a:pt x="0" y="13"/>
                      </a:cubicBezTo>
                      <a:cubicBezTo>
                        <a:pt x="1" y="12"/>
                        <a:pt x="4" y="9"/>
                        <a:pt x="8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5" y="11"/>
                        <a:pt x="6" y="6"/>
                      </a:cubicBezTo>
                      <a:cubicBezTo>
                        <a:pt x="7" y="7"/>
                        <a:pt x="10" y="7"/>
                        <a:pt x="10" y="9"/>
                      </a:cubicBezTo>
                      <a:cubicBezTo>
                        <a:pt x="11" y="11"/>
                        <a:pt x="10" y="12"/>
                        <a:pt x="12" y="13"/>
                      </a:cubicBezTo>
                      <a:cubicBezTo>
                        <a:pt x="14" y="14"/>
                        <a:pt x="22" y="10"/>
                        <a:pt x="22" y="10"/>
                      </a:cubicBezTo>
                      <a:cubicBezTo>
                        <a:pt x="22" y="10"/>
                        <a:pt x="21" y="9"/>
                        <a:pt x="20" y="9"/>
                      </a:cubicBezTo>
                      <a:cubicBezTo>
                        <a:pt x="19" y="9"/>
                        <a:pt x="17" y="8"/>
                        <a:pt x="16" y="7"/>
                      </a:cubicBezTo>
                      <a:cubicBezTo>
                        <a:pt x="14" y="5"/>
                        <a:pt x="15" y="3"/>
                        <a:pt x="15" y="3"/>
                      </a:cubicBezTo>
                      <a:cubicBezTo>
                        <a:pt x="15" y="3"/>
                        <a:pt x="16" y="3"/>
                        <a:pt x="19" y="5"/>
                      </a:cubicBezTo>
                      <a:cubicBezTo>
                        <a:pt x="22" y="7"/>
                        <a:pt x="19" y="8"/>
                        <a:pt x="23" y="9"/>
                      </a:cubicBezTo>
                      <a:cubicBezTo>
                        <a:pt x="25" y="9"/>
                        <a:pt x="28" y="8"/>
                        <a:pt x="28" y="9"/>
                      </a:cubicBezTo>
                      <a:cubicBezTo>
                        <a:pt x="27" y="8"/>
                        <a:pt x="24" y="6"/>
                        <a:pt x="25" y="4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7" y="0"/>
                        <a:pt x="29" y="2"/>
                        <a:pt x="28" y="4"/>
                      </a:cubicBezTo>
                      <a:cubicBezTo>
                        <a:pt x="28" y="6"/>
                        <a:pt x="28" y="8"/>
                        <a:pt x="29" y="9"/>
                      </a:cubicBezTo>
                      <a:cubicBezTo>
                        <a:pt x="31" y="10"/>
                        <a:pt x="33" y="11"/>
                        <a:pt x="33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42" name="Freeform 1335"/>
                <p:cNvSpPr/>
                <p:nvPr/>
              </p:nvSpPr>
              <p:spPr bwMode="auto">
                <a:xfrm>
                  <a:off x="720725" y="177800"/>
                  <a:ext cx="365125" cy="222250"/>
                </a:xfrm>
                <a:custGeom>
                  <a:gdLst>
                    <a:gd fmla="*/ 0 w 33" name="T0"/>
                    <a:gd fmla="*/ 122238 h 20" name="T1"/>
                    <a:gd fmla="*/ 0 w 33" name="T2"/>
                    <a:gd fmla="*/ 133350 h 20" name="T3"/>
                    <a:gd fmla="*/ 121708 w 33" name="T4"/>
                    <a:gd fmla="*/ 122238 h 20" name="T5"/>
                    <a:gd fmla="*/ 165966 w 33" name="T6"/>
                    <a:gd fmla="*/ 166688 h 20" name="T7"/>
                    <a:gd fmla="*/ 121708 w 33" name="T8"/>
                    <a:gd fmla="*/ 122238 h 20" name="T9"/>
                    <a:gd fmla="*/ 110644 w 33" name="T10"/>
                    <a:gd fmla="*/ 111125 h 20" name="T11"/>
                    <a:gd fmla="*/ 243417 w 33" name="T12"/>
                    <a:gd fmla="*/ 144463 h 20" name="T13"/>
                    <a:gd fmla="*/ 265545 w 33" name="T14"/>
                    <a:gd fmla="*/ 177800 h 20" name="T15"/>
                    <a:gd fmla="*/ 298739 w 33" name="T16"/>
                    <a:gd fmla="*/ 222250 h 20" name="T17"/>
                    <a:gd fmla="*/ 243417 w 33" name="T18"/>
                    <a:gd fmla="*/ 144463 h 20" name="T19"/>
                    <a:gd fmla="*/ 287674 w 33" name="T20"/>
                    <a:gd fmla="*/ 144463 h 20" name="T21"/>
                    <a:gd fmla="*/ 365125 w 33" name="T22"/>
                    <a:gd fmla="*/ 144463 h 20" name="T23"/>
                    <a:gd fmla="*/ 287674 w 33" name="T24"/>
                    <a:gd fmla="*/ 133350 h 20" name="T25"/>
                    <a:gd fmla="*/ 254481 w 33" name="T26"/>
                    <a:gd fmla="*/ 144463 h 20" name="T27"/>
                    <a:gd fmla="*/ 298739 w 33" name="T28"/>
                    <a:gd fmla="*/ 66675 h 20" name="T29"/>
                    <a:gd fmla="*/ 254481 w 33" name="T30"/>
                    <a:gd fmla="*/ 100013 h 20" name="T31"/>
                    <a:gd fmla="*/ 232352 w 33" name="T32"/>
                    <a:gd fmla="*/ 144463 h 20" name="T33"/>
                    <a:gd fmla="*/ 121708 w 33" name="T34"/>
                    <a:gd fmla="*/ 111125 h 20" name="T35"/>
                    <a:gd fmla="*/ 143837 w 33" name="T36"/>
                    <a:gd fmla="*/ 100013 h 20" name="T37"/>
                    <a:gd fmla="*/ 199159 w 33" name="T38"/>
                    <a:gd fmla="*/ 77788 h 20" name="T39"/>
                    <a:gd fmla="*/ 210223 w 33" name="T40"/>
                    <a:gd fmla="*/ 33338 h 20" name="T41"/>
                    <a:gd fmla="*/ 154902 w 33" name="T42"/>
                    <a:gd fmla="*/ 55563 h 20" name="T43"/>
                    <a:gd fmla="*/ 121708 w 33" name="T44"/>
                    <a:gd fmla="*/ 100013 h 20" name="T45"/>
                    <a:gd fmla="*/ 55322 w 33" name="T46"/>
                    <a:gd fmla="*/ 100013 h 20" name="T47"/>
                    <a:gd fmla="*/ 99580 w 33" name="T48"/>
                    <a:gd fmla="*/ 44450 h 20" name="T49"/>
                    <a:gd fmla="*/ 88515 w 33" name="T50"/>
                    <a:gd fmla="*/ 0 h 20" name="T51"/>
                    <a:gd fmla="*/ 55322 w 33" name="T52"/>
                    <a:gd fmla="*/ 44450 h 20" name="T53"/>
                    <a:gd fmla="*/ 44258 w 33" name="T54"/>
                    <a:gd fmla="*/ 100013 h 20" name="T55"/>
                    <a:gd fmla="*/ 0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0" y="11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5" y="7"/>
                        <a:pt x="11" y="11"/>
                      </a:cubicBezTo>
                      <a:cubicBezTo>
                        <a:pt x="10" y="12"/>
                        <a:pt x="10" y="15"/>
                        <a:pt x="15" y="15"/>
                      </a:cubicBezTo>
                      <a:cubicBezTo>
                        <a:pt x="15" y="15"/>
                        <a:pt x="15" y="12"/>
                        <a:pt x="11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20" y="15"/>
                        <a:pt x="22" y="13"/>
                      </a:cubicBezTo>
                      <a:cubicBezTo>
                        <a:pt x="22" y="14"/>
                        <a:pt x="22" y="15"/>
                        <a:pt x="24" y="16"/>
                      </a:cubicBezTo>
                      <a:cubicBezTo>
                        <a:pt x="25" y="17"/>
                        <a:pt x="27" y="18"/>
                        <a:pt x="27" y="20"/>
                      </a:cubicBezTo>
                      <a:cubicBezTo>
                        <a:pt x="28" y="19"/>
                        <a:pt x="29" y="14"/>
                        <a:pt x="22" y="13"/>
                      </a:cubicBezTo>
                      <a:cubicBezTo>
                        <a:pt x="23" y="13"/>
                        <a:pt x="26" y="13"/>
                        <a:pt x="26" y="13"/>
                      </a:cubicBezTo>
                      <a:cubicBezTo>
                        <a:pt x="26" y="13"/>
                        <a:pt x="29" y="16"/>
                        <a:pt x="33" y="13"/>
                      </a:cubicBezTo>
                      <a:cubicBezTo>
                        <a:pt x="32" y="12"/>
                        <a:pt x="29" y="9"/>
                        <a:pt x="26" y="12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8" y="11"/>
                        <a:pt x="27" y="6"/>
                      </a:cubicBezTo>
                      <a:cubicBezTo>
                        <a:pt x="26" y="7"/>
                        <a:pt x="23" y="7"/>
                        <a:pt x="23" y="9"/>
                      </a:cubicBezTo>
                      <a:cubicBezTo>
                        <a:pt x="22" y="11"/>
                        <a:pt x="23" y="12"/>
                        <a:pt x="21" y="13"/>
                      </a:cubicBezTo>
                      <a:cubicBezTo>
                        <a:pt x="19" y="14"/>
                        <a:pt x="11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ubicBezTo>
                        <a:pt x="14" y="9"/>
                        <a:pt x="16" y="8"/>
                        <a:pt x="18" y="7"/>
                      </a:cubicBezTo>
                      <a:cubicBezTo>
                        <a:pt x="19" y="5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4" y="5"/>
                      </a:cubicBezTo>
                      <a:cubicBezTo>
                        <a:pt x="12" y="7"/>
                        <a:pt x="14" y="8"/>
                        <a:pt x="11" y="9"/>
                      </a:cubicBezTo>
                      <a:cubicBezTo>
                        <a:pt x="8" y="9"/>
                        <a:pt x="6" y="8"/>
                        <a:pt x="5" y="9"/>
                      </a:cubicBezTo>
                      <a:cubicBezTo>
                        <a:pt x="6" y="8"/>
                        <a:pt x="9" y="6"/>
                        <a:pt x="9" y="4"/>
                      </a:cubicBezTo>
                      <a:cubicBezTo>
                        <a:pt x="8" y="1"/>
                        <a:pt x="7" y="1"/>
                        <a:pt x="8" y="0"/>
                      </a:cubicBezTo>
                      <a:cubicBezTo>
                        <a:pt x="7" y="0"/>
                        <a:pt x="5" y="2"/>
                        <a:pt x="5" y="4"/>
                      </a:cubicBezTo>
                      <a:cubicBezTo>
                        <a:pt x="5" y="6"/>
                        <a:pt x="5" y="8"/>
                        <a:pt x="4" y="9"/>
                      </a:cubicBezTo>
                      <a:cubicBezTo>
                        <a:pt x="2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43" name="Freeform 1336"/>
                <p:cNvSpPr>
                  <a:spLocks noEditPoints="1"/>
                </p:cNvSpPr>
                <p:nvPr/>
              </p:nvSpPr>
              <p:spPr bwMode="auto">
                <a:xfrm>
                  <a:off x="565150" y="0"/>
                  <a:ext cx="242888" cy="255588"/>
                </a:xfrm>
                <a:custGeom>
                  <a:gdLst>
                    <a:gd fmla="*/ 143525 w 22" name="T0"/>
                    <a:gd fmla="*/ 144463 h 23" name="T1"/>
                    <a:gd fmla="*/ 187686 w 22" name="T2"/>
                    <a:gd fmla="*/ 188913 h 23" name="T3"/>
                    <a:gd fmla="*/ 187686 w 22" name="T4"/>
                    <a:gd fmla="*/ 166688 h 23" name="T5"/>
                    <a:gd fmla="*/ 209767 w 22" name="T6"/>
                    <a:gd fmla="*/ 155575 h 23" name="T7"/>
                    <a:gd fmla="*/ 242888 w 22" name="T8"/>
                    <a:gd fmla="*/ 166688 h 23" name="T9"/>
                    <a:gd fmla="*/ 198727 w 22" name="T10"/>
                    <a:gd fmla="*/ 122238 h 23" name="T11"/>
                    <a:gd fmla="*/ 198727 w 22" name="T12"/>
                    <a:gd fmla="*/ 111125 h 23" name="T13"/>
                    <a:gd fmla="*/ 143525 w 22" name="T14"/>
                    <a:gd fmla="*/ 122238 h 23" name="T15"/>
                    <a:gd fmla="*/ 143525 w 22" name="T16"/>
                    <a:gd fmla="*/ 33338 h 23" name="T17"/>
                    <a:gd fmla="*/ 132484 w 22" name="T18"/>
                    <a:gd fmla="*/ 55563 h 23" name="T19"/>
                    <a:gd fmla="*/ 66242 w 22" name="T20"/>
                    <a:gd fmla="*/ 0 h 23" name="T21"/>
                    <a:gd fmla="*/ 77283 w 22" name="T22"/>
                    <a:gd fmla="*/ 33338 h 23" name="T23"/>
                    <a:gd fmla="*/ 88323 w 22" name="T24"/>
                    <a:gd fmla="*/ 66675 h 23" name="T25"/>
                    <a:gd fmla="*/ 66242 w 22" name="T26"/>
                    <a:gd fmla="*/ 66675 h 23" name="T27"/>
                    <a:gd fmla="*/ 99363 w 22" name="T28"/>
                    <a:gd fmla="*/ 100013 h 23" name="T29"/>
                    <a:gd fmla="*/ 132484 w 22" name="T30"/>
                    <a:gd fmla="*/ 144463 h 23" name="T31"/>
                    <a:gd fmla="*/ 99363 w 22" name="T32"/>
                    <a:gd fmla="*/ 122238 h 23" name="T33"/>
                    <a:gd fmla="*/ 66242 w 22" name="T34"/>
                    <a:gd fmla="*/ 100013 h 23" name="T35"/>
                    <a:gd fmla="*/ 77283 w 22" name="T36"/>
                    <a:gd fmla="*/ 111125 h 23" name="T37"/>
                    <a:gd fmla="*/ 0 w 22" name="T38"/>
                    <a:gd fmla="*/ 133350 h 23" name="T39"/>
                    <a:gd fmla="*/ 55202 w 22" name="T40"/>
                    <a:gd fmla="*/ 155575 h 23" name="T41"/>
                    <a:gd fmla="*/ 55202 w 22" name="T42"/>
                    <a:gd fmla="*/ 188913 h 23" name="T43"/>
                    <a:gd fmla="*/ 77283 w 22" name="T44"/>
                    <a:gd fmla="*/ 177800 h 23" name="T45"/>
                    <a:gd fmla="*/ 110404 w 22" name="T46"/>
                    <a:gd fmla="*/ 144463 h 23" name="T47"/>
                    <a:gd fmla="*/ 132484 w 22" name="T48"/>
                    <a:gd fmla="*/ 144463 h 23" name="T49"/>
                    <a:gd fmla="*/ 110404 w 22" name="T50"/>
                    <a:gd fmla="*/ 200025 h 23" name="T51"/>
                    <a:gd fmla="*/ 143525 w 22" name="T52"/>
                    <a:gd fmla="*/ 255588 h 23" name="T53"/>
                    <a:gd fmla="*/ 143525 w 22" name="T54"/>
                    <a:gd fmla="*/ 144463 h 23" name="T55"/>
                    <a:gd fmla="*/ 110404 w 22" name="T56"/>
                    <a:gd fmla="*/ 55563 h 23" name="T57"/>
                    <a:gd fmla="*/ 132484 w 22" name="T58"/>
                    <a:gd fmla="*/ 122238 h 23" name="T59"/>
                    <a:gd fmla="*/ 110404 w 22" name="T60"/>
                    <a:gd fmla="*/ 55563 h 23" name="T61"/>
                    <a:gd fmla="*/ 143525 w 22" name="T62"/>
                    <a:gd fmla="*/ 133350 h 23" name="T63"/>
                    <a:gd fmla="*/ 209767 w 22" name="T64"/>
                    <a:gd fmla="*/ 144463 h 23" name="T65"/>
                    <a:gd fmla="*/ 143525 w 22" name="T66"/>
                    <a:gd fmla="*/ 133350 h 23" name="T67"/>
                    <a:gd fmla="*/ 99363 w 22" name="T68"/>
                    <a:gd fmla="*/ 144463 h 23" name="T69"/>
                    <a:gd fmla="*/ 33121 w 22" name="T70"/>
                    <a:gd fmla="*/ 122238 h 23" name="T71"/>
                    <a:gd fmla="*/ 99363 w 22" name="T72"/>
                    <a:gd fmla="*/ 144463 h 23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</a:gdLst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b="b" l="0" r="r" t="0"/>
                  <a:pathLst>
                    <a:path h="23" w="22">
                      <a:moveTo>
                        <a:pt x="13" y="13"/>
                      </a:moveTo>
                      <a:cubicBezTo>
                        <a:pt x="12" y="16"/>
                        <a:pt x="17" y="16"/>
                        <a:pt x="17" y="17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7" y="15"/>
                        <a:pt x="18" y="15"/>
                        <a:pt x="19" y="14"/>
                      </a:cubicBezTo>
                      <a:cubicBezTo>
                        <a:pt x="20" y="14"/>
                        <a:pt x="21" y="14"/>
                        <a:pt x="22" y="15"/>
                      </a:cubicBezTo>
                      <a:cubicBezTo>
                        <a:pt x="22" y="12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6" y="8"/>
                        <a:pt x="13" y="11"/>
                      </a:cubicBezTo>
                      <a:cubicBezTo>
                        <a:pt x="15" y="8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2" y="5"/>
                      </a:cubicBezTo>
                      <a:cubicBezTo>
                        <a:pt x="12" y="2"/>
                        <a:pt x="7" y="0"/>
                        <a:pt x="6" y="0"/>
                      </a:cubicBezTo>
                      <a:cubicBezTo>
                        <a:pt x="7" y="0"/>
                        <a:pt x="7" y="2"/>
                        <a:pt x="7" y="3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7" y="7"/>
                        <a:pt x="8" y="9"/>
                        <a:pt x="9" y="9"/>
                      </a:cubicBezTo>
                      <a:cubicBezTo>
                        <a:pt x="11" y="10"/>
                        <a:pt x="10" y="12"/>
                        <a:pt x="12" y="13"/>
                      </a:cubicBezTo>
                      <a:cubicBezTo>
                        <a:pt x="11" y="13"/>
                        <a:pt x="9" y="13"/>
                        <a:pt x="9" y="11"/>
                      </a:cubicBezTo>
                      <a:cubicBezTo>
                        <a:pt x="8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4" y="8"/>
                        <a:pt x="0" y="11"/>
                        <a:pt x="0" y="12"/>
                      </a:cubicBezTo>
                      <a:cubicBezTo>
                        <a:pt x="1" y="11"/>
                        <a:pt x="3" y="14"/>
                        <a:pt x="5" y="14"/>
                      </a:cubicBezTo>
                      <a:cubicBezTo>
                        <a:pt x="4" y="15"/>
                        <a:pt x="4" y="16"/>
                        <a:pt x="5" y="17"/>
                      </a:cubicBezTo>
                      <a:cubicBezTo>
                        <a:pt x="5" y="15"/>
                        <a:pt x="6" y="15"/>
                        <a:pt x="7" y="16"/>
                      </a:cubicBezTo>
                      <a:cubicBezTo>
                        <a:pt x="9" y="16"/>
                        <a:pt x="10" y="14"/>
                        <a:pt x="10" y="13"/>
                      </a:cubicBezTo>
                      <a:cubicBezTo>
                        <a:pt x="10" y="13"/>
                        <a:pt x="12" y="13"/>
                        <a:pt x="12" y="13"/>
                      </a:cubicBezTo>
                      <a:cubicBezTo>
                        <a:pt x="12" y="13"/>
                        <a:pt x="10" y="15"/>
                        <a:pt x="10" y="18"/>
                      </a:cubicBezTo>
                      <a:cubicBezTo>
                        <a:pt x="9" y="22"/>
                        <a:pt x="13" y="23"/>
                        <a:pt x="13" y="23"/>
                      </a:cubicBezTo>
                      <a:cubicBezTo>
                        <a:pt x="7" y="20"/>
                        <a:pt x="12" y="14"/>
                        <a:pt x="13" y="13"/>
                      </a:cubicBezTo>
                      <a:close/>
                      <a:moveTo>
                        <a:pt x="10" y="5"/>
                      </a:moveTo>
                      <a:cubicBezTo>
                        <a:pt x="11" y="4"/>
                        <a:pt x="12" y="7"/>
                        <a:pt x="12" y="11"/>
                      </a:cubicBezTo>
                      <a:cubicBezTo>
                        <a:pt x="12" y="11"/>
                        <a:pt x="9" y="5"/>
                        <a:pt x="10" y="5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8" y="11"/>
                        <a:pt x="19" y="13"/>
                      </a:cubicBezTo>
                      <a:cubicBezTo>
                        <a:pt x="19" y="14"/>
                        <a:pt x="13" y="12"/>
                        <a:pt x="13" y="12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3" y="13"/>
                        <a:pt x="3" y="11"/>
                      </a:cubicBezTo>
                      <a:cubicBezTo>
                        <a:pt x="4" y="10"/>
                        <a:pt x="9" y="13"/>
                        <a:pt x="9" y="13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cxnSp>
            <p:nvCxnSpPr>
              <p:cNvPr id="17438" name="直接连接符 64"/>
              <p:cNvCxnSpPr>
                <a:cxnSpLocks noChangeShapeType="1"/>
              </p:cNvCxnSpPr>
              <p:nvPr/>
            </p:nvCxnSpPr>
            <p:spPr bwMode="auto">
              <a:xfrm>
                <a:off x="-280" y="14"/>
                <a:ext cx="18798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sp>
          <p:nvSpPr>
            <p:cNvPr id="17435" name="文本框 70"/>
            <p:cNvSpPr txBox="1">
              <a:spLocks noChangeArrowheads="1"/>
            </p:cNvSpPr>
            <p:nvPr/>
          </p:nvSpPr>
          <p:spPr bwMode="auto">
            <a:xfrm>
              <a:off x="1" y="0"/>
              <a:ext cx="633268" cy="578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3200">
                  <a:latin charset="0" pitchFamily="66" typeface="Vivaldi"/>
                </a:rPr>
                <a:t>03</a:t>
              </a:r>
            </a:p>
          </p:txBody>
        </p:sp>
        <p:sp>
          <p:nvSpPr>
            <p:cNvPr id="17436" name="矩形 89"/>
            <p:cNvSpPr>
              <a:spLocks noChangeArrowheads="1"/>
            </p:cNvSpPr>
            <p:nvPr/>
          </p:nvSpPr>
          <p:spPr bwMode="auto">
            <a:xfrm>
              <a:off x="7931" y="839500"/>
              <a:ext cx="1854435" cy="944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要知道，我宁愿忍受分与不分的煎熬，也不愿意以这样的方式被宣判“死刑”。</a:t>
              </a:r>
            </a:p>
          </p:txBody>
        </p:sp>
      </p:grpSp>
      <p:grpSp>
        <p:nvGrpSpPr>
          <p:cNvPr id="18500" name="组合 96"/>
          <p:cNvGrpSpPr/>
          <p:nvPr/>
        </p:nvGrpSpPr>
        <p:grpSpPr>
          <a:xfrm>
            <a:off x="9482138" y="3582988"/>
            <a:ext cx="1939925" cy="2008187"/>
            <a:chExt cx="1939969" cy="2008705"/>
          </a:xfrm>
        </p:grpSpPr>
        <p:sp>
          <p:nvSpPr>
            <p:cNvPr id="17422" name="文本框 76"/>
            <p:cNvSpPr txBox="1">
              <a:spLocks noChangeArrowheads="1"/>
            </p:cNvSpPr>
            <p:nvPr/>
          </p:nvSpPr>
          <p:spPr bwMode="auto">
            <a:xfrm>
              <a:off x="520554" y="92099"/>
              <a:ext cx="1198907" cy="39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  <p:grpSp>
          <p:nvGrpSpPr>
            <p:cNvPr id="17423" name="组合 77"/>
            <p:cNvGrpSpPr/>
            <p:nvPr/>
          </p:nvGrpSpPr>
          <p:grpSpPr>
            <a:xfrm>
              <a:off x="60433" y="507812"/>
              <a:ext cx="1879536" cy="283872"/>
              <a:chExt cx="1879536" cy="283872"/>
            </a:xfrm>
          </p:grpSpPr>
          <p:grpSp>
            <p:nvGrpSpPr>
              <p:cNvPr id="17426" name="组合 78"/>
              <p:cNvGrpSpPr/>
              <p:nvPr/>
            </p:nvGrpSpPr>
            <p:grpSpPr>
              <a:xfrm flipV="1">
                <a:off x="498290" y="30738"/>
                <a:ext cx="882956" cy="253134"/>
                <a:chExt cx="1395412" cy="400050"/>
              </a:xfrm>
            </p:grpSpPr>
            <p:sp>
              <p:nvSpPr>
                <p:cNvPr id="17428" name="Freeform 1332"/>
                <p:cNvSpPr>
                  <a:spLocks noEditPoints="1"/>
                </p:cNvSpPr>
                <p:nvPr/>
              </p:nvSpPr>
              <p:spPr bwMode="auto">
                <a:xfrm>
                  <a:off x="919162" y="22225"/>
                  <a:ext cx="476250" cy="355600"/>
                </a:xfrm>
                <a:custGeom>
                  <a:gdLst>
                    <a:gd fmla="*/ 0 w 43" name="T0"/>
                    <a:gd fmla="*/ 222250 h 32" name="T1"/>
                    <a:gd fmla="*/ 121831 w 43" name="T2"/>
                    <a:gd fmla="*/ 133350 h 32" name="T3"/>
                    <a:gd fmla="*/ 177209 w 43" name="T4"/>
                    <a:gd fmla="*/ 244475 h 32" name="T5"/>
                    <a:gd fmla="*/ 210436 w 43" name="T6"/>
                    <a:gd fmla="*/ 222250 h 32" name="T7"/>
                    <a:gd fmla="*/ 177209 w 43" name="T8"/>
                    <a:gd fmla="*/ 300038 h 32" name="T9"/>
                    <a:gd fmla="*/ 221512 w 43" name="T10"/>
                    <a:gd fmla="*/ 277813 h 32" name="T11"/>
                    <a:gd fmla="*/ 177209 w 43" name="T12"/>
                    <a:gd fmla="*/ 355600 h 32" name="T13"/>
                    <a:gd fmla="*/ 254738 w 43" name="T14"/>
                    <a:gd fmla="*/ 322263 h 32" name="T15"/>
                    <a:gd fmla="*/ 243663 w 43" name="T16"/>
                    <a:gd fmla="*/ 144463 h 32" name="T17"/>
                    <a:gd fmla="*/ 254738 w 43" name="T18"/>
                    <a:gd fmla="*/ 266700 h 32" name="T19"/>
                    <a:gd fmla="*/ 243663 w 43" name="T20"/>
                    <a:gd fmla="*/ 166688 h 32" name="T21"/>
                    <a:gd fmla="*/ 66453 w 43" name="T22"/>
                    <a:gd fmla="*/ 155575 h 32" name="T23"/>
                    <a:gd fmla="*/ 243663 w 43" name="T24"/>
                    <a:gd fmla="*/ 111125 h 32" name="T25"/>
                    <a:gd fmla="*/ 376570 w 43" name="T26"/>
                    <a:gd fmla="*/ 222250 h 32" name="T27"/>
                    <a:gd fmla="*/ 387645 w 43" name="T28"/>
                    <a:gd fmla="*/ 266700 h 32" name="T29"/>
                    <a:gd fmla="*/ 365494 w 43" name="T30"/>
                    <a:gd fmla="*/ 255588 h 32" name="T31"/>
                    <a:gd fmla="*/ 354419 w 43" name="T32"/>
                    <a:gd fmla="*/ 177800 h 32" name="T33"/>
                    <a:gd fmla="*/ 310116 w 43" name="T34"/>
                    <a:gd fmla="*/ 144463 h 32" name="T35"/>
                    <a:gd fmla="*/ 332267 w 43" name="T36"/>
                    <a:gd fmla="*/ 166688 h 32" name="T37"/>
                    <a:gd fmla="*/ 332267 w 43" name="T38"/>
                    <a:gd fmla="*/ 277813 h 32" name="T39"/>
                    <a:gd fmla="*/ 365494 w 43" name="T40"/>
                    <a:gd fmla="*/ 311150 h 32" name="T41"/>
                    <a:gd fmla="*/ 365494 w 43" name="T42"/>
                    <a:gd fmla="*/ 277813 h 32" name="T43"/>
                    <a:gd fmla="*/ 387645 w 43" name="T44"/>
                    <a:gd fmla="*/ 300038 h 32" name="T45"/>
                    <a:gd fmla="*/ 465174 w 43" name="T46"/>
                    <a:gd fmla="*/ 333375 h 32" name="T47"/>
                    <a:gd fmla="*/ 420872 w 43" name="T48"/>
                    <a:gd fmla="*/ 288925 h 32" name="T49"/>
                    <a:gd fmla="*/ 420872 w 43" name="T50"/>
                    <a:gd fmla="*/ 233363 h 32" name="T51"/>
                    <a:gd fmla="*/ 465174 w 43" name="T52"/>
                    <a:gd fmla="*/ 244475 h 32" name="T53"/>
                    <a:gd fmla="*/ 443023 w 43" name="T54"/>
                    <a:gd fmla="*/ 200025 h 32" name="T55"/>
                    <a:gd fmla="*/ 465174 w 43" name="T56"/>
                    <a:gd fmla="*/ 166688 h 32" name="T57"/>
                    <a:gd fmla="*/ 431948 w 43" name="T58"/>
                    <a:gd fmla="*/ 155575 h 32" name="T59"/>
                    <a:gd fmla="*/ 376570 w 43" name="T60"/>
                    <a:gd fmla="*/ 155575 h 32" name="T61"/>
                    <a:gd fmla="*/ 343343 w 43" name="T62"/>
                    <a:gd fmla="*/ 144463 h 32" name="T63"/>
                    <a:gd fmla="*/ 265814 w 43" name="T64"/>
                    <a:gd fmla="*/ 111125 h 32" name="T65"/>
                    <a:gd fmla="*/ 276890 w 43" name="T66"/>
                    <a:gd fmla="*/ 100013 h 32" name="T67"/>
                    <a:gd fmla="*/ 321192 w 43" name="T68"/>
                    <a:gd fmla="*/ 111125 h 32" name="T69"/>
                    <a:gd fmla="*/ 398721 w 43" name="T70"/>
                    <a:gd fmla="*/ 100013 h 32" name="T71"/>
                    <a:gd fmla="*/ 376570 w 43" name="T72"/>
                    <a:gd fmla="*/ 77788 h 32" name="T73"/>
                    <a:gd fmla="*/ 443023 w 43" name="T74"/>
                    <a:gd fmla="*/ 33338 h 32" name="T75"/>
                    <a:gd fmla="*/ 343343 w 43" name="T76"/>
                    <a:gd fmla="*/ 22225 h 32" name="T77"/>
                    <a:gd fmla="*/ 332267 w 43" name="T78"/>
                    <a:gd fmla="*/ 0 h 32" name="T79"/>
                    <a:gd fmla="*/ 299041 w 43" name="T80"/>
                    <a:gd fmla="*/ 33338 h 32" name="T81"/>
                    <a:gd fmla="*/ 276890 w 43" name="T82"/>
                    <a:gd fmla="*/ 88900 h 32" name="T83"/>
                    <a:gd fmla="*/ 99680 w 43" name="T84"/>
                    <a:gd fmla="*/ 122238 h 32" name="T85"/>
                    <a:gd fmla="*/ 0 w 43" name="T86"/>
                    <a:gd fmla="*/ 222250 h 32" name="T87"/>
                    <a:gd fmla="*/ 365494 w 43" name="T88"/>
                    <a:gd fmla="*/ 55563 h 32" name="T89"/>
                    <a:gd fmla="*/ 287965 w 43" name="T90"/>
                    <a:gd fmla="*/ 88900 h 32" name="T91"/>
                    <a:gd fmla="*/ 365494 w 43" name="T92"/>
                    <a:gd fmla="*/ 55563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0" y="20"/>
                      </a:moveTo>
                      <a:cubicBezTo>
                        <a:pt x="0" y="20"/>
                        <a:pt x="6" y="13"/>
                        <a:pt x="11" y="12"/>
                      </a:cubicBezTo>
                      <a:cubicBezTo>
                        <a:pt x="24" y="11"/>
                        <a:pt x="16" y="21"/>
                        <a:pt x="16" y="22"/>
                      </a:cubicBezTo>
                      <a:cubicBezTo>
                        <a:pt x="17" y="22"/>
                        <a:pt x="19" y="22"/>
                        <a:pt x="19" y="20"/>
                      </a:cubicBezTo>
                      <a:cubicBezTo>
                        <a:pt x="20" y="24"/>
                        <a:pt x="15" y="25"/>
                        <a:pt x="16" y="27"/>
                      </a:cubicBezTo>
                      <a:cubicBezTo>
                        <a:pt x="17" y="26"/>
                        <a:pt x="19" y="26"/>
                        <a:pt x="20" y="25"/>
                      </a:cubicBezTo>
                      <a:cubicBezTo>
                        <a:pt x="20" y="28"/>
                        <a:pt x="15" y="29"/>
                        <a:pt x="16" y="32"/>
                      </a:cubicBezTo>
                      <a:cubicBezTo>
                        <a:pt x="17" y="29"/>
                        <a:pt x="20" y="31"/>
                        <a:pt x="23" y="29"/>
                      </a:cubicBezTo>
                      <a:cubicBezTo>
                        <a:pt x="33" y="23"/>
                        <a:pt x="23" y="13"/>
                        <a:pt x="22" y="13"/>
                      </a:cubicBezTo>
                      <a:cubicBezTo>
                        <a:pt x="29" y="19"/>
                        <a:pt x="23" y="24"/>
                        <a:pt x="23" y="24"/>
                      </a:cubicBezTo>
                      <a:cubicBezTo>
                        <a:pt x="23" y="24"/>
                        <a:pt x="25" y="20"/>
                        <a:pt x="22" y="15"/>
                      </a:cubicBezTo>
                      <a:cubicBezTo>
                        <a:pt x="19" y="10"/>
                        <a:pt x="10" y="11"/>
                        <a:pt x="6" y="14"/>
                      </a:cubicBezTo>
                      <a:cubicBezTo>
                        <a:pt x="9" y="9"/>
                        <a:pt x="21" y="10"/>
                        <a:pt x="22" y="10"/>
                      </a:cubicBezTo>
                      <a:cubicBezTo>
                        <a:pt x="30" y="10"/>
                        <a:pt x="34" y="19"/>
                        <a:pt x="34" y="20"/>
                      </a:cubicBezTo>
                      <a:cubicBezTo>
                        <a:pt x="34" y="22"/>
                        <a:pt x="35" y="24"/>
                        <a:pt x="35" y="24"/>
                      </a:cubicBezTo>
                      <a:cubicBezTo>
                        <a:pt x="35" y="24"/>
                        <a:pt x="34" y="24"/>
                        <a:pt x="33" y="23"/>
                      </a:cubicBezTo>
                      <a:cubicBezTo>
                        <a:pt x="33" y="21"/>
                        <a:pt x="33" y="18"/>
                        <a:pt x="32" y="16"/>
                      </a:cubicBezTo>
                      <a:cubicBezTo>
                        <a:pt x="31" y="14"/>
                        <a:pt x="28" y="13"/>
                        <a:pt x="28" y="13"/>
                      </a:cubicBezTo>
                      <a:cubicBezTo>
                        <a:pt x="28" y="13"/>
                        <a:pt x="30" y="14"/>
                        <a:pt x="30" y="15"/>
                      </a:cubicBezTo>
                      <a:cubicBezTo>
                        <a:pt x="26" y="21"/>
                        <a:pt x="28" y="25"/>
                        <a:pt x="30" y="25"/>
                      </a:cubicBezTo>
                      <a:cubicBezTo>
                        <a:pt x="32" y="26"/>
                        <a:pt x="33" y="27"/>
                        <a:pt x="33" y="28"/>
                      </a:cubicBezTo>
                      <a:cubicBezTo>
                        <a:pt x="34" y="28"/>
                        <a:pt x="33" y="25"/>
                        <a:pt x="33" y="25"/>
                      </a:cubicBezTo>
                      <a:cubicBezTo>
                        <a:pt x="33" y="25"/>
                        <a:pt x="34" y="24"/>
                        <a:pt x="35" y="27"/>
                      </a:cubicBezTo>
                      <a:cubicBezTo>
                        <a:pt x="37" y="30"/>
                        <a:pt x="41" y="31"/>
                        <a:pt x="42" y="30"/>
                      </a:cubicBezTo>
                      <a:cubicBezTo>
                        <a:pt x="41" y="30"/>
                        <a:pt x="38" y="28"/>
                        <a:pt x="38" y="26"/>
                      </a:cubicBezTo>
                      <a:cubicBezTo>
                        <a:pt x="39" y="23"/>
                        <a:pt x="38" y="22"/>
                        <a:pt x="38" y="21"/>
                      </a:cubicBezTo>
                      <a:cubicBezTo>
                        <a:pt x="39" y="21"/>
                        <a:pt x="42" y="21"/>
                        <a:pt x="42" y="22"/>
                      </a:cubicBezTo>
                      <a:cubicBezTo>
                        <a:pt x="43" y="21"/>
                        <a:pt x="41" y="18"/>
                        <a:pt x="40" y="18"/>
                      </a:cubicBezTo>
                      <a:cubicBezTo>
                        <a:pt x="41" y="18"/>
                        <a:pt x="43" y="16"/>
                        <a:pt x="42" y="15"/>
                      </a:cubicBezTo>
                      <a:cubicBezTo>
                        <a:pt x="41" y="17"/>
                        <a:pt x="40" y="14"/>
                        <a:pt x="39" y="14"/>
                      </a:cubicBezTo>
                      <a:cubicBezTo>
                        <a:pt x="37" y="13"/>
                        <a:pt x="35" y="13"/>
                        <a:pt x="34" y="14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28" y="11"/>
                        <a:pt x="24" y="10"/>
                        <a:pt x="24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7" y="11"/>
                        <a:pt x="29" y="10"/>
                      </a:cubicBezTo>
                      <a:cubicBezTo>
                        <a:pt x="31" y="10"/>
                        <a:pt x="35" y="7"/>
                        <a:pt x="36" y="9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6" y="3"/>
                        <a:pt x="39" y="2"/>
                        <a:pt x="40" y="3"/>
                      </a:cubicBezTo>
                      <a:cubicBezTo>
                        <a:pt x="39" y="0"/>
                        <a:pt x="34" y="2"/>
                        <a:pt x="31" y="2"/>
                      </a:cubicBezTo>
                      <a:cubicBezTo>
                        <a:pt x="32" y="1"/>
                        <a:pt x="30" y="0"/>
                        <a:pt x="30" y="0"/>
                      </a:cubicBezTo>
                      <a:cubicBezTo>
                        <a:pt x="30" y="0"/>
                        <a:pt x="30" y="2"/>
                        <a:pt x="27" y="3"/>
                      </a:cubicBezTo>
                      <a:cubicBezTo>
                        <a:pt x="25" y="4"/>
                        <a:pt x="24" y="7"/>
                        <a:pt x="25" y="8"/>
                      </a:cubicBezTo>
                      <a:cubicBezTo>
                        <a:pt x="21" y="10"/>
                        <a:pt x="14" y="9"/>
                        <a:pt x="9" y="11"/>
                      </a:cubicBezTo>
                      <a:cubicBezTo>
                        <a:pt x="5" y="13"/>
                        <a:pt x="0" y="20"/>
                        <a:pt x="0" y="20"/>
                      </a:cubicBezTo>
                      <a:close/>
                      <a:moveTo>
                        <a:pt x="33" y="5"/>
                      </a:moveTo>
                      <a:cubicBezTo>
                        <a:pt x="34" y="7"/>
                        <a:pt x="26" y="8"/>
                        <a:pt x="26" y="8"/>
                      </a:cubicBezTo>
                      <a:cubicBezTo>
                        <a:pt x="26" y="8"/>
                        <a:pt x="32" y="2"/>
                        <a:pt x="33" y="5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29" name="Freeform 1333"/>
                <p:cNvSpPr>
                  <a:spLocks noEditPoints="1"/>
                </p:cNvSpPr>
                <p:nvPr/>
              </p:nvSpPr>
              <p:spPr bwMode="auto">
                <a:xfrm>
                  <a:off x="0" y="22225"/>
                  <a:ext cx="476250" cy="355600"/>
                </a:xfrm>
                <a:custGeom>
                  <a:gdLst>
                    <a:gd fmla="*/ 365494 w 43" name="T0"/>
                    <a:gd fmla="*/ 122238 h 32" name="T1"/>
                    <a:gd fmla="*/ 199360 w 43" name="T2"/>
                    <a:gd fmla="*/ 88900 h 32" name="T3"/>
                    <a:gd fmla="*/ 166134 w 43" name="T4"/>
                    <a:gd fmla="*/ 33338 h 32" name="T5"/>
                    <a:gd fmla="*/ 143983 w 43" name="T6"/>
                    <a:gd fmla="*/ 0 h 32" name="T7"/>
                    <a:gd fmla="*/ 121831 w 43" name="T8"/>
                    <a:gd fmla="*/ 22225 h 32" name="T9"/>
                    <a:gd fmla="*/ 22151 w 43" name="T10"/>
                    <a:gd fmla="*/ 33338 h 32" name="T11"/>
                    <a:gd fmla="*/ 88605 w 43" name="T12"/>
                    <a:gd fmla="*/ 77788 h 32" name="T13"/>
                    <a:gd fmla="*/ 77529 w 43" name="T14"/>
                    <a:gd fmla="*/ 100013 h 32" name="T15"/>
                    <a:gd fmla="*/ 143983 w 43" name="T16"/>
                    <a:gd fmla="*/ 111125 h 32" name="T17"/>
                    <a:gd fmla="*/ 188285 w 43" name="T18"/>
                    <a:gd fmla="*/ 100013 h 32" name="T19"/>
                    <a:gd fmla="*/ 210436 w 43" name="T20"/>
                    <a:gd fmla="*/ 111125 h 32" name="T21"/>
                    <a:gd fmla="*/ 121831 w 43" name="T22"/>
                    <a:gd fmla="*/ 144463 h 32" name="T23"/>
                    <a:gd fmla="*/ 99680 w 43" name="T24"/>
                    <a:gd fmla="*/ 155575 h 32" name="T25"/>
                    <a:gd fmla="*/ 44302 w 43" name="T26"/>
                    <a:gd fmla="*/ 155575 h 32" name="T27"/>
                    <a:gd fmla="*/ 0 w 43" name="T28"/>
                    <a:gd fmla="*/ 166688 h 32" name="T29"/>
                    <a:gd fmla="*/ 33227 w 43" name="T30"/>
                    <a:gd fmla="*/ 200025 h 32" name="T31"/>
                    <a:gd fmla="*/ 11076 w 43" name="T32"/>
                    <a:gd fmla="*/ 244475 h 32" name="T33"/>
                    <a:gd fmla="*/ 55378 w 43" name="T34"/>
                    <a:gd fmla="*/ 233363 h 32" name="T35"/>
                    <a:gd fmla="*/ 44302 w 43" name="T36"/>
                    <a:gd fmla="*/ 288925 h 32" name="T37"/>
                    <a:gd fmla="*/ 0 w 43" name="T38"/>
                    <a:gd fmla="*/ 333375 h 32" name="T39"/>
                    <a:gd fmla="*/ 77529 w 43" name="T40"/>
                    <a:gd fmla="*/ 300038 h 32" name="T41"/>
                    <a:gd fmla="*/ 99680 w 43" name="T42"/>
                    <a:gd fmla="*/ 277813 h 32" name="T43"/>
                    <a:gd fmla="*/ 99680 w 43" name="T44"/>
                    <a:gd fmla="*/ 311150 h 32" name="T45"/>
                    <a:gd fmla="*/ 132907 w 43" name="T46"/>
                    <a:gd fmla="*/ 277813 h 32" name="T47"/>
                    <a:gd fmla="*/ 143983 w 43" name="T48"/>
                    <a:gd fmla="*/ 166688 h 32" name="T49"/>
                    <a:gd fmla="*/ 155058 w 43" name="T50"/>
                    <a:gd fmla="*/ 144463 h 32" name="T51"/>
                    <a:gd fmla="*/ 121831 w 43" name="T52"/>
                    <a:gd fmla="*/ 177800 h 32" name="T53"/>
                    <a:gd fmla="*/ 99680 w 43" name="T54"/>
                    <a:gd fmla="*/ 255588 h 32" name="T55"/>
                    <a:gd fmla="*/ 77529 w 43" name="T56"/>
                    <a:gd fmla="*/ 266700 h 32" name="T57"/>
                    <a:gd fmla="*/ 88605 w 43" name="T58"/>
                    <a:gd fmla="*/ 222250 h 32" name="T59"/>
                    <a:gd fmla="*/ 221512 w 43" name="T60"/>
                    <a:gd fmla="*/ 111125 h 32" name="T61"/>
                    <a:gd fmla="*/ 398721 w 43" name="T62"/>
                    <a:gd fmla="*/ 155575 h 32" name="T63"/>
                    <a:gd fmla="*/ 221512 w 43" name="T64"/>
                    <a:gd fmla="*/ 166688 h 32" name="T65"/>
                    <a:gd fmla="*/ 210436 w 43" name="T66"/>
                    <a:gd fmla="*/ 266700 h 32" name="T67"/>
                    <a:gd fmla="*/ 232587 w 43" name="T68"/>
                    <a:gd fmla="*/ 144463 h 32" name="T69"/>
                    <a:gd fmla="*/ 221512 w 43" name="T70"/>
                    <a:gd fmla="*/ 322263 h 32" name="T71"/>
                    <a:gd fmla="*/ 299041 w 43" name="T72"/>
                    <a:gd fmla="*/ 355600 h 32" name="T73"/>
                    <a:gd fmla="*/ 243663 w 43" name="T74"/>
                    <a:gd fmla="*/ 277813 h 32" name="T75"/>
                    <a:gd fmla="*/ 299041 w 43" name="T76"/>
                    <a:gd fmla="*/ 300038 h 32" name="T77"/>
                    <a:gd fmla="*/ 254738 w 43" name="T78"/>
                    <a:gd fmla="*/ 222250 h 32" name="T79"/>
                    <a:gd fmla="*/ 287965 w 43" name="T80"/>
                    <a:gd fmla="*/ 244475 h 32" name="T81"/>
                    <a:gd fmla="*/ 343343 w 43" name="T82"/>
                    <a:gd fmla="*/ 133350 h 32" name="T83"/>
                    <a:gd fmla="*/ 476250 w 43" name="T84"/>
                    <a:gd fmla="*/ 222250 h 32" name="T85"/>
                    <a:gd fmla="*/ 365494 w 43" name="T86"/>
                    <a:gd fmla="*/ 122238 h 32" name="T87"/>
                    <a:gd fmla="*/ 177209 w 43" name="T88"/>
                    <a:gd fmla="*/ 88900 h 32" name="T89"/>
                    <a:gd fmla="*/ 99680 w 43" name="T90"/>
                    <a:gd fmla="*/ 55563 h 32" name="T91"/>
                    <a:gd fmla="*/ 177209 w 43" name="T92"/>
                    <a:gd fmla="*/ 88900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33" y="11"/>
                      </a:moveTo>
                      <a:cubicBezTo>
                        <a:pt x="28" y="9"/>
                        <a:pt x="21" y="10"/>
                        <a:pt x="18" y="8"/>
                      </a:cubicBezTo>
                      <a:cubicBezTo>
                        <a:pt x="18" y="7"/>
                        <a:pt x="17" y="4"/>
                        <a:pt x="15" y="3"/>
                      </a:cubicBezTo>
                      <a:cubicBezTo>
                        <a:pt x="12" y="2"/>
                        <a:pt x="13" y="0"/>
                        <a:pt x="13" y="0"/>
                      </a:cubicBezTo>
                      <a:cubicBezTo>
                        <a:pt x="13" y="0"/>
                        <a:pt x="10" y="1"/>
                        <a:pt x="11" y="2"/>
                      </a:cubicBezTo>
                      <a:cubicBezTo>
                        <a:pt x="9" y="2"/>
                        <a:pt x="4" y="0"/>
                        <a:pt x="2" y="3"/>
                      </a:cubicBezTo>
                      <a:cubicBezTo>
                        <a:pt x="3" y="2"/>
                        <a:pt x="6" y="3"/>
                        <a:pt x="8" y="7"/>
                      </a:cubicBezTo>
                      <a:cubicBezTo>
                        <a:pt x="7" y="7"/>
                        <a:pt x="6" y="8"/>
                        <a:pt x="7" y="9"/>
                      </a:cubicBezTo>
                      <a:cubicBezTo>
                        <a:pt x="8" y="7"/>
                        <a:pt x="11" y="10"/>
                        <a:pt x="13" y="10"/>
                      </a:cubicBezTo>
                      <a:cubicBezTo>
                        <a:pt x="16" y="11"/>
                        <a:pt x="17" y="9"/>
                        <a:pt x="17" y="9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4" y="11"/>
                        <a:pt x="11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7" y="13"/>
                        <a:pt x="5" y="13"/>
                        <a:pt x="4" y="14"/>
                      </a:cubicBezTo>
                      <a:cubicBezTo>
                        <a:pt x="2" y="14"/>
                        <a:pt x="1" y="17"/>
                        <a:pt x="0" y="15"/>
                      </a:cubicBezTo>
                      <a:cubicBezTo>
                        <a:pt x="0" y="16"/>
                        <a:pt x="1" y="18"/>
                        <a:pt x="3" y="18"/>
                      </a:cubicBezTo>
                      <a:cubicBezTo>
                        <a:pt x="2" y="18"/>
                        <a:pt x="0" y="21"/>
                        <a:pt x="1" y="22"/>
                      </a:cubicBezTo>
                      <a:cubicBezTo>
                        <a:pt x="1" y="21"/>
                        <a:pt x="3" y="21"/>
                        <a:pt x="5" y="21"/>
                      </a:cubicBezTo>
                      <a:cubicBezTo>
                        <a:pt x="4" y="22"/>
                        <a:pt x="3" y="23"/>
                        <a:pt x="4" y="26"/>
                      </a:cubicBezTo>
                      <a:cubicBezTo>
                        <a:pt x="5" y="28"/>
                        <a:pt x="1" y="30"/>
                        <a:pt x="0" y="30"/>
                      </a:cubicBezTo>
                      <a:cubicBezTo>
                        <a:pt x="2" y="31"/>
                        <a:pt x="5" y="30"/>
                        <a:pt x="7" y="27"/>
                      </a:cubicBezTo>
                      <a:cubicBezTo>
                        <a:pt x="9" y="24"/>
                        <a:pt x="9" y="25"/>
                        <a:pt x="9" y="25"/>
                      </a:cubicBezTo>
                      <a:cubicBezTo>
                        <a:pt x="9" y="25"/>
                        <a:pt x="8" y="28"/>
                        <a:pt x="9" y="28"/>
                      </a:cubicBezTo>
                      <a:cubicBezTo>
                        <a:pt x="10" y="27"/>
                        <a:pt x="11" y="26"/>
                        <a:pt x="12" y="25"/>
                      </a:cubicBezTo>
                      <a:cubicBezTo>
                        <a:pt x="14" y="25"/>
                        <a:pt x="16" y="21"/>
                        <a:pt x="13" y="15"/>
                      </a:cubicBezTo>
                      <a:cubicBezTo>
                        <a:pt x="12" y="14"/>
                        <a:pt x="14" y="13"/>
                        <a:pt x="14" y="13"/>
                      </a:cubicBezTo>
                      <a:cubicBezTo>
                        <a:pt x="14" y="13"/>
                        <a:pt x="12" y="14"/>
                        <a:pt x="11" y="16"/>
                      </a:cubicBezTo>
                      <a:cubicBezTo>
                        <a:pt x="10" y="18"/>
                        <a:pt x="10" y="21"/>
                        <a:pt x="9" y="23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9" y="22"/>
                        <a:pt x="8" y="20"/>
                      </a:cubicBezTo>
                      <a:cubicBezTo>
                        <a:pt x="8" y="19"/>
                        <a:pt x="12" y="10"/>
                        <a:pt x="20" y="10"/>
                      </a:cubicBezTo>
                      <a:cubicBezTo>
                        <a:pt x="21" y="10"/>
                        <a:pt x="33" y="9"/>
                        <a:pt x="36" y="14"/>
                      </a:cubicBezTo>
                      <a:cubicBezTo>
                        <a:pt x="33" y="11"/>
                        <a:pt x="23" y="10"/>
                        <a:pt x="20" y="15"/>
                      </a:cubicBezTo>
                      <a:cubicBezTo>
                        <a:pt x="17" y="20"/>
                        <a:pt x="19" y="24"/>
                        <a:pt x="19" y="24"/>
                      </a:cubicBezTo>
                      <a:cubicBezTo>
                        <a:pt x="19" y="24"/>
                        <a:pt x="14" y="19"/>
                        <a:pt x="21" y="13"/>
                      </a:cubicBezTo>
                      <a:cubicBezTo>
                        <a:pt x="20" y="13"/>
                        <a:pt x="9" y="23"/>
                        <a:pt x="20" y="29"/>
                      </a:cubicBezTo>
                      <a:cubicBezTo>
                        <a:pt x="23" y="31"/>
                        <a:pt x="26" y="29"/>
                        <a:pt x="27" y="32"/>
                      </a:cubicBezTo>
                      <a:cubicBezTo>
                        <a:pt x="27" y="29"/>
                        <a:pt x="23" y="28"/>
                        <a:pt x="22" y="25"/>
                      </a:cubicBezTo>
                      <a:cubicBezTo>
                        <a:pt x="23" y="26"/>
                        <a:pt x="25" y="26"/>
                        <a:pt x="27" y="27"/>
                      </a:cubicBezTo>
                      <a:cubicBezTo>
                        <a:pt x="27" y="25"/>
                        <a:pt x="22" y="24"/>
                        <a:pt x="23" y="20"/>
                      </a:cubicBezTo>
                      <a:cubicBezTo>
                        <a:pt x="23" y="22"/>
                        <a:pt x="25" y="22"/>
                        <a:pt x="26" y="22"/>
                      </a:cubicBezTo>
                      <a:cubicBezTo>
                        <a:pt x="26" y="21"/>
                        <a:pt x="19" y="11"/>
                        <a:pt x="31" y="12"/>
                      </a:cubicBezTo>
                      <a:cubicBezTo>
                        <a:pt x="37" y="13"/>
                        <a:pt x="43" y="20"/>
                        <a:pt x="43" y="20"/>
                      </a:cubicBezTo>
                      <a:cubicBezTo>
                        <a:pt x="43" y="20"/>
                        <a:pt x="38" y="13"/>
                        <a:pt x="33" y="11"/>
                      </a:cubicBezTo>
                      <a:close/>
                      <a:moveTo>
                        <a:pt x="16" y="8"/>
                      </a:moveTo>
                      <a:cubicBezTo>
                        <a:pt x="16" y="8"/>
                        <a:pt x="9" y="7"/>
                        <a:pt x="9" y="5"/>
                      </a:cubicBezTo>
                      <a:cubicBezTo>
                        <a:pt x="10" y="2"/>
                        <a:pt x="16" y="8"/>
                        <a:pt x="16" y="8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30" name="Freeform 1334"/>
                <p:cNvSpPr/>
                <p:nvPr/>
              </p:nvSpPr>
              <p:spPr bwMode="auto">
                <a:xfrm>
                  <a:off x="298450" y="177800"/>
                  <a:ext cx="366713" cy="222250"/>
                </a:xfrm>
                <a:custGeom>
                  <a:gdLst>
                    <a:gd fmla="*/ 366713 w 33" name="T0"/>
                    <a:gd fmla="*/ 122238 h 20" name="T1"/>
                    <a:gd fmla="*/ 366713 w 33" name="T2"/>
                    <a:gd fmla="*/ 133350 h 20" name="T3"/>
                    <a:gd fmla="*/ 255588 w 33" name="T4"/>
                    <a:gd fmla="*/ 122238 h 20" name="T5"/>
                    <a:gd fmla="*/ 200025 w 33" name="T6"/>
                    <a:gd fmla="*/ 166688 h 20" name="T7"/>
                    <a:gd fmla="*/ 244475 w 33" name="T8"/>
                    <a:gd fmla="*/ 122238 h 20" name="T9"/>
                    <a:gd fmla="*/ 255588 w 33" name="T10"/>
                    <a:gd fmla="*/ 111125 h 20" name="T11"/>
                    <a:gd fmla="*/ 133350 w 33" name="T12"/>
                    <a:gd fmla="*/ 144463 h 20" name="T13"/>
                    <a:gd fmla="*/ 111125 w 33" name="T14"/>
                    <a:gd fmla="*/ 177800 h 20" name="T15"/>
                    <a:gd fmla="*/ 66675 w 33" name="T16"/>
                    <a:gd fmla="*/ 222250 h 20" name="T17"/>
                    <a:gd fmla="*/ 122238 w 33" name="T18"/>
                    <a:gd fmla="*/ 144463 h 20" name="T19"/>
                    <a:gd fmla="*/ 88900 w 33" name="T20"/>
                    <a:gd fmla="*/ 144463 h 20" name="T21"/>
                    <a:gd fmla="*/ 0 w 33" name="T22"/>
                    <a:gd fmla="*/ 144463 h 20" name="T23"/>
                    <a:gd fmla="*/ 88900 w 33" name="T24"/>
                    <a:gd fmla="*/ 133350 h 20" name="T25"/>
                    <a:gd fmla="*/ 111125 w 33" name="T26"/>
                    <a:gd fmla="*/ 144463 h 20" name="T27"/>
                    <a:gd fmla="*/ 66675 w 33" name="T28"/>
                    <a:gd fmla="*/ 66675 h 20" name="T29"/>
                    <a:gd fmla="*/ 111125 w 33" name="T30"/>
                    <a:gd fmla="*/ 100013 h 20" name="T31"/>
                    <a:gd fmla="*/ 133350 w 33" name="T32"/>
                    <a:gd fmla="*/ 144463 h 20" name="T33"/>
                    <a:gd fmla="*/ 244475 w 33" name="T34"/>
                    <a:gd fmla="*/ 111125 h 20" name="T35"/>
                    <a:gd fmla="*/ 222250 w 33" name="T36"/>
                    <a:gd fmla="*/ 100013 h 20" name="T37"/>
                    <a:gd fmla="*/ 177800 w 33" name="T38"/>
                    <a:gd fmla="*/ 77788 h 20" name="T39"/>
                    <a:gd fmla="*/ 166688 w 33" name="T40"/>
                    <a:gd fmla="*/ 33338 h 20" name="T41"/>
                    <a:gd fmla="*/ 211138 w 33" name="T42"/>
                    <a:gd fmla="*/ 55563 h 20" name="T43"/>
                    <a:gd fmla="*/ 255588 w 33" name="T44"/>
                    <a:gd fmla="*/ 100013 h 20" name="T45"/>
                    <a:gd fmla="*/ 311150 w 33" name="T46"/>
                    <a:gd fmla="*/ 100013 h 20" name="T47"/>
                    <a:gd fmla="*/ 277813 w 33" name="T48"/>
                    <a:gd fmla="*/ 44450 h 20" name="T49"/>
                    <a:gd fmla="*/ 288925 w 33" name="T50"/>
                    <a:gd fmla="*/ 0 h 20" name="T51"/>
                    <a:gd fmla="*/ 311150 w 33" name="T52"/>
                    <a:gd fmla="*/ 44450 h 20" name="T53"/>
                    <a:gd fmla="*/ 322263 w 33" name="T54"/>
                    <a:gd fmla="*/ 100013 h 20" name="T55"/>
                    <a:gd fmla="*/ 366713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33" y="11"/>
                      </a:move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28" y="7"/>
                        <a:pt x="23" y="11"/>
                      </a:cubicBezTo>
                      <a:cubicBezTo>
                        <a:pt x="23" y="12"/>
                        <a:pt x="23" y="15"/>
                        <a:pt x="18" y="15"/>
                      </a:cubicBezTo>
                      <a:cubicBezTo>
                        <a:pt x="19" y="15"/>
                        <a:pt x="19" y="12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4" y="15"/>
                        <a:pt x="12" y="13"/>
                      </a:cubicBezTo>
                      <a:cubicBezTo>
                        <a:pt x="11" y="14"/>
                        <a:pt x="11" y="15"/>
                        <a:pt x="10" y="16"/>
                      </a:cubicBezTo>
                      <a:cubicBezTo>
                        <a:pt x="8" y="17"/>
                        <a:pt x="6" y="18"/>
                        <a:pt x="6" y="20"/>
                      </a:cubicBezTo>
                      <a:cubicBezTo>
                        <a:pt x="5" y="19"/>
                        <a:pt x="5" y="14"/>
                        <a:pt x="11" y="13"/>
                      </a:cubicBezTo>
                      <a:cubicBezTo>
                        <a:pt x="10" y="13"/>
                        <a:pt x="8" y="13"/>
                        <a:pt x="8" y="13"/>
                      </a:cubicBezTo>
                      <a:cubicBezTo>
                        <a:pt x="8" y="13"/>
                        <a:pt x="4" y="16"/>
                        <a:pt x="0" y="13"/>
                      </a:cubicBezTo>
                      <a:cubicBezTo>
                        <a:pt x="1" y="12"/>
                        <a:pt x="4" y="9"/>
                        <a:pt x="8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5" y="11"/>
                        <a:pt x="6" y="6"/>
                      </a:cubicBezTo>
                      <a:cubicBezTo>
                        <a:pt x="7" y="7"/>
                        <a:pt x="10" y="7"/>
                        <a:pt x="10" y="9"/>
                      </a:cubicBezTo>
                      <a:cubicBezTo>
                        <a:pt x="11" y="11"/>
                        <a:pt x="10" y="12"/>
                        <a:pt x="12" y="13"/>
                      </a:cubicBezTo>
                      <a:cubicBezTo>
                        <a:pt x="14" y="14"/>
                        <a:pt x="22" y="10"/>
                        <a:pt x="22" y="10"/>
                      </a:cubicBezTo>
                      <a:cubicBezTo>
                        <a:pt x="22" y="10"/>
                        <a:pt x="21" y="9"/>
                        <a:pt x="20" y="9"/>
                      </a:cubicBezTo>
                      <a:cubicBezTo>
                        <a:pt x="19" y="9"/>
                        <a:pt x="17" y="8"/>
                        <a:pt x="16" y="7"/>
                      </a:cubicBezTo>
                      <a:cubicBezTo>
                        <a:pt x="14" y="5"/>
                        <a:pt x="15" y="3"/>
                        <a:pt x="15" y="3"/>
                      </a:cubicBezTo>
                      <a:cubicBezTo>
                        <a:pt x="15" y="3"/>
                        <a:pt x="16" y="3"/>
                        <a:pt x="19" y="5"/>
                      </a:cubicBezTo>
                      <a:cubicBezTo>
                        <a:pt x="22" y="7"/>
                        <a:pt x="19" y="8"/>
                        <a:pt x="23" y="9"/>
                      </a:cubicBezTo>
                      <a:cubicBezTo>
                        <a:pt x="25" y="9"/>
                        <a:pt x="28" y="8"/>
                        <a:pt x="28" y="9"/>
                      </a:cubicBezTo>
                      <a:cubicBezTo>
                        <a:pt x="27" y="8"/>
                        <a:pt x="24" y="6"/>
                        <a:pt x="25" y="4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7" y="0"/>
                        <a:pt x="29" y="2"/>
                        <a:pt x="28" y="4"/>
                      </a:cubicBezTo>
                      <a:cubicBezTo>
                        <a:pt x="28" y="6"/>
                        <a:pt x="28" y="8"/>
                        <a:pt x="29" y="9"/>
                      </a:cubicBezTo>
                      <a:cubicBezTo>
                        <a:pt x="31" y="10"/>
                        <a:pt x="33" y="11"/>
                        <a:pt x="33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31" name="Freeform 1335"/>
                <p:cNvSpPr/>
                <p:nvPr/>
              </p:nvSpPr>
              <p:spPr bwMode="auto">
                <a:xfrm>
                  <a:off x="720725" y="177800"/>
                  <a:ext cx="365125" cy="222250"/>
                </a:xfrm>
                <a:custGeom>
                  <a:gdLst>
                    <a:gd fmla="*/ 0 w 33" name="T0"/>
                    <a:gd fmla="*/ 122238 h 20" name="T1"/>
                    <a:gd fmla="*/ 0 w 33" name="T2"/>
                    <a:gd fmla="*/ 133350 h 20" name="T3"/>
                    <a:gd fmla="*/ 121708 w 33" name="T4"/>
                    <a:gd fmla="*/ 122238 h 20" name="T5"/>
                    <a:gd fmla="*/ 165966 w 33" name="T6"/>
                    <a:gd fmla="*/ 166688 h 20" name="T7"/>
                    <a:gd fmla="*/ 121708 w 33" name="T8"/>
                    <a:gd fmla="*/ 122238 h 20" name="T9"/>
                    <a:gd fmla="*/ 110644 w 33" name="T10"/>
                    <a:gd fmla="*/ 111125 h 20" name="T11"/>
                    <a:gd fmla="*/ 243417 w 33" name="T12"/>
                    <a:gd fmla="*/ 144463 h 20" name="T13"/>
                    <a:gd fmla="*/ 265545 w 33" name="T14"/>
                    <a:gd fmla="*/ 177800 h 20" name="T15"/>
                    <a:gd fmla="*/ 298739 w 33" name="T16"/>
                    <a:gd fmla="*/ 222250 h 20" name="T17"/>
                    <a:gd fmla="*/ 243417 w 33" name="T18"/>
                    <a:gd fmla="*/ 144463 h 20" name="T19"/>
                    <a:gd fmla="*/ 287674 w 33" name="T20"/>
                    <a:gd fmla="*/ 144463 h 20" name="T21"/>
                    <a:gd fmla="*/ 365125 w 33" name="T22"/>
                    <a:gd fmla="*/ 144463 h 20" name="T23"/>
                    <a:gd fmla="*/ 287674 w 33" name="T24"/>
                    <a:gd fmla="*/ 133350 h 20" name="T25"/>
                    <a:gd fmla="*/ 254481 w 33" name="T26"/>
                    <a:gd fmla="*/ 144463 h 20" name="T27"/>
                    <a:gd fmla="*/ 298739 w 33" name="T28"/>
                    <a:gd fmla="*/ 66675 h 20" name="T29"/>
                    <a:gd fmla="*/ 254481 w 33" name="T30"/>
                    <a:gd fmla="*/ 100013 h 20" name="T31"/>
                    <a:gd fmla="*/ 232352 w 33" name="T32"/>
                    <a:gd fmla="*/ 144463 h 20" name="T33"/>
                    <a:gd fmla="*/ 121708 w 33" name="T34"/>
                    <a:gd fmla="*/ 111125 h 20" name="T35"/>
                    <a:gd fmla="*/ 143837 w 33" name="T36"/>
                    <a:gd fmla="*/ 100013 h 20" name="T37"/>
                    <a:gd fmla="*/ 199159 w 33" name="T38"/>
                    <a:gd fmla="*/ 77788 h 20" name="T39"/>
                    <a:gd fmla="*/ 210223 w 33" name="T40"/>
                    <a:gd fmla="*/ 33338 h 20" name="T41"/>
                    <a:gd fmla="*/ 154902 w 33" name="T42"/>
                    <a:gd fmla="*/ 55563 h 20" name="T43"/>
                    <a:gd fmla="*/ 121708 w 33" name="T44"/>
                    <a:gd fmla="*/ 100013 h 20" name="T45"/>
                    <a:gd fmla="*/ 55322 w 33" name="T46"/>
                    <a:gd fmla="*/ 100013 h 20" name="T47"/>
                    <a:gd fmla="*/ 99580 w 33" name="T48"/>
                    <a:gd fmla="*/ 44450 h 20" name="T49"/>
                    <a:gd fmla="*/ 88515 w 33" name="T50"/>
                    <a:gd fmla="*/ 0 h 20" name="T51"/>
                    <a:gd fmla="*/ 55322 w 33" name="T52"/>
                    <a:gd fmla="*/ 44450 h 20" name="T53"/>
                    <a:gd fmla="*/ 44258 w 33" name="T54"/>
                    <a:gd fmla="*/ 100013 h 20" name="T55"/>
                    <a:gd fmla="*/ 0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0" y="11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5" y="7"/>
                        <a:pt x="11" y="11"/>
                      </a:cubicBezTo>
                      <a:cubicBezTo>
                        <a:pt x="10" y="12"/>
                        <a:pt x="10" y="15"/>
                        <a:pt x="15" y="15"/>
                      </a:cubicBezTo>
                      <a:cubicBezTo>
                        <a:pt x="15" y="15"/>
                        <a:pt x="15" y="12"/>
                        <a:pt x="11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20" y="15"/>
                        <a:pt x="22" y="13"/>
                      </a:cubicBezTo>
                      <a:cubicBezTo>
                        <a:pt x="22" y="14"/>
                        <a:pt x="22" y="15"/>
                        <a:pt x="24" y="16"/>
                      </a:cubicBezTo>
                      <a:cubicBezTo>
                        <a:pt x="25" y="17"/>
                        <a:pt x="27" y="18"/>
                        <a:pt x="27" y="20"/>
                      </a:cubicBezTo>
                      <a:cubicBezTo>
                        <a:pt x="28" y="19"/>
                        <a:pt x="29" y="14"/>
                        <a:pt x="22" y="13"/>
                      </a:cubicBezTo>
                      <a:cubicBezTo>
                        <a:pt x="23" y="13"/>
                        <a:pt x="26" y="13"/>
                        <a:pt x="26" y="13"/>
                      </a:cubicBezTo>
                      <a:cubicBezTo>
                        <a:pt x="26" y="13"/>
                        <a:pt x="29" y="16"/>
                        <a:pt x="33" y="13"/>
                      </a:cubicBezTo>
                      <a:cubicBezTo>
                        <a:pt x="32" y="12"/>
                        <a:pt x="29" y="9"/>
                        <a:pt x="26" y="12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8" y="11"/>
                        <a:pt x="27" y="6"/>
                      </a:cubicBezTo>
                      <a:cubicBezTo>
                        <a:pt x="26" y="7"/>
                        <a:pt x="23" y="7"/>
                        <a:pt x="23" y="9"/>
                      </a:cubicBezTo>
                      <a:cubicBezTo>
                        <a:pt x="22" y="11"/>
                        <a:pt x="23" y="12"/>
                        <a:pt x="21" y="13"/>
                      </a:cubicBezTo>
                      <a:cubicBezTo>
                        <a:pt x="19" y="14"/>
                        <a:pt x="11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ubicBezTo>
                        <a:pt x="14" y="9"/>
                        <a:pt x="16" y="8"/>
                        <a:pt x="18" y="7"/>
                      </a:cubicBezTo>
                      <a:cubicBezTo>
                        <a:pt x="19" y="5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4" y="5"/>
                      </a:cubicBezTo>
                      <a:cubicBezTo>
                        <a:pt x="12" y="7"/>
                        <a:pt x="14" y="8"/>
                        <a:pt x="11" y="9"/>
                      </a:cubicBezTo>
                      <a:cubicBezTo>
                        <a:pt x="8" y="9"/>
                        <a:pt x="6" y="8"/>
                        <a:pt x="5" y="9"/>
                      </a:cubicBezTo>
                      <a:cubicBezTo>
                        <a:pt x="6" y="8"/>
                        <a:pt x="9" y="6"/>
                        <a:pt x="9" y="4"/>
                      </a:cubicBezTo>
                      <a:cubicBezTo>
                        <a:pt x="8" y="1"/>
                        <a:pt x="7" y="1"/>
                        <a:pt x="8" y="0"/>
                      </a:cubicBezTo>
                      <a:cubicBezTo>
                        <a:pt x="7" y="0"/>
                        <a:pt x="5" y="2"/>
                        <a:pt x="5" y="4"/>
                      </a:cubicBezTo>
                      <a:cubicBezTo>
                        <a:pt x="5" y="6"/>
                        <a:pt x="5" y="8"/>
                        <a:pt x="4" y="9"/>
                      </a:cubicBezTo>
                      <a:cubicBezTo>
                        <a:pt x="2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32" name="Freeform 1336"/>
                <p:cNvSpPr>
                  <a:spLocks noEditPoints="1"/>
                </p:cNvSpPr>
                <p:nvPr/>
              </p:nvSpPr>
              <p:spPr bwMode="auto">
                <a:xfrm>
                  <a:off x="565150" y="0"/>
                  <a:ext cx="242888" cy="255588"/>
                </a:xfrm>
                <a:custGeom>
                  <a:gdLst>
                    <a:gd fmla="*/ 143525 w 22" name="T0"/>
                    <a:gd fmla="*/ 144463 h 23" name="T1"/>
                    <a:gd fmla="*/ 187686 w 22" name="T2"/>
                    <a:gd fmla="*/ 188913 h 23" name="T3"/>
                    <a:gd fmla="*/ 187686 w 22" name="T4"/>
                    <a:gd fmla="*/ 166688 h 23" name="T5"/>
                    <a:gd fmla="*/ 209767 w 22" name="T6"/>
                    <a:gd fmla="*/ 155575 h 23" name="T7"/>
                    <a:gd fmla="*/ 242888 w 22" name="T8"/>
                    <a:gd fmla="*/ 166688 h 23" name="T9"/>
                    <a:gd fmla="*/ 198727 w 22" name="T10"/>
                    <a:gd fmla="*/ 122238 h 23" name="T11"/>
                    <a:gd fmla="*/ 198727 w 22" name="T12"/>
                    <a:gd fmla="*/ 111125 h 23" name="T13"/>
                    <a:gd fmla="*/ 143525 w 22" name="T14"/>
                    <a:gd fmla="*/ 122238 h 23" name="T15"/>
                    <a:gd fmla="*/ 143525 w 22" name="T16"/>
                    <a:gd fmla="*/ 33338 h 23" name="T17"/>
                    <a:gd fmla="*/ 132484 w 22" name="T18"/>
                    <a:gd fmla="*/ 55563 h 23" name="T19"/>
                    <a:gd fmla="*/ 66242 w 22" name="T20"/>
                    <a:gd fmla="*/ 0 h 23" name="T21"/>
                    <a:gd fmla="*/ 77283 w 22" name="T22"/>
                    <a:gd fmla="*/ 33338 h 23" name="T23"/>
                    <a:gd fmla="*/ 88323 w 22" name="T24"/>
                    <a:gd fmla="*/ 66675 h 23" name="T25"/>
                    <a:gd fmla="*/ 66242 w 22" name="T26"/>
                    <a:gd fmla="*/ 66675 h 23" name="T27"/>
                    <a:gd fmla="*/ 99363 w 22" name="T28"/>
                    <a:gd fmla="*/ 100013 h 23" name="T29"/>
                    <a:gd fmla="*/ 132484 w 22" name="T30"/>
                    <a:gd fmla="*/ 144463 h 23" name="T31"/>
                    <a:gd fmla="*/ 99363 w 22" name="T32"/>
                    <a:gd fmla="*/ 122238 h 23" name="T33"/>
                    <a:gd fmla="*/ 66242 w 22" name="T34"/>
                    <a:gd fmla="*/ 100013 h 23" name="T35"/>
                    <a:gd fmla="*/ 77283 w 22" name="T36"/>
                    <a:gd fmla="*/ 111125 h 23" name="T37"/>
                    <a:gd fmla="*/ 0 w 22" name="T38"/>
                    <a:gd fmla="*/ 133350 h 23" name="T39"/>
                    <a:gd fmla="*/ 55202 w 22" name="T40"/>
                    <a:gd fmla="*/ 155575 h 23" name="T41"/>
                    <a:gd fmla="*/ 55202 w 22" name="T42"/>
                    <a:gd fmla="*/ 188913 h 23" name="T43"/>
                    <a:gd fmla="*/ 77283 w 22" name="T44"/>
                    <a:gd fmla="*/ 177800 h 23" name="T45"/>
                    <a:gd fmla="*/ 110404 w 22" name="T46"/>
                    <a:gd fmla="*/ 144463 h 23" name="T47"/>
                    <a:gd fmla="*/ 132484 w 22" name="T48"/>
                    <a:gd fmla="*/ 144463 h 23" name="T49"/>
                    <a:gd fmla="*/ 110404 w 22" name="T50"/>
                    <a:gd fmla="*/ 200025 h 23" name="T51"/>
                    <a:gd fmla="*/ 143525 w 22" name="T52"/>
                    <a:gd fmla="*/ 255588 h 23" name="T53"/>
                    <a:gd fmla="*/ 143525 w 22" name="T54"/>
                    <a:gd fmla="*/ 144463 h 23" name="T55"/>
                    <a:gd fmla="*/ 110404 w 22" name="T56"/>
                    <a:gd fmla="*/ 55563 h 23" name="T57"/>
                    <a:gd fmla="*/ 132484 w 22" name="T58"/>
                    <a:gd fmla="*/ 122238 h 23" name="T59"/>
                    <a:gd fmla="*/ 110404 w 22" name="T60"/>
                    <a:gd fmla="*/ 55563 h 23" name="T61"/>
                    <a:gd fmla="*/ 143525 w 22" name="T62"/>
                    <a:gd fmla="*/ 133350 h 23" name="T63"/>
                    <a:gd fmla="*/ 209767 w 22" name="T64"/>
                    <a:gd fmla="*/ 144463 h 23" name="T65"/>
                    <a:gd fmla="*/ 143525 w 22" name="T66"/>
                    <a:gd fmla="*/ 133350 h 23" name="T67"/>
                    <a:gd fmla="*/ 99363 w 22" name="T68"/>
                    <a:gd fmla="*/ 144463 h 23" name="T69"/>
                    <a:gd fmla="*/ 33121 w 22" name="T70"/>
                    <a:gd fmla="*/ 122238 h 23" name="T71"/>
                    <a:gd fmla="*/ 99363 w 22" name="T72"/>
                    <a:gd fmla="*/ 144463 h 23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</a:gdLst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b="b" l="0" r="r" t="0"/>
                  <a:pathLst>
                    <a:path h="23" w="22">
                      <a:moveTo>
                        <a:pt x="13" y="13"/>
                      </a:moveTo>
                      <a:cubicBezTo>
                        <a:pt x="12" y="16"/>
                        <a:pt x="17" y="16"/>
                        <a:pt x="17" y="17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7" y="15"/>
                        <a:pt x="18" y="15"/>
                        <a:pt x="19" y="14"/>
                      </a:cubicBezTo>
                      <a:cubicBezTo>
                        <a:pt x="20" y="14"/>
                        <a:pt x="21" y="14"/>
                        <a:pt x="22" y="15"/>
                      </a:cubicBezTo>
                      <a:cubicBezTo>
                        <a:pt x="22" y="12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6" y="8"/>
                        <a:pt x="13" y="11"/>
                      </a:cubicBezTo>
                      <a:cubicBezTo>
                        <a:pt x="15" y="8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2" y="5"/>
                      </a:cubicBezTo>
                      <a:cubicBezTo>
                        <a:pt x="12" y="2"/>
                        <a:pt x="7" y="0"/>
                        <a:pt x="6" y="0"/>
                      </a:cubicBezTo>
                      <a:cubicBezTo>
                        <a:pt x="7" y="0"/>
                        <a:pt x="7" y="2"/>
                        <a:pt x="7" y="3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7" y="7"/>
                        <a:pt x="8" y="9"/>
                        <a:pt x="9" y="9"/>
                      </a:cubicBezTo>
                      <a:cubicBezTo>
                        <a:pt x="11" y="10"/>
                        <a:pt x="10" y="12"/>
                        <a:pt x="12" y="13"/>
                      </a:cubicBezTo>
                      <a:cubicBezTo>
                        <a:pt x="11" y="13"/>
                        <a:pt x="9" y="13"/>
                        <a:pt x="9" y="11"/>
                      </a:cubicBezTo>
                      <a:cubicBezTo>
                        <a:pt x="8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4" y="8"/>
                        <a:pt x="0" y="11"/>
                        <a:pt x="0" y="12"/>
                      </a:cubicBezTo>
                      <a:cubicBezTo>
                        <a:pt x="1" y="11"/>
                        <a:pt x="3" y="14"/>
                        <a:pt x="5" y="14"/>
                      </a:cubicBezTo>
                      <a:cubicBezTo>
                        <a:pt x="4" y="15"/>
                        <a:pt x="4" y="16"/>
                        <a:pt x="5" y="17"/>
                      </a:cubicBezTo>
                      <a:cubicBezTo>
                        <a:pt x="5" y="15"/>
                        <a:pt x="6" y="15"/>
                        <a:pt x="7" y="16"/>
                      </a:cubicBezTo>
                      <a:cubicBezTo>
                        <a:pt x="9" y="16"/>
                        <a:pt x="10" y="14"/>
                        <a:pt x="10" y="13"/>
                      </a:cubicBezTo>
                      <a:cubicBezTo>
                        <a:pt x="10" y="13"/>
                        <a:pt x="12" y="13"/>
                        <a:pt x="12" y="13"/>
                      </a:cubicBezTo>
                      <a:cubicBezTo>
                        <a:pt x="12" y="13"/>
                        <a:pt x="10" y="15"/>
                        <a:pt x="10" y="18"/>
                      </a:cubicBezTo>
                      <a:cubicBezTo>
                        <a:pt x="9" y="22"/>
                        <a:pt x="13" y="23"/>
                        <a:pt x="13" y="23"/>
                      </a:cubicBezTo>
                      <a:cubicBezTo>
                        <a:pt x="7" y="20"/>
                        <a:pt x="12" y="14"/>
                        <a:pt x="13" y="13"/>
                      </a:cubicBezTo>
                      <a:close/>
                      <a:moveTo>
                        <a:pt x="10" y="5"/>
                      </a:moveTo>
                      <a:cubicBezTo>
                        <a:pt x="11" y="4"/>
                        <a:pt x="12" y="7"/>
                        <a:pt x="12" y="11"/>
                      </a:cubicBezTo>
                      <a:cubicBezTo>
                        <a:pt x="12" y="11"/>
                        <a:pt x="9" y="5"/>
                        <a:pt x="10" y="5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8" y="11"/>
                        <a:pt x="19" y="13"/>
                      </a:cubicBezTo>
                      <a:cubicBezTo>
                        <a:pt x="19" y="14"/>
                        <a:pt x="13" y="12"/>
                        <a:pt x="13" y="12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3" y="13"/>
                        <a:pt x="3" y="11"/>
                      </a:cubicBezTo>
                      <a:cubicBezTo>
                        <a:pt x="4" y="10"/>
                        <a:pt x="9" y="13"/>
                        <a:pt x="9" y="13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cxnSp>
            <p:nvCxnSpPr>
              <p:cNvPr id="17427" name="直接连接符 79"/>
              <p:cNvCxnSpPr>
                <a:cxnSpLocks noChangeShapeType="1"/>
              </p:cNvCxnSpPr>
              <p:nvPr/>
            </p:nvCxnSpPr>
            <p:spPr bwMode="auto">
              <a:xfrm>
                <a:off x="-107" y="319"/>
                <a:ext cx="187964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sp>
          <p:nvSpPr>
            <p:cNvPr id="17424" name="文本框 85"/>
            <p:cNvSpPr txBox="1">
              <a:spLocks noChangeArrowheads="1"/>
            </p:cNvSpPr>
            <p:nvPr/>
          </p:nvSpPr>
          <p:spPr bwMode="auto">
            <a:xfrm>
              <a:off x="59928" y="0"/>
              <a:ext cx="633744" cy="57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3200">
                  <a:latin charset="0" pitchFamily="66" typeface="Vivaldi"/>
                </a:rPr>
                <a:t>04</a:t>
              </a:r>
            </a:p>
          </p:txBody>
        </p:sp>
        <p:sp>
          <p:nvSpPr>
            <p:cNvPr id="17425" name="矩形 90"/>
            <p:cNvSpPr>
              <a:spLocks noChangeArrowheads="1"/>
            </p:cNvSpPr>
            <p:nvPr/>
          </p:nvSpPr>
          <p:spPr bwMode="auto">
            <a:xfrm>
              <a:off x="-1" y="838416"/>
              <a:ext cx="1917743" cy="1158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水开了，水壶发出警报声，我假装没有听见。迈克的离去也是一样，突如其来，并且无可挽回。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8" name="组合 33"/>
          <p:cNvGrpSpPr/>
          <p:nvPr/>
        </p:nvGrpSpPr>
        <p:grpSpPr>
          <a:xfrm>
            <a:off x="2190750" y="1976438"/>
            <a:ext cx="7646988" cy="400050"/>
            <a:chExt cx="7646875" cy="400110"/>
          </a:xfrm>
        </p:grpSpPr>
        <p:sp>
          <p:nvSpPr>
            <p:cNvPr id="18460" name="矩形 23"/>
            <p:cNvSpPr>
              <a:spLocks noChangeArrowheads="1"/>
            </p:cNvSpPr>
            <p:nvPr/>
          </p:nvSpPr>
          <p:spPr bwMode="auto">
            <a:xfrm>
              <a:off x="0" y="211169"/>
              <a:ext cx="7646875" cy="185766"/>
            </a:xfrm>
            <a:prstGeom prst="rect">
              <a:avLst/>
            </a:prstGeom>
            <a:solidFill>
              <a:srgbClr val="D6CB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sp>
          <p:nvSpPr>
            <p:cNvPr id="18461" name="文本框 22"/>
            <p:cNvSpPr txBox="1">
              <a:spLocks noChangeArrowheads="1"/>
            </p:cNvSpPr>
            <p:nvPr/>
          </p:nvSpPr>
          <p:spPr bwMode="auto">
            <a:xfrm>
              <a:off x="2523136" y="0"/>
              <a:ext cx="2681565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lang="en-US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{  在这里输入主标题  }</a:t>
              </a:r>
            </a:p>
          </p:txBody>
        </p:sp>
      </p:grpSp>
      <p:grpSp>
        <p:nvGrpSpPr>
          <p:cNvPr id="19461" name="组合 32"/>
          <p:cNvGrpSpPr/>
          <p:nvPr/>
        </p:nvGrpSpPr>
        <p:grpSpPr>
          <a:xfrm>
            <a:off x="2272954" y="3326796"/>
            <a:ext cx="8647739" cy="2467956"/>
            <a:chOff x="1158601" y="1310802"/>
            <a:chExt cx="8648267" cy="2468203"/>
          </a:xfrm>
        </p:grpSpPr>
        <p:pic>
          <p:nvPicPr>
            <p:cNvPr id="18457" name="图片 19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35516" r="46722"/>
            <a:stretch>
              <a:fillRect/>
            </a:stretch>
          </p:blipFill>
          <p:spPr bwMode="auto">
            <a:xfrm flipH="1" rot="3973013">
              <a:off x="1974964" y="1599925"/>
              <a:ext cx="1290102" cy="110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图片 1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35516" r="46722"/>
            <a:stretch>
              <a:fillRect/>
            </a:stretch>
          </p:blipFill>
          <p:spPr bwMode="auto">
            <a:xfrm rot="4590726">
              <a:off x="8386799" y="1620529"/>
              <a:ext cx="1527181" cy="1312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7" name="组合 8"/>
            <p:cNvGrpSpPr/>
            <p:nvPr/>
          </p:nvGrpSpPr>
          <p:grpSpPr>
            <a:xfrm>
              <a:off x="1158601" y="1310802"/>
              <a:ext cx="7565894" cy="2468203"/>
              <a:chExt cx="8817618" cy="2876550"/>
            </a:xfrm>
          </p:grpSpPr>
          <p:sp>
            <p:nvSpPr>
              <p:cNvPr id="18453" name="任意多边形 9"/>
              <p:cNvSpPr/>
              <p:nvPr/>
            </p:nvSpPr>
            <p:spPr bwMode="auto">
              <a:xfrm>
                <a:off x="402" y="704"/>
                <a:ext cx="8816458" cy="2875407"/>
              </a:xfrm>
              <a:custGeom>
                <a:gdLst>
                  <a:gd fmla="*/ 409521 w 8817618" name="T0"/>
                  <a:gd fmla="*/ 0 h 2876550" name="T1"/>
                  <a:gd fmla="*/ 8406937 w 8817618" name="T2"/>
                  <a:gd fmla="*/ 0 h 2876550" name="T3"/>
                  <a:gd fmla="*/ 8439119 w 8817618" name="T4"/>
                  <a:gd fmla="*/ 159362 h 2876550" name="T5"/>
                  <a:gd fmla="*/ 8816458 w 8817618" name="T6"/>
                  <a:gd fmla="*/ 409412 h 2876550" name="T7"/>
                  <a:gd fmla="*/ 8816458 w 8817618" name="T8"/>
                  <a:gd fmla="*/ 2426798 h 2876550" name="T9"/>
                  <a:gd fmla="*/ 8406937 w 8817618" name="T10"/>
                  <a:gd fmla="*/ 2836211 h 2876550" name="T11"/>
                  <a:gd fmla="*/ 8414852 w 8817618" name="T12"/>
                  <a:gd fmla="*/ 2875407 h 2876550" name="T13"/>
                  <a:gd fmla="*/ 401605 w 8817618" name="T14"/>
                  <a:gd fmla="*/ 2875407 h 2876550" name="T15"/>
                  <a:gd fmla="*/ 409520 w 8817618" name="T16"/>
                  <a:gd fmla="*/ 2836211 h 2876550" name="T17"/>
                  <a:gd fmla="*/ 82532 w 8817618" name="T18"/>
                  <a:gd fmla="*/ 2435116 h 2876550" name="T19"/>
                  <a:gd fmla="*/ 0 w 8817618" name="T20"/>
                  <a:gd fmla="*/ 2426798 h 2876550" name="T21"/>
                  <a:gd fmla="*/ 0 w 8817618" name="T22"/>
                  <a:gd fmla="*/ 409412 h 2876550" name="T23"/>
                  <a:gd fmla="*/ 409521 w 8817618" name="T24"/>
                  <a:gd fmla="*/ 0 h 2876550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b" l="0" r="r" t="0"/>
                <a:pathLst>
                  <a:path h="2876550" w="8817618">
                    <a:moveTo>
                      <a:pt x="409575" y="0"/>
                    </a:moveTo>
                    <a:lnTo>
                      <a:pt x="8408043" y="0"/>
                    </a:lnTo>
                    <a:lnTo>
                      <a:pt x="8440229" y="159425"/>
                    </a:lnTo>
                    <a:cubicBezTo>
                      <a:pt x="8502407" y="306428"/>
                      <a:pt x="8647967" y="409575"/>
                      <a:pt x="8817618" y="409575"/>
                    </a:cubicBezTo>
                    <a:lnTo>
                      <a:pt x="8817618" y="2427763"/>
                    </a:lnTo>
                    <a:cubicBezTo>
                      <a:pt x="8591416" y="2427763"/>
                      <a:pt x="8408043" y="2611136"/>
                      <a:pt x="8408043" y="2837338"/>
                    </a:cubicBezTo>
                    <a:lnTo>
                      <a:pt x="8415959" y="2876550"/>
                    </a:lnTo>
                    <a:lnTo>
                      <a:pt x="401658" y="2876550"/>
                    </a:lnTo>
                    <a:lnTo>
                      <a:pt x="409574" y="2837338"/>
                    </a:lnTo>
                    <a:cubicBezTo>
                      <a:pt x="409574" y="2639411"/>
                      <a:pt x="269180" y="2474276"/>
                      <a:pt x="82543" y="2436084"/>
                    </a:cubicBezTo>
                    <a:lnTo>
                      <a:pt x="0" y="2427763"/>
                    </a:lnTo>
                    <a:lnTo>
                      <a:pt x="0" y="409575"/>
                    </a:lnTo>
                    <a:cubicBezTo>
                      <a:pt x="226202" y="409575"/>
                      <a:pt x="409575" y="226202"/>
                      <a:pt x="409575" y="0"/>
                    </a:cubicBezTo>
                    <a:close/>
                  </a:path>
                </a:pathLst>
              </a:custGeom>
              <a:solidFill>
                <a:srgbClr val="C1B152"/>
              </a:solidFill>
              <a:ln>
                <a:noFill/>
              </a:ln>
              <a:effectLst>
                <a:outerShdw algn="ctr" rotWithShape="0">
                  <a:schemeClr val="tx1">
                    <a:alpha val="39000"/>
                  </a:scheme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8454" name="任意多边形 10"/>
              <p:cNvSpPr/>
              <p:nvPr/>
            </p:nvSpPr>
            <p:spPr bwMode="auto">
              <a:xfrm>
                <a:off x="161375" y="156131"/>
                <a:ext cx="8494513" cy="2564552"/>
              </a:xfrm>
              <a:custGeom>
                <a:gdLst>
                  <a:gd fmla="*/ 394567 w 8817618" name="T0"/>
                  <a:gd fmla="*/ 0 h 2876550" name="T1"/>
                  <a:gd fmla="*/ 8099946 w 8817618" name="T2"/>
                  <a:gd fmla="*/ 0 h 2876550" name="T3"/>
                  <a:gd fmla="*/ 8130953 w 8817618" name="T4"/>
                  <a:gd fmla="*/ 142133 h 2876550" name="T5"/>
                  <a:gd fmla="*/ 8494513 w 8817618" name="T6"/>
                  <a:gd fmla="*/ 365151 h 2876550" name="T7"/>
                  <a:gd fmla="*/ 8494513 w 8817618" name="T8"/>
                  <a:gd fmla="*/ 2164442 h 2876550" name="T9"/>
                  <a:gd fmla="*/ 8099946 w 8817618" name="T10"/>
                  <a:gd fmla="*/ 2529593 h 2876550" name="T11"/>
                  <a:gd fmla="*/ 8107572 w 8817618" name="T12"/>
                  <a:gd fmla="*/ 2564552 h 2876550" name="T13"/>
                  <a:gd fmla="*/ 386940 w 8817618" name="T14"/>
                  <a:gd fmla="*/ 2564552 h 2876550" name="T15"/>
                  <a:gd fmla="*/ 394566 w 8817618" name="T16"/>
                  <a:gd fmla="*/ 2529593 h 2876550" name="T17"/>
                  <a:gd fmla="*/ 79518 w 8817618" name="T18"/>
                  <a:gd fmla="*/ 2171860 h 2876550" name="T19"/>
                  <a:gd fmla="*/ 0 w 8817618" name="T20"/>
                  <a:gd fmla="*/ 2164442 h 2876550" name="T21"/>
                  <a:gd fmla="*/ 0 w 8817618" name="T22"/>
                  <a:gd fmla="*/ 365151 h 2876550" name="T23"/>
                  <a:gd fmla="*/ 394567 w 8817618" name="T24"/>
                  <a:gd fmla="*/ 0 h 2876550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b" l="0" r="r" t="0"/>
                <a:pathLst>
                  <a:path h="2876550" w="8817618">
                    <a:moveTo>
                      <a:pt x="409575" y="0"/>
                    </a:moveTo>
                    <a:lnTo>
                      <a:pt x="8408043" y="0"/>
                    </a:lnTo>
                    <a:lnTo>
                      <a:pt x="8440229" y="159425"/>
                    </a:lnTo>
                    <a:cubicBezTo>
                      <a:pt x="8502407" y="306428"/>
                      <a:pt x="8647967" y="409575"/>
                      <a:pt x="8817618" y="409575"/>
                    </a:cubicBezTo>
                    <a:lnTo>
                      <a:pt x="8817618" y="2427763"/>
                    </a:lnTo>
                    <a:cubicBezTo>
                      <a:pt x="8591416" y="2427763"/>
                      <a:pt x="8408043" y="2611136"/>
                      <a:pt x="8408043" y="2837338"/>
                    </a:cubicBezTo>
                    <a:lnTo>
                      <a:pt x="8415959" y="2876550"/>
                    </a:lnTo>
                    <a:lnTo>
                      <a:pt x="401658" y="2876550"/>
                    </a:lnTo>
                    <a:lnTo>
                      <a:pt x="409574" y="2837338"/>
                    </a:lnTo>
                    <a:cubicBezTo>
                      <a:pt x="409574" y="2639411"/>
                      <a:pt x="269180" y="2474276"/>
                      <a:pt x="82543" y="2436084"/>
                    </a:cubicBezTo>
                    <a:lnTo>
                      <a:pt x="0" y="2427763"/>
                    </a:lnTo>
                    <a:lnTo>
                      <a:pt x="0" y="409575"/>
                    </a:lnTo>
                    <a:cubicBezTo>
                      <a:pt x="226202" y="409575"/>
                      <a:pt x="409575" y="226202"/>
                      <a:pt x="409575" y="0"/>
                    </a:cubicBezTo>
                    <a:close/>
                  </a:path>
                </a:pathLst>
              </a:custGeom>
              <a:noFill/>
              <a:ln cap="flat" cmpd="sng"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</p:grpSp>
      <p:grpSp>
        <p:nvGrpSpPr>
          <p:cNvPr id="19477" name="组合 1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18441" name="组合 2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18443" name="Group 8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4" name="文本框 5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8442" name="文本框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2" name="矩形 25"/>
          <p:cNvSpPr>
            <a:spLocks noChangeArrowheads="1"/>
          </p:cNvSpPr>
          <p:nvPr/>
        </p:nvSpPr>
        <p:spPr bwMode="auto">
          <a:xfrm>
            <a:off x="3625850" y="3919538"/>
            <a:ext cx="5554663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可是镜子里回瞪着我的那个女孩还是那么年轻啊！明目皓齿，充满了前途与希望，光明的未来在向她招手。没关系的，反正我也从来没有爱过迈克。何况，生命中还有比爱更重要的东西在等待着我，我对自己坚持说。我将咖啡罐的盖子盖好，也将所有关于迈克的记忆尘封起来。</a:t>
            </a:r>
          </a:p>
        </p:txBody>
      </p:sp>
      <p:grpSp>
        <p:nvGrpSpPr>
          <p:cNvPr id="19483" name="组合 34"/>
          <p:cNvGrpSpPr/>
          <p:nvPr/>
        </p:nvGrpSpPr>
        <p:grpSpPr>
          <a:xfrm>
            <a:off x="3581400" y="2398713"/>
            <a:ext cx="6256338" cy="811212"/>
            <a:chExt cx="6256846" cy="811737"/>
          </a:xfrm>
        </p:grpSpPr>
        <p:sp>
          <p:nvSpPr>
            <p:cNvPr id="18439" name="文本框 24"/>
            <p:cNvSpPr txBox="1">
              <a:spLocks noChangeArrowheads="1"/>
            </p:cNvSpPr>
            <p:nvPr/>
          </p:nvSpPr>
          <p:spPr bwMode="auto">
            <a:xfrm>
              <a:off x="545032" y="73073"/>
              <a:ext cx="5711814" cy="73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里是一些主要、概括的说明文字。这里模拟首字下沉效果，替换文本时，只要将文本的第一字单独输入在“这”文本框里即可。如果不喜欢，也可以直接将“这”文本框删除。最后，希望你喜欢这个模板。</a:t>
              </a:r>
            </a:p>
          </p:txBody>
        </p:sp>
        <p:sp>
          <p:nvSpPr>
            <p:cNvPr id="18440" name="矩形 31"/>
            <p:cNvSpPr>
              <a:spLocks noChangeArrowheads="1"/>
            </p:cNvSpPr>
            <p:nvPr/>
          </p:nvSpPr>
          <p:spPr bwMode="auto">
            <a:xfrm>
              <a:off x="0" y="0"/>
              <a:ext cx="640132" cy="64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zh-CN" sz="36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48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61" name="Freeform 1224"/>
          <p:cNvSpPr>
            <a:spLocks noEditPoints="1"/>
          </p:cNvSpPr>
          <p:nvPr/>
        </p:nvSpPr>
        <p:spPr bwMode="auto">
          <a:xfrm>
            <a:off x="6381750" y="-133350"/>
            <a:ext cx="4865688" cy="3419475"/>
          </a:xfrm>
          <a:custGeom>
            <a:gdLst>
              <a:gd fmla="*/ 2918575 w 1162" name="T0"/>
              <a:gd fmla="*/ 516068 h 815" name="T1"/>
              <a:gd fmla="*/ 653225 w 1162" name="T2"/>
              <a:gd fmla="*/ 205588 h 815" name="T3"/>
              <a:gd fmla="*/ 242866 w 1162" name="T4"/>
              <a:gd fmla="*/ 1523030 h 815" name="T5"/>
              <a:gd fmla="*/ 1695872 w 1162" name="T6"/>
              <a:gd fmla="*/ 3071234 h 815" name="T7"/>
              <a:gd fmla="*/ 3969597 w 1162" name="T8"/>
              <a:gd fmla="*/ 3058647 h 815" name="T9"/>
              <a:gd fmla="*/ 4120342 w 1162" name="T10"/>
              <a:gd fmla="*/ 2278251 h 815" name="T11"/>
              <a:gd fmla="*/ 3957035 w 1162" name="T12"/>
              <a:gd fmla="*/ 2152381 h 815" name="T13"/>
              <a:gd fmla="*/ 3655547 w 1162" name="T14"/>
              <a:gd fmla="*/ 1690857 h 815" name="T15"/>
              <a:gd fmla="*/ 3726732 w 1162" name="T16"/>
              <a:gd fmla="*/ 2244686 h 815" name="T17"/>
              <a:gd fmla="*/ 2491467 w 1162" name="T18"/>
              <a:gd fmla="*/ 1527226 h 815" name="T19"/>
              <a:gd fmla="*/ 2625462 w 1162" name="T20"/>
              <a:gd fmla="*/ 1657292 h 815" name="T21"/>
              <a:gd fmla="*/ 2721770 w 1162" name="T22"/>
              <a:gd fmla="*/ 1581769 h 815" name="T23"/>
              <a:gd fmla="*/ 2185791 w 1162" name="T24"/>
              <a:gd fmla="*/ 2580340 h 815" name="T25"/>
              <a:gd fmla="*/ 1993173 w 1162" name="T26"/>
              <a:gd fmla="*/ 2651667 h 815" name="T27"/>
              <a:gd fmla="*/ 1453007 w 1162" name="T28"/>
              <a:gd fmla="*/ 2378948 h 815" name="T29"/>
              <a:gd fmla="*/ 695098 w 1162" name="T30"/>
              <a:gd fmla="*/ 931440 h 815" name="T31"/>
              <a:gd fmla="*/ 728597 w 1162" name="T32"/>
              <a:gd fmla="*/ 658721 h 815" name="T33"/>
              <a:gd fmla="*/ 770470 w 1162" name="T34"/>
              <a:gd fmla="*/ 1309051 h 815" name="T35"/>
              <a:gd fmla="*/ 1620500 w 1162" name="T36"/>
              <a:gd fmla="*/ 1367790 h 815" name="T37"/>
              <a:gd fmla="*/ 1453007 w 1162" name="T38"/>
              <a:gd fmla="*/ 1564987 h 815" name="T39"/>
              <a:gd fmla="*/ 1453007 w 1162" name="T40"/>
              <a:gd fmla="*/ 2005533 h 815" name="T41"/>
              <a:gd fmla="*/ 2437031 w 1162" name="T42"/>
              <a:gd fmla="*/ 1493660 h 815" name="T43"/>
              <a:gd fmla="*/ 2256976 w 1162" name="T44"/>
              <a:gd fmla="*/ 1825119 h 815" name="T45"/>
              <a:gd fmla="*/ 2206728 w 1162" name="T46"/>
              <a:gd fmla="*/ 1930010 h 815" name="T47"/>
              <a:gd fmla="*/ 1947113 w 1162" name="T48"/>
              <a:gd fmla="*/ 2383143 h 815" name="T49"/>
              <a:gd fmla="*/ 1423695 w 1162" name="T50"/>
              <a:gd fmla="*/ 2395730 h 815" name="T51"/>
              <a:gd fmla="*/ 1867553 w 1162" name="T52"/>
              <a:gd fmla="*/ 2576144 h 815" name="T53"/>
              <a:gd fmla="*/ 4325521 w 1162" name="T54"/>
              <a:gd fmla="*/ 1564987 h 815" name="T55"/>
              <a:gd fmla="*/ 4153840 w 1162" name="T56"/>
              <a:gd fmla="*/ 1074093 h 815" name="T57"/>
              <a:gd fmla="*/ 3538302 w 1162" name="T58"/>
              <a:gd fmla="*/ 1170593 h 815" name="T59"/>
              <a:gd fmla="*/ 3207502 w 1162" name="T60"/>
              <a:gd fmla="*/ 1137028 h 815" name="T61"/>
              <a:gd fmla="*/ 3266124 w 1162" name="T62"/>
              <a:gd fmla="*/ 767808 h 815" name="T63"/>
              <a:gd fmla="*/ 2742707 w 1162" name="T64"/>
              <a:gd fmla="*/ 1413942 h 815" name="T65"/>
              <a:gd fmla="*/ 2734332 w 1162" name="T66"/>
              <a:gd fmla="*/ 1237724 h 815" name="T67"/>
              <a:gd fmla="*/ 2537527 w 1162" name="T68"/>
              <a:gd fmla="*/ 784591 h 815" name="T69"/>
              <a:gd fmla="*/ 2491467 w 1162" name="T70"/>
              <a:gd fmla="*/ 599982 h 815" name="T71"/>
              <a:gd fmla="*/ 2504029 w 1162" name="T72"/>
              <a:gd fmla="*/ 1296464 h 815" name="T73"/>
              <a:gd fmla="*/ 1921989 w 1162" name="T74"/>
              <a:gd fmla="*/ 1158006 h 815" name="T75"/>
              <a:gd fmla="*/ 1846617 w 1162" name="T76"/>
              <a:gd fmla="*/ 1191572 h 815" name="T77"/>
              <a:gd fmla="*/ 1545128 w 1162" name="T78"/>
              <a:gd fmla="*/ 906266 h 815" name="T79"/>
              <a:gd fmla="*/ 1264576 w 1162" name="T80"/>
              <a:gd fmla="*/ 306284 h 815" name="T81"/>
              <a:gd fmla="*/ 1109645 w 1162" name="T82"/>
              <a:gd fmla="*/ 167827 h 815" name="T83"/>
              <a:gd fmla="*/ 937964 w 1162" name="T84"/>
              <a:gd fmla="*/ 121675 h 815" name="T85"/>
              <a:gd fmla="*/ 1708434 w 1162" name="T86"/>
              <a:gd fmla="*/ 1275485 h 815" name="T87"/>
              <a:gd fmla="*/ 1666561 w 1162" name="T88"/>
              <a:gd fmla="*/ 1309051 h 815" name="T89"/>
              <a:gd fmla="*/ 933777 w 1162" name="T90"/>
              <a:gd fmla="*/ 772004 h 815" name="T91"/>
              <a:gd fmla="*/ 753721 w 1162" name="T92"/>
              <a:gd fmla="*/ 339850 h 815" name="T93"/>
              <a:gd fmla="*/ 397797 w 1162" name="T94"/>
              <a:gd fmla="*/ 918853 h 815" name="T95"/>
              <a:gd fmla="*/ 799782 w 1162" name="T96"/>
              <a:gd fmla="*/ 1451703 h 815" name="T97"/>
              <a:gd fmla="*/ 523417 w 1162" name="T98"/>
              <a:gd fmla="*/ 1611139 h 815" name="T99"/>
              <a:gd fmla="*/ 314050 w 1162" name="T100"/>
              <a:gd fmla="*/ 1560791 h 815" name="T101"/>
              <a:gd fmla="*/ 841655 w 1162" name="T102"/>
              <a:gd fmla="*/ 2248882 h 815" name="T103"/>
              <a:gd fmla="*/ 1189204 w 1162" name="T104"/>
              <a:gd fmla="*/ 2366361 h 815" name="T105"/>
              <a:gd fmla="*/ 1440445 w 1162" name="T106"/>
              <a:gd fmla="*/ 2722993 h 815" name="T107"/>
              <a:gd fmla="*/ 1478131 w 1162" name="T108"/>
              <a:gd fmla="*/ 2521601 h 815" name="T109"/>
              <a:gd fmla="*/ 1917801 w 1162" name="T110"/>
              <a:gd fmla="*/ 3402692 h 815" name="T111"/>
              <a:gd fmla="*/ 2918575 w 1162" name="T112"/>
              <a:gd fmla="*/ 2895016 h 815" name="T113"/>
              <a:gd fmla="*/ 3316373 w 1162" name="T114"/>
              <a:gd fmla="*/ 2504818 h 815" name="T115"/>
              <a:gd fmla="*/ 3056758 w 1162" name="T116"/>
              <a:gd fmla="*/ 2232099 h 815" name="T117"/>
              <a:gd fmla="*/ 3663922 w 1162" name="T118"/>
              <a:gd fmla="*/ 2341187 h 815" name="T119"/>
              <a:gd fmla="*/ 3760230 w 1162" name="T120"/>
              <a:gd fmla="*/ 2496427 h 815" name="T121"/>
              <a:gd fmla="*/ 3697420 w 1162" name="T122"/>
              <a:gd fmla="*/ 2387339 h 815" name="T123"/>
              <a:gd fmla="*/ 3948661 w 1162" name="T124"/>
              <a:gd fmla="*/ 2332795 h 815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815" w="1162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215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19462" name="组合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838" y="3444875"/>
            <a:ext cx="4865687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组合 9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90724" y="1897856"/>
            <a:ext cx="44132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组合 926"/>
          <p:cNvGrpSpPr/>
          <p:nvPr/>
        </p:nvGrpSpPr>
        <p:grpSpPr>
          <a:xfrm>
            <a:off x="4603750" y="2551113"/>
            <a:ext cx="2711450" cy="1254957"/>
            <a:chExt cx="2711872" cy="1255584"/>
          </a:xfrm>
        </p:grpSpPr>
        <p:grpSp>
          <p:nvGrpSpPr>
            <p:cNvPr id="19470" name="组合 927"/>
            <p:cNvGrpSpPr/>
            <p:nvPr/>
          </p:nvGrpSpPr>
          <p:grpSpPr>
            <a:xfrm>
              <a:off x="0" y="0"/>
              <a:ext cx="2711872" cy="848762"/>
              <a:chExt cx="2711872" cy="848762"/>
            </a:xfrm>
          </p:grpSpPr>
          <p:sp>
            <p:nvSpPr>
              <p:cNvPr id="19472" name="文本框 929"/>
              <p:cNvSpPr txBox="1">
                <a:spLocks noChangeArrowheads="1"/>
              </p:cNvSpPr>
              <p:nvPr/>
            </p:nvSpPr>
            <p:spPr bwMode="auto">
              <a:xfrm>
                <a:off x="-81779" y="0"/>
                <a:ext cx="2465791" cy="335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1600">
                    <a:solidFill>
                      <a:srgbClr val="413B17"/>
                    </a:solidFill>
                    <a:latin charset="0" pitchFamily="66" typeface="Vivaldi"/>
                  </a:rPr>
                  <a:t>Thanks For Your Attention</a:t>
                </a:r>
              </a:p>
            </p:txBody>
          </p:sp>
          <p:sp>
            <p:nvSpPr>
              <p:cNvPr id="19473" name="文本框 930"/>
              <p:cNvSpPr txBox="1">
                <a:spLocks noChangeArrowheads="1"/>
              </p:cNvSpPr>
              <p:nvPr/>
            </p:nvSpPr>
            <p:spPr bwMode="auto">
              <a:xfrm>
                <a:off x="83029" y="263695"/>
                <a:ext cx="2628843" cy="579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mtClean="0" sz="3200">
                    <a:solidFill>
                      <a:srgbClr val="413B17"/>
                    </a:solidFill>
                    <a:latin charset="-122" pitchFamily="49" typeface="隶书"/>
                    <a:ea charset="-122" pitchFamily="49" typeface="隶书"/>
                  </a:rPr>
                  <a:t>感谢一路有你</a:t>
                </a:r>
              </a:p>
            </p:txBody>
          </p:sp>
        </p:grpSp>
        <p:sp>
          <p:nvSpPr>
            <p:cNvPr id="19471" name="文本框 928"/>
            <p:cNvSpPr txBox="1">
              <a:spLocks noChangeArrowheads="1"/>
            </p:cNvSpPr>
            <p:nvPr/>
          </p:nvSpPr>
          <p:spPr bwMode="auto">
            <a:xfrm>
              <a:off x="663708" y="978447"/>
              <a:ext cx="1372131" cy="274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200">
                  <a:solidFill>
                    <a:srgbClr val="413B1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演讲人：优页PPT</a:t>
              </a:r>
            </a:p>
          </p:txBody>
        </p:sp>
      </p:grpSp>
    </p:spTree>
  </p:cSld>
  <p:clrMapOvr>
    <a:masterClrMapping/>
  </p:clrMapOvr>
  <p:transition>
    <p:fad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146" name="组合 1"/>
          <p:cNvGrpSpPr/>
          <p:nvPr/>
        </p:nvGrpSpPr>
        <p:grpSpPr>
          <a:xfrm>
            <a:off x="958850" y="1463675"/>
            <a:ext cx="3095625" cy="3097213"/>
            <a:chOff x="385851" y="0"/>
            <a:chExt cx="3096336" cy="3096113"/>
          </a:xfrm>
        </p:grpSpPr>
        <p:sp>
          <p:nvSpPr>
            <p:cNvPr id="5175" name="椭圆 628"/>
            <p:cNvSpPr>
              <a:spLocks noChangeArrowheads="1"/>
            </p:cNvSpPr>
            <p:nvPr/>
          </p:nvSpPr>
          <p:spPr bwMode="auto">
            <a:xfrm>
              <a:off x="385851" y="0"/>
              <a:ext cx="3096336" cy="309611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sp>
          <p:nvSpPr>
            <p:cNvPr id="5166" name="文本框 631"/>
            <p:cNvSpPr txBox="1">
              <a:spLocks noChangeArrowheads="1"/>
            </p:cNvSpPr>
            <p:nvPr/>
          </p:nvSpPr>
          <p:spPr bwMode="auto">
            <a:xfrm>
              <a:off x="1361683" y="799900"/>
              <a:ext cx="1146111" cy="396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lang="en-US" sz="2000">
                  <a:latin charset="0" pitchFamily="66" typeface="Vivaldi"/>
                </a:rPr>
                <a:t>Contents</a:t>
              </a:r>
            </a:p>
          </p:txBody>
        </p:sp>
        <p:sp>
          <p:nvSpPr>
            <p:cNvPr id="5167" name="文本框 632"/>
            <p:cNvSpPr txBox="1">
              <a:spLocks noChangeArrowheads="1"/>
            </p:cNvSpPr>
            <p:nvPr/>
          </p:nvSpPr>
          <p:spPr bwMode="auto">
            <a:xfrm>
              <a:off x="1285217" y="1068009"/>
              <a:ext cx="1300779" cy="76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4400">
                  <a:latin charset="-122" panose="02010600030101010101" pitchFamily="2" typeface="宋体"/>
                </a:rPr>
                <a:t>目录</a:t>
              </a:r>
            </a:p>
          </p:txBody>
        </p:sp>
        <p:grpSp>
          <p:nvGrpSpPr>
            <p:cNvPr id="5168" name="组合 646"/>
            <p:cNvGrpSpPr/>
            <p:nvPr/>
          </p:nvGrpSpPr>
          <p:grpSpPr>
            <a:xfrm flipV="1">
              <a:off x="1236163" y="1857287"/>
              <a:ext cx="1395412" cy="400050"/>
              <a:chExt cx="1395412" cy="400050"/>
            </a:xfrm>
          </p:grpSpPr>
          <p:sp>
            <p:nvSpPr>
              <p:cNvPr id="5169" name="Freeform 1332"/>
              <p:cNvSpPr>
                <a:spLocks noEditPoints="1"/>
              </p:cNvSpPr>
              <p:nvPr/>
            </p:nvSpPr>
            <p:spPr bwMode="auto">
              <a:xfrm>
                <a:off x="919162" y="22225"/>
                <a:ext cx="476250" cy="355600"/>
              </a:xfrm>
              <a:custGeom>
                <a:gdLst>
                  <a:gd fmla="*/ 0 w 43" name="T0"/>
                  <a:gd fmla="*/ 222250 h 32" name="T1"/>
                  <a:gd fmla="*/ 121831 w 43" name="T2"/>
                  <a:gd fmla="*/ 133350 h 32" name="T3"/>
                  <a:gd fmla="*/ 177209 w 43" name="T4"/>
                  <a:gd fmla="*/ 244475 h 32" name="T5"/>
                  <a:gd fmla="*/ 210436 w 43" name="T6"/>
                  <a:gd fmla="*/ 222250 h 32" name="T7"/>
                  <a:gd fmla="*/ 177209 w 43" name="T8"/>
                  <a:gd fmla="*/ 300038 h 32" name="T9"/>
                  <a:gd fmla="*/ 221512 w 43" name="T10"/>
                  <a:gd fmla="*/ 277813 h 32" name="T11"/>
                  <a:gd fmla="*/ 177209 w 43" name="T12"/>
                  <a:gd fmla="*/ 355600 h 32" name="T13"/>
                  <a:gd fmla="*/ 254738 w 43" name="T14"/>
                  <a:gd fmla="*/ 322263 h 32" name="T15"/>
                  <a:gd fmla="*/ 243663 w 43" name="T16"/>
                  <a:gd fmla="*/ 144463 h 32" name="T17"/>
                  <a:gd fmla="*/ 254738 w 43" name="T18"/>
                  <a:gd fmla="*/ 266700 h 32" name="T19"/>
                  <a:gd fmla="*/ 243663 w 43" name="T20"/>
                  <a:gd fmla="*/ 166688 h 32" name="T21"/>
                  <a:gd fmla="*/ 66453 w 43" name="T22"/>
                  <a:gd fmla="*/ 155575 h 32" name="T23"/>
                  <a:gd fmla="*/ 243663 w 43" name="T24"/>
                  <a:gd fmla="*/ 111125 h 32" name="T25"/>
                  <a:gd fmla="*/ 376570 w 43" name="T26"/>
                  <a:gd fmla="*/ 222250 h 32" name="T27"/>
                  <a:gd fmla="*/ 387645 w 43" name="T28"/>
                  <a:gd fmla="*/ 266700 h 32" name="T29"/>
                  <a:gd fmla="*/ 365494 w 43" name="T30"/>
                  <a:gd fmla="*/ 255588 h 32" name="T31"/>
                  <a:gd fmla="*/ 354419 w 43" name="T32"/>
                  <a:gd fmla="*/ 177800 h 32" name="T33"/>
                  <a:gd fmla="*/ 310116 w 43" name="T34"/>
                  <a:gd fmla="*/ 144463 h 32" name="T35"/>
                  <a:gd fmla="*/ 332267 w 43" name="T36"/>
                  <a:gd fmla="*/ 166688 h 32" name="T37"/>
                  <a:gd fmla="*/ 332267 w 43" name="T38"/>
                  <a:gd fmla="*/ 277813 h 32" name="T39"/>
                  <a:gd fmla="*/ 365494 w 43" name="T40"/>
                  <a:gd fmla="*/ 311150 h 32" name="T41"/>
                  <a:gd fmla="*/ 365494 w 43" name="T42"/>
                  <a:gd fmla="*/ 277813 h 32" name="T43"/>
                  <a:gd fmla="*/ 387645 w 43" name="T44"/>
                  <a:gd fmla="*/ 300038 h 32" name="T45"/>
                  <a:gd fmla="*/ 465174 w 43" name="T46"/>
                  <a:gd fmla="*/ 333375 h 32" name="T47"/>
                  <a:gd fmla="*/ 420872 w 43" name="T48"/>
                  <a:gd fmla="*/ 288925 h 32" name="T49"/>
                  <a:gd fmla="*/ 420872 w 43" name="T50"/>
                  <a:gd fmla="*/ 233363 h 32" name="T51"/>
                  <a:gd fmla="*/ 465174 w 43" name="T52"/>
                  <a:gd fmla="*/ 244475 h 32" name="T53"/>
                  <a:gd fmla="*/ 443023 w 43" name="T54"/>
                  <a:gd fmla="*/ 200025 h 32" name="T55"/>
                  <a:gd fmla="*/ 465174 w 43" name="T56"/>
                  <a:gd fmla="*/ 166688 h 32" name="T57"/>
                  <a:gd fmla="*/ 431948 w 43" name="T58"/>
                  <a:gd fmla="*/ 155575 h 32" name="T59"/>
                  <a:gd fmla="*/ 376570 w 43" name="T60"/>
                  <a:gd fmla="*/ 155575 h 32" name="T61"/>
                  <a:gd fmla="*/ 343343 w 43" name="T62"/>
                  <a:gd fmla="*/ 144463 h 32" name="T63"/>
                  <a:gd fmla="*/ 265814 w 43" name="T64"/>
                  <a:gd fmla="*/ 111125 h 32" name="T65"/>
                  <a:gd fmla="*/ 276890 w 43" name="T66"/>
                  <a:gd fmla="*/ 100013 h 32" name="T67"/>
                  <a:gd fmla="*/ 321192 w 43" name="T68"/>
                  <a:gd fmla="*/ 111125 h 32" name="T69"/>
                  <a:gd fmla="*/ 398721 w 43" name="T70"/>
                  <a:gd fmla="*/ 100013 h 32" name="T71"/>
                  <a:gd fmla="*/ 376570 w 43" name="T72"/>
                  <a:gd fmla="*/ 77788 h 32" name="T73"/>
                  <a:gd fmla="*/ 443023 w 43" name="T74"/>
                  <a:gd fmla="*/ 33338 h 32" name="T75"/>
                  <a:gd fmla="*/ 343343 w 43" name="T76"/>
                  <a:gd fmla="*/ 22225 h 32" name="T77"/>
                  <a:gd fmla="*/ 332267 w 43" name="T78"/>
                  <a:gd fmla="*/ 0 h 32" name="T79"/>
                  <a:gd fmla="*/ 299041 w 43" name="T80"/>
                  <a:gd fmla="*/ 33338 h 32" name="T81"/>
                  <a:gd fmla="*/ 276890 w 43" name="T82"/>
                  <a:gd fmla="*/ 88900 h 32" name="T83"/>
                  <a:gd fmla="*/ 99680 w 43" name="T84"/>
                  <a:gd fmla="*/ 122238 h 32" name="T85"/>
                  <a:gd fmla="*/ 0 w 43" name="T86"/>
                  <a:gd fmla="*/ 222250 h 32" name="T87"/>
                  <a:gd fmla="*/ 365494 w 43" name="T88"/>
                  <a:gd fmla="*/ 55563 h 32" name="T89"/>
                  <a:gd fmla="*/ 287965 w 43" name="T90"/>
                  <a:gd fmla="*/ 88900 h 32" name="T91"/>
                  <a:gd fmla="*/ 365494 w 43" name="T92"/>
                  <a:gd fmla="*/ 55563 h 32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</a:gdLst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b="b" l="0" r="r" t="0"/>
                <a:pathLst>
                  <a:path h="32" w="43">
                    <a:moveTo>
                      <a:pt x="0" y="20"/>
                    </a:moveTo>
                    <a:cubicBezTo>
                      <a:pt x="0" y="20"/>
                      <a:pt x="6" y="13"/>
                      <a:pt x="11" y="12"/>
                    </a:cubicBezTo>
                    <a:cubicBezTo>
                      <a:pt x="24" y="11"/>
                      <a:pt x="16" y="21"/>
                      <a:pt x="16" y="22"/>
                    </a:cubicBezTo>
                    <a:cubicBezTo>
                      <a:pt x="17" y="22"/>
                      <a:pt x="19" y="22"/>
                      <a:pt x="19" y="20"/>
                    </a:cubicBezTo>
                    <a:cubicBezTo>
                      <a:pt x="20" y="24"/>
                      <a:pt x="15" y="25"/>
                      <a:pt x="16" y="27"/>
                    </a:cubicBezTo>
                    <a:cubicBezTo>
                      <a:pt x="17" y="26"/>
                      <a:pt x="19" y="26"/>
                      <a:pt x="20" y="25"/>
                    </a:cubicBezTo>
                    <a:cubicBezTo>
                      <a:pt x="20" y="28"/>
                      <a:pt x="15" y="29"/>
                      <a:pt x="16" y="32"/>
                    </a:cubicBezTo>
                    <a:cubicBezTo>
                      <a:pt x="17" y="29"/>
                      <a:pt x="20" y="31"/>
                      <a:pt x="23" y="29"/>
                    </a:cubicBezTo>
                    <a:cubicBezTo>
                      <a:pt x="33" y="23"/>
                      <a:pt x="23" y="13"/>
                      <a:pt x="22" y="13"/>
                    </a:cubicBezTo>
                    <a:cubicBezTo>
                      <a:pt x="29" y="19"/>
                      <a:pt x="23" y="24"/>
                      <a:pt x="23" y="24"/>
                    </a:cubicBezTo>
                    <a:cubicBezTo>
                      <a:pt x="23" y="24"/>
                      <a:pt x="25" y="20"/>
                      <a:pt x="22" y="15"/>
                    </a:cubicBezTo>
                    <a:cubicBezTo>
                      <a:pt x="19" y="10"/>
                      <a:pt x="10" y="11"/>
                      <a:pt x="6" y="14"/>
                    </a:cubicBezTo>
                    <a:cubicBezTo>
                      <a:pt x="9" y="9"/>
                      <a:pt x="21" y="10"/>
                      <a:pt x="22" y="10"/>
                    </a:cubicBezTo>
                    <a:cubicBezTo>
                      <a:pt x="30" y="10"/>
                      <a:pt x="34" y="19"/>
                      <a:pt x="34" y="20"/>
                    </a:cubicBezTo>
                    <a:cubicBezTo>
                      <a:pt x="34" y="22"/>
                      <a:pt x="35" y="24"/>
                      <a:pt x="35" y="24"/>
                    </a:cubicBezTo>
                    <a:cubicBezTo>
                      <a:pt x="35" y="24"/>
                      <a:pt x="34" y="24"/>
                      <a:pt x="33" y="23"/>
                    </a:cubicBezTo>
                    <a:cubicBezTo>
                      <a:pt x="33" y="21"/>
                      <a:pt x="33" y="18"/>
                      <a:pt x="32" y="16"/>
                    </a:cubicBezTo>
                    <a:cubicBezTo>
                      <a:pt x="31" y="14"/>
                      <a:pt x="28" y="13"/>
                      <a:pt x="28" y="13"/>
                    </a:cubicBezTo>
                    <a:cubicBezTo>
                      <a:pt x="28" y="13"/>
                      <a:pt x="30" y="14"/>
                      <a:pt x="30" y="15"/>
                    </a:cubicBezTo>
                    <a:cubicBezTo>
                      <a:pt x="26" y="21"/>
                      <a:pt x="28" y="25"/>
                      <a:pt x="30" y="25"/>
                    </a:cubicBezTo>
                    <a:cubicBezTo>
                      <a:pt x="32" y="26"/>
                      <a:pt x="33" y="27"/>
                      <a:pt x="33" y="28"/>
                    </a:cubicBezTo>
                    <a:cubicBezTo>
                      <a:pt x="34" y="28"/>
                      <a:pt x="33" y="25"/>
                      <a:pt x="33" y="25"/>
                    </a:cubicBezTo>
                    <a:cubicBezTo>
                      <a:pt x="33" y="25"/>
                      <a:pt x="34" y="24"/>
                      <a:pt x="35" y="27"/>
                    </a:cubicBezTo>
                    <a:cubicBezTo>
                      <a:pt x="37" y="30"/>
                      <a:pt x="41" y="31"/>
                      <a:pt x="42" y="30"/>
                    </a:cubicBezTo>
                    <a:cubicBezTo>
                      <a:pt x="41" y="30"/>
                      <a:pt x="38" y="28"/>
                      <a:pt x="38" y="26"/>
                    </a:cubicBezTo>
                    <a:cubicBezTo>
                      <a:pt x="39" y="23"/>
                      <a:pt x="38" y="22"/>
                      <a:pt x="38" y="21"/>
                    </a:cubicBezTo>
                    <a:cubicBezTo>
                      <a:pt x="39" y="21"/>
                      <a:pt x="42" y="21"/>
                      <a:pt x="42" y="22"/>
                    </a:cubicBezTo>
                    <a:cubicBezTo>
                      <a:pt x="43" y="21"/>
                      <a:pt x="41" y="18"/>
                      <a:pt x="40" y="18"/>
                    </a:cubicBezTo>
                    <a:cubicBezTo>
                      <a:pt x="41" y="18"/>
                      <a:pt x="43" y="16"/>
                      <a:pt x="42" y="15"/>
                    </a:cubicBezTo>
                    <a:cubicBezTo>
                      <a:pt x="41" y="17"/>
                      <a:pt x="40" y="14"/>
                      <a:pt x="39" y="14"/>
                    </a:cubicBezTo>
                    <a:cubicBezTo>
                      <a:pt x="37" y="13"/>
                      <a:pt x="35" y="13"/>
                      <a:pt x="34" y="14"/>
                    </a:cubicBezTo>
                    <a:cubicBezTo>
                      <a:pt x="33" y="13"/>
                      <a:pt x="32" y="13"/>
                      <a:pt x="31" y="13"/>
                    </a:cubicBezTo>
                    <a:cubicBezTo>
                      <a:pt x="28" y="11"/>
                      <a:pt x="24" y="10"/>
                      <a:pt x="24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7" y="11"/>
                      <a:pt x="29" y="10"/>
                    </a:cubicBezTo>
                    <a:cubicBezTo>
                      <a:pt x="31" y="10"/>
                      <a:pt x="35" y="7"/>
                      <a:pt x="36" y="9"/>
                    </a:cubicBezTo>
                    <a:cubicBezTo>
                      <a:pt x="36" y="8"/>
                      <a:pt x="35" y="7"/>
                      <a:pt x="34" y="7"/>
                    </a:cubicBezTo>
                    <a:cubicBezTo>
                      <a:pt x="36" y="3"/>
                      <a:pt x="39" y="2"/>
                      <a:pt x="40" y="3"/>
                    </a:cubicBezTo>
                    <a:cubicBezTo>
                      <a:pt x="39" y="0"/>
                      <a:pt x="34" y="2"/>
                      <a:pt x="31" y="2"/>
                    </a:cubicBezTo>
                    <a:cubicBezTo>
                      <a:pt x="32" y="1"/>
                      <a:pt x="30" y="0"/>
                      <a:pt x="30" y="0"/>
                    </a:cubicBezTo>
                    <a:cubicBezTo>
                      <a:pt x="30" y="0"/>
                      <a:pt x="30" y="2"/>
                      <a:pt x="27" y="3"/>
                    </a:cubicBezTo>
                    <a:cubicBezTo>
                      <a:pt x="25" y="4"/>
                      <a:pt x="24" y="7"/>
                      <a:pt x="25" y="8"/>
                    </a:cubicBezTo>
                    <a:cubicBezTo>
                      <a:pt x="21" y="10"/>
                      <a:pt x="14" y="9"/>
                      <a:pt x="9" y="11"/>
                    </a:cubicBezTo>
                    <a:cubicBezTo>
                      <a:pt x="5" y="13"/>
                      <a:pt x="0" y="20"/>
                      <a:pt x="0" y="20"/>
                    </a:cubicBezTo>
                    <a:close/>
                    <a:moveTo>
                      <a:pt x="33" y="5"/>
                    </a:moveTo>
                    <a:cubicBezTo>
                      <a:pt x="34" y="7"/>
                      <a:pt x="26" y="8"/>
                      <a:pt x="26" y="8"/>
                    </a:cubicBezTo>
                    <a:cubicBezTo>
                      <a:pt x="26" y="8"/>
                      <a:pt x="32" y="2"/>
                      <a:pt x="33" y="5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170" name="Freeform 1333"/>
              <p:cNvSpPr>
                <a:spLocks noEditPoints="1"/>
              </p:cNvSpPr>
              <p:nvPr/>
            </p:nvSpPr>
            <p:spPr bwMode="auto">
              <a:xfrm>
                <a:off x="0" y="22225"/>
                <a:ext cx="476250" cy="355600"/>
              </a:xfrm>
              <a:custGeom>
                <a:gdLst>
                  <a:gd fmla="*/ 365494 w 43" name="T0"/>
                  <a:gd fmla="*/ 122238 h 32" name="T1"/>
                  <a:gd fmla="*/ 199360 w 43" name="T2"/>
                  <a:gd fmla="*/ 88900 h 32" name="T3"/>
                  <a:gd fmla="*/ 166134 w 43" name="T4"/>
                  <a:gd fmla="*/ 33338 h 32" name="T5"/>
                  <a:gd fmla="*/ 143983 w 43" name="T6"/>
                  <a:gd fmla="*/ 0 h 32" name="T7"/>
                  <a:gd fmla="*/ 121831 w 43" name="T8"/>
                  <a:gd fmla="*/ 22225 h 32" name="T9"/>
                  <a:gd fmla="*/ 22151 w 43" name="T10"/>
                  <a:gd fmla="*/ 33338 h 32" name="T11"/>
                  <a:gd fmla="*/ 88605 w 43" name="T12"/>
                  <a:gd fmla="*/ 77788 h 32" name="T13"/>
                  <a:gd fmla="*/ 77529 w 43" name="T14"/>
                  <a:gd fmla="*/ 100013 h 32" name="T15"/>
                  <a:gd fmla="*/ 143983 w 43" name="T16"/>
                  <a:gd fmla="*/ 111125 h 32" name="T17"/>
                  <a:gd fmla="*/ 188285 w 43" name="T18"/>
                  <a:gd fmla="*/ 100013 h 32" name="T19"/>
                  <a:gd fmla="*/ 210436 w 43" name="T20"/>
                  <a:gd fmla="*/ 111125 h 32" name="T21"/>
                  <a:gd fmla="*/ 121831 w 43" name="T22"/>
                  <a:gd fmla="*/ 144463 h 32" name="T23"/>
                  <a:gd fmla="*/ 99680 w 43" name="T24"/>
                  <a:gd fmla="*/ 155575 h 32" name="T25"/>
                  <a:gd fmla="*/ 44302 w 43" name="T26"/>
                  <a:gd fmla="*/ 155575 h 32" name="T27"/>
                  <a:gd fmla="*/ 0 w 43" name="T28"/>
                  <a:gd fmla="*/ 166688 h 32" name="T29"/>
                  <a:gd fmla="*/ 33227 w 43" name="T30"/>
                  <a:gd fmla="*/ 200025 h 32" name="T31"/>
                  <a:gd fmla="*/ 11076 w 43" name="T32"/>
                  <a:gd fmla="*/ 244475 h 32" name="T33"/>
                  <a:gd fmla="*/ 55378 w 43" name="T34"/>
                  <a:gd fmla="*/ 233363 h 32" name="T35"/>
                  <a:gd fmla="*/ 44302 w 43" name="T36"/>
                  <a:gd fmla="*/ 288925 h 32" name="T37"/>
                  <a:gd fmla="*/ 0 w 43" name="T38"/>
                  <a:gd fmla="*/ 333375 h 32" name="T39"/>
                  <a:gd fmla="*/ 77529 w 43" name="T40"/>
                  <a:gd fmla="*/ 300038 h 32" name="T41"/>
                  <a:gd fmla="*/ 99680 w 43" name="T42"/>
                  <a:gd fmla="*/ 277813 h 32" name="T43"/>
                  <a:gd fmla="*/ 99680 w 43" name="T44"/>
                  <a:gd fmla="*/ 311150 h 32" name="T45"/>
                  <a:gd fmla="*/ 132907 w 43" name="T46"/>
                  <a:gd fmla="*/ 277813 h 32" name="T47"/>
                  <a:gd fmla="*/ 143983 w 43" name="T48"/>
                  <a:gd fmla="*/ 166688 h 32" name="T49"/>
                  <a:gd fmla="*/ 155058 w 43" name="T50"/>
                  <a:gd fmla="*/ 144463 h 32" name="T51"/>
                  <a:gd fmla="*/ 121831 w 43" name="T52"/>
                  <a:gd fmla="*/ 177800 h 32" name="T53"/>
                  <a:gd fmla="*/ 99680 w 43" name="T54"/>
                  <a:gd fmla="*/ 255588 h 32" name="T55"/>
                  <a:gd fmla="*/ 77529 w 43" name="T56"/>
                  <a:gd fmla="*/ 266700 h 32" name="T57"/>
                  <a:gd fmla="*/ 88605 w 43" name="T58"/>
                  <a:gd fmla="*/ 222250 h 32" name="T59"/>
                  <a:gd fmla="*/ 221512 w 43" name="T60"/>
                  <a:gd fmla="*/ 111125 h 32" name="T61"/>
                  <a:gd fmla="*/ 398721 w 43" name="T62"/>
                  <a:gd fmla="*/ 155575 h 32" name="T63"/>
                  <a:gd fmla="*/ 221512 w 43" name="T64"/>
                  <a:gd fmla="*/ 166688 h 32" name="T65"/>
                  <a:gd fmla="*/ 210436 w 43" name="T66"/>
                  <a:gd fmla="*/ 266700 h 32" name="T67"/>
                  <a:gd fmla="*/ 232587 w 43" name="T68"/>
                  <a:gd fmla="*/ 144463 h 32" name="T69"/>
                  <a:gd fmla="*/ 221512 w 43" name="T70"/>
                  <a:gd fmla="*/ 322263 h 32" name="T71"/>
                  <a:gd fmla="*/ 299041 w 43" name="T72"/>
                  <a:gd fmla="*/ 355600 h 32" name="T73"/>
                  <a:gd fmla="*/ 243663 w 43" name="T74"/>
                  <a:gd fmla="*/ 277813 h 32" name="T75"/>
                  <a:gd fmla="*/ 299041 w 43" name="T76"/>
                  <a:gd fmla="*/ 300038 h 32" name="T77"/>
                  <a:gd fmla="*/ 254738 w 43" name="T78"/>
                  <a:gd fmla="*/ 222250 h 32" name="T79"/>
                  <a:gd fmla="*/ 287965 w 43" name="T80"/>
                  <a:gd fmla="*/ 244475 h 32" name="T81"/>
                  <a:gd fmla="*/ 343343 w 43" name="T82"/>
                  <a:gd fmla="*/ 133350 h 32" name="T83"/>
                  <a:gd fmla="*/ 476250 w 43" name="T84"/>
                  <a:gd fmla="*/ 222250 h 32" name="T85"/>
                  <a:gd fmla="*/ 365494 w 43" name="T86"/>
                  <a:gd fmla="*/ 122238 h 32" name="T87"/>
                  <a:gd fmla="*/ 177209 w 43" name="T88"/>
                  <a:gd fmla="*/ 88900 h 32" name="T89"/>
                  <a:gd fmla="*/ 99680 w 43" name="T90"/>
                  <a:gd fmla="*/ 55563 h 32" name="T91"/>
                  <a:gd fmla="*/ 177209 w 43" name="T92"/>
                  <a:gd fmla="*/ 88900 h 32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</a:gdLst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b="b" l="0" r="r" t="0"/>
                <a:pathLst>
                  <a:path h="32" w="43">
                    <a:moveTo>
                      <a:pt x="33" y="11"/>
                    </a:moveTo>
                    <a:cubicBezTo>
                      <a:pt x="28" y="9"/>
                      <a:pt x="21" y="10"/>
                      <a:pt x="18" y="8"/>
                    </a:cubicBezTo>
                    <a:cubicBezTo>
                      <a:pt x="18" y="7"/>
                      <a:pt x="17" y="4"/>
                      <a:pt x="15" y="3"/>
                    </a:cubicBezTo>
                    <a:cubicBezTo>
                      <a:pt x="12" y="2"/>
                      <a:pt x="13" y="0"/>
                      <a:pt x="13" y="0"/>
                    </a:cubicBezTo>
                    <a:cubicBezTo>
                      <a:pt x="13" y="0"/>
                      <a:pt x="10" y="1"/>
                      <a:pt x="11" y="2"/>
                    </a:cubicBezTo>
                    <a:cubicBezTo>
                      <a:pt x="9" y="2"/>
                      <a:pt x="4" y="0"/>
                      <a:pt x="2" y="3"/>
                    </a:cubicBezTo>
                    <a:cubicBezTo>
                      <a:pt x="3" y="2"/>
                      <a:pt x="6" y="3"/>
                      <a:pt x="8" y="7"/>
                    </a:cubicBezTo>
                    <a:cubicBezTo>
                      <a:pt x="7" y="7"/>
                      <a:pt x="6" y="8"/>
                      <a:pt x="7" y="9"/>
                    </a:cubicBezTo>
                    <a:cubicBezTo>
                      <a:pt x="8" y="7"/>
                      <a:pt x="11" y="10"/>
                      <a:pt x="13" y="10"/>
                    </a:cubicBezTo>
                    <a:cubicBezTo>
                      <a:pt x="16" y="11"/>
                      <a:pt x="17" y="9"/>
                      <a:pt x="17" y="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4" y="11"/>
                      <a:pt x="11" y="13"/>
                    </a:cubicBezTo>
                    <a:cubicBezTo>
                      <a:pt x="11" y="13"/>
                      <a:pt x="10" y="13"/>
                      <a:pt x="9" y="14"/>
                    </a:cubicBezTo>
                    <a:cubicBezTo>
                      <a:pt x="7" y="13"/>
                      <a:pt x="5" y="13"/>
                      <a:pt x="4" y="14"/>
                    </a:cubicBezTo>
                    <a:cubicBezTo>
                      <a:pt x="2" y="14"/>
                      <a:pt x="1" y="17"/>
                      <a:pt x="0" y="15"/>
                    </a:cubicBezTo>
                    <a:cubicBezTo>
                      <a:pt x="0" y="16"/>
                      <a:pt x="1" y="18"/>
                      <a:pt x="3" y="18"/>
                    </a:cubicBezTo>
                    <a:cubicBezTo>
                      <a:pt x="2" y="18"/>
                      <a:pt x="0" y="21"/>
                      <a:pt x="1" y="22"/>
                    </a:cubicBezTo>
                    <a:cubicBezTo>
                      <a:pt x="1" y="21"/>
                      <a:pt x="3" y="21"/>
                      <a:pt x="5" y="21"/>
                    </a:cubicBezTo>
                    <a:cubicBezTo>
                      <a:pt x="4" y="22"/>
                      <a:pt x="3" y="23"/>
                      <a:pt x="4" y="26"/>
                    </a:cubicBezTo>
                    <a:cubicBezTo>
                      <a:pt x="5" y="28"/>
                      <a:pt x="1" y="30"/>
                      <a:pt x="0" y="30"/>
                    </a:cubicBezTo>
                    <a:cubicBezTo>
                      <a:pt x="2" y="31"/>
                      <a:pt x="5" y="30"/>
                      <a:pt x="7" y="27"/>
                    </a:cubicBezTo>
                    <a:cubicBezTo>
                      <a:pt x="9" y="24"/>
                      <a:pt x="9" y="25"/>
                      <a:pt x="9" y="25"/>
                    </a:cubicBezTo>
                    <a:cubicBezTo>
                      <a:pt x="9" y="25"/>
                      <a:pt x="8" y="28"/>
                      <a:pt x="9" y="28"/>
                    </a:cubicBezTo>
                    <a:cubicBezTo>
                      <a:pt x="10" y="27"/>
                      <a:pt x="11" y="26"/>
                      <a:pt x="12" y="25"/>
                    </a:cubicBezTo>
                    <a:cubicBezTo>
                      <a:pt x="14" y="25"/>
                      <a:pt x="16" y="21"/>
                      <a:pt x="13" y="15"/>
                    </a:cubicBezTo>
                    <a:cubicBezTo>
                      <a:pt x="12" y="14"/>
                      <a:pt x="14" y="13"/>
                      <a:pt x="14" y="13"/>
                    </a:cubicBezTo>
                    <a:cubicBezTo>
                      <a:pt x="14" y="13"/>
                      <a:pt x="12" y="14"/>
                      <a:pt x="11" y="16"/>
                    </a:cubicBezTo>
                    <a:cubicBezTo>
                      <a:pt x="10" y="18"/>
                      <a:pt x="10" y="21"/>
                      <a:pt x="9" y="23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9" y="22"/>
                      <a:pt x="8" y="20"/>
                    </a:cubicBezTo>
                    <a:cubicBezTo>
                      <a:pt x="8" y="19"/>
                      <a:pt x="12" y="10"/>
                      <a:pt x="20" y="10"/>
                    </a:cubicBezTo>
                    <a:cubicBezTo>
                      <a:pt x="21" y="10"/>
                      <a:pt x="33" y="9"/>
                      <a:pt x="36" y="14"/>
                    </a:cubicBezTo>
                    <a:cubicBezTo>
                      <a:pt x="33" y="11"/>
                      <a:pt x="23" y="10"/>
                      <a:pt x="20" y="15"/>
                    </a:cubicBezTo>
                    <a:cubicBezTo>
                      <a:pt x="17" y="20"/>
                      <a:pt x="19" y="24"/>
                      <a:pt x="19" y="24"/>
                    </a:cubicBezTo>
                    <a:cubicBezTo>
                      <a:pt x="19" y="24"/>
                      <a:pt x="14" y="19"/>
                      <a:pt x="21" y="13"/>
                    </a:cubicBezTo>
                    <a:cubicBezTo>
                      <a:pt x="20" y="13"/>
                      <a:pt x="9" y="23"/>
                      <a:pt x="20" y="29"/>
                    </a:cubicBezTo>
                    <a:cubicBezTo>
                      <a:pt x="23" y="31"/>
                      <a:pt x="26" y="29"/>
                      <a:pt x="27" y="32"/>
                    </a:cubicBezTo>
                    <a:cubicBezTo>
                      <a:pt x="27" y="29"/>
                      <a:pt x="23" y="28"/>
                      <a:pt x="22" y="25"/>
                    </a:cubicBezTo>
                    <a:cubicBezTo>
                      <a:pt x="23" y="26"/>
                      <a:pt x="25" y="26"/>
                      <a:pt x="27" y="27"/>
                    </a:cubicBezTo>
                    <a:cubicBezTo>
                      <a:pt x="27" y="25"/>
                      <a:pt x="22" y="24"/>
                      <a:pt x="23" y="20"/>
                    </a:cubicBezTo>
                    <a:cubicBezTo>
                      <a:pt x="23" y="22"/>
                      <a:pt x="25" y="22"/>
                      <a:pt x="26" y="22"/>
                    </a:cubicBezTo>
                    <a:cubicBezTo>
                      <a:pt x="26" y="21"/>
                      <a:pt x="19" y="11"/>
                      <a:pt x="31" y="12"/>
                    </a:cubicBezTo>
                    <a:cubicBezTo>
                      <a:pt x="37" y="13"/>
                      <a:pt x="43" y="20"/>
                      <a:pt x="43" y="20"/>
                    </a:cubicBezTo>
                    <a:cubicBezTo>
                      <a:pt x="43" y="20"/>
                      <a:pt x="38" y="13"/>
                      <a:pt x="33" y="11"/>
                    </a:cubicBezTo>
                    <a:close/>
                    <a:moveTo>
                      <a:pt x="16" y="8"/>
                    </a:moveTo>
                    <a:cubicBezTo>
                      <a:pt x="16" y="8"/>
                      <a:pt x="9" y="7"/>
                      <a:pt x="9" y="5"/>
                    </a:cubicBezTo>
                    <a:cubicBezTo>
                      <a:pt x="10" y="2"/>
                      <a:pt x="16" y="8"/>
                      <a:pt x="16" y="8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171" name="Freeform 1334"/>
              <p:cNvSpPr/>
              <p:nvPr/>
            </p:nvSpPr>
            <p:spPr bwMode="auto">
              <a:xfrm>
                <a:off x="298450" y="177800"/>
                <a:ext cx="366713" cy="222250"/>
              </a:xfrm>
              <a:custGeom>
                <a:gdLst>
                  <a:gd fmla="*/ 366713 w 33" name="T0"/>
                  <a:gd fmla="*/ 122238 h 20" name="T1"/>
                  <a:gd fmla="*/ 366713 w 33" name="T2"/>
                  <a:gd fmla="*/ 133350 h 20" name="T3"/>
                  <a:gd fmla="*/ 255588 w 33" name="T4"/>
                  <a:gd fmla="*/ 122238 h 20" name="T5"/>
                  <a:gd fmla="*/ 200025 w 33" name="T6"/>
                  <a:gd fmla="*/ 166688 h 20" name="T7"/>
                  <a:gd fmla="*/ 244475 w 33" name="T8"/>
                  <a:gd fmla="*/ 122238 h 20" name="T9"/>
                  <a:gd fmla="*/ 255588 w 33" name="T10"/>
                  <a:gd fmla="*/ 111125 h 20" name="T11"/>
                  <a:gd fmla="*/ 133350 w 33" name="T12"/>
                  <a:gd fmla="*/ 144463 h 20" name="T13"/>
                  <a:gd fmla="*/ 111125 w 33" name="T14"/>
                  <a:gd fmla="*/ 177800 h 20" name="T15"/>
                  <a:gd fmla="*/ 66675 w 33" name="T16"/>
                  <a:gd fmla="*/ 222250 h 20" name="T17"/>
                  <a:gd fmla="*/ 122238 w 33" name="T18"/>
                  <a:gd fmla="*/ 144463 h 20" name="T19"/>
                  <a:gd fmla="*/ 88900 w 33" name="T20"/>
                  <a:gd fmla="*/ 144463 h 20" name="T21"/>
                  <a:gd fmla="*/ 0 w 33" name="T22"/>
                  <a:gd fmla="*/ 144463 h 20" name="T23"/>
                  <a:gd fmla="*/ 88900 w 33" name="T24"/>
                  <a:gd fmla="*/ 133350 h 20" name="T25"/>
                  <a:gd fmla="*/ 111125 w 33" name="T26"/>
                  <a:gd fmla="*/ 144463 h 20" name="T27"/>
                  <a:gd fmla="*/ 66675 w 33" name="T28"/>
                  <a:gd fmla="*/ 66675 h 20" name="T29"/>
                  <a:gd fmla="*/ 111125 w 33" name="T30"/>
                  <a:gd fmla="*/ 100013 h 20" name="T31"/>
                  <a:gd fmla="*/ 133350 w 33" name="T32"/>
                  <a:gd fmla="*/ 144463 h 20" name="T33"/>
                  <a:gd fmla="*/ 244475 w 33" name="T34"/>
                  <a:gd fmla="*/ 111125 h 20" name="T35"/>
                  <a:gd fmla="*/ 222250 w 33" name="T36"/>
                  <a:gd fmla="*/ 100013 h 20" name="T37"/>
                  <a:gd fmla="*/ 177800 w 33" name="T38"/>
                  <a:gd fmla="*/ 77788 h 20" name="T39"/>
                  <a:gd fmla="*/ 166688 w 33" name="T40"/>
                  <a:gd fmla="*/ 33338 h 20" name="T41"/>
                  <a:gd fmla="*/ 211138 w 33" name="T42"/>
                  <a:gd fmla="*/ 55563 h 20" name="T43"/>
                  <a:gd fmla="*/ 255588 w 33" name="T44"/>
                  <a:gd fmla="*/ 100013 h 20" name="T45"/>
                  <a:gd fmla="*/ 311150 w 33" name="T46"/>
                  <a:gd fmla="*/ 100013 h 20" name="T47"/>
                  <a:gd fmla="*/ 277813 w 33" name="T48"/>
                  <a:gd fmla="*/ 44450 h 20" name="T49"/>
                  <a:gd fmla="*/ 288925 w 33" name="T50"/>
                  <a:gd fmla="*/ 0 h 20" name="T51"/>
                  <a:gd fmla="*/ 311150 w 33" name="T52"/>
                  <a:gd fmla="*/ 44450 h 20" name="T53"/>
                  <a:gd fmla="*/ 322263 w 33" name="T54"/>
                  <a:gd fmla="*/ 100013 h 20" name="T55"/>
                  <a:gd fmla="*/ 366713 w 33" name="T56"/>
                  <a:gd fmla="*/ 122238 h 20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20" w="33">
                    <a:moveTo>
                      <a:pt x="33" y="11"/>
                    </a:move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28" y="7"/>
                      <a:pt x="23" y="11"/>
                    </a:cubicBezTo>
                    <a:cubicBezTo>
                      <a:pt x="23" y="12"/>
                      <a:pt x="23" y="15"/>
                      <a:pt x="18" y="15"/>
                    </a:cubicBezTo>
                    <a:cubicBezTo>
                      <a:pt x="19" y="15"/>
                      <a:pt x="19" y="12"/>
                      <a:pt x="22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14" y="15"/>
                      <a:pt x="12" y="13"/>
                    </a:cubicBezTo>
                    <a:cubicBezTo>
                      <a:pt x="11" y="14"/>
                      <a:pt x="11" y="15"/>
                      <a:pt x="10" y="16"/>
                    </a:cubicBezTo>
                    <a:cubicBezTo>
                      <a:pt x="8" y="17"/>
                      <a:pt x="6" y="18"/>
                      <a:pt x="6" y="20"/>
                    </a:cubicBezTo>
                    <a:cubicBezTo>
                      <a:pt x="5" y="19"/>
                      <a:pt x="5" y="14"/>
                      <a:pt x="11" y="13"/>
                    </a:cubicBezTo>
                    <a:cubicBezTo>
                      <a:pt x="10" y="13"/>
                      <a:pt x="8" y="13"/>
                      <a:pt x="8" y="13"/>
                    </a:cubicBezTo>
                    <a:cubicBezTo>
                      <a:pt x="8" y="13"/>
                      <a:pt x="4" y="16"/>
                      <a:pt x="0" y="13"/>
                    </a:cubicBezTo>
                    <a:cubicBezTo>
                      <a:pt x="1" y="12"/>
                      <a:pt x="4" y="9"/>
                      <a:pt x="8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5" y="11"/>
                      <a:pt x="6" y="6"/>
                    </a:cubicBezTo>
                    <a:cubicBezTo>
                      <a:pt x="7" y="7"/>
                      <a:pt x="10" y="7"/>
                      <a:pt x="10" y="9"/>
                    </a:cubicBezTo>
                    <a:cubicBezTo>
                      <a:pt x="11" y="11"/>
                      <a:pt x="10" y="12"/>
                      <a:pt x="12" y="13"/>
                    </a:cubicBezTo>
                    <a:cubicBezTo>
                      <a:pt x="14" y="14"/>
                      <a:pt x="22" y="10"/>
                      <a:pt x="22" y="10"/>
                    </a:cubicBezTo>
                    <a:cubicBezTo>
                      <a:pt x="22" y="10"/>
                      <a:pt x="21" y="9"/>
                      <a:pt x="20" y="9"/>
                    </a:cubicBezTo>
                    <a:cubicBezTo>
                      <a:pt x="19" y="9"/>
                      <a:pt x="17" y="8"/>
                      <a:pt x="16" y="7"/>
                    </a:cubicBezTo>
                    <a:cubicBezTo>
                      <a:pt x="14" y="5"/>
                      <a:pt x="15" y="3"/>
                      <a:pt x="15" y="3"/>
                    </a:cubicBezTo>
                    <a:cubicBezTo>
                      <a:pt x="15" y="3"/>
                      <a:pt x="16" y="3"/>
                      <a:pt x="19" y="5"/>
                    </a:cubicBezTo>
                    <a:cubicBezTo>
                      <a:pt x="22" y="7"/>
                      <a:pt x="19" y="8"/>
                      <a:pt x="23" y="9"/>
                    </a:cubicBezTo>
                    <a:cubicBezTo>
                      <a:pt x="25" y="9"/>
                      <a:pt x="28" y="8"/>
                      <a:pt x="28" y="9"/>
                    </a:cubicBezTo>
                    <a:cubicBezTo>
                      <a:pt x="27" y="8"/>
                      <a:pt x="24" y="6"/>
                      <a:pt x="25" y="4"/>
                    </a:cubicBezTo>
                    <a:cubicBezTo>
                      <a:pt x="25" y="1"/>
                      <a:pt x="26" y="1"/>
                      <a:pt x="26" y="0"/>
                    </a:cubicBezTo>
                    <a:cubicBezTo>
                      <a:pt x="27" y="0"/>
                      <a:pt x="29" y="2"/>
                      <a:pt x="28" y="4"/>
                    </a:cubicBezTo>
                    <a:cubicBezTo>
                      <a:pt x="28" y="6"/>
                      <a:pt x="28" y="8"/>
                      <a:pt x="29" y="9"/>
                    </a:cubicBezTo>
                    <a:cubicBezTo>
                      <a:pt x="31" y="10"/>
                      <a:pt x="33" y="11"/>
                      <a:pt x="33" y="11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172" name="Freeform 1335"/>
              <p:cNvSpPr/>
              <p:nvPr/>
            </p:nvSpPr>
            <p:spPr bwMode="auto">
              <a:xfrm>
                <a:off x="720725" y="177800"/>
                <a:ext cx="365125" cy="222250"/>
              </a:xfrm>
              <a:custGeom>
                <a:gdLst>
                  <a:gd fmla="*/ 0 w 33" name="T0"/>
                  <a:gd fmla="*/ 122238 h 20" name="T1"/>
                  <a:gd fmla="*/ 0 w 33" name="T2"/>
                  <a:gd fmla="*/ 133350 h 20" name="T3"/>
                  <a:gd fmla="*/ 121708 w 33" name="T4"/>
                  <a:gd fmla="*/ 122238 h 20" name="T5"/>
                  <a:gd fmla="*/ 165966 w 33" name="T6"/>
                  <a:gd fmla="*/ 166688 h 20" name="T7"/>
                  <a:gd fmla="*/ 121708 w 33" name="T8"/>
                  <a:gd fmla="*/ 122238 h 20" name="T9"/>
                  <a:gd fmla="*/ 110644 w 33" name="T10"/>
                  <a:gd fmla="*/ 111125 h 20" name="T11"/>
                  <a:gd fmla="*/ 243417 w 33" name="T12"/>
                  <a:gd fmla="*/ 144463 h 20" name="T13"/>
                  <a:gd fmla="*/ 265545 w 33" name="T14"/>
                  <a:gd fmla="*/ 177800 h 20" name="T15"/>
                  <a:gd fmla="*/ 298739 w 33" name="T16"/>
                  <a:gd fmla="*/ 222250 h 20" name="T17"/>
                  <a:gd fmla="*/ 243417 w 33" name="T18"/>
                  <a:gd fmla="*/ 144463 h 20" name="T19"/>
                  <a:gd fmla="*/ 287674 w 33" name="T20"/>
                  <a:gd fmla="*/ 144463 h 20" name="T21"/>
                  <a:gd fmla="*/ 365125 w 33" name="T22"/>
                  <a:gd fmla="*/ 144463 h 20" name="T23"/>
                  <a:gd fmla="*/ 287674 w 33" name="T24"/>
                  <a:gd fmla="*/ 133350 h 20" name="T25"/>
                  <a:gd fmla="*/ 254481 w 33" name="T26"/>
                  <a:gd fmla="*/ 144463 h 20" name="T27"/>
                  <a:gd fmla="*/ 298739 w 33" name="T28"/>
                  <a:gd fmla="*/ 66675 h 20" name="T29"/>
                  <a:gd fmla="*/ 254481 w 33" name="T30"/>
                  <a:gd fmla="*/ 100013 h 20" name="T31"/>
                  <a:gd fmla="*/ 232352 w 33" name="T32"/>
                  <a:gd fmla="*/ 144463 h 20" name="T33"/>
                  <a:gd fmla="*/ 121708 w 33" name="T34"/>
                  <a:gd fmla="*/ 111125 h 20" name="T35"/>
                  <a:gd fmla="*/ 143837 w 33" name="T36"/>
                  <a:gd fmla="*/ 100013 h 20" name="T37"/>
                  <a:gd fmla="*/ 199159 w 33" name="T38"/>
                  <a:gd fmla="*/ 77788 h 20" name="T39"/>
                  <a:gd fmla="*/ 210223 w 33" name="T40"/>
                  <a:gd fmla="*/ 33338 h 20" name="T41"/>
                  <a:gd fmla="*/ 154902 w 33" name="T42"/>
                  <a:gd fmla="*/ 55563 h 20" name="T43"/>
                  <a:gd fmla="*/ 121708 w 33" name="T44"/>
                  <a:gd fmla="*/ 100013 h 20" name="T45"/>
                  <a:gd fmla="*/ 55322 w 33" name="T46"/>
                  <a:gd fmla="*/ 100013 h 20" name="T47"/>
                  <a:gd fmla="*/ 99580 w 33" name="T48"/>
                  <a:gd fmla="*/ 44450 h 20" name="T49"/>
                  <a:gd fmla="*/ 88515 w 33" name="T50"/>
                  <a:gd fmla="*/ 0 h 20" name="T51"/>
                  <a:gd fmla="*/ 55322 w 33" name="T52"/>
                  <a:gd fmla="*/ 44450 h 20" name="T53"/>
                  <a:gd fmla="*/ 44258 w 33" name="T54"/>
                  <a:gd fmla="*/ 100013 h 20" name="T55"/>
                  <a:gd fmla="*/ 0 w 33" name="T56"/>
                  <a:gd fmla="*/ 122238 h 20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20" w="33">
                    <a:moveTo>
                      <a:pt x="0" y="1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5" y="7"/>
                      <a:pt x="11" y="11"/>
                    </a:cubicBezTo>
                    <a:cubicBezTo>
                      <a:pt x="10" y="12"/>
                      <a:pt x="10" y="15"/>
                      <a:pt x="15" y="15"/>
                    </a:cubicBezTo>
                    <a:cubicBezTo>
                      <a:pt x="15" y="15"/>
                      <a:pt x="15" y="12"/>
                      <a:pt x="11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20" y="15"/>
                      <a:pt x="22" y="13"/>
                    </a:cubicBezTo>
                    <a:cubicBezTo>
                      <a:pt x="22" y="14"/>
                      <a:pt x="22" y="15"/>
                      <a:pt x="24" y="16"/>
                    </a:cubicBezTo>
                    <a:cubicBezTo>
                      <a:pt x="25" y="17"/>
                      <a:pt x="27" y="18"/>
                      <a:pt x="27" y="20"/>
                    </a:cubicBezTo>
                    <a:cubicBezTo>
                      <a:pt x="28" y="19"/>
                      <a:pt x="29" y="14"/>
                      <a:pt x="22" y="13"/>
                    </a:cubicBezTo>
                    <a:cubicBezTo>
                      <a:pt x="23" y="13"/>
                      <a:pt x="26" y="13"/>
                      <a:pt x="26" y="13"/>
                    </a:cubicBezTo>
                    <a:cubicBezTo>
                      <a:pt x="26" y="13"/>
                      <a:pt x="29" y="16"/>
                      <a:pt x="33" y="13"/>
                    </a:cubicBezTo>
                    <a:cubicBezTo>
                      <a:pt x="32" y="12"/>
                      <a:pt x="29" y="9"/>
                      <a:pt x="26" y="12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8" y="11"/>
                      <a:pt x="27" y="6"/>
                    </a:cubicBezTo>
                    <a:cubicBezTo>
                      <a:pt x="26" y="7"/>
                      <a:pt x="23" y="7"/>
                      <a:pt x="23" y="9"/>
                    </a:cubicBezTo>
                    <a:cubicBezTo>
                      <a:pt x="22" y="11"/>
                      <a:pt x="23" y="12"/>
                      <a:pt x="21" y="13"/>
                    </a:cubicBezTo>
                    <a:cubicBezTo>
                      <a:pt x="19" y="14"/>
                      <a:pt x="11" y="10"/>
                      <a:pt x="11" y="10"/>
                    </a:cubicBezTo>
                    <a:cubicBezTo>
                      <a:pt x="12" y="10"/>
                      <a:pt x="12" y="9"/>
                      <a:pt x="13" y="9"/>
                    </a:cubicBezTo>
                    <a:cubicBezTo>
                      <a:pt x="14" y="9"/>
                      <a:pt x="16" y="8"/>
                      <a:pt x="18" y="7"/>
                    </a:cubicBezTo>
                    <a:cubicBezTo>
                      <a:pt x="19" y="5"/>
                      <a:pt x="19" y="3"/>
                      <a:pt x="19" y="3"/>
                    </a:cubicBezTo>
                    <a:cubicBezTo>
                      <a:pt x="19" y="3"/>
                      <a:pt x="17" y="3"/>
                      <a:pt x="14" y="5"/>
                    </a:cubicBezTo>
                    <a:cubicBezTo>
                      <a:pt x="12" y="7"/>
                      <a:pt x="14" y="8"/>
                      <a:pt x="11" y="9"/>
                    </a:cubicBezTo>
                    <a:cubicBezTo>
                      <a:pt x="8" y="9"/>
                      <a:pt x="6" y="8"/>
                      <a:pt x="5" y="9"/>
                    </a:cubicBezTo>
                    <a:cubicBezTo>
                      <a:pt x="6" y="8"/>
                      <a:pt x="9" y="6"/>
                      <a:pt x="9" y="4"/>
                    </a:cubicBezTo>
                    <a:cubicBezTo>
                      <a:pt x="8" y="1"/>
                      <a:pt x="7" y="1"/>
                      <a:pt x="8" y="0"/>
                    </a:cubicBezTo>
                    <a:cubicBezTo>
                      <a:pt x="7" y="0"/>
                      <a:pt x="5" y="2"/>
                      <a:pt x="5" y="4"/>
                    </a:cubicBezTo>
                    <a:cubicBezTo>
                      <a:pt x="5" y="6"/>
                      <a:pt x="5" y="8"/>
                      <a:pt x="4" y="9"/>
                    </a:cubicBezTo>
                    <a:cubicBezTo>
                      <a:pt x="2" y="10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173" name="Freeform 1336"/>
              <p:cNvSpPr>
                <a:spLocks noEditPoints="1"/>
              </p:cNvSpPr>
              <p:nvPr/>
            </p:nvSpPr>
            <p:spPr bwMode="auto">
              <a:xfrm>
                <a:off x="565150" y="0"/>
                <a:ext cx="242888" cy="255588"/>
              </a:xfrm>
              <a:custGeom>
                <a:gdLst>
                  <a:gd fmla="*/ 143525 w 22" name="T0"/>
                  <a:gd fmla="*/ 144463 h 23" name="T1"/>
                  <a:gd fmla="*/ 187686 w 22" name="T2"/>
                  <a:gd fmla="*/ 188913 h 23" name="T3"/>
                  <a:gd fmla="*/ 187686 w 22" name="T4"/>
                  <a:gd fmla="*/ 166688 h 23" name="T5"/>
                  <a:gd fmla="*/ 209767 w 22" name="T6"/>
                  <a:gd fmla="*/ 155575 h 23" name="T7"/>
                  <a:gd fmla="*/ 242888 w 22" name="T8"/>
                  <a:gd fmla="*/ 166688 h 23" name="T9"/>
                  <a:gd fmla="*/ 198727 w 22" name="T10"/>
                  <a:gd fmla="*/ 122238 h 23" name="T11"/>
                  <a:gd fmla="*/ 198727 w 22" name="T12"/>
                  <a:gd fmla="*/ 111125 h 23" name="T13"/>
                  <a:gd fmla="*/ 143525 w 22" name="T14"/>
                  <a:gd fmla="*/ 122238 h 23" name="T15"/>
                  <a:gd fmla="*/ 143525 w 22" name="T16"/>
                  <a:gd fmla="*/ 33338 h 23" name="T17"/>
                  <a:gd fmla="*/ 132484 w 22" name="T18"/>
                  <a:gd fmla="*/ 55563 h 23" name="T19"/>
                  <a:gd fmla="*/ 66242 w 22" name="T20"/>
                  <a:gd fmla="*/ 0 h 23" name="T21"/>
                  <a:gd fmla="*/ 77283 w 22" name="T22"/>
                  <a:gd fmla="*/ 33338 h 23" name="T23"/>
                  <a:gd fmla="*/ 88323 w 22" name="T24"/>
                  <a:gd fmla="*/ 66675 h 23" name="T25"/>
                  <a:gd fmla="*/ 66242 w 22" name="T26"/>
                  <a:gd fmla="*/ 66675 h 23" name="T27"/>
                  <a:gd fmla="*/ 99363 w 22" name="T28"/>
                  <a:gd fmla="*/ 100013 h 23" name="T29"/>
                  <a:gd fmla="*/ 132484 w 22" name="T30"/>
                  <a:gd fmla="*/ 144463 h 23" name="T31"/>
                  <a:gd fmla="*/ 99363 w 22" name="T32"/>
                  <a:gd fmla="*/ 122238 h 23" name="T33"/>
                  <a:gd fmla="*/ 66242 w 22" name="T34"/>
                  <a:gd fmla="*/ 100013 h 23" name="T35"/>
                  <a:gd fmla="*/ 77283 w 22" name="T36"/>
                  <a:gd fmla="*/ 111125 h 23" name="T37"/>
                  <a:gd fmla="*/ 0 w 22" name="T38"/>
                  <a:gd fmla="*/ 133350 h 23" name="T39"/>
                  <a:gd fmla="*/ 55202 w 22" name="T40"/>
                  <a:gd fmla="*/ 155575 h 23" name="T41"/>
                  <a:gd fmla="*/ 55202 w 22" name="T42"/>
                  <a:gd fmla="*/ 188913 h 23" name="T43"/>
                  <a:gd fmla="*/ 77283 w 22" name="T44"/>
                  <a:gd fmla="*/ 177800 h 23" name="T45"/>
                  <a:gd fmla="*/ 110404 w 22" name="T46"/>
                  <a:gd fmla="*/ 144463 h 23" name="T47"/>
                  <a:gd fmla="*/ 132484 w 22" name="T48"/>
                  <a:gd fmla="*/ 144463 h 23" name="T49"/>
                  <a:gd fmla="*/ 110404 w 22" name="T50"/>
                  <a:gd fmla="*/ 200025 h 23" name="T51"/>
                  <a:gd fmla="*/ 143525 w 22" name="T52"/>
                  <a:gd fmla="*/ 255588 h 23" name="T53"/>
                  <a:gd fmla="*/ 143525 w 22" name="T54"/>
                  <a:gd fmla="*/ 144463 h 23" name="T55"/>
                  <a:gd fmla="*/ 110404 w 22" name="T56"/>
                  <a:gd fmla="*/ 55563 h 23" name="T57"/>
                  <a:gd fmla="*/ 132484 w 22" name="T58"/>
                  <a:gd fmla="*/ 122238 h 23" name="T59"/>
                  <a:gd fmla="*/ 110404 w 22" name="T60"/>
                  <a:gd fmla="*/ 55563 h 23" name="T61"/>
                  <a:gd fmla="*/ 143525 w 22" name="T62"/>
                  <a:gd fmla="*/ 133350 h 23" name="T63"/>
                  <a:gd fmla="*/ 209767 w 22" name="T64"/>
                  <a:gd fmla="*/ 144463 h 23" name="T65"/>
                  <a:gd fmla="*/ 143525 w 22" name="T66"/>
                  <a:gd fmla="*/ 133350 h 23" name="T67"/>
                  <a:gd fmla="*/ 99363 w 22" name="T68"/>
                  <a:gd fmla="*/ 144463 h 23" name="T69"/>
                  <a:gd fmla="*/ 33121 w 22" name="T70"/>
                  <a:gd fmla="*/ 122238 h 23" name="T71"/>
                  <a:gd fmla="*/ 99363 w 22" name="T72"/>
                  <a:gd fmla="*/ 144463 h 23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b="b" l="0" r="r" t="0"/>
                <a:pathLst>
                  <a:path h="23" w="22">
                    <a:moveTo>
                      <a:pt x="13" y="13"/>
                    </a:moveTo>
                    <a:cubicBezTo>
                      <a:pt x="12" y="16"/>
                      <a:pt x="17" y="16"/>
                      <a:pt x="17" y="17"/>
                    </a:cubicBezTo>
                    <a:cubicBezTo>
                      <a:pt x="18" y="16"/>
                      <a:pt x="17" y="15"/>
                      <a:pt x="17" y="15"/>
                    </a:cubicBezTo>
                    <a:cubicBezTo>
                      <a:pt x="17" y="15"/>
                      <a:pt x="18" y="15"/>
                      <a:pt x="19" y="14"/>
                    </a:cubicBezTo>
                    <a:cubicBezTo>
                      <a:pt x="20" y="14"/>
                      <a:pt x="21" y="14"/>
                      <a:pt x="22" y="15"/>
                    </a:cubicBezTo>
                    <a:cubicBezTo>
                      <a:pt x="22" y="12"/>
                      <a:pt x="18" y="11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6" y="8"/>
                      <a:pt x="13" y="11"/>
                    </a:cubicBezTo>
                    <a:cubicBezTo>
                      <a:pt x="15" y="8"/>
                      <a:pt x="13" y="3"/>
                      <a:pt x="13" y="3"/>
                    </a:cubicBezTo>
                    <a:cubicBezTo>
                      <a:pt x="13" y="3"/>
                      <a:pt x="13" y="4"/>
                      <a:pt x="12" y="5"/>
                    </a:cubicBezTo>
                    <a:cubicBezTo>
                      <a:pt x="12" y="2"/>
                      <a:pt x="7" y="0"/>
                      <a:pt x="6" y="0"/>
                    </a:cubicBezTo>
                    <a:cubicBezTo>
                      <a:pt x="7" y="0"/>
                      <a:pt x="7" y="2"/>
                      <a:pt x="7" y="3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7" y="6"/>
                      <a:pt x="6" y="6"/>
                    </a:cubicBezTo>
                    <a:cubicBezTo>
                      <a:pt x="7" y="7"/>
                      <a:pt x="8" y="9"/>
                      <a:pt x="9" y="9"/>
                    </a:cubicBezTo>
                    <a:cubicBezTo>
                      <a:pt x="11" y="10"/>
                      <a:pt x="10" y="12"/>
                      <a:pt x="12" y="13"/>
                    </a:cubicBezTo>
                    <a:cubicBezTo>
                      <a:pt x="11" y="13"/>
                      <a:pt x="9" y="13"/>
                      <a:pt x="9" y="11"/>
                    </a:cubicBezTo>
                    <a:cubicBezTo>
                      <a:pt x="8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7" y="10"/>
                    </a:cubicBezTo>
                    <a:cubicBezTo>
                      <a:pt x="4" y="8"/>
                      <a:pt x="0" y="11"/>
                      <a:pt x="0" y="12"/>
                    </a:cubicBezTo>
                    <a:cubicBezTo>
                      <a:pt x="1" y="11"/>
                      <a:pt x="3" y="14"/>
                      <a:pt x="5" y="14"/>
                    </a:cubicBezTo>
                    <a:cubicBezTo>
                      <a:pt x="4" y="15"/>
                      <a:pt x="4" y="16"/>
                      <a:pt x="5" y="17"/>
                    </a:cubicBezTo>
                    <a:cubicBezTo>
                      <a:pt x="5" y="15"/>
                      <a:pt x="6" y="15"/>
                      <a:pt x="7" y="16"/>
                    </a:cubicBezTo>
                    <a:cubicBezTo>
                      <a:pt x="9" y="16"/>
                      <a:pt x="10" y="14"/>
                      <a:pt x="10" y="13"/>
                    </a:cubicBezTo>
                    <a:cubicBezTo>
                      <a:pt x="10" y="13"/>
                      <a:pt x="12" y="13"/>
                      <a:pt x="12" y="13"/>
                    </a:cubicBezTo>
                    <a:cubicBezTo>
                      <a:pt x="12" y="13"/>
                      <a:pt x="10" y="15"/>
                      <a:pt x="10" y="18"/>
                    </a:cubicBezTo>
                    <a:cubicBezTo>
                      <a:pt x="9" y="22"/>
                      <a:pt x="13" y="23"/>
                      <a:pt x="13" y="23"/>
                    </a:cubicBezTo>
                    <a:cubicBezTo>
                      <a:pt x="7" y="20"/>
                      <a:pt x="12" y="14"/>
                      <a:pt x="13" y="13"/>
                    </a:cubicBezTo>
                    <a:close/>
                    <a:moveTo>
                      <a:pt x="10" y="5"/>
                    </a:moveTo>
                    <a:cubicBezTo>
                      <a:pt x="11" y="4"/>
                      <a:pt x="12" y="7"/>
                      <a:pt x="12" y="11"/>
                    </a:cubicBezTo>
                    <a:cubicBezTo>
                      <a:pt x="12" y="11"/>
                      <a:pt x="9" y="5"/>
                      <a:pt x="10" y="5"/>
                    </a:cubicBezTo>
                    <a:close/>
                    <a:moveTo>
                      <a:pt x="13" y="12"/>
                    </a:moveTo>
                    <a:cubicBezTo>
                      <a:pt x="13" y="12"/>
                      <a:pt x="18" y="11"/>
                      <a:pt x="19" y="13"/>
                    </a:cubicBezTo>
                    <a:cubicBezTo>
                      <a:pt x="19" y="14"/>
                      <a:pt x="13" y="12"/>
                      <a:pt x="13" y="12"/>
                    </a:cubicBezTo>
                    <a:close/>
                    <a:moveTo>
                      <a:pt x="9" y="13"/>
                    </a:moveTo>
                    <a:cubicBezTo>
                      <a:pt x="9" y="13"/>
                      <a:pt x="3" y="13"/>
                      <a:pt x="3" y="11"/>
                    </a:cubicBezTo>
                    <a:cubicBezTo>
                      <a:pt x="4" y="10"/>
                      <a:pt x="9" y="13"/>
                      <a:pt x="9" y="13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6160" name="组合 2"/>
          <p:cNvGrpSpPr/>
          <p:nvPr/>
        </p:nvGrpSpPr>
        <p:grpSpPr>
          <a:xfrm>
            <a:off x="5505450" y="898525"/>
            <a:ext cx="5972175" cy="1281113"/>
            <a:chExt cx="5972119" cy="1280271"/>
          </a:xfrm>
        </p:grpSpPr>
        <p:sp>
          <p:nvSpPr>
            <p:cNvPr id="5154" name="文本框 647"/>
            <p:cNvSpPr txBox="1">
              <a:spLocks noChangeArrowheads="1"/>
            </p:cNvSpPr>
            <p:nvPr/>
          </p:nvSpPr>
          <p:spPr bwMode="auto">
            <a:xfrm>
              <a:off x="1" y="156662"/>
              <a:ext cx="859147" cy="82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4800">
                  <a:latin charset="0" pitchFamily="66" typeface="Vivaldi"/>
                </a:rPr>
                <a:t>01</a:t>
              </a:r>
            </a:p>
          </p:txBody>
        </p:sp>
        <p:grpSp>
          <p:nvGrpSpPr>
            <p:cNvPr id="5155" name="组合 667"/>
            <p:cNvGrpSpPr/>
            <p:nvPr/>
          </p:nvGrpSpPr>
          <p:grpSpPr>
            <a:xfrm>
              <a:off x="355225" y="0"/>
              <a:ext cx="5616894" cy="1280271"/>
              <a:chExt cx="5616894" cy="1280271"/>
            </a:xfrm>
          </p:grpSpPr>
          <p:grpSp>
            <p:nvGrpSpPr>
              <p:cNvPr id="5156" name="组合 659"/>
              <p:cNvGrpSpPr/>
              <p:nvPr/>
            </p:nvGrpSpPr>
            <p:grpSpPr>
              <a:xfrm>
                <a:off x="0" y="0"/>
                <a:ext cx="5616894" cy="1280271"/>
                <a:chExt cx="5616894" cy="1280271"/>
              </a:xfrm>
            </p:grpSpPr>
            <p:pic>
              <p:nvPicPr>
                <p:cNvPr id="5158" name="图片 652"/>
                <p:cNvPicPr>
                  <a:picLocks noChangeArrowheads="1"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9" name="图片 653"/>
                <p:cNvPicPr>
                  <a:picLocks noChangeArrowheads="1"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>
                  <a:off x="4592677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160" name="组合 658"/>
                <p:cNvGrpSpPr/>
                <p:nvPr/>
              </p:nvGrpSpPr>
              <p:grpSpPr>
                <a:xfrm>
                  <a:off x="701269" y="271174"/>
                  <a:ext cx="3622765" cy="461665"/>
                  <a:chExt cx="3622765" cy="461665"/>
                </a:xfrm>
              </p:grpSpPr>
              <p:sp>
                <p:nvSpPr>
                  <p:cNvPr id="5161" name="文本框 6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1" y="111"/>
                    <a:ext cx="1706864" cy="4568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en-US" lang="zh-CN" sz="2400">
                        <a:latin charset="-122" panose="02010600030101010101" pitchFamily="2" typeface="宋体"/>
                      </a:rPr>
                      <a:t>一个小标题</a:t>
                    </a:r>
                  </a:p>
                </p:txBody>
              </p:sp>
              <p:sp>
                <p:nvSpPr>
                  <p:cNvPr id="5162" name="文本框 6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162" y="30777"/>
                    <a:ext cx="1912691" cy="3959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zh-CN" lang="en-US" sz="2000">
                        <a:latin charset="0" pitchFamily="66" typeface="Vivaldi"/>
                      </a:rPr>
                      <a:t>Small Title Here</a:t>
                    </a:r>
                  </a:p>
                </p:txBody>
              </p:sp>
            </p:grpSp>
          </p:grpSp>
          <p:sp>
            <p:nvSpPr>
              <p:cNvPr id="5157" name="文本框 666"/>
              <p:cNvSpPr txBox="1">
                <a:spLocks noChangeArrowheads="1"/>
              </p:cNvSpPr>
              <p:nvPr/>
            </p:nvSpPr>
            <p:spPr bwMode="auto">
              <a:xfrm>
                <a:off x="710450" y="638851"/>
                <a:ext cx="4314881" cy="30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lang="zh-CN" sz="1400"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尽管有很多事让人忧虑，但相比而言</a:t>
                </a:r>
              </a:p>
            </p:txBody>
          </p:sp>
        </p:grpSp>
      </p:grpSp>
      <p:grpSp>
        <p:nvGrpSpPr>
          <p:cNvPr id="6170" name="组合 3"/>
          <p:cNvGrpSpPr/>
          <p:nvPr/>
        </p:nvGrpSpPr>
        <p:grpSpPr>
          <a:xfrm>
            <a:off x="5505450" y="2160588"/>
            <a:ext cx="5972175" cy="1281112"/>
            <a:chExt cx="5972119" cy="1280271"/>
          </a:xfrm>
        </p:grpSpPr>
        <p:sp>
          <p:nvSpPr>
            <p:cNvPr id="5145" name="文本框 648"/>
            <p:cNvSpPr txBox="1">
              <a:spLocks noChangeArrowheads="1"/>
            </p:cNvSpPr>
            <p:nvPr/>
          </p:nvSpPr>
          <p:spPr bwMode="auto">
            <a:xfrm>
              <a:off x="1" y="208176"/>
              <a:ext cx="859147" cy="82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4800">
                  <a:latin charset="0" pitchFamily="66" typeface="Vivaldi"/>
                </a:rPr>
                <a:t>02</a:t>
              </a:r>
            </a:p>
          </p:txBody>
        </p:sp>
        <p:grpSp>
          <p:nvGrpSpPr>
            <p:cNvPr id="5146" name="组合 668"/>
            <p:cNvGrpSpPr/>
            <p:nvPr/>
          </p:nvGrpSpPr>
          <p:grpSpPr>
            <a:xfrm>
              <a:off x="355225" y="0"/>
              <a:ext cx="5616894" cy="1280271"/>
              <a:chExt cx="5616894" cy="1280271"/>
            </a:xfrm>
          </p:grpSpPr>
          <p:grpSp>
            <p:nvGrpSpPr>
              <p:cNvPr id="5147" name="组合 669"/>
              <p:cNvGrpSpPr/>
              <p:nvPr/>
            </p:nvGrpSpPr>
            <p:grpSpPr>
              <a:xfrm>
                <a:off x="0" y="0"/>
                <a:ext cx="5616894" cy="1280271"/>
                <a:chExt cx="5616894" cy="1280271"/>
              </a:xfrm>
            </p:grpSpPr>
            <p:pic>
              <p:nvPicPr>
                <p:cNvPr id="5149" name="图片 671"/>
                <p:cNvPicPr>
                  <a:picLocks noChangeArrowheads="1"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0" name="图片 672"/>
                <p:cNvPicPr>
                  <a:picLocks noChangeArrowheads="1"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>
                  <a:off x="4592677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151" name="组合 673"/>
                <p:cNvGrpSpPr/>
                <p:nvPr/>
              </p:nvGrpSpPr>
              <p:grpSpPr>
                <a:xfrm>
                  <a:off x="701269" y="271174"/>
                  <a:ext cx="3622764" cy="461665"/>
                  <a:chExt cx="3622764" cy="461665"/>
                </a:xfrm>
              </p:grpSpPr>
              <p:sp>
                <p:nvSpPr>
                  <p:cNvPr id="5152" name="文本框 6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06864" cy="456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zh-CN" lang="zh-CN" sz="2400"/>
                      <a:t>两个小标题</a:t>
                    </a:r>
                  </a:p>
                </p:txBody>
              </p:sp>
              <p:sp>
                <p:nvSpPr>
                  <p:cNvPr id="5153" name="文本框 6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161" y="30777"/>
                    <a:ext cx="1912691" cy="3959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zh-CN" lang="en-US" sz="2000">
                        <a:latin charset="0" pitchFamily="66" typeface="Vivaldi"/>
                      </a:rPr>
                      <a:t>Small Title Here</a:t>
                    </a:r>
                  </a:p>
                </p:txBody>
              </p:sp>
            </p:grpSp>
          </p:grpSp>
          <p:sp>
            <p:nvSpPr>
              <p:cNvPr id="5148" name="文本框 670"/>
              <p:cNvSpPr txBox="1">
                <a:spLocks noChangeArrowheads="1"/>
              </p:cNvSpPr>
              <p:nvPr/>
            </p:nvSpPr>
            <p:spPr bwMode="auto">
              <a:xfrm>
                <a:off x="710450" y="638851"/>
                <a:ext cx="4314881" cy="30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lang="zh-CN" sz="1400"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但相比而言，值得感激的事要多得多</a:t>
                </a:r>
              </a:p>
            </p:txBody>
          </p:sp>
        </p:grpSp>
      </p:grpSp>
      <p:grpSp>
        <p:nvGrpSpPr>
          <p:cNvPr id="6180" name="组合 4"/>
          <p:cNvGrpSpPr/>
          <p:nvPr/>
        </p:nvGrpSpPr>
        <p:grpSpPr>
          <a:xfrm>
            <a:off x="5505450" y="3475038"/>
            <a:ext cx="5972175" cy="1279525"/>
            <a:chExt cx="5972119" cy="1280271"/>
          </a:xfrm>
        </p:grpSpPr>
        <p:sp>
          <p:nvSpPr>
            <p:cNvPr id="5136" name="文本框 649"/>
            <p:cNvSpPr txBox="1">
              <a:spLocks noChangeArrowheads="1"/>
            </p:cNvSpPr>
            <p:nvPr/>
          </p:nvSpPr>
          <p:spPr bwMode="auto">
            <a:xfrm>
              <a:off x="1" y="207340"/>
              <a:ext cx="859147" cy="82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4800">
                  <a:latin charset="0" pitchFamily="66" typeface="Vivaldi"/>
                </a:rPr>
                <a:t>03</a:t>
              </a:r>
            </a:p>
          </p:txBody>
        </p:sp>
        <p:grpSp>
          <p:nvGrpSpPr>
            <p:cNvPr id="5137" name="组合 991"/>
            <p:cNvGrpSpPr/>
            <p:nvPr/>
          </p:nvGrpSpPr>
          <p:grpSpPr>
            <a:xfrm>
              <a:off x="355225" y="0"/>
              <a:ext cx="5616894" cy="1280271"/>
              <a:chExt cx="5616894" cy="1280271"/>
            </a:xfrm>
          </p:grpSpPr>
          <p:grpSp>
            <p:nvGrpSpPr>
              <p:cNvPr id="5138" name="组合 992"/>
              <p:cNvGrpSpPr/>
              <p:nvPr/>
            </p:nvGrpSpPr>
            <p:grpSpPr>
              <a:xfrm>
                <a:off x="0" y="0"/>
                <a:ext cx="5616894" cy="1280271"/>
                <a:chExt cx="5616894" cy="1280271"/>
              </a:xfrm>
            </p:grpSpPr>
            <p:pic>
              <p:nvPicPr>
                <p:cNvPr id="5140" name="图片 994"/>
                <p:cNvPicPr>
                  <a:picLocks noChangeArrowheads="1"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1" name="图片 995"/>
                <p:cNvPicPr>
                  <a:picLocks noChangeArrowheads="1"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>
                  <a:off x="4592677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142" name="组合 996"/>
                <p:cNvGrpSpPr/>
                <p:nvPr/>
              </p:nvGrpSpPr>
              <p:grpSpPr>
                <a:xfrm>
                  <a:off x="701269" y="271174"/>
                  <a:ext cx="3622764" cy="461665"/>
                  <a:chExt cx="3622764" cy="461665"/>
                </a:xfrm>
              </p:grpSpPr>
              <p:sp>
                <p:nvSpPr>
                  <p:cNvPr id="5143" name="文本框 9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06864" cy="4574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zh-CN" lang="zh-CN" sz="2400"/>
                      <a:t>三个小标题</a:t>
                    </a:r>
                  </a:p>
                </p:txBody>
              </p:sp>
              <p:sp>
                <p:nvSpPr>
                  <p:cNvPr id="5144" name="文本框 9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161" y="30776"/>
                    <a:ext cx="1912691" cy="3964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zh-CN" lang="en-US" sz="2000">
                        <a:latin charset="0" pitchFamily="66" typeface="Vivaldi"/>
                      </a:rPr>
                      <a:t>Small Title Here</a:t>
                    </a:r>
                  </a:p>
                </p:txBody>
              </p:sp>
            </p:grpSp>
          </p:grpSp>
          <p:sp>
            <p:nvSpPr>
              <p:cNvPr id="5139" name="文本框 993"/>
              <p:cNvSpPr txBox="1">
                <a:spLocks noChangeArrowheads="1"/>
              </p:cNvSpPr>
              <p:nvPr/>
            </p:nvSpPr>
            <p:spPr bwMode="auto">
              <a:xfrm>
                <a:off x="710450" y="638851"/>
                <a:ext cx="4314881" cy="304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lang="zh-CN" sz="1400"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尽管生命的美好有时被蒙上阴影</a:t>
                </a:r>
              </a:p>
            </p:txBody>
          </p:sp>
        </p:grpSp>
      </p:grpSp>
      <p:grpSp>
        <p:nvGrpSpPr>
          <p:cNvPr id="6190" name="组合 5"/>
          <p:cNvGrpSpPr/>
          <p:nvPr/>
        </p:nvGrpSpPr>
        <p:grpSpPr>
          <a:xfrm>
            <a:off x="5505450" y="4791075"/>
            <a:ext cx="5972175" cy="1279525"/>
            <a:chExt cx="5972119" cy="1280271"/>
          </a:xfrm>
        </p:grpSpPr>
        <p:sp>
          <p:nvSpPr>
            <p:cNvPr id="5127" name="文本框 650"/>
            <p:cNvSpPr txBox="1">
              <a:spLocks noChangeArrowheads="1"/>
            </p:cNvSpPr>
            <p:nvPr/>
          </p:nvSpPr>
          <p:spPr bwMode="auto">
            <a:xfrm>
              <a:off x="1" y="204998"/>
              <a:ext cx="859147" cy="82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4800">
                  <a:latin charset="0" pitchFamily="66" typeface="Vivaldi"/>
                </a:rPr>
                <a:t>04</a:t>
              </a:r>
            </a:p>
          </p:txBody>
        </p:sp>
        <p:grpSp>
          <p:nvGrpSpPr>
            <p:cNvPr id="5128" name="组合 999"/>
            <p:cNvGrpSpPr/>
            <p:nvPr/>
          </p:nvGrpSpPr>
          <p:grpSpPr>
            <a:xfrm>
              <a:off x="355225" y="0"/>
              <a:ext cx="5616894" cy="1280271"/>
              <a:chExt cx="5616894" cy="1280271"/>
            </a:xfrm>
          </p:grpSpPr>
          <p:grpSp>
            <p:nvGrpSpPr>
              <p:cNvPr id="5129" name="组合 1000"/>
              <p:cNvGrpSpPr/>
              <p:nvPr/>
            </p:nvGrpSpPr>
            <p:grpSpPr>
              <a:xfrm>
                <a:off x="0" y="0"/>
                <a:ext cx="5616894" cy="1280271"/>
                <a:chExt cx="5616894" cy="1280271"/>
              </a:xfrm>
            </p:grpSpPr>
            <p:pic>
              <p:nvPicPr>
                <p:cNvPr id="5131" name="图片 1002"/>
                <p:cNvPicPr>
                  <a:picLocks noChangeArrowheads="1"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2" name="图片 1003"/>
                <p:cNvPicPr>
                  <a:picLocks noChangeArrowheads="1"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>
                  <a:off x="4592677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133" name="组合 1004"/>
                <p:cNvGrpSpPr/>
                <p:nvPr/>
              </p:nvGrpSpPr>
              <p:grpSpPr>
                <a:xfrm>
                  <a:off x="701269" y="271174"/>
                  <a:ext cx="3622764" cy="461665"/>
                  <a:chExt cx="3622764" cy="461665"/>
                </a:xfrm>
              </p:grpSpPr>
              <p:sp>
                <p:nvSpPr>
                  <p:cNvPr id="5134" name="文本框 10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06864" cy="4574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zh-CN" lang="zh-CN" sz="2400"/>
                      <a:t>四个小标题</a:t>
                    </a:r>
                  </a:p>
                </p:txBody>
              </p:sp>
              <p:sp>
                <p:nvSpPr>
                  <p:cNvPr id="5135" name="文本框 10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161" y="30777"/>
                    <a:ext cx="1912691" cy="3964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zh-CN" lang="en-US" sz="2000">
                        <a:latin charset="0" pitchFamily="66" typeface="Vivaldi"/>
                      </a:rPr>
                      <a:t>Small Title Here</a:t>
                    </a:r>
                  </a:p>
                </p:txBody>
              </p:sp>
            </p:grpSp>
          </p:grpSp>
          <p:sp>
            <p:nvSpPr>
              <p:cNvPr id="5130" name="文本框 1001"/>
              <p:cNvSpPr txBox="1">
                <a:spLocks noChangeArrowheads="1"/>
              </p:cNvSpPr>
              <p:nvPr/>
            </p:nvSpPr>
            <p:spPr bwMode="auto">
              <a:xfrm>
                <a:off x="710450" y="638851"/>
                <a:ext cx="4314881" cy="304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lang="zh-CN" sz="1400"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但它却永远不会被埋没</a:t>
                </a: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9" name="文本框 6"/>
          <p:cNvSpPr txBox="1">
            <a:spLocks noChangeArrowheads="1"/>
          </p:cNvSpPr>
          <p:nvPr/>
        </p:nvSpPr>
        <p:spPr bwMode="auto">
          <a:xfrm>
            <a:off x="5139646" y="2611438"/>
            <a:ext cx="1912709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latin charset="0" pitchFamily="66" typeface="Vivaldi"/>
              </a:rPr>
              <a:t>Small Title Here</a:t>
            </a:r>
          </a:p>
        </p:txBody>
      </p:sp>
      <p:sp>
        <p:nvSpPr>
          <p:cNvPr id="6150" name="文本框 7"/>
          <p:cNvSpPr txBox="1">
            <a:spLocks noChangeArrowheads="1"/>
          </p:cNvSpPr>
          <p:nvPr/>
        </p:nvSpPr>
        <p:spPr bwMode="auto">
          <a:xfrm>
            <a:off x="4785360" y="2935288"/>
            <a:ext cx="2621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200">
                <a:latin charset="-122" panose="02010600030101010101" pitchFamily="2" typeface="宋体"/>
              </a:rPr>
              <a:t>{一个小标题}</a:t>
            </a:r>
          </a:p>
        </p:txBody>
      </p:sp>
      <p:grpSp>
        <p:nvGrpSpPr>
          <p:cNvPr id="6151" name="组合 8"/>
          <p:cNvGrpSpPr/>
          <p:nvPr/>
        </p:nvGrpSpPr>
        <p:grpSpPr>
          <a:xfrm flipV="1">
            <a:off x="5445125" y="3844925"/>
            <a:ext cx="1352550" cy="387350"/>
            <a:chExt cx="1395412" cy="400050"/>
          </a:xfrm>
        </p:grpSpPr>
        <p:sp>
          <p:nvSpPr>
            <p:cNvPr id="6152" name="Freeform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gdLst>
                <a:gd fmla="*/ 0 w 43" name="T0"/>
                <a:gd fmla="*/ 222250 h 32" name="T1"/>
                <a:gd fmla="*/ 121831 w 43" name="T2"/>
                <a:gd fmla="*/ 133350 h 32" name="T3"/>
                <a:gd fmla="*/ 177209 w 43" name="T4"/>
                <a:gd fmla="*/ 244475 h 32" name="T5"/>
                <a:gd fmla="*/ 210436 w 43" name="T6"/>
                <a:gd fmla="*/ 222250 h 32" name="T7"/>
                <a:gd fmla="*/ 177209 w 43" name="T8"/>
                <a:gd fmla="*/ 300038 h 32" name="T9"/>
                <a:gd fmla="*/ 221512 w 43" name="T10"/>
                <a:gd fmla="*/ 277813 h 32" name="T11"/>
                <a:gd fmla="*/ 177209 w 43" name="T12"/>
                <a:gd fmla="*/ 355600 h 32" name="T13"/>
                <a:gd fmla="*/ 254738 w 43" name="T14"/>
                <a:gd fmla="*/ 322263 h 32" name="T15"/>
                <a:gd fmla="*/ 243663 w 43" name="T16"/>
                <a:gd fmla="*/ 144463 h 32" name="T17"/>
                <a:gd fmla="*/ 254738 w 43" name="T18"/>
                <a:gd fmla="*/ 266700 h 32" name="T19"/>
                <a:gd fmla="*/ 243663 w 43" name="T20"/>
                <a:gd fmla="*/ 166688 h 32" name="T21"/>
                <a:gd fmla="*/ 66453 w 43" name="T22"/>
                <a:gd fmla="*/ 155575 h 32" name="T23"/>
                <a:gd fmla="*/ 243663 w 43" name="T24"/>
                <a:gd fmla="*/ 111125 h 32" name="T25"/>
                <a:gd fmla="*/ 376570 w 43" name="T26"/>
                <a:gd fmla="*/ 222250 h 32" name="T27"/>
                <a:gd fmla="*/ 387645 w 43" name="T28"/>
                <a:gd fmla="*/ 266700 h 32" name="T29"/>
                <a:gd fmla="*/ 365494 w 43" name="T30"/>
                <a:gd fmla="*/ 255588 h 32" name="T31"/>
                <a:gd fmla="*/ 354419 w 43" name="T32"/>
                <a:gd fmla="*/ 177800 h 32" name="T33"/>
                <a:gd fmla="*/ 310116 w 43" name="T34"/>
                <a:gd fmla="*/ 144463 h 32" name="T35"/>
                <a:gd fmla="*/ 332267 w 43" name="T36"/>
                <a:gd fmla="*/ 166688 h 32" name="T37"/>
                <a:gd fmla="*/ 332267 w 43" name="T38"/>
                <a:gd fmla="*/ 277813 h 32" name="T39"/>
                <a:gd fmla="*/ 365494 w 43" name="T40"/>
                <a:gd fmla="*/ 311150 h 32" name="T41"/>
                <a:gd fmla="*/ 365494 w 43" name="T42"/>
                <a:gd fmla="*/ 277813 h 32" name="T43"/>
                <a:gd fmla="*/ 387645 w 43" name="T44"/>
                <a:gd fmla="*/ 300038 h 32" name="T45"/>
                <a:gd fmla="*/ 465174 w 43" name="T46"/>
                <a:gd fmla="*/ 333375 h 32" name="T47"/>
                <a:gd fmla="*/ 420872 w 43" name="T48"/>
                <a:gd fmla="*/ 288925 h 32" name="T49"/>
                <a:gd fmla="*/ 420872 w 43" name="T50"/>
                <a:gd fmla="*/ 233363 h 32" name="T51"/>
                <a:gd fmla="*/ 465174 w 43" name="T52"/>
                <a:gd fmla="*/ 244475 h 32" name="T53"/>
                <a:gd fmla="*/ 443023 w 43" name="T54"/>
                <a:gd fmla="*/ 200025 h 32" name="T55"/>
                <a:gd fmla="*/ 465174 w 43" name="T56"/>
                <a:gd fmla="*/ 166688 h 32" name="T57"/>
                <a:gd fmla="*/ 431948 w 43" name="T58"/>
                <a:gd fmla="*/ 155575 h 32" name="T59"/>
                <a:gd fmla="*/ 376570 w 43" name="T60"/>
                <a:gd fmla="*/ 155575 h 32" name="T61"/>
                <a:gd fmla="*/ 343343 w 43" name="T62"/>
                <a:gd fmla="*/ 144463 h 32" name="T63"/>
                <a:gd fmla="*/ 265814 w 43" name="T64"/>
                <a:gd fmla="*/ 111125 h 32" name="T65"/>
                <a:gd fmla="*/ 276890 w 43" name="T66"/>
                <a:gd fmla="*/ 100013 h 32" name="T67"/>
                <a:gd fmla="*/ 321192 w 43" name="T68"/>
                <a:gd fmla="*/ 111125 h 32" name="T69"/>
                <a:gd fmla="*/ 398721 w 43" name="T70"/>
                <a:gd fmla="*/ 100013 h 32" name="T71"/>
                <a:gd fmla="*/ 376570 w 43" name="T72"/>
                <a:gd fmla="*/ 77788 h 32" name="T73"/>
                <a:gd fmla="*/ 443023 w 43" name="T74"/>
                <a:gd fmla="*/ 33338 h 32" name="T75"/>
                <a:gd fmla="*/ 343343 w 43" name="T76"/>
                <a:gd fmla="*/ 22225 h 32" name="T77"/>
                <a:gd fmla="*/ 332267 w 43" name="T78"/>
                <a:gd fmla="*/ 0 h 32" name="T79"/>
                <a:gd fmla="*/ 299041 w 43" name="T80"/>
                <a:gd fmla="*/ 33338 h 32" name="T81"/>
                <a:gd fmla="*/ 276890 w 43" name="T82"/>
                <a:gd fmla="*/ 88900 h 32" name="T83"/>
                <a:gd fmla="*/ 99680 w 43" name="T84"/>
                <a:gd fmla="*/ 122238 h 32" name="T85"/>
                <a:gd fmla="*/ 0 w 43" name="T86"/>
                <a:gd fmla="*/ 222250 h 32" name="T87"/>
                <a:gd fmla="*/ 365494 w 43" name="T88"/>
                <a:gd fmla="*/ 55563 h 32" name="T89"/>
                <a:gd fmla="*/ 287965 w 43" name="T90"/>
                <a:gd fmla="*/ 88900 h 32" name="T91"/>
                <a:gd fmla="*/ 365494 w 43" name="T92"/>
                <a:gd fmla="*/ 55563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53" name="Freeform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gdLst>
                <a:gd fmla="*/ 365494 w 43" name="T0"/>
                <a:gd fmla="*/ 122238 h 32" name="T1"/>
                <a:gd fmla="*/ 199360 w 43" name="T2"/>
                <a:gd fmla="*/ 88900 h 32" name="T3"/>
                <a:gd fmla="*/ 166134 w 43" name="T4"/>
                <a:gd fmla="*/ 33338 h 32" name="T5"/>
                <a:gd fmla="*/ 143983 w 43" name="T6"/>
                <a:gd fmla="*/ 0 h 32" name="T7"/>
                <a:gd fmla="*/ 121831 w 43" name="T8"/>
                <a:gd fmla="*/ 22225 h 32" name="T9"/>
                <a:gd fmla="*/ 22151 w 43" name="T10"/>
                <a:gd fmla="*/ 33338 h 32" name="T11"/>
                <a:gd fmla="*/ 88605 w 43" name="T12"/>
                <a:gd fmla="*/ 77788 h 32" name="T13"/>
                <a:gd fmla="*/ 77529 w 43" name="T14"/>
                <a:gd fmla="*/ 100013 h 32" name="T15"/>
                <a:gd fmla="*/ 143983 w 43" name="T16"/>
                <a:gd fmla="*/ 111125 h 32" name="T17"/>
                <a:gd fmla="*/ 188285 w 43" name="T18"/>
                <a:gd fmla="*/ 100013 h 32" name="T19"/>
                <a:gd fmla="*/ 210436 w 43" name="T20"/>
                <a:gd fmla="*/ 111125 h 32" name="T21"/>
                <a:gd fmla="*/ 121831 w 43" name="T22"/>
                <a:gd fmla="*/ 144463 h 32" name="T23"/>
                <a:gd fmla="*/ 99680 w 43" name="T24"/>
                <a:gd fmla="*/ 155575 h 32" name="T25"/>
                <a:gd fmla="*/ 44302 w 43" name="T26"/>
                <a:gd fmla="*/ 155575 h 32" name="T27"/>
                <a:gd fmla="*/ 0 w 43" name="T28"/>
                <a:gd fmla="*/ 166688 h 32" name="T29"/>
                <a:gd fmla="*/ 33227 w 43" name="T30"/>
                <a:gd fmla="*/ 200025 h 32" name="T31"/>
                <a:gd fmla="*/ 11076 w 43" name="T32"/>
                <a:gd fmla="*/ 244475 h 32" name="T33"/>
                <a:gd fmla="*/ 55378 w 43" name="T34"/>
                <a:gd fmla="*/ 233363 h 32" name="T35"/>
                <a:gd fmla="*/ 44302 w 43" name="T36"/>
                <a:gd fmla="*/ 288925 h 32" name="T37"/>
                <a:gd fmla="*/ 0 w 43" name="T38"/>
                <a:gd fmla="*/ 333375 h 32" name="T39"/>
                <a:gd fmla="*/ 77529 w 43" name="T40"/>
                <a:gd fmla="*/ 300038 h 32" name="T41"/>
                <a:gd fmla="*/ 99680 w 43" name="T42"/>
                <a:gd fmla="*/ 277813 h 32" name="T43"/>
                <a:gd fmla="*/ 99680 w 43" name="T44"/>
                <a:gd fmla="*/ 311150 h 32" name="T45"/>
                <a:gd fmla="*/ 132907 w 43" name="T46"/>
                <a:gd fmla="*/ 277813 h 32" name="T47"/>
                <a:gd fmla="*/ 143983 w 43" name="T48"/>
                <a:gd fmla="*/ 166688 h 32" name="T49"/>
                <a:gd fmla="*/ 155058 w 43" name="T50"/>
                <a:gd fmla="*/ 144463 h 32" name="T51"/>
                <a:gd fmla="*/ 121831 w 43" name="T52"/>
                <a:gd fmla="*/ 177800 h 32" name="T53"/>
                <a:gd fmla="*/ 99680 w 43" name="T54"/>
                <a:gd fmla="*/ 255588 h 32" name="T55"/>
                <a:gd fmla="*/ 77529 w 43" name="T56"/>
                <a:gd fmla="*/ 266700 h 32" name="T57"/>
                <a:gd fmla="*/ 88605 w 43" name="T58"/>
                <a:gd fmla="*/ 222250 h 32" name="T59"/>
                <a:gd fmla="*/ 221512 w 43" name="T60"/>
                <a:gd fmla="*/ 111125 h 32" name="T61"/>
                <a:gd fmla="*/ 398721 w 43" name="T62"/>
                <a:gd fmla="*/ 155575 h 32" name="T63"/>
                <a:gd fmla="*/ 221512 w 43" name="T64"/>
                <a:gd fmla="*/ 166688 h 32" name="T65"/>
                <a:gd fmla="*/ 210436 w 43" name="T66"/>
                <a:gd fmla="*/ 266700 h 32" name="T67"/>
                <a:gd fmla="*/ 232587 w 43" name="T68"/>
                <a:gd fmla="*/ 144463 h 32" name="T69"/>
                <a:gd fmla="*/ 221512 w 43" name="T70"/>
                <a:gd fmla="*/ 322263 h 32" name="T71"/>
                <a:gd fmla="*/ 299041 w 43" name="T72"/>
                <a:gd fmla="*/ 355600 h 32" name="T73"/>
                <a:gd fmla="*/ 243663 w 43" name="T74"/>
                <a:gd fmla="*/ 277813 h 32" name="T75"/>
                <a:gd fmla="*/ 299041 w 43" name="T76"/>
                <a:gd fmla="*/ 300038 h 32" name="T77"/>
                <a:gd fmla="*/ 254738 w 43" name="T78"/>
                <a:gd fmla="*/ 222250 h 32" name="T79"/>
                <a:gd fmla="*/ 287965 w 43" name="T80"/>
                <a:gd fmla="*/ 244475 h 32" name="T81"/>
                <a:gd fmla="*/ 343343 w 43" name="T82"/>
                <a:gd fmla="*/ 133350 h 32" name="T83"/>
                <a:gd fmla="*/ 476250 w 43" name="T84"/>
                <a:gd fmla="*/ 222250 h 32" name="T85"/>
                <a:gd fmla="*/ 365494 w 43" name="T86"/>
                <a:gd fmla="*/ 122238 h 32" name="T87"/>
                <a:gd fmla="*/ 177209 w 43" name="T88"/>
                <a:gd fmla="*/ 88900 h 32" name="T89"/>
                <a:gd fmla="*/ 99680 w 43" name="T90"/>
                <a:gd fmla="*/ 55563 h 32" name="T91"/>
                <a:gd fmla="*/ 177209 w 43" name="T92"/>
                <a:gd fmla="*/ 88900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54" name="Freeform 1334"/>
            <p:cNvSpPr/>
            <p:nvPr/>
          </p:nvSpPr>
          <p:spPr bwMode="auto">
            <a:xfrm>
              <a:off x="298450" y="177800"/>
              <a:ext cx="366713" cy="222250"/>
            </a:xfrm>
            <a:custGeom>
              <a:gdLst>
                <a:gd fmla="*/ 366713 w 33" name="T0"/>
                <a:gd fmla="*/ 122238 h 20" name="T1"/>
                <a:gd fmla="*/ 366713 w 33" name="T2"/>
                <a:gd fmla="*/ 133350 h 20" name="T3"/>
                <a:gd fmla="*/ 255588 w 33" name="T4"/>
                <a:gd fmla="*/ 122238 h 20" name="T5"/>
                <a:gd fmla="*/ 200025 w 33" name="T6"/>
                <a:gd fmla="*/ 166688 h 20" name="T7"/>
                <a:gd fmla="*/ 244475 w 33" name="T8"/>
                <a:gd fmla="*/ 122238 h 20" name="T9"/>
                <a:gd fmla="*/ 255588 w 33" name="T10"/>
                <a:gd fmla="*/ 111125 h 20" name="T11"/>
                <a:gd fmla="*/ 133350 w 33" name="T12"/>
                <a:gd fmla="*/ 144463 h 20" name="T13"/>
                <a:gd fmla="*/ 111125 w 33" name="T14"/>
                <a:gd fmla="*/ 177800 h 20" name="T15"/>
                <a:gd fmla="*/ 66675 w 33" name="T16"/>
                <a:gd fmla="*/ 222250 h 20" name="T17"/>
                <a:gd fmla="*/ 122238 w 33" name="T18"/>
                <a:gd fmla="*/ 144463 h 20" name="T19"/>
                <a:gd fmla="*/ 88900 w 33" name="T20"/>
                <a:gd fmla="*/ 144463 h 20" name="T21"/>
                <a:gd fmla="*/ 0 w 33" name="T22"/>
                <a:gd fmla="*/ 144463 h 20" name="T23"/>
                <a:gd fmla="*/ 88900 w 33" name="T24"/>
                <a:gd fmla="*/ 133350 h 20" name="T25"/>
                <a:gd fmla="*/ 111125 w 33" name="T26"/>
                <a:gd fmla="*/ 144463 h 20" name="T27"/>
                <a:gd fmla="*/ 66675 w 33" name="T28"/>
                <a:gd fmla="*/ 66675 h 20" name="T29"/>
                <a:gd fmla="*/ 111125 w 33" name="T30"/>
                <a:gd fmla="*/ 100013 h 20" name="T31"/>
                <a:gd fmla="*/ 133350 w 33" name="T32"/>
                <a:gd fmla="*/ 144463 h 20" name="T33"/>
                <a:gd fmla="*/ 244475 w 33" name="T34"/>
                <a:gd fmla="*/ 111125 h 20" name="T35"/>
                <a:gd fmla="*/ 222250 w 33" name="T36"/>
                <a:gd fmla="*/ 100013 h 20" name="T37"/>
                <a:gd fmla="*/ 177800 w 33" name="T38"/>
                <a:gd fmla="*/ 77788 h 20" name="T39"/>
                <a:gd fmla="*/ 166688 w 33" name="T40"/>
                <a:gd fmla="*/ 33338 h 20" name="T41"/>
                <a:gd fmla="*/ 211138 w 33" name="T42"/>
                <a:gd fmla="*/ 55563 h 20" name="T43"/>
                <a:gd fmla="*/ 255588 w 33" name="T44"/>
                <a:gd fmla="*/ 100013 h 20" name="T45"/>
                <a:gd fmla="*/ 311150 w 33" name="T46"/>
                <a:gd fmla="*/ 100013 h 20" name="T47"/>
                <a:gd fmla="*/ 277813 w 33" name="T48"/>
                <a:gd fmla="*/ 44450 h 20" name="T49"/>
                <a:gd fmla="*/ 288925 w 33" name="T50"/>
                <a:gd fmla="*/ 0 h 20" name="T51"/>
                <a:gd fmla="*/ 311150 w 33" name="T52"/>
                <a:gd fmla="*/ 44450 h 20" name="T53"/>
                <a:gd fmla="*/ 322263 w 33" name="T54"/>
                <a:gd fmla="*/ 100013 h 20" name="T55"/>
                <a:gd fmla="*/ 366713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55" name="Freeform 1335"/>
            <p:cNvSpPr/>
            <p:nvPr/>
          </p:nvSpPr>
          <p:spPr bwMode="auto">
            <a:xfrm>
              <a:off x="720725" y="177800"/>
              <a:ext cx="365125" cy="222250"/>
            </a:xfrm>
            <a:custGeom>
              <a:gdLst>
                <a:gd fmla="*/ 0 w 33" name="T0"/>
                <a:gd fmla="*/ 122238 h 20" name="T1"/>
                <a:gd fmla="*/ 0 w 33" name="T2"/>
                <a:gd fmla="*/ 133350 h 20" name="T3"/>
                <a:gd fmla="*/ 121708 w 33" name="T4"/>
                <a:gd fmla="*/ 122238 h 20" name="T5"/>
                <a:gd fmla="*/ 165966 w 33" name="T6"/>
                <a:gd fmla="*/ 166688 h 20" name="T7"/>
                <a:gd fmla="*/ 121708 w 33" name="T8"/>
                <a:gd fmla="*/ 122238 h 20" name="T9"/>
                <a:gd fmla="*/ 110644 w 33" name="T10"/>
                <a:gd fmla="*/ 111125 h 20" name="T11"/>
                <a:gd fmla="*/ 243417 w 33" name="T12"/>
                <a:gd fmla="*/ 144463 h 20" name="T13"/>
                <a:gd fmla="*/ 265545 w 33" name="T14"/>
                <a:gd fmla="*/ 177800 h 20" name="T15"/>
                <a:gd fmla="*/ 298739 w 33" name="T16"/>
                <a:gd fmla="*/ 222250 h 20" name="T17"/>
                <a:gd fmla="*/ 243417 w 33" name="T18"/>
                <a:gd fmla="*/ 144463 h 20" name="T19"/>
                <a:gd fmla="*/ 287674 w 33" name="T20"/>
                <a:gd fmla="*/ 144463 h 20" name="T21"/>
                <a:gd fmla="*/ 365125 w 33" name="T22"/>
                <a:gd fmla="*/ 144463 h 20" name="T23"/>
                <a:gd fmla="*/ 287674 w 33" name="T24"/>
                <a:gd fmla="*/ 133350 h 20" name="T25"/>
                <a:gd fmla="*/ 254481 w 33" name="T26"/>
                <a:gd fmla="*/ 144463 h 20" name="T27"/>
                <a:gd fmla="*/ 298739 w 33" name="T28"/>
                <a:gd fmla="*/ 66675 h 20" name="T29"/>
                <a:gd fmla="*/ 254481 w 33" name="T30"/>
                <a:gd fmla="*/ 100013 h 20" name="T31"/>
                <a:gd fmla="*/ 232352 w 33" name="T32"/>
                <a:gd fmla="*/ 144463 h 20" name="T33"/>
                <a:gd fmla="*/ 121708 w 33" name="T34"/>
                <a:gd fmla="*/ 111125 h 20" name="T35"/>
                <a:gd fmla="*/ 143837 w 33" name="T36"/>
                <a:gd fmla="*/ 100013 h 20" name="T37"/>
                <a:gd fmla="*/ 199159 w 33" name="T38"/>
                <a:gd fmla="*/ 77788 h 20" name="T39"/>
                <a:gd fmla="*/ 210223 w 33" name="T40"/>
                <a:gd fmla="*/ 33338 h 20" name="T41"/>
                <a:gd fmla="*/ 154902 w 33" name="T42"/>
                <a:gd fmla="*/ 55563 h 20" name="T43"/>
                <a:gd fmla="*/ 121708 w 33" name="T44"/>
                <a:gd fmla="*/ 100013 h 20" name="T45"/>
                <a:gd fmla="*/ 55322 w 33" name="T46"/>
                <a:gd fmla="*/ 100013 h 20" name="T47"/>
                <a:gd fmla="*/ 99580 w 33" name="T48"/>
                <a:gd fmla="*/ 44450 h 20" name="T49"/>
                <a:gd fmla="*/ 88515 w 33" name="T50"/>
                <a:gd fmla="*/ 0 h 20" name="T51"/>
                <a:gd fmla="*/ 55322 w 33" name="T52"/>
                <a:gd fmla="*/ 44450 h 20" name="T53"/>
                <a:gd fmla="*/ 44258 w 33" name="T54"/>
                <a:gd fmla="*/ 100013 h 20" name="T55"/>
                <a:gd fmla="*/ 0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56" name="Freeform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gdLst>
                <a:gd fmla="*/ 143525 w 22" name="T0"/>
                <a:gd fmla="*/ 144463 h 23" name="T1"/>
                <a:gd fmla="*/ 187686 w 22" name="T2"/>
                <a:gd fmla="*/ 188913 h 23" name="T3"/>
                <a:gd fmla="*/ 187686 w 22" name="T4"/>
                <a:gd fmla="*/ 166688 h 23" name="T5"/>
                <a:gd fmla="*/ 209767 w 22" name="T6"/>
                <a:gd fmla="*/ 155575 h 23" name="T7"/>
                <a:gd fmla="*/ 242888 w 22" name="T8"/>
                <a:gd fmla="*/ 166688 h 23" name="T9"/>
                <a:gd fmla="*/ 198727 w 22" name="T10"/>
                <a:gd fmla="*/ 122238 h 23" name="T11"/>
                <a:gd fmla="*/ 198727 w 22" name="T12"/>
                <a:gd fmla="*/ 111125 h 23" name="T13"/>
                <a:gd fmla="*/ 143525 w 22" name="T14"/>
                <a:gd fmla="*/ 122238 h 23" name="T15"/>
                <a:gd fmla="*/ 143525 w 22" name="T16"/>
                <a:gd fmla="*/ 33338 h 23" name="T17"/>
                <a:gd fmla="*/ 132484 w 22" name="T18"/>
                <a:gd fmla="*/ 55563 h 23" name="T19"/>
                <a:gd fmla="*/ 66242 w 22" name="T20"/>
                <a:gd fmla="*/ 0 h 23" name="T21"/>
                <a:gd fmla="*/ 77283 w 22" name="T22"/>
                <a:gd fmla="*/ 33338 h 23" name="T23"/>
                <a:gd fmla="*/ 88323 w 22" name="T24"/>
                <a:gd fmla="*/ 66675 h 23" name="T25"/>
                <a:gd fmla="*/ 66242 w 22" name="T26"/>
                <a:gd fmla="*/ 66675 h 23" name="T27"/>
                <a:gd fmla="*/ 99363 w 22" name="T28"/>
                <a:gd fmla="*/ 100013 h 23" name="T29"/>
                <a:gd fmla="*/ 132484 w 22" name="T30"/>
                <a:gd fmla="*/ 144463 h 23" name="T31"/>
                <a:gd fmla="*/ 99363 w 22" name="T32"/>
                <a:gd fmla="*/ 122238 h 23" name="T33"/>
                <a:gd fmla="*/ 66242 w 22" name="T34"/>
                <a:gd fmla="*/ 100013 h 23" name="T35"/>
                <a:gd fmla="*/ 77283 w 22" name="T36"/>
                <a:gd fmla="*/ 111125 h 23" name="T37"/>
                <a:gd fmla="*/ 0 w 22" name="T38"/>
                <a:gd fmla="*/ 133350 h 23" name="T39"/>
                <a:gd fmla="*/ 55202 w 22" name="T40"/>
                <a:gd fmla="*/ 155575 h 23" name="T41"/>
                <a:gd fmla="*/ 55202 w 22" name="T42"/>
                <a:gd fmla="*/ 188913 h 23" name="T43"/>
                <a:gd fmla="*/ 77283 w 22" name="T44"/>
                <a:gd fmla="*/ 177800 h 23" name="T45"/>
                <a:gd fmla="*/ 110404 w 22" name="T46"/>
                <a:gd fmla="*/ 144463 h 23" name="T47"/>
                <a:gd fmla="*/ 132484 w 22" name="T48"/>
                <a:gd fmla="*/ 144463 h 23" name="T49"/>
                <a:gd fmla="*/ 110404 w 22" name="T50"/>
                <a:gd fmla="*/ 200025 h 23" name="T51"/>
                <a:gd fmla="*/ 143525 w 22" name="T52"/>
                <a:gd fmla="*/ 255588 h 23" name="T53"/>
                <a:gd fmla="*/ 143525 w 22" name="T54"/>
                <a:gd fmla="*/ 144463 h 23" name="T55"/>
                <a:gd fmla="*/ 110404 w 22" name="T56"/>
                <a:gd fmla="*/ 55563 h 23" name="T57"/>
                <a:gd fmla="*/ 132484 w 22" name="T58"/>
                <a:gd fmla="*/ 122238 h 23" name="T59"/>
                <a:gd fmla="*/ 110404 w 22" name="T60"/>
                <a:gd fmla="*/ 55563 h 23" name="T61"/>
                <a:gd fmla="*/ 143525 w 22" name="T62"/>
                <a:gd fmla="*/ 133350 h 23" name="T63"/>
                <a:gd fmla="*/ 209767 w 22" name="T64"/>
                <a:gd fmla="*/ 144463 h 23" name="T65"/>
                <a:gd fmla="*/ 143525 w 22" name="T66"/>
                <a:gd fmla="*/ 133350 h 23" name="T67"/>
                <a:gd fmla="*/ 99363 w 22" name="T68"/>
                <a:gd fmla="*/ 144463 h 23" name="T69"/>
                <a:gd fmla="*/ 33121 w 22" name="T70"/>
                <a:gd fmla="*/ 122238 h 23" name="T71"/>
                <a:gd fmla="*/ 99363 w 22" name="T72"/>
                <a:gd fmla="*/ 144463 h 23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3" w="22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>
    <p:fad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194" name="组合 373"/>
          <p:cNvGrpSpPr/>
          <p:nvPr/>
        </p:nvGrpSpPr>
        <p:grpSpPr>
          <a:xfrm>
            <a:off x="1396446" y="2087563"/>
            <a:ext cx="8158717" cy="3840162"/>
            <a:chOff x="1120152" y="0"/>
            <a:chExt cx="8158215" cy="3839317"/>
          </a:xfrm>
        </p:grpSpPr>
        <p:pic>
          <p:nvPicPr>
            <p:cNvPr id="7190" name="图片 35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35516" r="46722"/>
            <a:stretch>
              <a:fillRect/>
            </a:stretch>
          </p:blipFill>
          <p:spPr bwMode="auto">
            <a:xfrm flipH="1" rot="3973013">
              <a:off x="1974965" y="1353946"/>
              <a:ext cx="1290102" cy="110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5" name="组合 355"/>
            <p:cNvGrpSpPr/>
            <p:nvPr/>
          </p:nvGrpSpPr>
          <p:grpSpPr>
            <a:xfrm>
              <a:off x="1120152" y="0"/>
              <a:ext cx="8158215" cy="3839317"/>
              <a:chExt cx="8158215" cy="3839317"/>
            </a:xfrm>
          </p:grpSpPr>
          <p:sp>
            <p:nvSpPr>
              <p:cNvPr id="7188" name="任意多边形 48"/>
              <p:cNvSpPr/>
              <p:nvPr/>
            </p:nvSpPr>
            <p:spPr bwMode="auto">
              <a:xfrm rot="157902">
                <a:off x="554" y="0"/>
                <a:ext cx="7244904" cy="3839317"/>
              </a:xfrm>
              <a:custGeom>
                <a:gdLst>
                  <a:gd fmla="*/ 863046 w 7245131" name="T0"/>
                  <a:gd fmla="*/ 3707 h 3408812" name="T1"/>
                  <a:gd fmla="*/ 1033632 w 7245131" name="T2"/>
                  <a:gd fmla="*/ 29260 h 3408812" name="T3"/>
                  <a:gd fmla="*/ 1391671 w 7245131" name="T4"/>
                  <a:gd fmla="*/ 10708 h 3408812" name="T5"/>
                  <a:gd fmla="*/ 1929813 w 7245131" name="T6"/>
                  <a:gd fmla="*/ 3707 h 3408812" name="T7"/>
                  <a:gd fmla="*/ 2672739 w 7245131" name="T8"/>
                  <a:gd fmla="*/ 132442 h 3408812" name="T9"/>
                  <a:gd fmla="*/ 3072777 w 7245131" name="T10"/>
                  <a:gd fmla="*/ 3707 h 3408812" name="T11"/>
                  <a:gd fmla="*/ 4308137 w 7245131" name="T12"/>
                  <a:gd fmla="*/ 9093 h 3408812" name="T13"/>
                  <a:gd fmla="*/ 4634828 w 7245131" name="T14"/>
                  <a:gd fmla="*/ 153898 h 3408812" name="T15"/>
                  <a:gd fmla="*/ 4920569 w 7245131" name="T16"/>
                  <a:gd fmla="*/ 46618 h 3408812" name="T17"/>
                  <a:gd fmla="*/ 5511100 w 7245131" name="T18"/>
                  <a:gd fmla="*/ 68074 h 3408812" name="T19"/>
                  <a:gd fmla="*/ 5853990 w 7245131" name="T20"/>
                  <a:gd fmla="*/ 25162 h 3408812" name="T21"/>
                  <a:gd fmla="*/ 6693386 w 7245131" name="T22"/>
                  <a:gd fmla="*/ 0 h 3408812" name="T23"/>
                  <a:gd fmla="*/ 7130300 w 7245131" name="T24"/>
                  <a:gd fmla="*/ 68074 h 3408812" name="T25"/>
                  <a:gd fmla="*/ 7244904 w 7245131" name="T26"/>
                  <a:gd fmla="*/ 131446 h 3408812" name="T27"/>
                  <a:gd fmla="*/ 7182636 w 7245131" name="T28"/>
                  <a:gd fmla="*/ 1311518 h 3408812" name="T29"/>
                  <a:gd fmla="*/ 7144537 w 7245131" name="T30"/>
                  <a:gd fmla="*/ 1719180 h 3408812" name="T31"/>
                  <a:gd fmla="*/ 7201685 w 7245131" name="T32"/>
                  <a:gd fmla="*/ 2083929 h 3408812" name="T33"/>
                  <a:gd fmla="*/ 7068340 w 7245131" name="T34"/>
                  <a:gd fmla="*/ 2513046 h 3408812" name="T35"/>
                  <a:gd fmla="*/ 7239784 w 7245131" name="T36"/>
                  <a:gd fmla="*/ 2791973 h 3408812" name="T37"/>
                  <a:gd fmla="*/ 7239784 w 7245131" name="T38"/>
                  <a:gd fmla="*/ 3306913 h 3408812" name="T39"/>
                  <a:gd fmla="*/ 7182636 w 7245131" name="T40"/>
                  <a:gd fmla="*/ 3650207 h 3408812" name="T41"/>
                  <a:gd fmla="*/ 7244904 w 7245131" name="T42"/>
                  <a:gd fmla="*/ 3839317 h 3408812" name="T43"/>
                  <a:gd fmla="*/ 6550436 w 7245131" name="T44"/>
                  <a:gd fmla="*/ 3714702 h 3408812" name="T45"/>
                  <a:gd fmla="*/ 6207547 w 7245131" name="T46"/>
                  <a:gd fmla="*/ 3736158 h 3408812" name="T47"/>
                  <a:gd fmla="*/ 5559867 w 7245131" name="T48"/>
                  <a:gd fmla="*/ 3757614 h 3408812" name="T49"/>
                  <a:gd fmla="*/ 5140780 w 7245131" name="T50"/>
                  <a:gd fmla="*/ 3800525 h 3408812" name="T51"/>
                  <a:gd fmla="*/ 4645495 w 7245131" name="T52"/>
                  <a:gd fmla="*/ 3779069 h 3408812" name="T53"/>
                  <a:gd fmla="*/ 4054964 w 7245131" name="T54"/>
                  <a:gd fmla="*/ 3779069 h 3408812" name="T55"/>
                  <a:gd fmla="*/ 3689629 w 7245131" name="T56"/>
                  <a:gd fmla="*/ 3837195 h 3408812" name="T57"/>
                  <a:gd fmla="*/ 3110197 w 7245131" name="T58"/>
                  <a:gd fmla="*/ 3824510 h 3408812" name="T59"/>
                  <a:gd fmla="*/ 2702456 w 7245131" name="T60"/>
                  <a:gd fmla="*/ 3757614 h 3408812" name="T61"/>
                  <a:gd fmla="*/ 2400564 w 7245131" name="T62"/>
                  <a:gd fmla="*/ 3839317 h 3408812" name="T63"/>
                  <a:gd fmla="*/ 949911 w 7245131" name="T64"/>
                  <a:gd fmla="*/ 3779069 h 3408812" name="T65"/>
                  <a:gd fmla="*/ 187935 w 7245131" name="T66"/>
                  <a:gd fmla="*/ 3821981 h 3408812" name="T67"/>
                  <a:gd fmla="*/ 16651 w 7245131" name="T68"/>
                  <a:gd fmla="*/ 3838985 h 3408812" name="T69"/>
                  <a:gd fmla="*/ 96448 w 7245131" name="T70"/>
                  <a:gd fmla="*/ 3522736 h 3408812" name="T71"/>
                  <a:gd fmla="*/ 0 w 7245131" name="T72"/>
                  <a:gd fmla="*/ 2988713 h 3408812" name="T73"/>
                  <a:gd fmla="*/ 172646 w 7245131" name="T74"/>
                  <a:gd fmla="*/ 2879060 h 3408812" name="T75"/>
                  <a:gd fmla="*/ 153596 w 7245131" name="T76"/>
                  <a:gd fmla="*/ 2685957 h 3408812" name="T77"/>
                  <a:gd fmla="*/ 1201 w 7245131" name="T78"/>
                  <a:gd fmla="*/ 2449943 h 3408812" name="T79"/>
                  <a:gd fmla="*/ 96448 w 7245131" name="T80"/>
                  <a:gd fmla="*/ 2020825 h 3408812" name="T81"/>
                  <a:gd fmla="*/ 0 w 7245131" name="T82"/>
                  <a:gd fmla="*/ 1824788 h 3408812" name="T83"/>
                  <a:gd fmla="*/ 39300 w 7245131" name="T84"/>
                  <a:gd fmla="*/ 1291326 h 3408812" name="T85"/>
                  <a:gd fmla="*/ 0 w 7245131" name="T86"/>
                  <a:gd fmla="*/ 0 h 3408812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b="b" l="0" r="r" t="0"/>
                <a:pathLst>
                  <a:path h="3408811" w="7245131">
                    <a:moveTo>
                      <a:pt x="0" y="0"/>
                    </a:moveTo>
                    <a:lnTo>
                      <a:pt x="861412" y="0"/>
                    </a:lnTo>
                    <a:lnTo>
                      <a:pt x="863073" y="3291"/>
                    </a:lnTo>
                    <a:lnTo>
                      <a:pt x="864719" y="0"/>
                    </a:lnTo>
                    <a:lnTo>
                      <a:pt x="944475" y="0"/>
                    </a:lnTo>
                    <a:lnTo>
                      <a:pt x="1033664" y="25979"/>
                    </a:lnTo>
                    <a:cubicBezTo>
                      <a:pt x="1103228" y="46242"/>
                      <a:pt x="1173078" y="65292"/>
                      <a:pt x="1244073" y="79491"/>
                    </a:cubicBezTo>
                    <a:cubicBezTo>
                      <a:pt x="1280008" y="86678"/>
                      <a:pt x="1333468" y="33410"/>
                      <a:pt x="1358373" y="22341"/>
                    </a:cubicBezTo>
                    <a:cubicBezTo>
                      <a:pt x="1367548" y="18263"/>
                      <a:pt x="1379279" y="13843"/>
                      <a:pt x="1391715" y="9507"/>
                    </a:cubicBezTo>
                    <a:lnTo>
                      <a:pt x="1420677" y="0"/>
                    </a:lnTo>
                    <a:lnTo>
                      <a:pt x="1889061" y="0"/>
                    </a:lnTo>
                    <a:lnTo>
                      <a:pt x="1929873" y="3291"/>
                    </a:lnTo>
                    <a:cubicBezTo>
                      <a:pt x="1952628" y="5819"/>
                      <a:pt x="1966545" y="31152"/>
                      <a:pt x="1987023" y="41391"/>
                    </a:cubicBezTo>
                    <a:cubicBezTo>
                      <a:pt x="2004984" y="50371"/>
                      <a:pt x="2024315" y="57462"/>
                      <a:pt x="2044173" y="60441"/>
                    </a:cubicBezTo>
                    <a:cubicBezTo>
                      <a:pt x="2311999" y="100615"/>
                      <a:pt x="2406696" y="100958"/>
                      <a:pt x="2672823" y="117591"/>
                    </a:cubicBezTo>
                    <a:cubicBezTo>
                      <a:pt x="2749023" y="111241"/>
                      <a:pt x="2827748" y="119006"/>
                      <a:pt x="2901423" y="98541"/>
                    </a:cubicBezTo>
                    <a:cubicBezTo>
                      <a:pt x="2945543" y="86285"/>
                      <a:pt x="2972282" y="36821"/>
                      <a:pt x="3015723" y="22341"/>
                    </a:cubicBezTo>
                    <a:lnTo>
                      <a:pt x="3072873" y="3291"/>
                    </a:lnTo>
                    <a:lnTo>
                      <a:pt x="3074843" y="0"/>
                    </a:lnTo>
                    <a:lnTo>
                      <a:pt x="4296332" y="0"/>
                    </a:lnTo>
                    <a:lnTo>
                      <a:pt x="4308272" y="8073"/>
                    </a:lnTo>
                    <a:cubicBezTo>
                      <a:pt x="4368319" y="49048"/>
                      <a:pt x="4292937" y="-3328"/>
                      <a:pt x="4501623" y="41391"/>
                    </a:cubicBezTo>
                    <a:cubicBezTo>
                      <a:pt x="4535060" y="48556"/>
                      <a:pt x="4565123" y="66791"/>
                      <a:pt x="4596873" y="79491"/>
                    </a:cubicBezTo>
                    <a:cubicBezTo>
                      <a:pt x="4609573" y="98541"/>
                      <a:pt x="4615923" y="123941"/>
                      <a:pt x="4634973" y="136641"/>
                    </a:cubicBezTo>
                    <a:cubicBezTo>
                      <a:pt x="4691809" y="174532"/>
                      <a:pt x="4769197" y="146020"/>
                      <a:pt x="4825473" y="136641"/>
                    </a:cubicBezTo>
                    <a:cubicBezTo>
                      <a:pt x="4844523" y="123941"/>
                      <a:pt x="4866434" y="114730"/>
                      <a:pt x="4882623" y="98541"/>
                    </a:cubicBezTo>
                    <a:cubicBezTo>
                      <a:pt x="4898812" y="82352"/>
                      <a:pt x="4902845" y="55694"/>
                      <a:pt x="4920723" y="41391"/>
                    </a:cubicBezTo>
                    <a:cubicBezTo>
                      <a:pt x="4936403" y="28847"/>
                      <a:pt x="4958823" y="28691"/>
                      <a:pt x="4977873" y="22341"/>
                    </a:cubicBezTo>
                    <a:cubicBezTo>
                      <a:pt x="5136623" y="28691"/>
                      <a:pt x="5295650" y="30071"/>
                      <a:pt x="5454123" y="41391"/>
                    </a:cubicBezTo>
                    <a:cubicBezTo>
                      <a:pt x="5474152" y="42822"/>
                      <a:pt x="5493312" y="51461"/>
                      <a:pt x="5511273" y="60441"/>
                    </a:cubicBezTo>
                    <a:cubicBezTo>
                      <a:pt x="5531751" y="70680"/>
                      <a:pt x="5549373" y="85841"/>
                      <a:pt x="5568423" y="98541"/>
                    </a:cubicBezTo>
                    <a:cubicBezTo>
                      <a:pt x="5619223" y="92191"/>
                      <a:pt x="5671156" y="91908"/>
                      <a:pt x="5720823" y="79491"/>
                    </a:cubicBezTo>
                    <a:cubicBezTo>
                      <a:pt x="5968660" y="17532"/>
                      <a:pt x="5661417" y="60892"/>
                      <a:pt x="5854173" y="22341"/>
                    </a:cubicBezTo>
                    <a:cubicBezTo>
                      <a:pt x="5886186" y="15939"/>
                      <a:pt x="5914295" y="10510"/>
                      <a:pt x="5939540" y="5880"/>
                    </a:cubicBezTo>
                    <a:lnTo>
                      <a:pt x="5973877" y="0"/>
                    </a:lnTo>
                    <a:lnTo>
                      <a:pt x="6693596" y="0"/>
                    </a:lnTo>
                    <a:lnTo>
                      <a:pt x="6711423" y="3291"/>
                    </a:lnTo>
                    <a:cubicBezTo>
                      <a:pt x="6750555" y="12322"/>
                      <a:pt x="6785640" y="38886"/>
                      <a:pt x="6825723" y="41391"/>
                    </a:cubicBezTo>
                    <a:lnTo>
                      <a:pt x="7130523" y="60441"/>
                    </a:lnTo>
                    <a:cubicBezTo>
                      <a:pt x="7203032" y="84611"/>
                      <a:pt x="7221761" y="96105"/>
                      <a:pt x="7239193" y="98191"/>
                    </a:cubicBezTo>
                    <a:lnTo>
                      <a:pt x="7245131" y="97532"/>
                    </a:lnTo>
                    <a:lnTo>
                      <a:pt x="7245131" y="116707"/>
                    </a:lnTo>
                    <a:lnTo>
                      <a:pt x="7245131" y="1034797"/>
                    </a:lnTo>
                    <a:lnTo>
                      <a:pt x="7240011" y="1050157"/>
                    </a:lnTo>
                    <a:cubicBezTo>
                      <a:pt x="7166153" y="1197873"/>
                      <a:pt x="7230744" y="1020809"/>
                      <a:pt x="7182861" y="1164457"/>
                    </a:cubicBezTo>
                    <a:cubicBezTo>
                      <a:pt x="7176511" y="1227957"/>
                      <a:pt x="7175572" y="1292233"/>
                      <a:pt x="7163811" y="1354957"/>
                    </a:cubicBezTo>
                    <a:cubicBezTo>
                      <a:pt x="7156410" y="1394430"/>
                      <a:pt x="7125711" y="1469257"/>
                      <a:pt x="7125711" y="1469257"/>
                    </a:cubicBezTo>
                    <a:cubicBezTo>
                      <a:pt x="7132061" y="1488307"/>
                      <a:pt x="7139477" y="1507034"/>
                      <a:pt x="7144761" y="1526407"/>
                    </a:cubicBezTo>
                    <a:cubicBezTo>
                      <a:pt x="7158539" y="1576925"/>
                      <a:pt x="7166302" y="1629131"/>
                      <a:pt x="7182861" y="1678807"/>
                    </a:cubicBezTo>
                    <a:lnTo>
                      <a:pt x="7220961" y="1793107"/>
                    </a:lnTo>
                    <a:cubicBezTo>
                      <a:pt x="7214611" y="1812157"/>
                      <a:pt x="7214455" y="1834577"/>
                      <a:pt x="7201911" y="1850257"/>
                    </a:cubicBezTo>
                    <a:cubicBezTo>
                      <a:pt x="7187608" y="1868135"/>
                      <a:pt x="7162144" y="1873457"/>
                      <a:pt x="7144761" y="1888357"/>
                    </a:cubicBezTo>
                    <a:cubicBezTo>
                      <a:pt x="7117488" y="1911734"/>
                      <a:pt x="7093961" y="1939157"/>
                      <a:pt x="7068561" y="1964557"/>
                    </a:cubicBezTo>
                    <a:cubicBezTo>
                      <a:pt x="7032267" y="2073439"/>
                      <a:pt x="7030454" y="2053425"/>
                      <a:pt x="7068561" y="2231257"/>
                    </a:cubicBezTo>
                    <a:cubicBezTo>
                      <a:pt x="7073358" y="2253644"/>
                      <a:pt x="7093353" y="2269776"/>
                      <a:pt x="7106661" y="2288407"/>
                    </a:cubicBezTo>
                    <a:cubicBezTo>
                      <a:pt x="7125115" y="2314243"/>
                      <a:pt x="7145604" y="2338596"/>
                      <a:pt x="7163811" y="2364607"/>
                    </a:cubicBezTo>
                    <a:cubicBezTo>
                      <a:pt x="7190070" y="2402120"/>
                      <a:pt x="7214611" y="2440807"/>
                      <a:pt x="7240011" y="2478907"/>
                    </a:cubicBezTo>
                    <a:lnTo>
                      <a:pt x="7245131" y="2486587"/>
                    </a:lnTo>
                    <a:lnTo>
                      <a:pt x="7245131" y="2921644"/>
                    </a:lnTo>
                    <a:lnTo>
                      <a:pt x="7240011" y="2936107"/>
                    </a:lnTo>
                    <a:cubicBezTo>
                      <a:pt x="7229772" y="2956585"/>
                      <a:pt x="7214611" y="2974207"/>
                      <a:pt x="7201911" y="2993257"/>
                    </a:cubicBezTo>
                    <a:cubicBezTo>
                      <a:pt x="7189211" y="3044057"/>
                      <a:pt x="7153542" y="3094310"/>
                      <a:pt x="7163811" y="3145657"/>
                    </a:cubicBezTo>
                    <a:cubicBezTo>
                      <a:pt x="7170161" y="3177407"/>
                      <a:pt x="7169463" y="3211430"/>
                      <a:pt x="7182861" y="3240907"/>
                    </a:cubicBezTo>
                    <a:cubicBezTo>
                      <a:pt x="7195813" y="3269401"/>
                      <a:pt x="7216364" y="3301608"/>
                      <a:pt x="7240071" y="3332020"/>
                    </a:cubicBezTo>
                    <a:lnTo>
                      <a:pt x="7245131" y="3337921"/>
                    </a:lnTo>
                    <a:lnTo>
                      <a:pt x="7245131" y="3408812"/>
                    </a:lnTo>
                    <a:lnTo>
                      <a:pt x="6643452" y="3408812"/>
                    </a:lnTo>
                    <a:lnTo>
                      <a:pt x="6607791" y="3355320"/>
                    </a:lnTo>
                    <a:cubicBezTo>
                      <a:pt x="6590544" y="3334624"/>
                      <a:pt x="6569691" y="3317220"/>
                      <a:pt x="6550641" y="3298170"/>
                    </a:cubicBezTo>
                    <a:cubicBezTo>
                      <a:pt x="6340791" y="3245707"/>
                      <a:pt x="6586414" y="3281698"/>
                      <a:pt x="6436341" y="3336270"/>
                    </a:cubicBezTo>
                    <a:cubicBezTo>
                      <a:pt x="6382301" y="3355921"/>
                      <a:pt x="6322041" y="3348970"/>
                      <a:pt x="6264891" y="3355320"/>
                    </a:cubicBezTo>
                    <a:cubicBezTo>
                      <a:pt x="6245841" y="3342620"/>
                      <a:pt x="6228219" y="3327459"/>
                      <a:pt x="6207741" y="3317220"/>
                    </a:cubicBezTo>
                    <a:cubicBezTo>
                      <a:pt x="6133477" y="3280088"/>
                      <a:pt x="5959545" y="3276616"/>
                      <a:pt x="5921991" y="3279120"/>
                    </a:cubicBezTo>
                    <a:cubicBezTo>
                      <a:pt x="5899146" y="3280643"/>
                      <a:pt x="5883891" y="3304520"/>
                      <a:pt x="5864841" y="3317220"/>
                    </a:cubicBezTo>
                    <a:lnTo>
                      <a:pt x="5560041" y="3336270"/>
                    </a:lnTo>
                    <a:cubicBezTo>
                      <a:pt x="5519958" y="3338775"/>
                      <a:pt x="5485355" y="3367768"/>
                      <a:pt x="5445741" y="3374370"/>
                    </a:cubicBezTo>
                    <a:cubicBezTo>
                      <a:pt x="5370317" y="3386941"/>
                      <a:pt x="5293341" y="3387070"/>
                      <a:pt x="5217141" y="3393420"/>
                    </a:cubicBezTo>
                    <a:cubicBezTo>
                      <a:pt x="5191741" y="3387070"/>
                      <a:pt x="5166499" y="3380050"/>
                      <a:pt x="5140941" y="3374370"/>
                    </a:cubicBezTo>
                    <a:cubicBezTo>
                      <a:pt x="4923279" y="3326001"/>
                      <a:pt x="5155327" y="3382729"/>
                      <a:pt x="4969491" y="3336270"/>
                    </a:cubicBezTo>
                    <a:cubicBezTo>
                      <a:pt x="4880591" y="3329920"/>
                      <a:pt x="4791764" y="3311986"/>
                      <a:pt x="4702791" y="3317220"/>
                    </a:cubicBezTo>
                    <a:cubicBezTo>
                      <a:pt x="4679935" y="3318564"/>
                      <a:pt x="4667361" y="3348080"/>
                      <a:pt x="4645641" y="3355320"/>
                    </a:cubicBezTo>
                    <a:cubicBezTo>
                      <a:pt x="4608998" y="3367534"/>
                      <a:pt x="4569441" y="3368020"/>
                      <a:pt x="4531341" y="3374370"/>
                    </a:cubicBezTo>
                    <a:lnTo>
                      <a:pt x="4112241" y="3393420"/>
                    </a:lnTo>
                    <a:cubicBezTo>
                      <a:pt x="4089364" y="3392505"/>
                      <a:pt x="4077542" y="3359810"/>
                      <a:pt x="4055091" y="3355320"/>
                    </a:cubicBezTo>
                    <a:cubicBezTo>
                      <a:pt x="3980112" y="3340324"/>
                      <a:pt x="3902691" y="3342620"/>
                      <a:pt x="3826491" y="3336270"/>
                    </a:cubicBezTo>
                    <a:cubicBezTo>
                      <a:pt x="3794741" y="3348970"/>
                      <a:pt x="3761827" y="3359077"/>
                      <a:pt x="3731241" y="3374370"/>
                    </a:cubicBezTo>
                    <a:cubicBezTo>
                      <a:pt x="3715883" y="3382050"/>
                      <a:pt x="3704220" y="3398269"/>
                      <a:pt x="3689745" y="3406928"/>
                    </a:cubicBezTo>
                    <a:lnTo>
                      <a:pt x="3684423" y="3408812"/>
                    </a:lnTo>
                    <a:lnTo>
                      <a:pt x="3134075" y="3408812"/>
                    </a:lnTo>
                    <a:lnTo>
                      <a:pt x="3110294" y="3395665"/>
                    </a:lnTo>
                    <a:cubicBezTo>
                      <a:pt x="3056296" y="3361754"/>
                      <a:pt x="3106853" y="3362072"/>
                      <a:pt x="2969241" y="3336270"/>
                    </a:cubicBezTo>
                    <a:cubicBezTo>
                      <a:pt x="2906517" y="3324509"/>
                      <a:pt x="2842241" y="3323570"/>
                      <a:pt x="2778741" y="3317220"/>
                    </a:cubicBezTo>
                    <a:lnTo>
                      <a:pt x="2702541" y="3336270"/>
                    </a:lnTo>
                    <a:cubicBezTo>
                      <a:pt x="2651741" y="3348970"/>
                      <a:pt x="2600659" y="3360592"/>
                      <a:pt x="2550141" y="3374370"/>
                    </a:cubicBezTo>
                    <a:cubicBezTo>
                      <a:pt x="2530768" y="3379654"/>
                      <a:pt x="2512593" y="3389064"/>
                      <a:pt x="2492991" y="3393420"/>
                    </a:cubicBezTo>
                    <a:lnTo>
                      <a:pt x="2400639" y="3408812"/>
                    </a:lnTo>
                    <a:lnTo>
                      <a:pt x="1015784" y="3408812"/>
                    </a:lnTo>
                    <a:lnTo>
                      <a:pt x="1004964" y="3400688"/>
                    </a:lnTo>
                    <a:cubicBezTo>
                      <a:pt x="987105" y="3384775"/>
                      <a:pt x="969955" y="3366439"/>
                      <a:pt x="949941" y="3355320"/>
                    </a:cubicBezTo>
                    <a:cubicBezTo>
                      <a:pt x="932388" y="3345568"/>
                      <a:pt x="912598" y="3332969"/>
                      <a:pt x="892791" y="3336270"/>
                    </a:cubicBezTo>
                    <a:cubicBezTo>
                      <a:pt x="870207" y="3340034"/>
                      <a:pt x="858461" y="3372520"/>
                      <a:pt x="835641" y="3374370"/>
                    </a:cubicBezTo>
                    <a:cubicBezTo>
                      <a:pt x="620354" y="3391826"/>
                      <a:pt x="403841" y="3387070"/>
                      <a:pt x="187941" y="3393420"/>
                    </a:cubicBezTo>
                    <a:lnTo>
                      <a:pt x="218725" y="3408812"/>
                    </a:lnTo>
                    <a:lnTo>
                      <a:pt x="16442" y="3408812"/>
                    </a:lnTo>
                    <a:lnTo>
                      <a:pt x="16652" y="3408517"/>
                    </a:lnTo>
                    <a:cubicBezTo>
                      <a:pt x="23282" y="3399069"/>
                      <a:pt x="30773" y="3388171"/>
                      <a:pt x="39301" y="3375379"/>
                    </a:cubicBezTo>
                    <a:cubicBezTo>
                      <a:pt x="64701" y="3362679"/>
                      <a:pt x="98995" y="3360387"/>
                      <a:pt x="115501" y="3337279"/>
                    </a:cubicBezTo>
                    <a:cubicBezTo>
                      <a:pt x="164458" y="3268740"/>
                      <a:pt x="117465" y="3190770"/>
                      <a:pt x="96451" y="3127729"/>
                    </a:cubicBezTo>
                    <a:cubicBezTo>
                      <a:pt x="64701" y="3121379"/>
                      <a:pt x="32809" y="3115703"/>
                      <a:pt x="1201" y="3108679"/>
                    </a:cubicBezTo>
                    <a:lnTo>
                      <a:pt x="0" y="3108514"/>
                    </a:lnTo>
                    <a:lnTo>
                      <a:pt x="0" y="2653587"/>
                    </a:lnTo>
                    <a:lnTo>
                      <a:pt x="18193" y="2637287"/>
                    </a:lnTo>
                    <a:cubicBezTo>
                      <a:pt x="48044" y="2613292"/>
                      <a:pt x="20165" y="2656971"/>
                      <a:pt x="96451" y="2613379"/>
                    </a:cubicBezTo>
                    <a:cubicBezTo>
                      <a:pt x="124018" y="2597627"/>
                      <a:pt x="147251" y="2575279"/>
                      <a:pt x="172651" y="2556229"/>
                    </a:cubicBezTo>
                    <a:cubicBezTo>
                      <a:pt x="210299" y="2543680"/>
                      <a:pt x="260094" y="2532651"/>
                      <a:pt x="286951" y="2499079"/>
                    </a:cubicBezTo>
                    <a:cubicBezTo>
                      <a:pt x="299495" y="2483399"/>
                      <a:pt x="299651" y="2460979"/>
                      <a:pt x="306001" y="2441929"/>
                    </a:cubicBezTo>
                    <a:cubicBezTo>
                      <a:pt x="243162" y="2420983"/>
                      <a:pt x="221938" y="2415151"/>
                      <a:pt x="153601" y="2384779"/>
                    </a:cubicBezTo>
                    <a:cubicBezTo>
                      <a:pt x="127651" y="2373245"/>
                      <a:pt x="103503" y="2357866"/>
                      <a:pt x="77401" y="2346679"/>
                    </a:cubicBezTo>
                    <a:cubicBezTo>
                      <a:pt x="58944" y="2338769"/>
                      <a:pt x="28406" y="2345979"/>
                      <a:pt x="20251" y="2327629"/>
                    </a:cubicBezTo>
                    <a:cubicBezTo>
                      <a:pt x="-541" y="2280846"/>
                      <a:pt x="7551" y="2226029"/>
                      <a:pt x="1201" y="2175229"/>
                    </a:cubicBezTo>
                    <a:cubicBezTo>
                      <a:pt x="20251" y="2156179"/>
                      <a:pt x="43407" y="2140495"/>
                      <a:pt x="58351" y="2118079"/>
                    </a:cubicBezTo>
                    <a:cubicBezTo>
                      <a:pt x="69490" y="2101371"/>
                      <a:pt x="75055" y="2080872"/>
                      <a:pt x="77401" y="2060929"/>
                    </a:cubicBezTo>
                    <a:cubicBezTo>
                      <a:pt x="87815" y="1972413"/>
                      <a:pt x="90101" y="1883129"/>
                      <a:pt x="96451" y="1794229"/>
                    </a:cubicBezTo>
                    <a:cubicBezTo>
                      <a:pt x="80905" y="1747590"/>
                      <a:pt x="68726" y="1702074"/>
                      <a:pt x="39301" y="1660879"/>
                    </a:cubicBezTo>
                    <a:cubicBezTo>
                      <a:pt x="31472" y="1649918"/>
                      <a:pt x="21947" y="1640393"/>
                      <a:pt x="11998" y="1631227"/>
                    </a:cubicBezTo>
                    <a:lnTo>
                      <a:pt x="0" y="1620173"/>
                    </a:lnTo>
                    <a:lnTo>
                      <a:pt x="0" y="1162856"/>
                    </a:lnTo>
                    <a:lnTo>
                      <a:pt x="17311" y="1160215"/>
                    </a:lnTo>
                    <a:cubicBezTo>
                      <a:pt x="29303" y="1159085"/>
                      <a:pt x="39100" y="1156567"/>
                      <a:pt x="39301" y="1146529"/>
                    </a:cubicBezTo>
                    <a:cubicBezTo>
                      <a:pt x="45528" y="835182"/>
                      <a:pt x="13901" y="524229"/>
                      <a:pt x="1201" y="213079"/>
                    </a:cubicBezTo>
                    <a:lnTo>
                      <a:pt x="0" y="22567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tile algn="tl" flip="none" sx="100000" sy="100000" tx="0" ty="0"/>
              </a:blipFill>
              <a:ln>
                <a:noFill/>
              </a:ln>
              <a:effectLst>
                <a:outerShdw algn="ctr" rotWithShape="0" sx="98000" sy="98000">
                  <a:schemeClr val="tx1">
                    <a:alpha val="39000"/>
                  </a:scheme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pic>
            <p:nvPicPr>
              <p:cNvPr id="7189" name="组合 4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33369" y="972415"/>
                <a:ext cx="3322116" cy="268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87" name="Freeform 5"/>
            <p:cNvSpPr>
              <a:spLocks noEditPoints="1"/>
            </p:cNvSpPr>
            <p:nvPr/>
          </p:nvSpPr>
          <p:spPr bwMode="auto">
            <a:xfrm>
              <a:off x="1339721" y="194793"/>
              <a:ext cx="1701800" cy="1593850"/>
            </a:xfrm>
            <a:custGeom>
              <a:gdLst>
                <a:gd fmla="*/ 1664804 w 184" name="T0"/>
                <a:gd fmla="*/ 676460 h 172" name="T1"/>
                <a:gd fmla="*/ 776909 w 184" name="T2"/>
                <a:gd fmla="*/ 315063 h 172" name="T3"/>
                <a:gd fmla="*/ 1035878 w 184" name="T4"/>
                <a:gd fmla="*/ 185331 h 172" name="T5"/>
                <a:gd fmla="*/ 1119118 w 184" name="T6"/>
                <a:gd fmla="*/ 185331 h 172" name="T7"/>
                <a:gd fmla="*/ 1156114 w 184" name="T8"/>
                <a:gd fmla="*/ 213131 h 172" name="T9"/>
                <a:gd fmla="*/ 628926 w 184" name="T10"/>
                <a:gd fmla="*/ 352130 h 172" name="T11"/>
                <a:gd fmla="*/ 906393 w 184" name="T12"/>
                <a:gd fmla="*/ 315063 h 172" name="T13"/>
                <a:gd fmla="*/ 1230105 w 184" name="T14"/>
                <a:gd fmla="*/ 277997 h 172" name="T15"/>
                <a:gd fmla="*/ 453197 w 184" name="T16"/>
                <a:gd fmla="*/ 315063 h 172" name="T17"/>
                <a:gd fmla="*/ 1285599 w 184" name="T18"/>
                <a:gd fmla="*/ 259464 h 172" name="T19"/>
                <a:gd fmla="*/ 1313346 w 184" name="T20"/>
                <a:gd fmla="*/ 565261 h 172" name="T21"/>
                <a:gd fmla="*/ 1146865 w 184" name="T22"/>
                <a:gd fmla="*/ 463328 h 172" name="T23"/>
                <a:gd fmla="*/ 1109870 w 184" name="T24"/>
                <a:gd fmla="*/ 1111988 h 172" name="T25"/>
                <a:gd fmla="*/ 693668 w 184" name="T26"/>
                <a:gd fmla="*/ 1102722 h 172" name="T27"/>
                <a:gd fmla="*/ 878647 w 184" name="T28"/>
                <a:gd fmla="*/ 1288053 h 172" name="T29"/>
                <a:gd fmla="*/ 1082123 w 184" name="T30"/>
                <a:gd fmla="*/ 1288053 h 172" name="T31"/>
                <a:gd fmla="*/ 1331843 w 184" name="T32"/>
                <a:gd fmla="*/ 722792 h 172" name="T33"/>
                <a:gd fmla="*/ 1498324 w 184" name="T34"/>
                <a:gd fmla="*/ 546728 h 172" name="T35"/>
                <a:gd fmla="*/ 1368839 w 184" name="T36"/>
                <a:gd fmla="*/ 481862 h 172" name="T37"/>
                <a:gd fmla="*/ 1322595 w 184" name="T38"/>
                <a:gd fmla="*/ 361396 h 172" name="T39"/>
                <a:gd fmla="*/ 749162 w 184" name="T40"/>
                <a:gd fmla="*/ 352130 h 172" name="T41"/>
                <a:gd fmla="*/ 906393 w 184" name="T42"/>
                <a:gd fmla="*/ 537461 h 172" name="T43"/>
                <a:gd fmla="*/ 249721 w 184" name="T44"/>
                <a:gd fmla="*/ 871058 h 172" name="T45"/>
                <a:gd fmla="*/ 1193110 w 184" name="T46"/>
                <a:gd fmla="*/ 565261 h 172" name="T47"/>
                <a:gd fmla="*/ 943389 w 184" name="T48"/>
                <a:gd fmla="*/ 500395 h 172" name="T49"/>
                <a:gd fmla="*/ 1202359 w 184" name="T50"/>
                <a:gd fmla="*/ 593060 h 172" name="T51"/>
                <a:gd fmla="*/ 619677 w 184" name="T52"/>
                <a:gd fmla="*/ 769125 h 172" name="T53"/>
                <a:gd fmla="*/ 517939 w 184" name="T54"/>
                <a:gd fmla="*/ 824725 h 172" name="T55"/>
                <a:gd fmla="*/ 767660 w 184" name="T56"/>
                <a:gd fmla="*/ 694993 h 172" name="T57"/>
                <a:gd fmla="*/ 55493 w 184" name="T58"/>
                <a:gd fmla="*/ 769125 h 172" name="T59"/>
                <a:gd fmla="*/ 1035878 w 184" name="T60"/>
                <a:gd fmla="*/ 769125 h 172" name="T61"/>
                <a:gd fmla="*/ 1137616 w 184" name="T62"/>
                <a:gd fmla="*/ 815458 h 172" name="T63"/>
                <a:gd fmla="*/ 1267101 w 184" name="T64"/>
                <a:gd fmla="*/ 1010056 h 172" name="T65"/>
                <a:gd fmla="*/ 943389 w 184" name="T66"/>
                <a:gd fmla="*/ 852524 h 172" name="T67"/>
                <a:gd fmla="*/ 1091372 w 184" name="T68"/>
                <a:gd fmla="*/ 889591 h 172" name="T69"/>
                <a:gd fmla="*/ 1091372 w 184" name="T70"/>
                <a:gd fmla="*/ 945190 h 172" name="T71"/>
                <a:gd fmla="*/ 342210 w 184" name="T72"/>
                <a:gd fmla="*/ 1149055 h 172" name="T73"/>
                <a:gd fmla="*/ 869398 w 184" name="T74"/>
                <a:gd fmla="*/ 1065656 h 172" name="T75"/>
                <a:gd fmla="*/ 860149 w 184" name="T76"/>
                <a:gd fmla="*/ 1093455 h 172" name="T77"/>
                <a:gd fmla="*/ 1239354 w 184" name="T78"/>
                <a:gd fmla="*/ 1158321 h 172" name="T79"/>
                <a:gd fmla="*/ 517939 w 184" name="T80"/>
                <a:gd fmla="*/ 1241720 h 172" name="T81"/>
                <a:gd fmla="*/ 536437 w 184" name="T82"/>
                <a:gd fmla="*/ 1260253 h 172" name="T83"/>
                <a:gd fmla="*/ 647424 w 184" name="T84"/>
                <a:gd fmla="*/ 1278787 h 172" name="T85"/>
                <a:gd fmla="*/ 712166 w 184" name="T86"/>
                <a:gd fmla="*/ 1334386 h 172" name="T87"/>
                <a:gd fmla="*/ 943389 w 184" name="T88"/>
                <a:gd fmla="*/ 1334386 h 172" name="T89"/>
                <a:gd fmla="*/ 813904 w 184" name="T90"/>
                <a:gd fmla="*/ 1352919 h 172" name="T91"/>
                <a:gd fmla="*/ 702917 w 184" name="T92"/>
                <a:gd fmla="*/ 1417785 h 172" name="T93"/>
                <a:gd fmla="*/ 1248603 w 184" name="T94"/>
                <a:gd fmla="*/ 1482651 h 172" name="T95"/>
                <a:gd fmla="*/ 1072874 w 184" name="T96"/>
                <a:gd fmla="*/ 1334386 h 172" name="T97"/>
                <a:gd fmla="*/ 749162 w 184" name="T98"/>
                <a:gd fmla="*/ 843258 h 172" name="T99"/>
                <a:gd fmla="*/ 360708 w 184" name="T100"/>
                <a:gd fmla="*/ 657926 h 172" name="T101"/>
                <a:gd fmla="*/ 1544568 w 184" name="T102"/>
                <a:gd fmla="*/ 472595 h 172" name="T103"/>
                <a:gd fmla="*/ 1461328 w 184" name="T104"/>
                <a:gd fmla="*/ 342863 h 172" name="T105"/>
                <a:gd fmla="*/ 332961 w 184" name="T106"/>
                <a:gd fmla="*/ 268731 h 172" name="T107"/>
                <a:gd fmla="*/ 499441 w 184" name="T108"/>
                <a:gd fmla="*/ 176065 h 172" name="T109"/>
                <a:gd fmla="*/ 1035878 w 184" name="T110"/>
                <a:gd fmla="*/ 64866 h 172" name="T111"/>
                <a:gd fmla="*/ 1516822 w 184" name="T112"/>
                <a:gd fmla="*/ 444795 h 172" name="T113"/>
                <a:gd fmla="*/ 1054376 w 184" name="T114"/>
                <a:gd fmla="*/ 1519717 h 172" name="T115"/>
                <a:gd fmla="*/ 508690 w 184" name="T116"/>
                <a:gd fmla="*/ 1436318 h 172" name="T117"/>
                <a:gd fmla="*/ 628926 w 184" name="T118"/>
                <a:gd fmla="*/ 101932 h 172" name="T119"/>
                <a:gd fmla="*/ 906393 w 184" name="T120"/>
                <a:gd fmla="*/ 92666 h 172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172" w="184">
                  <a:moveTo>
                    <a:pt x="87" y="3"/>
                  </a:moveTo>
                  <a:cubicBezTo>
                    <a:pt x="86" y="3"/>
                    <a:pt x="86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5"/>
                    <a:pt x="86" y="6"/>
                    <a:pt x="85" y="4"/>
                  </a:cubicBezTo>
                  <a:cubicBezTo>
                    <a:pt x="76" y="5"/>
                    <a:pt x="66" y="7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2"/>
                    <a:pt x="52" y="16"/>
                    <a:pt x="52" y="18"/>
                  </a:cubicBezTo>
                  <a:cubicBezTo>
                    <a:pt x="50" y="17"/>
                    <a:pt x="53" y="16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33" y="21"/>
                    <a:pt x="27" y="39"/>
                    <a:pt x="17" y="51"/>
                  </a:cubicBezTo>
                  <a:cubicBezTo>
                    <a:pt x="18" y="54"/>
                    <a:pt x="17" y="54"/>
                    <a:pt x="17" y="57"/>
                  </a:cubicBezTo>
                  <a:cubicBezTo>
                    <a:pt x="0" y="80"/>
                    <a:pt x="14" y="126"/>
                    <a:pt x="28" y="144"/>
                  </a:cubicBezTo>
                  <a:cubicBezTo>
                    <a:pt x="43" y="163"/>
                    <a:pt x="66" y="172"/>
                    <a:pt x="90" y="172"/>
                  </a:cubicBezTo>
                  <a:cubicBezTo>
                    <a:pt x="136" y="172"/>
                    <a:pt x="184" y="139"/>
                    <a:pt x="178" y="88"/>
                  </a:cubicBezTo>
                  <a:cubicBezTo>
                    <a:pt x="179" y="88"/>
                    <a:pt x="179" y="87"/>
                    <a:pt x="180" y="87"/>
                  </a:cubicBezTo>
                  <a:cubicBezTo>
                    <a:pt x="180" y="87"/>
                    <a:pt x="181" y="87"/>
                    <a:pt x="181" y="87"/>
                  </a:cubicBezTo>
                  <a:cubicBezTo>
                    <a:pt x="179" y="84"/>
                    <a:pt x="180" y="80"/>
                    <a:pt x="179" y="77"/>
                  </a:cubicBezTo>
                  <a:cubicBezTo>
                    <a:pt x="180" y="77"/>
                    <a:pt x="179" y="80"/>
                    <a:pt x="181" y="80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81" y="77"/>
                    <a:pt x="182" y="75"/>
                    <a:pt x="180" y="73"/>
                  </a:cubicBezTo>
                  <a:cubicBezTo>
                    <a:pt x="181" y="72"/>
                    <a:pt x="182" y="71"/>
                    <a:pt x="182" y="70"/>
                  </a:cubicBezTo>
                  <a:cubicBezTo>
                    <a:pt x="181" y="69"/>
                    <a:pt x="181" y="67"/>
                    <a:pt x="180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2" y="66"/>
                    <a:pt x="181" y="64"/>
                    <a:pt x="182" y="63"/>
                  </a:cubicBezTo>
                  <a:cubicBezTo>
                    <a:pt x="176" y="58"/>
                    <a:pt x="169" y="51"/>
                    <a:pt x="168" y="44"/>
                  </a:cubicBezTo>
                  <a:cubicBezTo>
                    <a:pt x="160" y="37"/>
                    <a:pt x="152" y="21"/>
                    <a:pt x="138" y="18"/>
                  </a:cubicBezTo>
                  <a:cubicBezTo>
                    <a:pt x="135" y="12"/>
                    <a:pt x="124" y="8"/>
                    <a:pt x="119" y="8"/>
                  </a:cubicBezTo>
                  <a:cubicBezTo>
                    <a:pt x="115" y="4"/>
                    <a:pt x="107" y="3"/>
                    <a:pt x="100" y="3"/>
                  </a:cubicBezTo>
                  <a:cubicBezTo>
                    <a:pt x="99" y="3"/>
                    <a:pt x="98" y="3"/>
                    <a:pt x="97" y="3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91" y="3"/>
                    <a:pt x="89" y="3"/>
                    <a:pt x="87" y="3"/>
                  </a:cubicBezTo>
                  <a:moveTo>
                    <a:pt x="87" y="13"/>
                  </a:moveTo>
                  <a:cubicBezTo>
                    <a:pt x="87" y="17"/>
                    <a:pt x="81" y="15"/>
                    <a:pt x="79" y="18"/>
                  </a:cubicBezTo>
                  <a:cubicBezTo>
                    <a:pt x="83" y="20"/>
                    <a:pt x="79" y="27"/>
                    <a:pt x="83" y="28"/>
                  </a:cubicBezTo>
                  <a:cubicBezTo>
                    <a:pt x="80" y="31"/>
                    <a:pt x="83" y="35"/>
                    <a:pt x="85" y="35"/>
                  </a:cubicBezTo>
                  <a:cubicBezTo>
                    <a:pt x="85" y="35"/>
                    <a:pt x="86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5" y="28"/>
                    <a:pt x="81" y="23"/>
                    <a:pt x="84" y="19"/>
                  </a:cubicBezTo>
                  <a:cubicBezTo>
                    <a:pt x="87" y="21"/>
                    <a:pt x="87" y="30"/>
                    <a:pt x="86" y="33"/>
                  </a:cubicBezTo>
                  <a:cubicBezTo>
                    <a:pt x="87" y="33"/>
                    <a:pt x="86" y="35"/>
                    <a:pt x="88" y="36"/>
                  </a:cubicBezTo>
                  <a:cubicBezTo>
                    <a:pt x="91" y="32"/>
                    <a:pt x="86" y="25"/>
                    <a:pt x="90" y="21"/>
                  </a:cubicBezTo>
                  <a:cubicBezTo>
                    <a:pt x="86" y="19"/>
                    <a:pt x="90" y="14"/>
                    <a:pt x="87" y="13"/>
                  </a:cubicBezTo>
                  <a:moveTo>
                    <a:pt x="96" y="14"/>
                  </a:moveTo>
                  <a:cubicBezTo>
                    <a:pt x="91" y="14"/>
                    <a:pt x="90" y="31"/>
                    <a:pt x="93" y="35"/>
                  </a:cubicBezTo>
                  <a:cubicBezTo>
                    <a:pt x="94" y="32"/>
                    <a:pt x="92" y="28"/>
                    <a:pt x="96" y="26"/>
                  </a:cubicBezTo>
                  <a:cubicBezTo>
                    <a:pt x="95" y="23"/>
                    <a:pt x="96" y="20"/>
                    <a:pt x="98" y="20"/>
                  </a:cubicBezTo>
                  <a:cubicBezTo>
                    <a:pt x="98" y="20"/>
                    <a:pt x="98" y="20"/>
                    <a:pt x="99" y="20"/>
                  </a:cubicBezTo>
                  <a:cubicBezTo>
                    <a:pt x="99" y="19"/>
                    <a:pt x="99" y="17"/>
                    <a:pt x="99" y="15"/>
                  </a:cubicBezTo>
                  <a:cubicBezTo>
                    <a:pt x="98" y="14"/>
                    <a:pt x="97" y="14"/>
                    <a:pt x="96" y="14"/>
                  </a:cubicBezTo>
                  <a:moveTo>
                    <a:pt x="115" y="15"/>
                  </a:moveTo>
                  <a:cubicBezTo>
                    <a:pt x="105" y="15"/>
                    <a:pt x="105" y="29"/>
                    <a:pt x="107" y="36"/>
                  </a:cubicBezTo>
                  <a:cubicBezTo>
                    <a:pt x="109" y="36"/>
                    <a:pt x="112" y="36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0" y="32"/>
                    <a:pt x="110" y="33"/>
                    <a:pt x="110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0" y="30"/>
                    <a:pt x="108" y="22"/>
                    <a:pt x="112" y="20"/>
                  </a:cubicBezTo>
                  <a:cubicBezTo>
                    <a:pt x="112" y="20"/>
                    <a:pt x="113" y="21"/>
                    <a:pt x="113" y="21"/>
                  </a:cubicBezTo>
                  <a:cubicBezTo>
                    <a:pt x="114" y="23"/>
                    <a:pt x="113" y="26"/>
                    <a:pt x="114" y="26"/>
                  </a:cubicBezTo>
                  <a:cubicBezTo>
                    <a:pt x="115" y="23"/>
                    <a:pt x="117" y="22"/>
                    <a:pt x="118" y="21"/>
                  </a:cubicBezTo>
                  <a:cubicBezTo>
                    <a:pt x="117" y="19"/>
                    <a:pt x="117" y="17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moveTo>
                    <a:pt x="74" y="17"/>
                  </a:moveTo>
                  <a:cubicBezTo>
                    <a:pt x="71" y="18"/>
                    <a:pt x="70" y="19"/>
                    <a:pt x="68" y="20"/>
                  </a:cubicBezTo>
                  <a:cubicBezTo>
                    <a:pt x="70" y="24"/>
                    <a:pt x="71" y="34"/>
                    <a:pt x="76" y="38"/>
                  </a:cubicBezTo>
                  <a:cubicBezTo>
                    <a:pt x="75" y="35"/>
                    <a:pt x="76" y="32"/>
                    <a:pt x="73" y="31"/>
                  </a:cubicBezTo>
                  <a:cubicBezTo>
                    <a:pt x="73" y="30"/>
                    <a:pt x="73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7" y="29"/>
                    <a:pt x="78" y="29"/>
                  </a:cubicBezTo>
                  <a:cubicBezTo>
                    <a:pt x="78" y="32"/>
                    <a:pt x="78" y="34"/>
                    <a:pt x="77" y="36"/>
                  </a:cubicBezTo>
                  <a:cubicBezTo>
                    <a:pt x="77" y="36"/>
                    <a:pt x="78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1" y="32"/>
                    <a:pt x="80" y="30"/>
                    <a:pt x="78" y="27"/>
                  </a:cubicBezTo>
                  <a:cubicBezTo>
                    <a:pt x="79" y="25"/>
                    <a:pt x="78" y="22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6" y="20"/>
                    <a:pt x="75" y="18"/>
                    <a:pt x="74" y="17"/>
                  </a:cubicBezTo>
                  <a:moveTo>
                    <a:pt x="121" y="20"/>
                  </a:moveTo>
                  <a:cubicBezTo>
                    <a:pt x="120" y="21"/>
                    <a:pt x="120" y="23"/>
                    <a:pt x="121" y="25"/>
                  </a:cubicBezTo>
                  <a:cubicBezTo>
                    <a:pt x="120" y="25"/>
                    <a:pt x="120" y="24"/>
                    <a:pt x="119" y="24"/>
                  </a:cubicBezTo>
                  <a:cubicBezTo>
                    <a:pt x="117" y="29"/>
                    <a:pt x="115" y="32"/>
                    <a:pt x="113" y="38"/>
                  </a:cubicBezTo>
                  <a:cubicBezTo>
                    <a:pt x="116" y="38"/>
                    <a:pt x="117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1" y="37"/>
                    <a:pt x="119" y="37"/>
                  </a:cubicBezTo>
                  <a:cubicBezTo>
                    <a:pt x="119" y="37"/>
                    <a:pt x="118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8" y="35"/>
                    <a:pt x="118" y="33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0" y="31"/>
                    <a:pt x="121" y="31"/>
                    <a:pt x="121" y="32"/>
                  </a:cubicBezTo>
                  <a:cubicBezTo>
                    <a:pt x="121" y="32"/>
                    <a:pt x="122" y="32"/>
                    <a:pt x="123" y="32"/>
                  </a:cubicBezTo>
                  <a:cubicBezTo>
                    <a:pt x="123" y="32"/>
                    <a:pt x="123" y="32"/>
                    <a:pt x="124" y="32"/>
                  </a:cubicBezTo>
                  <a:cubicBezTo>
                    <a:pt x="125" y="31"/>
                    <a:pt x="122" y="29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2" y="28"/>
                    <a:pt x="122" y="28"/>
                    <a:pt x="122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5"/>
                    <a:pt x="123" y="25"/>
                    <a:pt x="123" y="22"/>
                  </a:cubicBezTo>
                  <a:cubicBezTo>
                    <a:pt x="124" y="22"/>
                    <a:pt x="124" y="23"/>
                    <a:pt x="125" y="23"/>
                  </a:cubicBezTo>
                  <a:cubicBezTo>
                    <a:pt x="125" y="23"/>
                    <a:pt x="126" y="22"/>
                    <a:pt x="126" y="22"/>
                  </a:cubicBezTo>
                  <a:cubicBezTo>
                    <a:pt x="124" y="21"/>
                    <a:pt x="123" y="20"/>
                    <a:pt x="121" y="20"/>
                  </a:cubicBezTo>
                  <a:moveTo>
                    <a:pt x="128" y="21"/>
                  </a:moveTo>
                  <a:cubicBezTo>
                    <a:pt x="126" y="21"/>
                    <a:pt x="126" y="25"/>
                    <a:pt x="128" y="25"/>
                  </a:cubicBezTo>
                  <a:cubicBezTo>
                    <a:pt x="128" y="24"/>
                    <a:pt x="130" y="23"/>
                    <a:pt x="129" y="21"/>
                  </a:cubicBezTo>
                  <a:cubicBezTo>
                    <a:pt x="129" y="21"/>
                    <a:pt x="129" y="21"/>
                    <a:pt x="128" y="21"/>
                  </a:cubicBezTo>
                  <a:moveTo>
                    <a:pt x="65" y="22"/>
                  </a:moveTo>
                  <a:cubicBezTo>
                    <a:pt x="64" y="22"/>
                    <a:pt x="64" y="22"/>
                    <a:pt x="63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60" y="22"/>
                    <a:pt x="60" y="22"/>
                    <a:pt x="59" y="22"/>
                  </a:cubicBezTo>
                  <a:cubicBezTo>
                    <a:pt x="58" y="24"/>
                    <a:pt x="58" y="25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0" y="27"/>
                    <a:pt x="60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7"/>
                    <a:pt x="62" y="28"/>
                    <a:pt x="61" y="28"/>
                  </a:cubicBezTo>
                  <a:cubicBezTo>
                    <a:pt x="60" y="28"/>
                    <a:pt x="60" y="28"/>
                    <a:pt x="60" y="27"/>
                  </a:cubicBezTo>
                  <a:cubicBezTo>
                    <a:pt x="58" y="31"/>
                    <a:pt x="61" y="33"/>
                    <a:pt x="64" y="33"/>
                  </a:cubicBezTo>
                  <a:cubicBezTo>
                    <a:pt x="65" y="33"/>
                    <a:pt x="66" y="33"/>
                    <a:pt x="67" y="32"/>
                  </a:cubicBezTo>
                  <a:cubicBezTo>
                    <a:pt x="68" y="35"/>
                    <a:pt x="68" y="35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9"/>
                    <a:pt x="67" y="39"/>
                  </a:cubicBezTo>
                  <a:cubicBezTo>
                    <a:pt x="66" y="38"/>
                    <a:pt x="67" y="35"/>
                    <a:pt x="65" y="35"/>
                  </a:cubicBezTo>
                  <a:cubicBezTo>
                    <a:pt x="64" y="35"/>
                    <a:pt x="64" y="36"/>
                    <a:pt x="64" y="36"/>
                  </a:cubicBezTo>
                  <a:cubicBezTo>
                    <a:pt x="63" y="38"/>
                    <a:pt x="66" y="40"/>
                    <a:pt x="68" y="40"/>
                  </a:cubicBezTo>
                  <a:cubicBezTo>
                    <a:pt x="70" y="40"/>
                    <a:pt x="72" y="38"/>
                    <a:pt x="71" y="33"/>
                  </a:cubicBezTo>
                  <a:cubicBezTo>
                    <a:pt x="69" y="33"/>
                    <a:pt x="69" y="30"/>
                    <a:pt x="67" y="29"/>
                  </a:cubicBezTo>
                  <a:cubicBezTo>
                    <a:pt x="67" y="30"/>
                    <a:pt x="66" y="30"/>
                    <a:pt x="66" y="30"/>
                  </a:cubicBezTo>
                  <a:cubicBezTo>
                    <a:pt x="65" y="30"/>
                    <a:pt x="63" y="29"/>
                    <a:pt x="63" y="29"/>
                  </a:cubicBezTo>
                  <a:cubicBezTo>
                    <a:pt x="63" y="28"/>
                    <a:pt x="64" y="28"/>
                    <a:pt x="64" y="28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6" y="29"/>
                    <a:pt x="66" y="28"/>
                  </a:cubicBezTo>
                  <a:cubicBezTo>
                    <a:pt x="66" y="26"/>
                    <a:pt x="66" y="25"/>
                    <a:pt x="67" y="24"/>
                  </a:cubicBezTo>
                  <a:cubicBezTo>
                    <a:pt x="66" y="22"/>
                    <a:pt x="66" y="22"/>
                    <a:pt x="65" y="22"/>
                  </a:cubicBezTo>
                  <a:moveTo>
                    <a:pt x="99" y="22"/>
                  </a:moveTo>
                  <a:cubicBezTo>
                    <a:pt x="99" y="22"/>
                    <a:pt x="99" y="22"/>
                    <a:pt x="99" y="22"/>
                  </a:cubicBezTo>
                  <a:cubicBezTo>
                    <a:pt x="99" y="22"/>
                    <a:pt x="99" y="22"/>
                    <a:pt x="99" y="22"/>
                  </a:cubicBezTo>
                  <a:moveTo>
                    <a:pt x="99" y="22"/>
                  </a:moveTo>
                  <a:cubicBezTo>
                    <a:pt x="95" y="23"/>
                    <a:pt x="95" y="31"/>
                    <a:pt x="98" y="34"/>
                  </a:cubicBezTo>
                  <a:cubicBezTo>
                    <a:pt x="101" y="30"/>
                    <a:pt x="98" y="26"/>
                    <a:pt x="99" y="22"/>
                  </a:cubicBezTo>
                  <a:moveTo>
                    <a:pt x="132" y="24"/>
                  </a:moveTo>
                  <a:cubicBezTo>
                    <a:pt x="131" y="24"/>
                    <a:pt x="130" y="24"/>
                    <a:pt x="130" y="25"/>
                  </a:cubicBezTo>
                  <a:cubicBezTo>
                    <a:pt x="131" y="29"/>
                    <a:pt x="126" y="31"/>
                    <a:pt x="129" y="33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7" y="32"/>
                    <a:pt x="127" y="34"/>
                    <a:pt x="127" y="36"/>
                  </a:cubicBezTo>
                  <a:cubicBezTo>
                    <a:pt x="124" y="36"/>
                    <a:pt x="121" y="40"/>
                    <a:pt x="124" y="42"/>
                  </a:cubicBezTo>
                  <a:cubicBezTo>
                    <a:pt x="124" y="41"/>
                    <a:pt x="126" y="40"/>
                    <a:pt x="125" y="38"/>
                  </a:cubicBezTo>
                  <a:cubicBezTo>
                    <a:pt x="125" y="38"/>
                    <a:pt x="126" y="38"/>
                    <a:pt x="126" y="38"/>
                  </a:cubicBezTo>
                  <a:cubicBezTo>
                    <a:pt x="127" y="38"/>
                    <a:pt x="127" y="38"/>
                    <a:pt x="128" y="37"/>
                  </a:cubicBezTo>
                  <a:cubicBezTo>
                    <a:pt x="128" y="40"/>
                    <a:pt x="124" y="41"/>
                    <a:pt x="126" y="44"/>
                  </a:cubicBezTo>
                  <a:cubicBezTo>
                    <a:pt x="127" y="44"/>
                    <a:pt x="128" y="44"/>
                    <a:pt x="128" y="44"/>
                  </a:cubicBezTo>
                  <a:cubicBezTo>
                    <a:pt x="129" y="43"/>
                    <a:pt x="128" y="40"/>
                    <a:pt x="128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9" y="40"/>
                    <a:pt x="129" y="41"/>
                    <a:pt x="129" y="41"/>
                  </a:cubicBezTo>
                  <a:cubicBezTo>
                    <a:pt x="129" y="41"/>
                    <a:pt x="129" y="42"/>
                    <a:pt x="129" y="42"/>
                  </a:cubicBezTo>
                  <a:cubicBezTo>
                    <a:pt x="129" y="42"/>
                    <a:pt x="130" y="42"/>
                    <a:pt x="130" y="42"/>
                  </a:cubicBezTo>
                  <a:cubicBezTo>
                    <a:pt x="132" y="41"/>
                    <a:pt x="131" y="38"/>
                    <a:pt x="133" y="38"/>
                  </a:cubicBezTo>
                  <a:cubicBezTo>
                    <a:pt x="133" y="34"/>
                    <a:pt x="131" y="34"/>
                    <a:pt x="133" y="31"/>
                  </a:cubicBezTo>
                  <a:cubicBezTo>
                    <a:pt x="133" y="31"/>
                    <a:pt x="133" y="30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0"/>
                  </a:cubicBezTo>
                  <a:cubicBezTo>
                    <a:pt x="131" y="30"/>
                    <a:pt x="131" y="28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4" y="30"/>
                    <a:pt x="134" y="30"/>
                  </a:cubicBezTo>
                  <a:cubicBezTo>
                    <a:pt x="134" y="28"/>
                    <a:pt x="132" y="29"/>
                    <a:pt x="132" y="2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7"/>
                    <a:pt x="134" y="27"/>
                    <a:pt x="134" y="28"/>
                  </a:cubicBezTo>
                  <a:cubicBezTo>
                    <a:pt x="134" y="28"/>
                    <a:pt x="135" y="28"/>
                    <a:pt x="135" y="28"/>
                  </a:cubicBezTo>
                  <a:cubicBezTo>
                    <a:pt x="135" y="28"/>
                    <a:pt x="135" y="28"/>
                    <a:pt x="135" y="27"/>
                  </a:cubicBezTo>
                  <a:cubicBezTo>
                    <a:pt x="133" y="27"/>
                    <a:pt x="133" y="27"/>
                    <a:pt x="133" y="24"/>
                  </a:cubicBezTo>
                  <a:cubicBezTo>
                    <a:pt x="133" y="24"/>
                    <a:pt x="132" y="24"/>
                    <a:pt x="132" y="24"/>
                  </a:cubicBezTo>
                  <a:moveTo>
                    <a:pt x="53" y="25"/>
                  </a:moveTo>
                  <a:cubicBezTo>
                    <a:pt x="51" y="26"/>
                    <a:pt x="54" y="27"/>
                    <a:pt x="51" y="28"/>
                  </a:cubicBezTo>
                  <a:cubicBezTo>
                    <a:pt x="54" y="34"/>
                    <a:pt x="58" y="37"/>
                    <a:pt x="61" y="43"/>
                  </a:cubicBezTo>
                  <a:cubicBezTo>
                    <a:pt x="59" y="44"/>
                    <a:pt x="58" y="45"/>
                    <a:pt x="57" y="45"/>
                  </a:cubicBezTo>
                  <a:cubicBezTo>
                    <a:pt x="53" y="45"/>
                    <a:pt x="51" y="38"/>
                    <a:pt x="47" y="35"/>
                  </a:cubicBezTo>
                  <a:cubicBezTo>
                    <a:pt x="47" y="35"/>
                    <a:pt x="47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8" y="33"/>
                    <a:pt x="48" y="31"/>
                    <a:pt x="46" y="31"/>
                  </a:cubicBezTo>
                  <a:cubicBezTo>
                    <a:pt x="45" y="33"/>
                    <a:pt x="47" y="34"/>
                    <a:pt x="43" y="35"/>
                  </a:cubicBezTo>
                  <a:cubicBezTo>
                    <a:pt x="47" y="40"/>
                    <a:pt x="52" y="44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0" y="49"/>
                    <a:pt x="59" y="44"/>
                    <a:pt x="64" y="44"/>
                  </a:cubicBezTo>
                  <a:cubicBezTo>
                    <a:pt x="64" y="38"/>
                    <a:pt x="55" y="37"/>
                    <a:pt x="59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7" y="30"/>
                    <a:pt x="57" y="32"/>
                    <a:pt x="56" y="32"/>
                  </a:cubicBezTo>
                  <a:cubicBezTo>
                    <a:pt x="56" y="30"/>
                    <a:pt x="54" y="31"/>
                    <a:pt x="55" y="29"/>
                  </a:cubicBezTo>
                  <a:cubicBezTo>
                    <a:pt x="55" y="29"/>
                    <a:pt x="56" y="29"/>
                    <a:pt x="56" y="28"/>
                  </a:cubicBezTo>
                  <a:cubicBezTo>
                    <a:pt x="56" y="26"/>
                    <a:pt x="54" y="25"/>
                    <a:pt x="53" y="25"/>
                  </a:cubicBezTo>
                  <a:moveTo>
                    <a:pt x="138" y="26"/>
                  </a:moveTo>
                  <a:cubicBezTo>
                    <a:pt x="138" y="26"/>
                    <a:pt x="138" y="26"/>
                    <a:pt x="137" y="26"/>
                  </a:cubicBezTo>
                  <a:cubicBezTo>
                    <a:pt x="136" y="27"/>
                    <a:pt x="138" y="27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28"/>
                    <a:pt x="136" y="30"/>
                    <a:pt x="135" y="30"/>
                  </a:cubicBezTo>
                  <a:cubicBezTo>
                    <a:pt x="135" y="32"/>
                    <a:pt x="135" y="33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7" y="35"/>
                    <a:pt x="138" y="30"/>
                    <a:pt x="1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9" y="28"/>
                    <a:pt x="139" y="27"/>
                  </a:cubicBezTo>
                  <a:cubicBezTo>
                    <a:pt x="138" y="27"/>
                    <a:pt x="138" y="26"/>
                    <a:pt x="138" y="26"/>
                  </a:cubicBezTo>
                  <a:moveTo>
                    <a:pt x="112" y="28"/>
                  </a:moveTo>
                  <a:cubicBezTo>
                    <a:pt x="111" y="30"/>
                    <a:pt x="111" y="32"/>
                    <a:pt x="112" y="33"/>
                  </a:cubicBezTo>
                  <a:cubicBezTo>
                    <a:pt x="113" y="31"/>
                    <a:pt x="114" y="29"/>
                    <a:pt x="112" y="28"/>
                  </a:cubicBezTo>
                  <a:moveTo>
                    <a:pt x="142" y="29"/>
                  </a:moveTo>
                  <a:cubicBezTo>
                    <a:pt x="141" y="29"/>
                    <a:pt x="140" y="29"/>
                    <a:pt x="139" y="29"/>
                  </a:cubicBezTo>
                  <a:cubicBezTo>
                    <a:pt x="139" y="30"/>
                    <a:pt x="139" y="32"/>
                    <a:pt x="138" y="33"/>
                  </a:cubicBezTo>
                  <a:cubicBezTo>
                    <a:pt x="141" y="33"/>
                    <a:pt x="143" y="34"/>
                    <a:pt x="143" y="38"/>
                  </a:cubicBezTo>
                  <a:cubicBezTo>
                    <a:pt x="144" y="38"/>
                    <a:pt x="145" y="39"/>
                    <a:pt x="146" y="39"/>
                  </a:cubicBezTo>
                  <a:cubicBezTo>
                    <a:pt x="146" y="39"/>
                    <a:pt x="147" y="39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7" y="46"/>
                    <a:pt x="135" y="46"/>
                    <a:pt x="135" y="53"/>
                  </a:cubicBezTo>
                  <a:cubicBezTo>
                    <a:pt x="138" y="53"/>
                    <a:pt x="140" y="49"/>
                    <a:pt x="143" y="49"/>
                  </a:cubicBezTo>
                  <a:cubicBezTo>
                    <a:pt x="143" y="49"/>
                    <a:pt x="143" y="49"/>
                    <a:pt x="144" y="49"/>
                  </a:cubicBezTo>
                  <a:cubicBezTo>
                    <a:pt x="142" y="51"/>
                    <a:pt x="142" y="54"/>
                    <a:pt x="138" y="54"/>
                  </a:cubicBezTo>
                  <a:cubicBezTo>
                    <a:pt x="138" y="57"/>
                    <a:pt x="138" y="63"/>
                    <a:pt x="141" y="63"/>
                  </a:cubicBezTo>
                  <a:cubicBezTo>
                    <a:pt x="141" y="63"/>
                    <a:pt x="142" y="63"/>
                    <a:pt x="142" y="63"/>
                  </a:cubicBezTo>
                  <a:cubicBezTo>
                    <a:pt x="143" y="63"/>
                    <a:pt x="141" y="62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3" y="61"/>
                    <a:pt x="143" y="60"/>
                    <a:pt x="144" y="60"/>
                  </a:cubicBezTo>
                  <a:cubicBezTo>
                    <a:pt x="144" y="59"/>
                    <a:pt x="145" y="59"/>
                    <a:pt x="146" y="59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60"/>
                    <a:pt x="147" y="60"/>
                    <a:pt x="147" y="60"/>
                  </a:cubicBezTo>
                  <a:cubicBezTo>
                    <a:pt x="144" y="62"/>
                    <a:pt x="148" y="65"/>
                    <a:pt x="145" y="66"/>
                  </a:cubicBezTo>
                  <a:cubicBezTo>
                    <a:pt x="144" y="65"/>
                    <a:pt x="143" y="65"/>
                    <a:pt x="142" y="65"/>
                  </a:cubicBezTo>
                  <a:cubicBezTo>
                    <a:pt x="141" y="65"/>
                    <a:pt x="140" y="65"/>
                    <a:pt x="139" y="65"/>
                  </a:cubicBezTo>
                  <a:cubicBezTo>
                    <a:pt x="137" y="58"/>
                    <a:pt x="129" y="54"/>
                    <a:pt x="125" y="48"/>
                  </a:cubicBezTo>
                  <a:cubicBezTo>
                    <a:pt x="125" y="48"/>
                    <a:pt x="125" y="48"/>
                    <a:pt x="124" y="48"/>
                  </a:cubicBezTo>
                  <a:cubicBezTo>
                    <a:pt x="123" y="48"/>
                    <a:pt x="119" y="45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6" y="43"/>
                    <a:pt x="116" y="43"/>
                  </a:cubicBezTo>
                  <a:cubicBezTo>
                    <a:pt x="116" y="41"/>
                    <a:pt x="115" y="40"/>
                    <a:pt x="113" y="40"/>
                  </a:cubicBezTo>
                  <a:cubicBezTo>
                    <a:pt x="112" y="41"/>
                    <a:pt x="111" y="42"/>
                    <a:pt x="109" y="43"/>
                  </a:cubicBezTo>
                  <a:cubicBezTo>
                    <a:pt x="109" y="42"/>
                    <a:pt x="110" y="42"/>
                    <a:pt x="110" y="41"/>
                  </a:cubicBezTo>
                  <a:cubicBezTo>
                    <a:pt x="105" y="40"/>
                    <a:pt x="97" y="38"/>
                    <a:pt x="91" y="38"/>
                  </a:cubicBezTo>
                  <a:cubicBezTo>
                    <a:pt x="90" y="38"/>
                    <a:pt x="89" y="38"/>
                    <a:pt x="88" y="38"/>
                  </a:cubicBezTo>
                  <a:cubicBezTo>
                    <a:pt x="88" y="39"/>
                    <a:pt x="87" y="40"/>
                    <a:pt x="87" y="41"/>
                  </a:cubicBezTo>
                  <a:cubicBezTo>
                    <a:pt x="103" y="41"/>
                    <a:pt x="112" y="45"/>
                    <a:pt x="124" y="50"/>
                  </a:cubicBezTo>
                  <a:cubicBezTo>
                    <a:pt x="123" y="53"/>
                    <a:pt x="125" y="53"/>
                    <a:pt x="127" y="53"/>
                  </a:cubicBezTo>
                  <a:cubicBezTo>
                    <a:pt x="127" y="53"/>
                    <a:pt x="128" y="53"/>
                    <a:pt x="128" y="53"/>
                  </a:cubicBezTo>
                  <a:cubicBezTo>
                    <a:pt x="128" y="58"/>
                    <a:pt x="134" y="58"/>
                    <a:pt x="133" y="63"/>
                  </a:cubicBezTo>
                  <a:cubicBezTo>
                    <a:pt x="134" y="63"/>
                    <a:pt x="135" y="64"/>
                    <a:pt x="136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5" y="65"/>
                    <a:pt x="134" y="65"/>
                    <a:pt x="134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8" y="68"/>
                    <a:pt x="139" y="73"/>
                    <a:pt x="142" y="77"/>
                  </a:cubicBezTo>
                  <a:cubicBezTo>
                    <a:pt x="138" y="76"/>
                    <a:pt x="137" y="74"/>
                    <a:pt x="133" y="74"/>
                  </a:cubicBezTo>
                  <a:cubicBezTo>
                    <a:pt x="132" y="74"/>
                    <a:pt x="131" y="74"/>
                    <a:pt x="131" y="74"/>
                  </a:cubicBezTo>
                  <a:cubicBezTo>
                    <a:pt x="136" y="84"/>
                    <a:pt x="153" y="80"/>
                    <a:pt x="161" y="86"/>
                  </a:cubicBezTo>
                  <a:cubicBezTo>
                    <a:pt x="160" y="88"/>
                    <a:pt x="160" y="90"/>
                    <a:pt x="160" y="92"/>
                  </a:cubicBezTo>
                  <a:cubicBezTo>
                    <a:pt x="165" y="92"/>
                    <a:pt x="165" y="97"/>
                    <a:pt x="167" y="100"/>
                  </a:cubicBezTo>
                  <a:cubicBezTo>
                    <a:pt x="166" y="108"/>
                    <a:pt x="163" y="118"/>
                    <a:pt x="153" y="119"/>
                  </a:cubicBezTo>
                  <a:cubicBezTo>
                    <a:pt x="152" y="121"/>
                    <a:pt x="153" y="124"/>
                    <a:pt x="151" y="124"/>
                  </a:cubicBezTo>
                  <a:cubicBezTo>
                    <a:pt x="150" y="124"/>
                    <a:pt x="149" y="124"/>
                    <a:pt x="149" y="124"/>
                  </a:cubicBezTo>
                  <a:cubicBezTo>
                    <a:pt x="148" y="124"/>
                    <a:pt x="147" y="124"/>
                    <a:pt x="147" y="125"/>
                  </a:cubicBezTo>
                  <a:cubicBezTo>
                    <a:pt x="142" y="119"/>
                    <a:pt x="129" y="120"/>
                    <a:pt x="121" y="116"/>
                  </a:cubicBezTo>
                  <a:cubicBezTo>
                    <a:pt x="120" y="118"/>
                    <a:pt x="119" y="118"/>
                    <a:pt x="120" y="120"/>
                  </a:cubicBezTo>
                  <a:cubicBezTo>
                    <a:pt x="122" y="121"/>
                    <a:pt x="128" y="120"/>
                    <a:pt x="129" y="124"/>
                  </a:cubicBezTo>
                  <a:cubicBezTo>
                    <a:pt x="121" y="127"/>
                    <a:pt x="114" y="135"/>
                    <a:pt x="105" y="135"/>
                  </a:cubicBezTo>
                  <a:cubicBezTo>
                    <a:pt x="104" y="135"/>
                    <a:pt x="104" y="135"/>
                    <a:pt x="103" y="135"/>
                  </a:cubicBezTo>
                  <a:cubicBezTo>
                    <a:pt x="102" y="136"/>
                    <a:pt x="101" y="136"/>
                    <a:pt x="100" y="137"/>
                  </a:cubicBezTo>
                  <a:cubicBezTo>
                    <a:pt x="99" y="136"/>
                    <a:pt x="98" y="135"/>
                    <a:pt x="97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6"/>
                    <a:pt x="97" y="138"/>
                    <a:pt x="96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7"/>
                    <a:pt x="93" y="136"/>
                    <a:pt x="93" y="135"/>
                  </a:cubicBezTo>
                  <a:cubicBezTo>
                    <a:pt x="93" y="135"/>
                    <a:pt x="92" y="135"/>
                    <a:pt x="92" y="135"/>
                  </a:cubicBezTo>
                  <a:cubicBezTo>
                    <a:pt x="91" y="135"/>
                    <a:pt x="90" y="135"/>
                    <a:pt x="89" y="136"/>
                  </a:cubicBezTo>
                  <a:cubicBezTo>
                    <a:pt x="78" y="134"/>
                    <a:pt x="64" y="129"/>
                    <a:pt x="58" y="118"/>
                  </a:cubicBezTo>
                  <a:cubicBezTo>
                    <a:pt x="58" y="118"/>
                    <a:pt x="59" y="118"/>
                    <a:pt x="59" y="118"/>
                  </a:cubicBezTo>
                  <a:cubicBezTo>
                    <a:pt x="60" y="118"/>
                    <a:pt x="61" y="119"/>
                    <a:pt x="62" y="119"/>
                  </a:cubicBezTo>
                  <a:cubicBezTo>
                    <a:pt x="65" y="118"/>
                    <a:pt x="63" y="116"/>
                    <a:pt x="63" y="115"/>
                  </a:cubicBezTo>
                  <a:cubicBezTo>
                    <a:pt x="66" y="118"/>
                    <a:pt x="73" y="124"/>
                    <a:pt x="77" y="124"/>
                  </a:cubicBezTo>
                  <a:cubicBezTo>
                    <a:pt x="80" y="124"/>
                    <a:pt x="82" y="122"/>
                    <a:pt x="82" y="116"/>
                  </a:cubicBezTo>
                  <a:cubicBezTo>
                    <a:pt x="81" y="115"/>
                    <a:pt x="80" y="114"/>
                    <a:pt x="79" y="114"/>
                  </a:cubicBezTo>
                  <a:cubicBezTo>
                    <a:pt x="76" y="114"/>
                    <a:pt x="74" y="116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9"/>
                    <a:pt x="76" y="119"/>
                    <a:pt x="77" y="119"/>
                  </a:cubicBezTo>
                  <a:cubicBezTo>
                    <a:pt x="77" y="120"/>
                    <a:pt x="78" y="120"/>
                    <a:pt x="78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9" y="119"/>
                    <a:pt x="79" y="117"/>
                    <a:pt x="80" y="117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80" y="119"/>
                    <a:pt x="81" y="121"/>
                    <a:pt x="79" y="122"/>
                  </a:cubicBezTo>
                  <a:cubicBezTo>
                    <a:pt x="79" y="121"/>
                    <a:pt x="78" y="121"/>
                    <a:pt x="77" y="121"/>
                  </a:cubicBezTo>
                  <a:cubicBezTo>
                    <a:pt x="77" y="121"/>
                    <a:pt x="76" y="121"/>
                    <a:pt x="76" y="121"/>
                  </a:cubicBezTo>
                  <a:cubicBezTo>
                    <a:pt x="76" y="121"/>
                    <a:pt x="75" y="121"/>
                    <a:pt x="75" y="121"/>
                  </a:cubicBezTo>
                  <a:cubicBezTo>
                    <a:pt x="75" y="121"/>
                    <a:pt x="74" y="121"/>
                    <a:pt x="74" y="121"/>
                  </a:cubicBezTo>
                  <a:cubicBezTo>
                    <a:pt x="72" y="117"/>
                    <a:pt x="68" y="115"/>
                    <a:pt x="65" y="111"/>
                  </a:cubicBezTo>
                  <a:cubicBezTo>
                    <a:pt x="64" y="111"/>
                    <a:pt x="64" y="111"/>
                    <a:pt x="63" y="111"/>
                  </a:cubicBezTo>
                  <a:cubicBezTo>
                    <a:pt x="61" y="111"/>
                    <a:pt x="59" y="111"/>
                    <a:pt x="58" y="112"/>
                  </a:cubicBezTo>
                  <a:cubicBezTo>
                    <a:pt x="60" y="113"/>
                    <a:pt x="57" y="116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8" y="118"/>
                    <a:pt x="57" y="118"/>
                    <a:pt x="57" y="118"/>
                  </a:cubicBezTo>
                  <a:cubicBezTo>
                    <a:pt x="54" y="113"/>
                    <a:pt x="50" y="108"/>
                    <a:pt x="51" y="101"/>
                  </a:cubicBezTo>
                  <a:cubicBezTo>
                    <a:pt x="50" y="101"/>
                    <a:pt x="49" y="101"/>
                    <a:pt x="49" y="101"/>
                  </a:cubicBezTo>
                  <a:cubicBezTo>
                    <a:pt x="47" y="101"/>
                    <a:pt x="46" y="101"/>
                    <a:pt x="46" y="102"/>
                  </a:cubicBezTo>
                  <a:cubicBezTo>
                    <a:pt x="50" y="124"/>
                    <a:pt x="72" y="139"/>
                    <a:pt x="95" y="139"/>
                  </a:cubicBezTo>
                  <a:cubicBezTo>
                    <a:pt x="102" y="139"/>
                    <a:pt x="109" y="138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5"/>
                    <a:pt x="116" y="137"/>
                    <a:pt x="115" y="137"/>
                  </a:cubicBezTo>
                  <a:cubicBezTo>
                    <a:pt x="114" y="137"/>
                    <a:pt x="113" y="137"/>
                    <a:pt x="111" y="137"/>
                  </a:cubicBezTo>
                  <a:cubicBezTo>
                    <a:pt x="111" y="138"/>
                    <a:pt x="110" y="139"/>
                    <a:pt x="110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0"/>
                    <a:pt x="112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2"/>
                    <a:pt x="114" y="142"/>
                    <a:pt x="115" y="143"/>
                  </a:cubicBezTo>
                  <a:cubicBezTo>
                    <a:pt x="114" y="144"/>
                    <a:pt x="114" y="145"/>
                    <a:pt x="113" y="146"/>
                  </a:cubicBezTo>
                  <a:cubicBezTo>
                    <a:pt x="116" y="149"/>
                    <a:pt x="114" y="157"/>
                    <a:pt x="119" y="159"/>
                  </a:cubicBezTo>
                  <a:cubicBezTo>
                    <a:pt x="120" y="158"/>
                    <a:pt x="118" y="155"/>
                    <a:pt x="119" y="154"/>
                  </a:cubicBezTo>
                  <a:cubicBezTo>
                    <a:pt x="121" y="152"/>
                    <a:pt x="122" y="153"/>
                    <a:pt x="123" y="151"/>
                  </a:cubicBezTo>
                  <a:cubicBezTo>
                    <a:pt x="123" y="154"/>
                    <a:pt x="125" y="155"/>
                    <a:pt x="127" y="156"/>
                  </a:cubicBezTo>
                  <a:cubicBezTo>
                    <a:pt x="125" y="149"/>
                    <a:pt x="119" y="145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9" y="136"/>
                    <a:pt x="117" y="136"/>
                    <a:pt x="117" y="134"/>
                  </a:cubicBezTo>
                  <a:cubicBezTo>
                    <a:pt x="117" y="133"/>
                    <a:pt x="118" y="133"/>
                    <a:pt x="118" y="133"/>
                  </a:cubicBezTo>
                  <a:cubicBezTo>
                    <a:pt x="119" y="133"/>
                    <a:pt x="119" y="134"/>
                    <a:pt x="120" y="134"/>
                  </a:cubicBezTo>
                  <a:cubicBezTo>
                    <a:pt x="120" y="134"/>
                    <a:pt x="121" y="134"/>
                    <a:pt x="121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1" y="131"/>
                    <a:pt x="124" y="131"/>
                    <a:pt x="125" y="129"/>
                  </a:cubicBezTo>
                  <a:cubicBezTo>
                    <a:pt x="127" y="126"/>
                    <a:pt x="131" y="125"/>
                    <a:pt x="135" y="125"/>
                  </a:cubicBezTo>
                  <a:cubicBezTo>
                    <a:pt x="141" y="125"/>
                    <a:pt x="147" y="127"/>
                    <a:pt x="154" y="128"/>
                  </a:cubicBezTo>
                  <a:cubicBezTo>
                    <a:pt x="154" y="125"/>
                    <a:pt x="154" y="122"/>
                    <a:pt x="156" y="121"/>
                  </a:cubicBezTo>
                  <a:cubicBezTo>
                    <a:pt x="170" y="121"/>
                    <a:pt x="174" y="96"/>
                    <a:pt x="163" y="88"/>
                  </a:cubicBezTo>
                  <a:cubicBezTo>
                    <a:pt x="164" y="87"/>
                    <a:pt x="164" y="85"/>
                    <a:pt x="164" y="83"/>
                  </a:cubicBezTo>
                  <a:cubicBezTo>
                    <a:pt x="160" y="81"/>
                    <a:pt x="153" y="81"/>
                    <a:pt x="150" y="78"/>
                  </a:cubicBezTo>
                  <a:cubicBezTo>
                    <a:pt x="151" y="77"/>
                    <a:pt x="153" y="78"/>
                    <a:pt x="153" y="76"/>
                  </a:cubicBezTo>
                  <a:cubicBezTo>
                    <a:pt x="152" y="75"/>
                    <a:pt x="151" y="75"/>
                    <a:pt x="151" y="75"/>
                  </a:cubicBezTo>
                  <a:cubicBezTo>
                    <a:pt x="150" y="75"/>
                    <a:pt x="149" y="75"/>
                    <a:pt x="148" y="76"/>
                  </a:cubicBezTo>
                  <a:cubicBezTo>
                    <a:pt x="147" y="76"/>
                    <a:pt x="147" y="76"/>
                    <a:pt x="146" y="76"/>
                  </a:cubicBezTo>
                  <a:cubicBezTo>
                    <a:pt x="145" y="76"/>
                    <a:pt x="145" y="76"/>
                    <a:pt x="144" y="76"/>
                  </a:cubicBezTo>
                  <a:cubicBezTo>
                    <a:pt x="144" y="80"/>
                    <a:pt x="150" y="76"/>
                    <a:pt x="149" y="79"/>
                  </a:cubicBezTo>
                  <a:cubicBezTo>
                    <a:pt x="147" y="79"/>
                    <a:pt x="146" y="78"/>
                    <a:pt x="144" y="78"/>
                  </a:cubicBezTo>
                  <a:cubicBezTo>
                    <a:pt x="144" y="78"/>
                    <a:pt x="144" y="78"/>
                    <a:pt x="143" y="78"/>
                  </a:cubicBezTo>
                  <a:cubicBezTo>
                    <a:pt x="145" y="76"/>
                    <a:pt x="143" y="74"/>
                    <a:pt x="143" y="72"/>
                  </a:cubicBezTo>
                  <a:cubicBezTo>
                    <a:pt x="143" y="72"/>
                    <a:pt x="144" y="73"/>
                    <a:pt x="144" y="73"/>
                  </a:cubicBezTo>
                  <a:cubicBezTo>
                    <a:pt x="144" y="73"/>
                    <a:pt x="145" y="73"/>
                    <a:pt x="145" y="72"/>
                  </a:cubicBezTo>
                  <a:cubicBezTo>
                    <a:pt x="145" y="70"/>
                    <a:pt x="143" y="71"/>
                    <a:pt x="143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4" y="69"/>
                    <a:pt x="144" y="68"/>
                    <a:pt x="145" y="68"/>
                  </a:cubicBezTo>
                  <a:cubicBezTo>
                    <a:pt x="146" y="69"/>
                    <a:pt x="146" y="70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6" y="71"/>
                    <a:pt x="147" y="73"/>
                    <a:pt x="14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4"/>
                    <a:pt x="148" y="74"/>
                    <a:pt x="148" y="74"/>
                  </a:cubicBezTo>
                  <a:cubicBezTo>
                    <a:pt x="148" y="74"/>
                    <a:pt x="148" y="74"/>
                    <a:pt x="149" y="74"/>
                  </a:cubicBezTo>
                  <a:cubicBezTo>
                    <a:pt x="149" y="74"/>
                    <a:pt x="150" y="74"/>
                    <a:pt x="151" y="73"/>
                  </a:cubicBezTo>
                  <a:cubicBezTo>
                    <a:pt x="151" y="72"/>
                    <a:pt x="149" y="71"/>
                    <a:pt x="150" y="69"/>
                  </a:cubicBezTo>
                  <a:cubicBezTo>
                    <a:pt x="150" y="69"/>
                    <a:pt x="151" y="69"/>
                    <a:pt x="151" y="69"/>
                  </a:cubicBezTo>
                  <a:cubicBezTo>
                    <a:pt x="152" y="69"/>
                    <a:pt x="151" y="68"/>
                    <a:pt x="151" y="67"/>
                  </a:cubicBezTo>
                  <a:cubicBezTo>
                    <a:pt x="155" y="65"/>
                    <a:pt x="164" y="65"/>
                    <a:pt x="162" y="59"/>
                  </a:cubicBezTo>
                  <a:cubicBezTo>
                    <a:pt x="157" y="61"/>
                    <a:pt x="152" y="65"/>
                    <a:pt x="148" y="65"/>
                  </a:cubicBezTo>
                  <a:cubicBezTo>
                    <a:pt x="147" y="65"/>
                    <a:pt x="147" y="65"/>
                    <a:pt x="147" y="65"/>
                  </a:cubicBezTo>
                  <a:cubicBezTo>
                    <a:pt x="152" y="62"/>
                    <a:pt x="154" y="58"/>
                    <a:pt x="160" y="56"/>
                  </a:cubicBezTo>
                  <a:cubicBezTo>
                    <a:pt x="160" y="54"/>
                    <a:pt x="159" y="54"/>
                    <a:pt x="159" y="52"/>
                  </a:cubicBezTo>
                  <a:cubicBezTo>
                    <a:pt x="159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6" y="52"/>
                  </a:cubicBezTo>
                  <a:cubicBezTo>
                    <a:pt x="156" y="52"/>
                    <a:pt x="155" y="53"/>
                    <a:pt x="155" y="53"/>
                  </a:cubicBezTo>
                  <a:cubicBezTo>
                    <a:pt x="155" y="53"/>
                    <a:pt x="154" y="52"/>
                    <a:pt x="154" y="52"/>
                  </a:cubicBezTo>
                  <a:cubicBezTo>
                    <a:pt x="153" y="54"/>
                    <a:pt x="151" y="56"/>
                    <a:pt x="149" y="57"/>
                  </a:cubicBezTo>
                  <a:cubicBezTo>
                    <a:pt x="149" y="57"/>
                    <a:pt x="150" y="57"/>
                    <a:pt x="150" y="57"/>
                  </a:cubicBezTo>
                  <a:cubicBezTo>
                    <a:pt x="151" y="57"/>
                    <a:pt x="151" y="57"/>
                    <a:pt x="152" y="57"/>
                  </a:cubicBezTo>
                  <a:cubicBezTo>
                    <a:pt x="152" y="56"/>
                    <a:pt x="153" y="56"/>
                    <a:pt x="154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3" y="57"/>
                    <a:pt x="152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7"/>
                    <a:pt x="148" y="56"/>
                    <a:pt x="147" y="56"/>
                  </a:cubicBezTo>
                  <a:cubicBezTo>
                    <a:pt x="145" y="56"/>
                    <a:pt x="145" y="58"/>
                    <a:pt x="145" y="59"/>
                  </a:cubicBezTo>
                  <a:cubicBezTo>
                    <a:pt x="144" y="58"/>
                    <a:pt x="144" y="57"/>
                    <a:pt x="143" y="57"/>
                  </a:cubicBezTo>
                  <a:cubicBezTo>
                    <a:pt x="142" y="57"/>
                    <a:pt x="142" y="57"/>
                    <a:pt x="142" y="58"/>
                  </a:cubicBezTo>
                  <a:cubicBezTo>
                    <a:pt x="140" y="54"/>
                    <a:pt x="144" y="52"/>
                    <a:pt x="148" y="52"/>
                  </a:cubicBezTo>
                  <a:cubicBezTo>
                    <a:pt x="154" y="48"/>
                    <a:pt x="155" y="44"/>
                    <a:pt x="150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8" y="38"/>
                    <a:pt x="148" y="37"/>
                    <a:pt x="148" y="37"/>
                  </a:cubicBezTo>
                  <a:cubicBezTo>
                    <a:pt x="147" y="37"/>
                    <a:pt x="147" y="36"/>
                    <a:pt x="146" y="36"/>
                  </a:cubicBezTo>
                  <a:cubicBezTo>
                    <a:pt x="146" y="36"/>
                    <a:pt x="146" y="37"/>
                    <a:pt x="146" y="37"/>
                  </a:cubicBezTo>
                  <a:cubicBezTo>
                    <a:pt x="145" y="33"/>
                    <a:pt x="141" y="32"/>
                    <a:pt x="142" y="29"/>
                  </a:cubicBezTo>
                  <a:moveTo>
                    <a:pt x="95" y="34"/>
                  </a:moveTo>
                  <a:cubicBezTo>
                    <a:pt x="95" y="34"/>
                    <a:pt x="94" y="34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6" y="34"/>
                    <a:pt x="96" y="34"/>
                    <a:pt x="95" y="34"/>
                  </a:cubicBezTo>
                  <a:moveTo>
                    <a:pt x="139" y="35"/>
                  </a:moveTo>
                  <a:cubicBezTo>
                    <a:pt x="138" y="39"/>
                    <a:pt x="134" y="42"/>
                    <a:pt x="134" y="46"/>
                  </a:cubicBezTo>
                  <a:cubicBezTo>
                    <a:pt x="134" y="46"/>
                    <a:pt x="133" y="46"/>
                    <a:pt x="133" y="46"/>
                  </a:cubicBezTo>
                  <a:cubicBezTo>
                    <a:pt x="132" y="46"/>
                    <a:pt x="131" y="47"/>
                    <a:pt x="130" y="48"/>
                  </a:cubicBezTo>
                  <a:cubicBezTo>
                    <a:pt x="130" y="48"/>
                    <a:pt x="131" y="48"/>
                    <a:pt x="131" y="49"/>
                  </a:cubicBezTo>
                  <a:cubicBezTo>
                    <a:pt x="135" y="47"/>
                    <a:pt x="141" y="41"/>
                    <a:pt x="140" y="38"/>
                  </a:cubicBezTo>
                  <a:cubicBezTo>
                    <a:pt x="141" y="38"/>
                    <a:pt x="141" y="39"/>
                    <a:pt x="142" y="39"/>
                  </a:cubicBezTo>
                  <a:cubicBezTo>
                    <a:pt x="142" y="39"/>
                    <a:pt x="142" y="39"/>
                    <a:pt x="143" y="39"/>
                  </a:cubicBezTo>
                  <a:cubicBezTo>
                    <a:pt x="143" y="36"/>
                    <a:pt x="141" y="36"/>
                    <a:pt x="139" y="35"/>
                  </a:cubicBezTo>
                  <a:moveTo>
                    <a:pt x="97" y="35"/>
                  </a:moveTo>
                  <a:cubicBezTo>
                    <a:pt x="97" y="35"/>
                    <a:pt x="97" y="35"/>
                    <a:pt x="97" y="36"/>
                  </a:cubicBezTo>
                  <a:cubicBezTo>
                    <a:pt x="97" y="36"/>
                    <a:pt x="98" y="36"/>
                    <a:pt x="98" y="36"/>
                  </a:cubicBezTo>
                  <a:cubicBezTo>
                    <a:pt x="98" y="36"/>
                    <a:pt x="98" y="35"/>
                    <a:pt x="98" y="35"/>
                  </a:cubicBezTo>
                  <a:cubicBezTo>
                    <a:pt x="98" y="35"/>
                    <a:pt x="98" y="35"/>
                    <a:pt x="97" y="35"/>
                  </a:cubicBezTo>
                  <a:moveTo>
                    <a:pt x="110" y="37"/>
                  </a:moveTo>
                  <a:cubicBezTo>
                    <a:pt x="110" y="37"/>
                    <a:pt x="110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1" y="37"/>
                    <a:pt x="111" y="37"/>
                    <a:pt x="110" y="37"/>
                  </a:cubicBezTo>
                  <a:moveTo>
                    <a:pt x="81" y="38"/>
                  </a:moveTo>
                  <a:cubicBezTo>
                    <a:pt x="81" y="39"/>
                    <a:pt x="81" y="40"/>
                    <a:pt x="79" y="41"/>
                  </a:cubicBezTo>
                  <a:cubicBezTo>
                    <a:pt x="79" y="40"/>
                    <a:pt x="79" y="40"/>
                    <a:pt x="79" y="39"/>
                  </a:cubicBezTo>
                  <a:cubicBezTo>
                    <a:pt x="77" y="39"/>
                    <a:pt x="77" y="42"/>
                    <a:pt x="76" y="43"/>
                  </a:cubicBezTo>
                  <a:cubicBezTo>
                    <a:pt x="72" y="44"/>
                    <a:pt x="65" y="48"/>
                    <a:pt x="61" y="52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70" y="50"/>
                    <a:pt x="76" y="44"/>
                    <a:pt x="84" y="42"/>
                  </a:cubicBezTo>
                  <a:cubicBezTo>
                    <a:pt x="84" y="40"/>
                    <a:pt x="82" y="39"/>
                    <a:pt x="81" y="38"/>
                  </a:cubicBezTo>
                  <a:moveTo>
                    <a:pt x="86" y="41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5" y="41"/>
                    <a:pt x="85" y="42"/>
                  </a:cubicBezTo>
                  <a:cubicBezTo>
                    <a:pt x="86" y="42"/>
                    <a:pt x="87" y="42"/>
                    <a:pt x="86" y="41"/>
                  </a:cubicBezTo>
                  <a:moveTo>
                    <a:pt x="98" y="46"/>
                  </a:move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moveTo>
                    <a:pt x="98" y="46"/>
                  </a:moveTo>
                  <a:cubicBezTo>
                    <a:pt x="94" y="48"/>
                    <a:pt x="90" y="48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9" y="51"/>
                    <a:pt x="89" y="52"/>
                    <a:pt x="90" y="52"/>
                  </a:cubicBezTo>
                  <a:cubicBezTo>
                    <a:pt x="90" y="50"/>
                    <a:pt x="92" y="49"/>
                    <a:pt x="94" y="49"/>
                  </a:cubicBezTo>
                  <a:cubicBezTo>
                    <a:pt x="96" y="49"/>
                    <a:pt x="99" y="52"/>
                    <a:pt x="98" y="55"/>
                  </a:cubicBezTo>
                  <a:cubicBezTo>
                    <a:pt x="97" y="56"/>
                    <a:pt x="97" y="57"/>
                    <a:pt x="96" y="57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5"/>
                    <a:pt x="97" y="52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2" y="53"/>
                    <a:pt x="92" y="57"/>
                    <a:pt x="94" y="59"/>
                  </a:cubicBezTo>
                  <a:cubicBezTo>
                    <a:pt x="94" y="59"/>
                    <a:pt x="95" y="59"/>
                    <a:pt x="95" y="59"/>
                  </a:cubicBezTo>
                  <a:cubicBezTo>
                    <a:pt x="96" y="59"/>
                    <a:pt x="97" y="58"/>
                    <a:pt x="98" y="58"/>
                  </a:cubicBezTo>
                  <a:cubicBezTo>
                    <a:pt x="98" y="57"/>
                    <a:pt x="99" y="57"/>
                    <a:pt x="99" y="57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4"/>
                    <a:pt x="102" y="50"/>
                    <a:pt x="100" y="48"/>
                  </a:cubicBezTo>
                  <a:cubicBezTo>
                    <a:pt x="99" y="48"/>
                    <a:pt x="98" y="48"/>
                    <a:pt x="98" y="48"/>
                  </a:cubicBezTo>
                  <a:cubicBezTo>
                    <a:pt x="98" y="48"/>
                    <a:pt x="97" y="48"/>
                    <a:pt x="98" y="46"/>
                  </a:cubicBezTo>
                  <a:moveTo>
                    <a:pt x="82" y="47"/>
                  </a:moveTo>
                  <a:cubicBezTo>
                    <a:pt x="81" y="47"/>
                    <a:pt x="80" y="47"/>
                    <a:pt x="79" y="47"/>
                  </a:cubicBezTo>
                  <a:cubicBezTo>
                    <a:pt x="76" y="51"/>
                    <a:pt x="80" y="55"/>
                    <a:pt x="84" y="55"/>
                  </a:cubicBezTo>
                  <a:cubicBezTo>
                    <a:pt x="85" y="55"/>
                    <a:pt x="87" y="54"/>
                    <a:pt x="87" y="52"/>
                  </a:cubicBezTo>
                  <a:cubicBezTo>
                    <a:pt x="87" y="52"/>
                    <a:pt x="86" y="52"/>
                    <a:pt x="86" y="52"/>
                  </a:cubicBezTo>
                  <a:cubicBezTo>
                    <a:pt x="85" y="52"/>
                    <a:pt x="85" y="52"/>
                    <a:pt x="84" y="52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82" y="53"/>
                    <a:pt x="82" y="53"/>
                    <a:pt x="81" y="52"/>
                  </a:cubicBezTo>
                  <a:cubicBezTo>
                    <a:pt x="82" y="51"/>
                    <a:pt x="85" y="51"/>
                    <a:pt x="84" y="48"/>
                  </a:cubicBezTo>
                  <a:cubicBezTo>
                    <a:pt x="83" y="47"/>
                    <a:pt x="83" y="47"/>
                    <a:pt x="82" y="47"/>
                  </a:cubicBezTo>
                  <a:moveTo>
                    <a:pt x="35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4" y="51"/>
                    <a:pt x="33" y="52"/>
                    <a:pt x="32" y="56"/>
                  </a:cubicBezTo>
                  <a:cubicBezTo>
                    <a:pt x="18" y="58"/>
                    <a:pt x="14" y="78"/>
                    <a:pt x="25" y="87"/>
                  </a:cubicBezTo>
                  <a:cubicBezTo>
                    <a:pt x="25" y="90"/>
                    <a:pt x="22" y="94"/>
                    <a:pt x="27" y="94"/>
                  </a:cubicBezTo>
                  <a:cubicBezTo>
                    <a:pt x="28" y="92"/>
                    <a:pt x="26" y="87"/>
                    <a:pt x="28" y="86"/>
                  </a:cubicBezTo>
                  <a:cubicBezTo>
                    <a:pt x="17" y="81"/>
                    <a:pt x="21" y="57"/>
                    <a:pt x="35" y="57"/>
                  </a:cubicBezTo>
                  <a:cubicBezTo>
                    <a:pt x="34" y="53"/>
                    <a:pt x="40" y="54"/>
                    <a:pt x="39" y="49"/>
                  </a:cubicBezTo>
                  <a:cubicBezTo>
                    <a:pt x="38" y="49"/>
                    <a:pt x="36" y="48"/>
                    <a:pt x="35" y="48"/>
                  </a:cubicBezTo>
                  <a:moveTo>
                    <a:pt x="112" y="51"/>
                  </a:moveTo>
                  <a:cubicBezTo>
                    <a:pt x="107" y="52"/>
                    <a:pt x="104" y="59"/>
                    <a:pt x="109" y="63"/>
                  </a:cubicBezTo>
                  <a:cubicBezTo>
                    <a:pt x="111" y="62"/>
                    <a:pt x="113" y="62"/>
                    <a:pt x="114" y="61"/>
                  </a:cubicBezTo>
                  <a:cubicBezTo>
                    <a:pt x="115" y="59"/>
                    <a:pt x="114" y="58"/>
                    <a:pt x="112" y="58"/>
                  </a:cubicBezTo>
                  <a:cubicBezTo>
                    <a:pt x="112" y="58"/>
                    <a:pt x="111" y="58"/>
                    <a:pt x="110" y="59"/>
                  </a:cubicBezTo>
                  <a:cubicBezTo>
                    <a:pt x="110" y="60"/>
                    <a:pt x="111" y="60"/>
                    <a:pt x="110" y="61"/>
                  </a:cubicBezTo>
                  <a:cubicBezTo>
                    <a:pt x="109" y="60"/>
                    <a:pt x="108" y="59"/>
                    <a:pt x="108" y="58"/>
                  </a:cubicBezTo>
                  <a:cubicBezTo>
                    <a:pt x="109" y="57"/>
                    <a:pt x="108" y="56"/>
                    <a:pt x="109" y="55"/>
                  </a:cubicBezTo>
                  <a:cubicBezTo>
                    <a:pt x="109" y="55"/>
                    <a:pt x="109" y="55"/>
                    <a:pt x="110" y="55"/>
                  </a:cubicBezTo>
                  <a:cubicBezTo>
                    <a:pt x="110" y="55"/>
                    <a:pt x="111" y="55"/>
                    <a:pt x="111" y="55"/>
                  </a:cubicBezTo>
                  <a:cubicBezTo>
                    <a:pt x="112" y="55"/>
                    <a:pt x="112" y="54"/>
                    <a:pt x="113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7" y="57"/>
                    <a:pt x="120" y="66"/>
                    <a:pt x="125" y="66"/>
                  </a:cubicBezTo>
                  <a:cubicBezTo>
                    <a:pt x="126" y="66"/>
                    <a:pt x="128" y="65"/>
                    <a:pt x="129" y="64"/>
                  </a:cubicBezTo>
                  <a:cubicBezTo>
                    <a:pt x="129" y="63"/>
                    <a:pt x="129" y="62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7" y="61"/>
                    <a:pt x="127" y="59"/>
                    <a:pt x="125" y="59"/>
                  </a:cubicBezTo>
                  <a:cubicBezTo>
                    <a:pt x="124" y="61"/>
                    <a:pt x="127" y="60"/>
                    <a:pt x="127" y="62"/>
                  </a:cubicBezTo>
                  <a:cubicBezTo>
                    <a:pt x="126" y="63"/>
                    <a:pt x="126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2" y="61"/>
                    <a:pt x="118" y="59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7" y="55"/>
                    <a:pt x="115" y="52"/>
                    <a:pt x="112" y="51"/>
                  </a:cubicBezTo>
                  <a:moveTo>
                    <a:pt x="104" y="52"/>
                  </a:moveTo>
                  <a:cubicBezTo>
                    <a:pt x="104" y="52"/>
                    <a:pt x="104" y="52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4" y="52"/>
                    <a:pt x="104" y="52"/>
                  </a:cubicBezTo>
                  <a:moveTo>
                    <a:pt x="174" y="53"/>
                  </a:moveTo>
                  <a:cubicBezTo>
                    <a:pt x="174" y="53"/>
                    <a:pt x="174" y="53"/>
                    <a:pt x="174" y="53"/>
                  </a:cubicBezTo>
                  <a:cubicBezTo>
                    <a:pt x="174" y="53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3"/>
                  </a:cubicBezTo>
                  <a:cubicBezTo>
                    <a:pt x="175" y="53"/>
                    <a:pt x="175" y="53"/>
                    <a:pt x="174" y="53"/>
                  </a:cubicBezTo>
                  <a:moveTo>
                    <a:pt x="103" y="54"/>
                  </a:moveTo>
                  <a:cubicBezTo>
                    <a:pt x="103" y="54"/>
                    <a:pt x="103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5"/>
                    <a:pt x="101" y="57"/>
                    <a:pt x="102" y="58"/>
                  </a:cubicBezTo>
                  <a:cubicBezTo>
                    <a:pt x="103" y="58"/>
                    <a:pt x="104" y="58"/>
                    <a:pt x="105" y="58"/>
                  </a:cubicBezTo>
                  <a:cubicBezTo>
                    <a:pt x="104" y="56"/>
                    <a:pt x="105" y="56"/>
                    <a:pt x="105" y="54"/>
                  </a:cubicBezTo>
                  <a:cubicBezTo>
                    <a:pt x="105" y="54"/>
                    <a:pt x="104" y="54"/>
                    <a:pt x="103" y="54"/>
                  </a:cubicBezTo>
                  <a:moveTo>
                    <a:pt x="40" y="62"/>
                  </a:moveTo>
                  <a:cubicBezTo>
                    <a:pt x="35" y="62"/>
                    <a:pt x="31" y="67"/>
                    <a:pt x="30" y="72"/>
                  </a:cubicBezTo>
                  <a:cubicBezTo>
                    <a:pt x="29" y="77"/>
                    <a:pt x="31" y="82"/>
                    <a:pt x="37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39" y="74"/>
                    <a:pt x="44" y="70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moveTo>
                    <a:pt x="144" y="62"/>
                  </a:moveTo>
                  <a:cubicBezTo>
                    <a:pt x="144" y="62"/>
                    <a:pt x="143" y="63"/>
                    <a:pt x="143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5" y="63"/>
                    <a:pt x="145" y="62"/>
                    <a:pt x="144" y="62"/>
                  </a:cubicBezTo>
                  <a:moveTo>
                    <a:pt x="131" y="64"/>
                  </a:moveTo>
                  <a:cubicBezTo>
                    <a:pt x="130" y="64"/>
                    <a:pt x="130" y="64"/>
                    <a:pt x="130" y="64"/>
                  </a:cubicBezTo>
                  <a:cubicBezTo>
                    <a:pt x="130" y="65"/>
                    <a:pt x="130" y="65"/>
                    <a:pt x="131" y="65"/>
                  </a:cubicBezTo>
                  <a:cubicBezTo>
                    <a:pt x="131" y="65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moveTo>
                    <a:pt x="137" y="69"/>
                  </a:moveTo>
                  <a:cubicBezTo>
                    <a:pt x="137" y="69"/>
                    <a:pt x="137" y="69"/>
                    <a:pt x="136" y="69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0"/>
                    <a:pt x="137" y="70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moveTo>
                    <a:pt x="42" y="71"/>
                  </a:moveTo>
                  <a:cubicBezTo>
                    <a:pt x="41" y="71"/>
                    <a:pt x="41" y="72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2" y="73"/>
                    <a:pt x="43" y="73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moveTo>
                    <a:pt x="66" y="71"/>
                  </a:moveTo>
                  <a:cubicBezTo>
                    <a:pt x="66" y="72"/>
                    <a:pt x="66" y="73"/>
                    <a:pt x="66" y="74"/>
                  </a:cubicBezTo>
                  <a:cubicBezTo>
                    <a:pt x="65" y="74"/>
                    <a:pt x="64" y="74"/>
                    <a:pt x="63" y="74"/>
                  </a:cubicBezTo>
                  <a:cubicBezTo>
                    <a:pt x="63" y="77"/>
                    <a:pt x="62" y="78"/>
                    <a:pt x="62" y="81"/>
                  </a:cubicBezTo>
                  <a:cubicBezTo>
                    <a:pt x="65" y="81"/>
                    <a:pt x="65" y="78"/>
                    <a:pt x="66" y="75"/>
                  </a:cubicBezTo>
                  <a:cubicBezTo>
                    <a:pt x="67" y="76"/>
                    <a:pt x="68" y="75"/>
                    <a:pt x="68" y="76"/>
                  </a:cubicBezTo>
                  <a:cubicBezTo>
                    <a:pt x="69" y="79"/>
                    <a:pt x="69" y="82"/>
                    <a:pt x="67" y="83"/>
                  </a:cubicBezTo>
                  <a:cubicBezTo>
                    <a:pt x="67" y="83"/>
                    <a:pt x="66" y="83"/>
                    <a:pt x="66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4" y="83"/>
                    <a:pt x="64" y="83"/>
                  </a:cubicBezTo>
                  <a:cubicBezTo>
                    <a:pt x="65" y="87"/>
                    <a:pt x="62" y="87"/>
                    <a:pt x="59" y="87"/>
                  </a:cubicBezTo>
                  <a:cubicBezTo>
                    <a:pt x="59" y="90"/>
                    <a:pt x="63" y="92"/>
                    <a:pt x="65" y="92"/>
                  </a:cubicBezTo>
                  <a:cubicBezTo>
                    <a:pt x="67" y="92"/>
                    <a:pt x="68" y="91"/>
                    <a:pt x="69" y="90"/>
                  </a:cubicBezTo>
                  <a:cubicBezTo>
                    <a:pt x="68" y="89"/>
                    <a:pt x="65" y="89"/>
                    <a:pt x="63" y="88"/>
                  </a:cubicBezTo>
                  <a:cubicBezTo>
                    <a:pt x="70" y="88"/>
                    <a:pt x="75" y="74"/>
                    <a:pt x="66" y="71"/>
                  </a:cubicBezTo>
                  <a:moveTo>
                    <a:pt x="59" y="71"/>
                  </a:moveTo>
                  <a:cubicBezTo>
                    <a:pt x="59" y="73"/>
                    <a:pt x="58" y="74"/>
                    <a:pt x="57" y="74"/>
                  </a:cubicBezTo>
                  <a:cubicBezTo>
                    <a:pt x="56" y="74"/>
                    <a:pt x="57" y="72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5"/>
                    <a:pt x="55" y="76"/>
                    <a:pt x="56" y="78"/>
                  </a:cubicBezTo>
                  <a:cubicBezTo>
                    <a:pt x="56" y="78"/>
                    <a:pt x="57" y="78"/>
                    <a:pt x="57" y="78"/>
                  </a:cubicBezTo>
                  <a:cubicBezTo>
                    <a:pt x="58" y="78"/>
                    <a:pt x="59" y="78"/>
                    <a:pt x="59" y="79"/>
                  </a:cubicBezTo>
                  <a:cubicBezTo>
                    <a:pt x="56" y="81"/>
                    <a:pt x="57" y="86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9"/>
                    <a:pt x="55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8" y="85"/>
                    <a:pt x="65" y="75"/>
                    <a:pt x="59" y="71"/>
                  </a:cubicBezTo>
                  <a:moveTo>
                    <a:pt x="41" y="74"/>
                  </a:moveTo>
                  <a:cubicBezTo>
                    <a:pt x="41" y="75"/>
                    <a:pt x="41" y="76"/>
                    <a:pt x="41" y="78"/>
                  </a:cubicBezTo>
                  <a:cubicBezTo>
                    <a:pt x="43" y="78"/>
                    <a:pt x="45" y="79"/>
                    <a:pt x="46" y="79"/>
                  </a:cubicBezTo>
                  <a:cubicBezTo>
                    <a:pt x="47" y="79"/>
                    <a:pt x="47" y="79"/>
                    <a:pt x="48" y="79"/>
                  </a:cubicBezTo>
                  <a:cubicBezTo>
                    <a:pt x="48" y="77"/>
                    <a:pt x="46" y="77"/>
                    <a:pt x="47" y="75"/>
                  </a:cubicBezTo>
                  <a:cubicBezTo>
                    <a:pt x="46" y="75"/>
                    <a:pt x="46" y="75"/>
                    <a:pt x="45" y="75"/>
                  </a:cubicBezTo>
                  <a:cubicBezTo>
                    <a:pt x="44" y="75"/>
                    <a:pt x="42" y="75"/>
                    <a:pt x="41" y="74"/>
                  </a:cubicBezTo>
                  <a:moveTo>
                    <a:pt x="83" y="75"/>
                  </a:moveTo>
                  <a:cubicBezTo>
                    <a:pt x="82" y="75"/>
                    <a:pt x="81" y="75"/>
                    <a:pt x="81" y="75"/>
                  </a:cubicBezTo>
                  <a:cubicBezTo>
                    <a:pt x="81" y="78"/>
                    <a:pt x="80" y="80"/>
                    <a:pt x="79" y="80"/>
                  </a:cubicBezTo>
                  <a:cubicBezTo>
                    <a:pt x="78" y="80"/>
                    <a:pt x="78" y="80"/>
                    <a:pt x="78" y="79"/>
                  </a:cubicBezTo>
                  <a:cubicBezTo>
                    <a:pt x="78" y="82"/>
                    <a:pt x="76" y="82"/>
                    <a:pt x="76" y="84"/>
                  </a:cubicBezTo>
                  <a:cubicBezTo>
                    <a:pt x="76" y="84"/>
                    <a:pt x="78" y="84"/>
                    <a:pt x="77" y="85"/>
                  </a:cubicBezTo>
                  <a:cubicBezTo>
                    <a:pt x="77" y="85"/>
                    <a:pt x="76" y="85"/>
                    <a:pt x="76" y="85"/>
                  </a:cubicBezTo>
                  <a:cubicBezTo>
                    <a:pt x="79" y="88"/>
                    <a:pt x="75" y="91"/>
                    <a:pt x="78" y="94"/>
                  </a:cubicBezTo>
                  <a:cubicBezTo>
                    <a:pt x="78" y="94"/>
                    <a:pt x="79" y="94"/>
                    <a:pt x="79" y="94"/>
                  </a:cubicBezTo>
                  <a:cubicBezTo>
                    <a:pt x="87" y="94"/>
                    <a:pt x="87" y="87"/>
                    <a:pt x="87" y="79"/>
                  </a:cubicBezTo>
                  <a:cubicBezTo>
                    <a:pt x="86" y="78"/>
                    <a:pt x="83" y="78"/>
                    <a:pt x="83" y="75"/>
                  </a:cubicBezTo>
                  <a:moveTo>
                    <a:pt x="53" y="77"/>
                  </a:moveTo>
                  <a:cubicBezTo>
                    <a:pt x="52" y="77"/>
                    <a:pt x="51" y="78"/>
                    <a:pt x="51" y="78"/>
                  </a:cubicBezTo>
                  <a:cubicBezTo>
                    <a:pt x="52" y="79"/>
                    <a:pt x="52" y="81"/>
                    <a:pt x="54" y="81"/>
                  </a:cubicBezTo>
                  <a:cubicBezTo>
                    <a:pt x="54" y="80"/>
                    <a:pt x="55" y="80"/>
                    <a:pt x="55" y="80"/>
                  </a:cubicBezTo>
                  <a:cubicBezTo>
                    <a:pt x="55" y="80"/>
                    <a:pt x="56" y="80"/>
                    <a:pt x="56" y="80"/>
                  </a:cubicBezTo>
                  <a:cubicBezTo>
                    <a:pt x="56" y="79"/>
                    <a:pt x="54" y="77"/>
                    <a:pt x="53" y="77"/>
                  </a:cubicBezTo>
                  <a:moveTo>
                    <a:pt x="92" y="80"/>
                  </a:moveTo>
                  <a:cubicBezTo>
                    <a:pt x="92" y="80"/>
                    <a:pt x="91" y="80"/>
                    <a:pt x="91" y="81"/>
                  </a:cubicBezTo>
                  <a:cubicBezTo>
                    <a:pt x="91" y="81"/>
                    <a:pt x="91" y="82"/>
                    <a:pt x="91" y="83"/>
                  </a:cubicBezTo>
                  <a:cubicBezTo>
                    <a:pt x="92" y="83"/>
                    <a:pt x="94" y="83"/>
                    <a:pt x="94" y="84"/>
                  </a:cubicBezTo>
                  <a:cubicBezTo>
                    <a:pt x="92" y="87"/>
                    <a:pt x="90" y="93"/>
                    <a:pt x="87" y="94"/>
                  </a:cubicBezTo>
                  <a:cubicBezTo>
                    <a:pt x="88" y="94"/>
                    <a:pt x="88" y="96"/>
                    <a:pt x="88" y="97"/>
                  </a:cubicBezTo>
                  <a:cubicBezTo>
                    <a:pt x="89" y="97"/>
                    <a:pt x="90" y="97"/>
                    <a:pt x="90" y="97"/>
                  </a:cubicBezTo>
                  <a:cubicBezTo>
                    <a:pt x="91" y="95"/>
                    <a:pt x="92" y="93"/>
                    <a:pt x="91" y="90"/>
                  </a:cubicBezTo>
                  <a:cubicBezTo>
                    <a:pt x="95" y="89"/>
                    <a:pt x="97" y="86"/>
                    <a:pt x="98" y="82"/>
                  </a:cubicBezTo>
                  <a:cubicBezTo>
                    <a:pt x="96" y="82"/>
                    <a:pt x="94" y="80"/>
                    <a:pt x="92" y="80"/>
                  </a:cubicBezTo>
                  <a:moveTo>
                    <a:pt x="6" y="80"/>
                  </a:moveTo>
                  <a:cubicBezTo>
                    <a:pt x="6" y="80"/>
                    <a:pt x="6" y="80"/>
                    <a:pt x="6" y="81"/>
                  </a:cubicBezTo>
                  <a:cubicBezTo>
                    <a:pt x="6" y="81"/>
                    <a:pt x="6" y="82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7" y="82"/>
                    <a:pt x="7" y="82"/>
                  </a:cubicBezTo>
                  <a:cubicBezTo>
                    <a:pt x="7" y="81"/>
                    <a:pt x="7" y="80"/>
                    <a:pt x="6" y="80"/>
                  </a:cubicBezTo>
                  <a:moveTo>
                    <a:pt x="112" y="83"/>
                  </a:moveTo>
                  <a:cubicBezTo>
                    <a:pt x="111" y="85"/>
                    <a:pt x="110" y="86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8" y="88"/>
                    <a:pt x="109" y="88"/>
                    <a:pt x="110" y="89"/>
                  </a:cubicBezTo>
                  <a:cubicBezTo>
                    <a:pt x="111" y="88"/>
                    <a:pt x="111" y="86"/>
                    <a:pt x="112" y="86"/>
                  </a:cubicBezTo>
                  <a:cubicBezTo>
                    <a:pt x="114" y="87"/>
                    <a:pt x="114" y="88"/>
                    <a:pt x="114" y="90"/>
                  </a:cubicBezTo>
                  <a:cubicBezTo>
                    <a:pt x="112" y="91"/>
                    <a:pt x="111" y="93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2" y="94"/>
                    <a:pt x="113" y="96"/>
                    <a:pt x="113" y="97"/>
                  </a:cubicBezTo>
                  <a:cubicBezTo>
                    <a:pt x="112" y="99"/>
                    <a:pt x="111" y="100"/>
                    <a:pt x="109" y="100"/>
                  </a:cubicBezTo>
                  <a:cubicBezTo>
                    <a:pt x="108" y="99"/>
                    <a:pt x="110" y="98"/>
                    <a:pt x="109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5" y="99"/>
                    <a:pt x="108" y="102"/>
                    <a:pt x="111" y="102"/>
                  </a:cubicBezTo>
                  <a:cubicBezTo>
                    <a:pt x="112" y="102"/>
                    <a:pt x="113" y="101"/>
                    <a:pt x="114" y="101"/>
                  </a:cubicBezTo>
                  <a:cubicBezTo>
                    <a:pt x="114" y="94"/>
                    <a:pt x="121" y="85"/>
                    <a:pt x="112" y="83"/>
                  </a:cubicBezTo>
                  <a:moveTo>
                    <a:pt x="73" y="84"/>
                  </a:moveTo>
                  <a:cubicBezTo>
                    <a:pt x="72" y="84"/>
                    <a:pt x="71" y="84"/>
                    <a:pt x="71" y="85"/>
                  </a:cubicBezTo>
                  <a:cubicBezTo>
                    <a:pt x="71" y="85"/>
                    <a:pt x="72" y="85"/>
                    <a:pt x="73" y="85"/>
                  </a:cubicBezTo>
                  <a:cubicBezTo>
                    <a:pt x="74" y="85"/>
                    <a:pt x="75" y="85"/>
                    <a:pt x="75" y="84"/>
                  </a:cubicBezTo>
                  <a:cubicBezTo>
                    <a:pt x="74" y="84"/>
                    <a:pt x="73" y="84"/>
                    <a:pt x="73" y="84"/>
                  </a:cubicBezTo>
                  <a:moveTo>
                    <a:pt x="137" y="85"/>
                  </a:moveTo>
                  <a:cubicBezTo>
                    <a:pt x="137" y="85"/>
                    <a:pt x="137" y="85"/>
                    <a:pt x="136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5"/>
                    <a:pt x="137" y="85"/>
                    <a:pt x="137" y="85"/>
                  </a:cubicBezTo>
                  <a:moveTo>
                    <a:pt x="104" y="87"/>
                  </a:moveTo>
                  <a:cubicBezTo>
                    <a:pt x="104" y="87"/>
                    <a:pt x="104" y="87"/>
                    <a:pt x="104" y="87"/>
                  </a:cubicBezTo>
                  <a:cubicBezTo>
                    <a:pt x="104" y="88"/>
                    <a:pt x="103" y="88"/>
                    <a:pt x="103" y="88"/>
                  </a:cubicBezTo>
                  <a:cubicBezTo>
                    <a:pt x="103" y="88"/>
                    <a:pt x="102" y="88"/>
                    <a:pt x="102" y="88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0" y="87"/>
                    <a:pt x="100" y="87"/>
                    <a:pt x="100" y="88"/>
                  </a:cubicBezTo>
                  <a:cubicBezTo>
                    <a:pt x="100" y="90"/>
                    <a:pt x="104" y="89"/>
                    <a:pt x="106" y="90"/>
                  </a:cubicBezTo>
                  <a:cubicBezTo>
                    <a:pt x="105" y="89"/>
                    <a:pt x="106" y="87"/>
                    <a:pt x="104" y="87"/>
                  </a:cubicBezTo>
                  <a:moveTo>
                    <a:pt x="123" y="88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2" y="89"/>
                    <a:pt x="120" y="90"/>
                    <a:pt x="121" y="93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21" y="94"/>
                    <a:pt x="122" y="94"/>
                    <a:pt x="122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2" y="93"/>
                    <a:pt x="123" y="93"/>
                    <a:pt x="123" y="93"/>
                  </a:cubicBezTo>
                  <a:cubicBezTo>
                    <a:pt x="123" y="94"/>
                    <a:pt x="123" y="96"/>
                    <a:pt x="123" y="97"/>
                  </a:cubicBezTo>
                  <a:cubicBezTo>
                    <a:pt x="123" y="97"/>
                    <a:pt x="122" y="97"/>
                    <a:pt x="122" y="97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1" y="97"/>
                    <a:pt x="121" y="96"/>
                    <a:pt x="121" y="96"/>
                  </a:cubicBezTo>
                  <a:cubicBezTo>
                    <a:pt x="121" y="96"/>
                    <a:pt x="121" y="97"/>
                    <a:pt x="121" y="97"/>
                  </a:cubicBezTo>
                  <a:cubicBezTo>
                    <a:pt x="122" y="99"/>
                    <a:pt x="123" y="100"/>
                    <a:pt x="123" y="101"/>
                  </a:cubicBezTo>
                  <a:cubicBezTo>
                    <a:pt x="127" y="99"/>
                    <a:pt x="125" y="92"/>
                    <a:pt x="126" y="89"/>
                  </a:cubicBezTo>
                  <a:cubicBezTo>
                    <a:pt x="125" y="89"/>
                    <a:pt x="125" y="88"/>
                    <a:pt x="123" y="88"/>
                  </a:cubicBezTo>
                  <a:moveTo>
                    <a:pt x="134" y="90"/>
                  </a:moveTo>
                  <a:cubicBezTo>
                    <a:pt x="134" y="92"/>
                    <a:pt x="134" y="95"/>
                    <a:pt x="132" y="95"/>
                  </a:cubicBezTo>
                  <a:cubicBezTo>
                    <a:pt x="134" y="100"/>
                    <a:pt x="129" y="103"/>
                    <a:pt x="130" y="109"/>
                  </a:cubicBezTo>
                  <a:cubicBezTo>
                    <a:pt x="130" y="109"/>
                    <a:pt x="130" y="109"/>
                    <a:pt x="131" y="109"/>
                  </a:cubicBezTo>
                  <a:cubicBezTo>
                    <a:pt x="131" y="109"/>
                    <a:pt x="132" y="109"/>
                    <a:pt x="133" y="109"/>
                  </a:cubicBezTo>
                  <a:cubicBezTo>
                    <a:pt x="134" y="109"/>
                    <a:pt x="135" y="110"/>
                    <a:pt x="136" y="110"/>
                  </a:cubicBezTo>
                  <a:cubicBezTo>
                    <a:pt x="136" y="110"/>
                    <a:pt x="137" y="109"/>
                    <a:pt x="137" y="109"/>
                  </a:cubicBezTo>
                  <a:cubicBezTo>
                    <a:pt x="136" y="108"/>
                    <a:pt x="134" y="108"/>
                    <a:pt x="133" y="106"/>
                  </a:cubicBezTo>
                  <a:cubicBezTo>
                    <a:pt x="134" y="104"/>
                    <a:pt x="133" y="101"/>
                    <a:pt x="135" y="100"/>
                  </a:cubicBezTo>
                  <a:cubicBezTo>
                    <a:pt x="136" y="101"/>
                    <a:pt x="136" y="102"/>
                    <a:pt x="138" y="102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9" y="100"/>
                    <a:pt x="138" y="99"/>
                    <a:pt x="136" y="98"/>
                  </a:cubicBezTo>
                  <a:cubicBezTo>
                    <a:pt x="136" y="98"/>
                    <a:pt x="136" y="99"/>
                    <a:pt x="136" y="99"/>
                  </a:cubicBezTo>
                  <a:cubicBezTo>
                    <a:pt x="135" y="99"/>
                    <a:pt x="135" y="99"/>
                    <a:pt x="135" y="99"/>
                  </a:cubicBezTo>
                  <a:cubicBezTo>
                    <a:pt x="136" y="97"/>
                    <a:pt x="135" y="94"/>
                    <a:pt x="137" y="93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8" y="93"/>
                    <a:pt x="138" y="94"/>
                    <a:pt x="138" y="94"/>
                  </a:cubicBezTo>
                  <a:cubicBezTo>
                    <a:pt x="139" y="94"/>
                    <a:pt x="139" y="94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1" y="93"/>
                    <a:pt x="142" y="93"/>
                    <a:pt x="142" y="92"/>
                  </a:cubicBezTo>
                  <a:cubicBezTo>
                    <a:pt x="139" y="90"/>
                    <a:pt x="137" y="91"/>
                    <a:pt x="134" y="90"/>
                  </a:cubicBezTo>
                  <a:moveTo>
                    <a:pt x="99" y="91"/>
                  </a:move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2"/>
                    <a:pt x="98" y="93"/>
                  </a:cubicBezTo>
                  <a:cubicBezTo>
                    <a:pt x="99" y="93"/>
                    <a:pt x="100" y="93"/>
                    <a:pt x="101" y="93"/>
                  </a:cubicBezTo>
                  <a:cubicBezTo>
                    <a:pt x="101" y="92"/>
                    <a:pt x="101" y="91"/>
                    <a:pt x="99" y="91"/>
                  </a:cubicBezTo>
                  <a:moveTo>
                    <a:pt x="102" y="92"/>
                  </a:moveTo>
                  <a:cubicBezTo>
                    <a:pt x="102" y="92"/>
                    <a:pt x="102" y="92"/>
                    <a:pt x="101" y="92"/>
                  </a:cubicBezTo>
                  <a:cubicBezTo>
                    <a:pt x="101" y="94"/>
                    <a:pt x="102" y="94"/>
                    <a:pt x="103" y="94"/>
                  </a:cubicBezTo>
                  <a:cubicBezTo>
                    <a:pt x="104" y="94"/>
                    <a:pt x="104" y="94"/>
                    <a:pt x="105" y="94"/>
                  </a:cubicBezTo>
                  <a:cubicBezTo>
                    <a:pt x="105" y="93"/>
                    <a:pt x="104" y="92"/>
                    <a:pt x="102" y="92"/>
                  </a:cubicBezTo>
                  <a:moveTo>
                    <a:pt x="146" y="93"/>
                  </a:moveTo>
                  <a:cubicBezTo>
                    <a:pt x="142" y="93"/>
                    <a:pt x="145" y="100"/>
                    <a:pt x="146" y="101"/>
                  </a:cubicBezTo>
                  <a:cubicBezTo>
                    <a:pt x="144" y="104"/>
                    <a:pt x="138" y="109"/>
                    <a:pt x="142" y="112"/>
                  </a:cubicBezTo>
                  <a:cubicBezTo>
                    <a:pt x="143" y="110"/>
                    <a:pt x="143" y="106"/>
                    <a:pt x="146" y="106"/>
                  </a:cubicBezTo>
                  <a:cubicBezTo>
                    <a:pt x="146" y="108"/>
                    <a:pt x="145" y="110"/>
                    <a:pt x="146" y="113"/>
                  </a:cubicBezTo>
                  <a:cubicBezTo>
                    <a:pt x="146" y="113"/>
                    <a:pt x="147" y="113"/>
                    <a:pt x="148" y="113"/>
                  </a:cubicBezTo>
                  <a:cubicBezTo>
                    <a:pt x="148" y="107"/>
                    <a:pt x="148" y="104"/>
                    <a:pt x="148" y="99"/>
                  </a:cubicBezTo>
                  <a:cubicBezTo>
                    <a:pt x="148" y="99"/>
                    <a:pt x="148" y="99"/>
                    <a:pt x="149" y="99"/>
                  </a:cubicBezTo>
                  <a:cubicBezTo>
                    <a:pt x="151" y="99"/>
                    <a:pt x="150" y="96"/>
                    <a:pt x="152" y="95"/>
                  </a:cubicBezTo>
                  <a:cubicBezTo>
                    <a:pt x="152" y="95"/>
                    <a:pt x="152" y="95"/>
                    <a:pt x="151" y="95"/>
                  </a:cubicBezTo>
                  <a:cubicBezTo>
                    <a:pt x="151" y="95"/>
                    <a:pt x="150" y="96"/>
                    <a:pt x="149" y="96"/>
                  </a:cubicBezTo>
                  <a:cubicBezTo>
                    <a:pt x="149" y="97"/>
                    <a:pt x="148" y="98"/>
                    <a:pt x="148" y="98"/>
                  </a:cubicBezTo>
                  <a:cubicBezTo>
                    <a:pt x="148" y="98"/>
                    <a:pt x="148" y="97"/>
                    <a:pt x="148" y="97"/>
                  </a:cubicBezTo>
                  <a:cubicBezTo>
                    <a:pt x="148" y="95"/>
                    <a:pt x="147" y="94"/>
                    <a:pt x="146" y="93"/>
                  </a:cubicBezTo>
                  <a:moveTo>
                    <a:pt x="120" y="96"/>
                  </a:moveTo>
                  <a:cubicBezTo>
                    <a:pt x="119" y="96"/>
                    <a:pt x="118" y="96"/>
                    <a:pt x="118" y="96"/>
                  </a:cubicBezTo>
                  <a:cubicBezTo>
                    <a:pt x="117" y="98"/>
                    <a:pt x="118" y="98"/>
                    <a:pt x="119" y="98"/>
                  </a:cubicBezTo>
                  <a:cubicBezTo>
                    <a:pt x="119" y="98"/>
                    <a:pt x="120" y="98"/>
                    <a:pt x="120" y="98"/>
                  </a:cubicBezTo>
                  <a:cubicBezTo>
                    <a:pt x="120" y="98"/>
                    <a:pt x="120" y="97"/>
                    <a:pt x="120" y="96"/>
                  </a:cubicBezTo>
                  <a:moveTo>
                    <a:pt x="157" y="96"/>
                  </a:moveTo>
                  <a:cubicBezTo>
                    <a:pt x="151" y="96"/>
                    <a:pt x="151" y="109"/>
                    <a:pt x="150" y="114"/>
                  </a:cubicBezTo>
                  <a:cubicBezTo>
                    <a:pt x="150" y="114"/>
                    <a:pt x="151" y="114"/>
                    <a:pt x="151" y="114"/>
                  </a:cubicBezTo>
                  <a:cubicBezTo>
                    <a:pt x="151" y="114"/>
                    <a:pt x="151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2" y="110"/>
                    <a:pt x="154" y="107"/>
                    <a:pt x="156" y="106"/>
                  </a:cubicBezTo>
                  <a:cubicBezTo>
                    <a:pt x="153" y="105"/>
                    <a:pt x="154" y="98"/>
                    <a:pt x="157" y="98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9" y="101"/>
                    <a:pt x="154" y="105"/>
                    <a:pt x="158" y="107"/>
                  </a:cubicBezTo>
                  <a:cubicBezTo>
                    <a:pt x="161" y="105"/>
                    <a:pt x="161" y="101"/>
                    <a:pt x="161" y="97"/>
                  </a:cubicBezTo>
                  <a:cubicBezTo>
                    <a:pt x="160" y="97"/>
                    <a:pt x="158" y="96"/>
                    <a:pt x="157" y="96"/>
                  </a:cubicBezTo>
                  <a:moveTo>
                    <a:pt x="118" y="102"/>
                  </a:moveTo>
                  <a:cubicBezTo>
                    <a:pt x="117" y="102"/>
                    <a:pt x="116" y="103"/>
                    <a:pt x="115" y="103"/>
                  </a:cubicBezTo>
                  <a:cubicBezTo>
                    <a:pt x="117" y="103"/>
                    <a:pt x="120" y="106"/>
                    <a:pt x="122" y="106"/>
                  </a:cubicBezTo>
                  <a:cubicBezTo>
                    <a:pt x="123" y="106"/>
                    <a:pt x="124" y="106"/>
                    <a:pt x="124" y="105"/>
                  </a:cubicBezTo>
                  <a:cubicBezTo>
                    <a:pt x="123" y="103"/>
                    <a:pt x="120" y="102"/>
                    <a:pt x="118" y="102"/>
                  </a:cubicBezTo>
                  <a:moveTo>
                    <a:pt x="41" y="109"/>
                  </a:moveTo>
                  <a:cubicBezTo>
                    <a:pt x="40" y="110"/>
                    <a:pt x="42" y="110"/>
                    <a:pt x="41" y="111"/>
                  </a:cubicBezTo>
                  <a:cubicBezTo>
                    <a:pt x="41" y="111"/>
                    <a:pt x="41" y="111"/>
                    <a:pt x="40" y="111"/>
                  </a:cubicBezTo>
                  <a:cubicBezTo>
                    <a:pt x="39" y="111"/>
                    <a:pt x="38" y="112"/>
                    <a:pt x="36" y="112"/>
                  </a:cubicBezTo>
                  <a:cubicBezTo>
                    <a:pt x="36" y="114"/>
                    <a:pt x="37" y="114"/>
                    <a:pt x="37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0" y="115"/>
                    <a:pt x="40" y="114"/>
                    <a:pt x="41" y="114"/>
                  </a:cubicBezTo>
                  <a:cubicBezTo>
                    <a:pt x="42" y="114"/>
                    <a:pt x="43" y="114"/>
                    <a:pt x="43" y="116"/>
                  </a:cubicBezTo>
                  <a:cubicBezTo>
                    <a:pt x="43" y="117"/>
                    <a:pt x="41" y="117"/>
                    <a:pt x="40" y="118"/>
                  </a:cubicBezTo>
                  <a:cubicBezTo>
                    <a:pt x="37" y="118"/>
                    <a:pt x="37" y="114"/>
                    <a:pt x="34" y="113"/>
                  </a:cubicBezTo>
                  <a:cubicBezTo>
                    <a:pt x="33" y="114"/>
                    <a:pt x="35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2" y="116"/>
                    <a:pt x="32" y="115"/>
                    <a:pt x="31" y="115"/>
                  </a:cubicBezTo>
                  <a:cubicBezTo>
                    <a:pt x="29" y="115"/>
                    <a:pt x="28" y="116"/>
                    <a:pt x="27" y="117"/>
                  </a:cubicBezTo>
                  <a:cubicBezTo>
                    <a:pt x="28" y="120"/>
                    <a:pt x="30" y="127"/>
                    <a:pt x="33" y="127"/>
                  </a:cubicBezTo>
                  <a:cubicBezTo>
                    <a:pt x="33" y="127"/>
                    <a:pt x="33" y="127"/>
                    <a:pt x="34" y="126"/>
                  </a:cubicBezTo>
                  <a:cubicBezTo>
                    <a:pt x="35" y="133"/>
                    <a:pt x="38" y="138"/>
                    <a:pt x="43" y="141"/>
                  </a:cubicBezTo>
                  <a:cubicBezTo>
                    <a:pt x="45" y="136"/>
                    <a:pt x="39" y="132"/>
                    <a:pt x="36" y="129"/>
                  </a:cubicBezTo>
                  <a:cubicBezTo>
                    <a:pt x="38" y="128"/>
                    <a:pt x="37" y="126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4"/>
                    <a:pt x="36" y="125"/>
                    <a:pt x="36" y="125"/>
                  </a:cubicBezTo>
                  <a:cubicBezTo>
                    <a:pt x="36" y="126"/>
                    <a:pt x="36" y="126"/>
                    <a:pt x="35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3" y="124"/>
                    <a:pt x="32" y="122"/>
                    <a:pt x="32" y="119"/>
                  </a:cubicBezTo>
                  <a:cubicBezTo>
                    <a:pt x="33" y="120"/>
                    <a:pt x="36" y="119"/>
                    <a:pt x="36" y="121"/>
                  </a:cubicBezTo>
                  <a:cubicBezTo>
                    <a:pt x="37" y="121"/>
                    <a:pt x="37" y="121"/>
                    <a:pt x="38" y="121"/>
                  </a:cubicBezTo>
                  <a:cubicBezTo>
                    <a:pt x="39" y="121"/>
                    <a:pt x="39" y="121"/>
                    <a:pt x="40" y="122"/>
                  </a:cubicBezTo>
                  <a:cubicBezTo>
                    <a:pt x="43" y="120"/>
                    <a:pt x="46" y="119"/>
                    <a:pt x="47" y="116"/>
                  </a:cubicBezTo>
                  <a:cubicBezTo>
                    <a:pt x="45" y="113"/>
                    <a:pt x="44" y="110"/>
                    <a:pt x="41" y="109"/>
                  </a:cubicBezTo>
                  <a:moveTo>
                    <a:pt x="156" y="114"/>
                  </a:moveTo>
                  <a:cubicBezTo>
                    <a:pt x="155" y="114"/>
                    <a:pt x="155" y="114"/>
                    <a:pt x="154" y="114"/>
                  </a:cubicBezTo>
                  <a:cubicBezTo>
                    <a:pt x="154" y="115"/>
                    <a:pt x="154" y="115"/>
                    <a:pt x="154" y="116"/>
                  </a:cubicBezTo>
                  <a:cubicBezTo>
                    <a:pt x="155" y="116"/>
                    <a:pt x="155" y="116"/>
                    <a:pt x="156" y="116"/>
                  </a:cubicBezTo>
                  <a:cubicBezTo>
                    <a:pt x="156" y="115"/>
                    <a:pt x="156" y="115"/>
                    <a:pt x="156" y="114"/>
                  </a:cubicBezTo>
                  <a:moveTo>
                    <a:pt x="94" y="115"/>
                  </a:moveTo>
                  <a:cubicBezTo>
                    <a:pt x="94" y="115"/>
                    <a:pt x="94" y="115"/>
                    <a:pt x="94" y="115"/>
                  </a:cubicBezTo>
                  <a:cubicBezTo>
                    <a:pt x="93" y="116"/>
                    <a:pt x="94" y="116"/>
                    <a:pt x="94" y="116"/>
                  </a:cubicBezTo>
                  <a:cubicBezTo>
                    <a:pt x="95" y="116"/>
                    <a:pt x="96" y="116"/>
                    <a:pt x="96" y="116"/>
                  </a:cubicBezTo>
                  <a:cubicBezTo>
                    <a:pt x="95" y="116"/>
                    <a:pt x="95" y="115"/>
                    <a:pt x="94" y="115"/>
                  </a:cubicBezTo>
                  <a:moveTo>
                    <a:pt x="93" y="118"/>
                  </a:moveTo>
                  <a:cubicBezTo>
                    <a:pt x="90" y="118"/>
                    <a:pt x="87" y="121"/>
                    <a:pt x="88" y="126"/>
                  </a:cubicBezTo>
                  <a:cubicBezTo>
                    <a:pt x="90" y="128"/>
                    <a:pt x="92" y="129"/>
                    <a:pt x="94" y="129"/>
                  </a:cubicBezTo>
                  <a:cubicBezTo>
                    <a:pt x="96" y="129"/>
                    <a:pt x="99" y="128"/>
                    <a:pt x="101" y="127"/>
                  </a:cubicBezTo>
                  <a:cubicBezTo>
                    <a:pt x="103" y="126"/>
                    <a:pt x="106" y="125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5"/>
                    <a:pt x="106" y="126"/>
                    <a:pt x="106" y="128"/>
                  </a:cubicBezTo>
                  <a:cubicBezTo>
                    <a:pt x="107" y="129"/>
                    <a:pt x="108" y="129"/>
                    <a:pt x="108" y="131"/>
                  </a:cubicBezTo>
                  <a:cubicBezTo>
                    <a:pt x="108" y="131"/>
                    <a:pt x="108" y="131"/>
                    <a:pt x="109" y="131"/>
                  </a:cubicBezTo>
                  <a:cubicBezTo>
                    <a:pt x="110" y="131"/>
                    <a:pt x="111" y="130"/>
                    <a:pt x="112" y="130"/>
                  </a:cubicBezTo>
                  <a:cubicBezTo>
                    <a:pt x="112" y="128"/>
                    <a:pt x="112" y="126"/>
                    <a:pt x="112" y="124"/>
                  </a:cubicBezTo>
                  <a:cubicBezTo>
                    <a:pt x="110" y="124"/>
                    <a:pt x="109" y="122"/>
                    <a:pt x="107" y="121"/>
                  </a:cubicBezTo>
                  <a:cubicBezTo>
                    <a:pt x="103" y="124"/>
                    <a:pt x="96" y="126"/>
                    <a:pt x="92" y="126"/>
                  </a:cubicBezTo>
                  <a:cubicBezTo>
                    <a:pt x="91" y="126"/>
                    <a:pt x="89" y="121"/>
                    <a:pt x="92" y="120"/>
                  </a:cubicBezTo>
                  <a:cubicBezTo>
                    <a:pt x="92" y="121"/>
                    <a:pt x="92" y="123"/>
                    <a:pt x="92" y="124"/>
                  </a:cubicBezTo>
                  <a:cubicBezTo>
                    <a:pt x="93" y="124"/>
                    <a:pt x="94" y="124"/>
                    <a:pt x="95" y="124"/>
                  </a:cubicBezTo>
                  <a:cubicBezTo>
                    <a:pt x="95" y="124"/>
                    <a:pt x="96" y="124"/>
                    <a:pt x="97" y="124"/>
                  </a:cubicBezTo>
                  <a:cubicBezTo>
                    <a:pt x="97" y="121"/>
                    <a:pt x="97" y="121"/>
                    <a:pt x="97" y="119"/>
                  </a:cubicBezTo>
                  <a:cubicBezTo>
                    <a:pt x="95" y="118"/>
                    <a:pt x="94" y="118"/>
                    <a:pt x="93" y="118"/>
                  </a:cubicBezTo>
                  <a:moveTo>
                    <a:pt x="85" y="118"/>
                  </a:moveTo>
                  <a:cubicBezTo>
                    <a:pt x="83" y="118"/>
                    <a:pt x="82" y="123"/>
                    <a:pt x="85" y="124"/>
                  </a:cubicBezTo>
                  <a:cubicBezTo>
                    <a:pt x="86" y="123"/>
                    <a:pt x="87" y="121"/>
                    <a:pt x="87" y="120"/>
                  </a:cubicBezTo>
                  <a:cubicBezTo>
                    <a:pt x="87" y="119"/>
                    <a:pt x="86" y="118"/>
                    <a:pt x="85" y="118"/>
                  </a:cubicBezTo>
                  <a:moveTo>
                    <a:pt x="49" y="122"/>
                  </a:moveTo>
                  <a:cubicBezTo>
                    <a:pt x="49" y="122"/>
                    <a:pt x="49" y="122"/>
                    <a:pt x="49" y="122"/>
                  </a:cubicBezTo>
                  <a:cubicBezTo>
                    <a:pt x="49" y="123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6" y="124"/>
                    <a:pt x="46" y="125"/>
                    <a:pt x="46" y="125"/>
                  </a:cubicBezTo>
                  <a:cubicBezTo>
                    <a:pt x="45" y="125"/>
                    <a:pt x="45" y="125"/>
                    <a:pt x="44" y="125"/>
                  </a:cubicBezTo>
                  <a:cubicBezTo>
                    <a:pt x="42" y="125"/>
                    <a:pt x="40" y="128"/>
                    <a:pt x="38" y="129"/>
                  </a:cubicBezTo>
                  <a:cubicBezTo>
                    <a:pt x="39" y="129"/>
                    <a:pt x="39" y="130"/>
                    <a:pt x="39" y="131"/>
                  </a:cubicBezTo>
                  <a:cubicBezTo>
                    <a:pt x="41" y="131"/>
                    <a:pt x="42" y="130"/>
                    <a:pt x="43" y="130"/>
                  </a:cubicBezTo>
                  <a:cubicBezTo>
                    <a:pt x="45" y="132"/>
                    <a:pt x="43" y="133"/>
                    <a:pt x="44" y="136"/>
                  </a:cubicBezTo>
                  <a:cubicBezTo>
                    <a:pt x="50" y="135"/>
                    <a:pt x="50" y="129"/>
                    <a:pt x="54" y="126"/>
                  </a:cubicBezTo>
                  <a:cubicBezTo>
                    <a:pt x="53" y="124"/>
                    <a:pt x="52" y="122"/>
                    <a:pt x="49" y="122"/>
                  </a:cubicBezTo>
                  <a:moveTo>
                    <a:pt x="135" y="125"/>
                  </a:move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5"/>
                    <a:pt x="135" y="125"/>
                    <a:pt x="135" y="125"/>
                  </a:cubicBezTo>
                  <a:moveTo>
                    <a:pt x="33" y="128"/>
                  </a:moveTo>
                  <a:cubicBezTo>
                    <a:pt x="33" y="128"/>
                    <a:pt x="32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4" y="129"/>
                    <a:pt x="34" y="129"/>
                  </a:cubicBezTo>
                  <a:cubicBezTo>
                    <a:pt x="33" y="129"/>
                    <a:pt x="33" y="128"/>
                    <a:pt x="33" y="128"/>
                  </a:cubicBezTo>
                  <a:moveTo>
                    <a:pt x="101" y="132"/>
                  </a:moveTo>
                  <a:cubicBezTo>
                    <a:pt x="100" y="133"/>
                    <a:pt x="100" y="133"/>
                    <a:pt x="101" y="133"/>
                  </a:cubicBezTo>
                  <a:cubicBezTo>
                    <a:pt x="101" y="133"/>
                    <a:pt x="102" y="133"/>
                    <a:pt x="101" y="132"/>
                  </a:cubicBezTo>
                  <a:moveTo>
                    <a:pt x="126" y="134"/>
                  </a:moveTo>
                  <a:cubicBezTo>
                    <a:pt x="126" y="134"/>
                    <a:pt x="125" y="134"/>
                    <a:pt x="125" y="134"/>
                  </a:cubicBezTo>
                  <a:cubicBezTo>
                    <a:pt x="125" y="135"/>
                    <a:pt x="126" y="136"/>
                    <a:pt x="125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4" y="142"/>
                    <a:pt x="128" y="149"/>
                    <a:pt x="133" y="151"/>
                  </a:cubicBezTo>
                  <a:cubicBezTo>
                    <a:pt x="135" y="151"/>
                    <a:pt x="137" y="150"/>
                    <a:pt x="138" y="148"/>
                  </a:cubicBezTo>
                  <a:cubicBezTo>
                    <a:pt x="137" y="142"/>
                    <a:pt x="135" y="134"/>
                    <a:pt x="126" y="134"/>
                  </a:cubicBezTo>
                  <a:moveTo>
                    <a:pt x="56" y="134"/>
                  </a:moveTo>
                  <a:cubicBezTo>
                    <a:pt x="56" y="134"/>
                    <a:pt x="56" y="134"/>
                    <a:pt x="56" y="134"/>
                  </a:cubicBezTo>
                  <a:cubicBezTo>
                    <a:pt x="56" y="134"/>
                    <a:pt x="56" y="135"/>
                    <a:pt x="56" y="135"/>
                  </a:cubicBezTo>
                  <a:cubicBezTo>
                    <a:pt x="56" y="135"/>
                    <a:pt x="57" y="135"/>
                    <a:pt x="57" y="135"/>
                  </a:cubicBezTo>
                  <a:cubicBezTo>
                    <a:pt x="58" y="135"/>
                    <a:pt x="58" y="135"/>
                    <a:pt x="58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57" y="134"/>
                    <a:pt x="57" y="134"/>
                  </a:cubicBezTo>
                  <a:cubicBezTo>
                    <a:pt x="57" y="134"/>
                    <a:pt x="57" y="134"/>
                    <a:pt x="56" y="134"/>
                  </a:cubicBezTo>
                  <a:moveTo>
                    <a:pt x="69" y="134"/>
                  </a:moveTo>
                  <a:cubicBezTo>
                    <a:pt x="69" y="134"/>
                    <a:pt x="69" y="134"/>
                    <a:pt x="68" y="13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69" y="135"/>
                    <a:pt x="69" y="135"/>
                    <a:pt x="70" y="135"/>
                  </a:cubicBezTo>
                  <a:cubicBezTo>
                    <a:pt x="70" y="135"/>
                    <a:pt x="70" y="135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69" y="134"/>
                    <a:pt x="69" y="134"/>
                  </a:cubicBezTo>
                  <a:moveTo>
                    <a:pt x="62" y="135"/>
                  </a:moveTo>
                  <a:cubicBezTo>
                    <a:pt x="60" y="135"/>
                    <a:pt x="57" y="135"/>
                    <a:pt x="56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7" y="137"/>
                    <a:pt x="57" y="137"/>
                    <a:pt x="57" y="137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9" y="137"/>
                    <a:pt x="57" y="136"/>
                    <a:pt x="58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0" y="136"/>
                    <a:pt x="60" y="138"/>
                    <a:pt x="59" y="139"/>
                  </a:cubicBezTo>
                  <a:cubicBezTo>
                    <a:pt x="58" y="139"/>
                    <a:pt x="57" y="139"/>
                    <a:pt x="57" y="139"/>
                  </a:cubicBezTo>
                  <a:cubicBezTo>
                    <a:pt x="56" y="140"/>
                    <a:pt x="57" y="141"/>
                    <a:pt x="56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2"/>
                    <a:pt x="57" y="142"/>
                    <a:pt x="58" y="142"/>
                  </a:cubicBezTo>
                  <a:cubicBezTo>
                    <a:pt x="58" y="141"/>
                    <a:pt x="58" y="141"/>
                    <a:pt x="59" y="141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4"/>
                    <a:pt x="59" y="146"/>
                    <a:pt x="61" y="147"/>
                  </a:cubicBezTo>
                  <a:cubicBezTo>
                    <a:pt x="60" y="148"/>
                    <a:pt x="59" y="149"/>
                    <a:pt x="58" y="150"/>
                  </a:cubicBezTo>
                  <a:cubicBezTo>
                    <a:pt x="59" y="147"/>
                    <a:pt x="58" y="145"/>
                    <a:pt x="56" y="143"/>
                  </a:cubicBezTo>
                  <a:cubicBezTo>
                    <a:pt x="54" y="145"/>
                    <a:pt x="53" y="147"/>
                    <a:pt x="53" y="150"/>
                  </a:cubicBezTo>
                  <a:cubicBezTo>
                    <a:pt x="55" y="152"/>
                    <a:pt x="58" y="153"/>
                    <a:pt x="60" y="155"/>
                  </a:cubicBezTo>
                  <a:cubicBezTo>
                    <a:pt x="64" y="153"/>
                    <a:pt x="67" y="144"/>
                    <a:pt x="62" y="141"/>
                  </a:cubicBezTo>
                  <a:cubicBezTo>
                    <a:pt x="62" y="139"/>
                    <a:pt x="62" y="138"/>
                    <a:pt x="64" y="137"/>
                  </a:cubicBezTo>
                  <a:cubicBezTo>
                    <a:pt x="65" y="138"/>
                    <a:pt x="65" y="138"/>
                    <a:pt x="66" y="139"/>
                  </a:cubicBezTo>
                  <a:cubicBezTo>
                    <a:pt x="65" y="140"/>
                    <a:pt x="66" y="142"/>
                    <a:pt x="65" y="143"/>
                  </a:cubicBezTo>
                  <a:cubicBezTo>
                    <a:pt x="66" y="144"/>
                    <a:pt x="66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9" y="141"/>
                    <a:pt x="70" y="140"/>
                    <a:pt x="70" y="138"/>
                  </a:cubicBezTo>
                  <a:cubicBezTo>
                    <a:pt x="68" y="136"/>
                    <a:pt x="65" y="135"/>
                    <a:pt x="62" y="135"/>
                  </a:cubicBezTo>
                  <a:moveTo>
                    <a:pt x="74" y="140"/>
                  </a:moveTo>
                  <a:cubicBezTo>
                    <a:pt x="72" y="146"/>
                    <a:pt x="68" y="150"/>
                    <a:pt x="68" y="158"/>
                  </a:cubicBezTo>
                  <a:cubicBezTo>
                    <a:pt x="69" y="159"/>
                    <a:pt x="71" y="159"/>
                    <a:pt x="73" y="159"/>
                  </a:cubicBezTo>
                  <a:cubicBezTo>
                    <a:pt x="73" y="158"/>
                    <a:pt x="73" y="157"/>
                    <a:pt x="74" y="157"/>
                  </a:cubicBezTo>
                  <a:cubicBezTo>
                    <a:pt x="74" y="157"/>
                    <a:pt x="74" y="157"/>
                    <a:pt x="75" y="157"/>
                  </a:cubicBezTo>
                  <a:cubicBezTo>
                    <a:pt x="73" y="158"/>
                    <a:pt x="75" y="160"/>
                    <a:pt x="75" y="161"/>
                  </a:cubicBezTo>
                  <a:cubicBezTo>
                    <a:pt x="76" y="161"/>
                    <a:pt x="77" y="161"/>
                    <a:pt x="78" y="161"/>
                  </a:cubicBezTo>
                  <a:cubicBezTo>
                    <a:pt x="78" y="160"/>
                    <a:pt x="78" y="159"/>
                    <a:pt x="78" y="158"/>
                  </a:cubicBezTo>
                  <a:cubicBezTo>
                    <a:pt x="77" y="158"/>
                    <a:pt x="76" y="157"/>
                    <a:pt x="76" y="155"/>
                  </a:cubicBezTo>
                  <a:cubicBezTo>
                    <a:pt x="76" y="155"/>
                    <a:pt x="76" y="155"/>
                    <a:pt x="75" y="155"/>
                  </a:cubicBezTo>
                  <a:cubicBezTo>
                    <a:pt x="75" y="155"/>
                    <a:pt x="74" y="155"/>
                    <a:pt x="74" y="156"/>
                  </a:cubicBezTo>
                  <a:cubicBezTo>
                    <a:pt x="74" y="156"/>
                    <a:pt x="73" y="156"/>
                    <a:pt x="73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2" y="155"/>
                    <a:pt x="72" y="155"/>
                  </a:cubicBezTo>
                  <a:cubicBezTo>
                    <a:pt x="73" y="155"/>
                    <a:pt x="73" y="152"/>
                    <a:pt x="74" y="151"/>
                  </a:cubicBezTo>
                  <a:cubicBezTo>
                    <a:pt x="75" y="152"/>
                    <a:pt x="77" y="152"/>
                    <a:pt x="79" y="153"/>
                  </a:cubicBezTo>
                  <a:cubicBezTo>
                    <a:pt x="81" y="149"/>
                    <a:pt x="76" y="149"/>
                    <a:pt x="75" y="147"/>
                  </a:cubicBezTo>
                  <a:cubicBezTo>
                    <a:pt x="75" y="146"/>
                    <a:pt x="75" y="145"/>
                    <a:pt x="76" y="143"/>
                  </a:cubicBezTo>
                  <a:cubicBezTo>
                    <a:pt x="76" y="144"/>
                    <a:pt x="76" y="144"/>
                    <a:pt x="77" y="144"/>
                  </a:cubicBezTo>
                  <a:cubicBezTo>
                    <a:pt x="77" y="144"/>
                    <a:pt x="77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9" y="143"/>
                    <a:pt x="79" y="143"/>
                  </a:cubicBezTo>
                  <a:cubicBezTo>
                    <a:pt x="79" y="145"/>
                    <a:pt x="80" y="146"/>
                    <a:pt x="81" y="146"/>
                  </a:cubicBezTo>
                  <a:cubicBezTo>
                    <a:pt x="81" y="145"/>
                    <a:pt x="82" y="144"/>
                    <a:pt x="82" y="142"/>
                  </a:cubicBezTo>
                  <a:cubicBezTo>
                    <a:pt x="81" y="142"/>
                    <a:pt x="81" y="141"/>
                    <a:pt x="80" y="141"/>
                  </a:cubicBezTo>
                  <a:cubicBezTo>
                    <a:pt x="80" y="142"/>
                    <a:pt x="79" y="142"/>
                    <a:pt x="78" y="142"/>
                  </a:cubicBezTo>
                  <a:cubicBezTo>
                    <a:pt x="78" y="140"/>
                    <a:pt x="75" y="141"/>
                    <a:pt x="74" y="140"/>
                  </a:cubicBezTo>
                  <a:moveTo>
                    <a:pt x="99" y="142"/>
                  </a:moveTo>
                  <a:cubicBezTo>
                    <a:pt x="99" y="142"/>
                    <a:pt x="99" y="142"/>
                    <a:pt x="99" y="142"/>
                  </a:cubicBezTo>
                  <a:cubicBezTo>
                    <a:pt x="99" y="145"/>
                    <a:pt x="100" y="153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9" y="156"/>
                    <a:pt x="100" y="159"/>
                    <a:pt x="103" y="161"/>
                  </a:cubicBezTo>
                  <a:cubicBezTo>
                    <a:pt x="103" y="160"/>
                    <a:pt x="104" y="158"/>
                    <a:pt x="105" y="158"/>
                  </a:cubicBezTo>
                  <a:cubicBezTo>
                    <a:pt x="101" y="154"/>
                    <a:pt x="101" y="146"/>
                    <a:pt x="104" y="146"/>
                  </a:cubicBezTo>
                  <a:cubicBezTo>
                    <a:pt x="106" y="146"/>
                    <a:pt x="107" y="147"/>
                    <a:pt x="109" y="148"/>
                  </a:cubicBezTo>
                  <a:cubicBezTo>
                    <a:pt x="109" y="145"/>
                    <a:pt x="107" y="144"/>
                    <a:pt x="106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4" y="142"/>
                    <a:pt x="103" y="143"/>
                    <a:pt x="102" y="144"/>
                  </a:cubicBezTo>
                  <a:cubicBezTo>
                    <a:pt x="102" y="143"/>
                    <a:pt x="101" y="142"/>
                    <a:pt x="99" y="142"/>
                  </a:cubicBezTo>
                  <a:moveTo>
                    <a:pt x="89" y="144"/>
                  </a:moveTo>
                  <a:cubicBezTo>
                    <a:pt x="88" y="144"/>
                    <a:pt x="87" y="144"/>
                    <a:pt x="86" y="144"/>
                  </a:cubicBezTo>
                  <a:cubicBezTo>
                    <a:pt x="87" y="146"/>
                    <a:pt x="84" y="146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4" y="149"/>
                    <a:pt x="84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3" y="149"/>
                    <a:pt x="82" y="149"/>
                    <a:pt x="82" y="150"/>
                  </a:cubicBezTo>
                  <a:cubicBezTo>
                    <a:pt x="82" y="151"/>
                    <a:pt x="84" y="150"/>
                    <a:pt x="84" y="151"/>
                  </a:cubicBezTo>
                  <a:cubicBezTo>
                    <a:pt x="82" y="159"/>
                    <a:pt x="85" y="163"/>
                    <a:pt x="92" y="163"/>
                  </a:cubicBezTo>
                  <a:cubicBezTo>
                    <a:pt x="93" y="163"/>
                    <a:pt x="94" y="163"/>
                    <a:pt x="96" y="163"/>
                  </a:cubicBezTo>
                  <a:cubicBezTo>
                    <a:pt x="95" y="161"/>
                    <a:pt x="94" y="158"/>
                    <a:pt x="94" y="155"/>
                  </a:cubicBezTo>
                  <a:cubicBezTo>
                    <a:pt x="92" y="155"/>
                    <a:pt x="92" y="156"/>
                    <a:pt x="91" y="156"/>
                  </a:cubicBezTo>
                  <a:cubicBezTo>
                    <a:pt x="91" y="156"/>
                    <a:pt x="91" y="156"/>
                    <a:pt x="90" y="156"/>
                  </a:cubicBezTo>
                  <a:cubicBezTo>
                    <a:pt x="89" y="158"/>
                    <a:pt x="91" y="158"/>
                    <a:pt x="91" y="160"/>
                  </a:cubicBezTo>
                  <a:cubicBezTo>
                    <a:pt x="91" y="160"/>
                    <a:pt x="90" y="160"/>
                    <a:pt x="90" y="160"/>
                  </a:cubicBezTo>
                  <a:cubicBezTo>
                    <a:pt x="90" y="160"/>
                    <a:pt x="89" y="160"/>
                    <a:pt x="89" y="160"/>
                  </a:cubicBezTo>
                  <a:cubicBezTo>
                    <a:pt x="89" y="160"/>
                    <a:pt x="88" y="160"/>
                    <a:pt x="88" y="160"/>
                  </a:cubicBezTo>
                  <a:cubicBezTo>
                    <a:pt x="88" y="160"/>
                    <a:pt x="88" y="160"/>
                    <a:pt x="87" y="160"/>
                  </a:cubicBezTo>
                  <a:cubicBezTo>
                    <a:pt x="87" y="154"/>
                    <a:pt x="86" y="151"/>
                    <a:pt x="88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90" y="146"/>
                    <a:pt x="92" y="147"/>
                    <a:pt x="92" y="148"/>
                  </a:cubicBezTo>
                  <a:cubicBezTo>
                    <a:pt x="92" y="149"/>
                    <a:pt x="92" y="151"/>
                    <a:pt x="92" y="151"/>
                  </a:cubicBezTo>
                  <a:cubicBezTo>
                    <a:pt x="93" y="151"/>
                    <a:pt x="94" y="151"/>
                    <a:pt x="95" y="151"/>
                  </a:cubicBezTo>
                  <a:cubicBezTo>
                    <a:pt x="97" y="147"/>
                    <a:pt x="94" y="144"/>
                    <a:pt x="89" y="144"/>
                  </a:cubicBezTo>
                  <a:moveTo>
                    <a:pt x="71" y="146"/>
                  </a:moveTo>
                  <a:cubicBezTo>
                    <a:pt x="70" y="146"/>
                    <a:pt x="69" y="146"/>
                    <a:pt x="68" y="146"/>
                  </a:cubicBezTo>
                  <a:cubicBezTo>
                    <a:pt x="68" y="147"/>
                    <a:pt x="69" y="148"/>
                    <a:pt x="70" y="148"/>
                  </a:cubicBezTo>
                  <a:cubicBezTo>
                    <a:pt x="70" y="148"/>
                    <a:pt x="70" y="148"/>
                    <a:pt x="70" y="148"/>
                  </a:cubicBezTo>
                  <a:cubicBezTo>
                    <a:pt x="70" y="147"/>
                    <a:pt x="71" y="147"/>
                    <a:pt x="71" y="146"/>
                  </a:cubicBezTo>
                  <a:moveTo>
                    <a:pt x="108" y="151"/>
                  </a:moveTo>
                  <a:cubicBezTo>
                    <a:pt x="108" y="151"/>
                    <a:pt x="107" y="152"/>
                    <a:pt x="107" y="152"/>
                  </a:cubicBezTo>
                  <a:cubicBezTo>
                    <a:pt x="109" y="154"/>
                    <a:pt x="107" y="156"/>
                    <a:pt x="108" y="160"/>
                  </a:cubicBezTo>
                  <a:cubicBezTo>
                    <a:pt x="109" y="160"/>
                    <a:pt x="110" y="160"/>
                    <a:pt x="110" y="160"/>
                  </a:cubicBezTo>
                  <a:cubicBezTo>
                    <a:pt x="110" y="156"/>
                    <a:pt x="111" y="151"/>
                    <a:pt x="108" y="151"/>
                  </a:cubicBezTo>
                  <a:moveTo>
                    <a:pt x="76" y="153"/>
                  </a:moveTo>
                  <a:cubicBezTo>
                    <a:pt x="76" y="153"/>
                    <a:pt x="76" y="153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3"/>
                    <a:pt x="76" y="153"/>
                    <a:pt x="76" y="153"/>
                  </a:cubicBezTo>
                  <a:moveTo>
                    <a:pt x="57" y="155"/>
                  </a:moveTo>
                  <a:cubicBezTo>
                    <a:pt x="57" y="155"/>
                    <a:pt x="57" y="155"/>
                    <a:pt x="57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7" y="155"/>
                    <a:pt x="57" y="155"/>
                  </a:cubicBezTo>
                  <a:moveTo>
                    <a:pt x="89" y="157"/>
                  </a:moveTo>
                  <a:cubicBezTo>
                    <a:pt x="89" y="157"/>
                    <a:pt x="89" y="158"/>
                    <a:pt x="88" y="158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88" y="159"/>
                    <a:pt x="88" y="158"/>
                    <a:pt x="88" y="158"/>
                  </a:cubicBezTo>
                  <a:cubicBezTo>
                    <a:pt x="89" y="158"/>
                    <a:pt x="89" y="157"/>
                    <a:pt x="89" y="157"/>
                  </a:cubicBezTo>
                  <a:moveTo>
                    <a:pt x="108" y="164"/>
                  </a:move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9" y="164"/>
                    <a:pt x="109" y="164"/>
                  </a:cubicBezTo>
                  <a:cubicBezTo>
                    <a:pt x="109" y="164"/>
                    <a:pt x="109" y="164"/>
                    <a:pt x="108" y="164"/>
                  </a:cubicBezTo>
                  <a:moveTo>
                    <a:pt x="61" y="163"/>
                  </a:moveTo>
                  <a:cubicBezTo>
                    <a:pt x="61" y="163"/>
                    <a:pt x="60" y="163"/>
                    <a:pt x="60" y="163"/>
                  </a:cubicBezTo>
                  <a:cubicBezTo>
                    <a:pt x="61" y="163"/>
                    <a:pt x="62" y="162"/>
                    <a:pt x="63" y="162"/>
                  </a:cubicBezTo>
                  <a:cubicBezTo>
                    <a:pt x="63" y="162"/>
                    <a:pt x="62" y="163"/>
                    <a:pt x="61" y="163"/>
                  </a:cubicBezTo>
                  <a:moveTo>
                    <a:pt x="135" y="160"/>
                  </a:moveTo>
                  <a:cubicBezTo>
                    <a:pt x="135" y="159"/>
                    <a:pt x="135" y="159"/>
                    <a:pt x="135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0"/>
                    <a:pt x="135" y="160"/>
                    <a:pt x="135" y="160"/>
                  </a:cubicBezTo>
                  <a:moveTo>
                    <a:pt x="118" y="153"/>
                  </a:moveTo>
                  <a:cubicBezTo>
                    <a:pt x="118" y="153"/>
                    <a:pt x="118" y="153"/>
                    <a:pt x="118" y="153"/>
                  </a:cubicBezTo>
                  <a:cubicBezTo>
                    <a:pt x="118" y="153"/>
                    <a:pt x="118" y="152"/>
                    <a:pt x="118" y="152"/>
                  </a:cubicBezTo>
                  <a:cubicBezTo>
                    <a:pt x="118" y="152"/>
                    <a:pt x="118" y="153"/>
                    <a:pt x="118" y="153"/>
                  </a:cubicBezTo>
                  <a:cubicBezTo>
                    <a:pt x="119" y="153"/>
                    <a:pt x="118" y="153"/>
                    <a:pt x="118" y="153"/>
                  </a:cubicBezTo>
                  <a:moveTo>
                    <a:pt x="118" y="149"/>
                  </a:moveTo>
                  <a:cubicBezTo>
                    <a:pt x="117" y="149"/>
                    <a:pt x="117" y="149"/>
                    <a:pt x="117" y="149"/>
                  </a:cubicBezTo>
                  <a:cubicBezTo>
                    <a:pt x="118" y="147"/>
                    <a:pt x="116" y="146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8" y="145"/>
                    <a:pt x="118" y="147"/>
                    <a:pt x="120" y="147"/>
                  </a:cubicBezTo>
                  <a:cubicBezTo>
                    <a:pt x="119" y="148"/>
                    <a:pt x="119" y="149"/>
                    <a:pt x="118" y="149"/>
                  </a:cubicBezTo>
                  <a:moveTo>
                    <a:pt x="116" y="144"/>
                  </a:moveTo>
                  <a:cubicBezTo>
                    <a:pt x="116" y="144"/>
                    <a:pt x="116" y="144"/>
                    <a:pt x="116" y="144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43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moveTo>
                    <a:pt x="134" y="148"/>
                  </a:moveTo>
                  <a:cubicBezTo>
                    <a:pt x="130" y="148"/>
                    <a:pt x="127" y="142"/>
                    <a:pt x="126" y="139"/>
                  </a:cubicBezTo>
                  <a:cubicBezTo>
                    <a:pt x="126" y="137"/>
                    <a:pt x="128" y="137"/>
                    <a:pt x="128" y="136"/>
                  </a:cubicBezTo>
                  <a:cubicBezTo>
                    <a:pt x="133" y="137"/>
                    <a:pt x="133" y="143"/>
                    <a:pt x="137" y="145"/>
                  </a:cubicBezTo>
                  <a:cubicBezTo>
                    <a:pt x="136" y="146"/>
                    <a:pt x="133" y="146"/>
                    <a:pt x="135" y="147"/>
                  </a:cubicBezTo>
                  <a:cubicBezTo>
                    <a:pt x="135" y="148"/>
                    <a:pt x="134" y="148"/>
                    <a:pt x="134" y="148"/>
                  </a:cubicBezTo>
                  <a:moveTo>
                    <a:pt x="46" y="133"/>
                  </a:moveTo>
                  <a:cubicBezTo>
                    <a:pt x="46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6" y="132"/>
                    <a:pt x="46" y="132"/>
                    <a:pt x="46" y="133"/>
                  </a:cubicBezTo>
                  <a:cubicBezTo>
                    <a:pt x="46" y="133"/>
                    <a:pt x="46" y="133"/>
                    <a:pt x="46" y="133"/>
                  </a:cubicBezTo>
                  <a:moveTo>
                    <a:pt x="47" y="129"/>
                  </a:moveTo>
                  <a:cubicBezTo>
                    <a:pt x="46" y="129"/>
                    <a:pt x="46" y="129"/>
                    <a:pt x="46" y="129"/>
                  </a:cubicBezTo>
                  <a:cubicBezTo>
                    <a:pt x="46" y="127"/>
                    <a:pt x="48" y="127"/>
                    <a:pt x="49" y="126"/>
                  </a:cubicBezTo>
                  <a:cubicBezTo>
                    <a:pt x="50" y="128"/>
                    <a:pt x="48" y="129"/>
                    <a:pt x="47" y="129"/>
                  </a:cubicBezTo>
                  <a:moveTo>
                    <a:pt x="79" y="91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80" y="90"/>
                    <a:pt x="80" y="90"/>
                    <a:pt x="80" y="91"/>
                  </a:cubicBezTo>
                  <a:cubicBezTo>
                    <a:pt x="80" y="91"/>
                    <a:pt x="80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2"/>
                  </a:cubicBezTo>
                  <a:cubicBezTo>
                    <a:pt x="80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1"/>
                    <a:pt x="79" y="91"/>
                    <a:pt x="79" y="91"/>
                  </a:cubicBezTo>
                  <a:moveTo>
                    <a:pt x="81" y="90"/>
                  </a:moveTo>
                  <a:cubicBezTo>
                    <a:pt x="78" y="88"/>
                    <a:pt x="80" y="80"/>
                    <a:pt x="84" y="79"/>
                  </a:cubicBezTo>
                  <a:cubicBezTo>
                    <a:pt x="85" y="81"/>
                    <a:pt x="83" y="85"/>
                    <a:pt x="86" y="85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5" y="86"/>
                    <a:pt x="84" y="85"/>
                    <a:pt x="84" y="85"/>
                  </a:cubicBezTo>
                  <a:cubicBezTo>
                    <a:pt x="83" y="85"/>
                    <a:pt x="83" y="87"/>
                    <a:pt x="83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1" y="88"/>
                    <a:pt x="81" y="89"/>
                    <a:pt x="81" y="90"/>
                  </a:cubicBezTo>
                  <a:moveTo>
                    <a:pt x="37" y="65"/>
                  </a:moveTo>
                  <a:cubicBezTo>
                    <a:pt x="37" y="65"/>
                    <a:pt x="37" y="65"/>
                    <a:pt x="38" y="64"/>
                  </a:cubicBezTo>
                  <a:cubicBezTo>
                    <a:pt x="38" y="64"/>
                    <a:pt x="38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7" y="66"/>
                    <a:pt x="39" y="67"/>
                    <a:pt x="40" y="69"/>
                  </a:cubicBezTo>
                  <a:cubicBezTo>
                    <a:pt x="40" y="71"/>
                    <a:pt x="39" y="69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6" y="74"/>
                    <a:pt x="37" y="77"/>
                    <a:pt x="37" y="80"/>
                  </a:cubicBezTo>
                  <a:cubicBezTo>
                    <a:pt x="36" y="80"/>
                    <a:pt x="36" y="80"/>
                    <a:pt x="35" y="80"/>
                  </a:cubicBezTo>
                  <a:cubicBezTo>
                    <a:pt x="35" y="80"/>
                    <a:pt x="34" y="80"/>
                    <a:pt x="33" y="80"/>
                  </a:cubicBezTo>
                  <a:cubicBezTo>
                    <a:pt x="33" y="77"/>
                    <a:pt x="33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5" y="68"/>
                  </a:cubicBezTo>
                  <a:cubicBezTo>
                    <a:pt x="35" y="68"/>
                    <a:pt x="36" y="68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6" y="66"/>
                    <a:pt x="36" y="65"/>
                  </a:cubicBezTo>
                  <a:cubicBezTo>
                    <a:pt x="36" y="65"/>
                    <a:pt x="36" y="65"/>
                    <a:pt x="37" y="65"/>
                  </a:cubicBezTo>
                  <a:moveTo>
                    <a:pt x="140" y="60"/>
                  </a:moveTo>
                  <a:cubicBezTo>
                    <a:pt x="140" y="60"/>
                    <a:pt x="140" y="60"/>
                    <a:pt x="139" y="60"/>
                  </a:cubicBezTo>
                  <a:cubicBezTo>
                    <a:pt x="139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0" y="60"/>
                    <a:pt x="140" y="60"/>
                    <a:pt x="140" y="60"/>
                  </a:cubicBezTo>
                  <a:moveTo>
                    <a:pt x="167" y="51"/>
                  </a:move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moveTo>
                    <a:pt x="80" y="50"/>
                  </a:moveTo>
                  <a:cubicBezTo>
                    <a:pt x="80" y="50"/>
                    <a:pt x="80" y="50"/>
                    <a:pt x="80" y="49"/>
                  </a:cubicBezTo>
                  <a:cubicBezTo>
                    <a:pt x="80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50"/>
                  </a:cubicBezTo>
                  <a:cubicBezTo>
                    <a:pt x="81" y="50"/>
                    <a:pt x="81" y="50"/>
                    <a:pt x="80" y="50"/>
                  </a:cubicBezTo>
                  <a:moveTo>
                    <a:pt x="149" y="44"/>
                  </a:moveTo>
                  <a:cubicBezTo>
                    <a:pt x="149" y="44"/>
                    <a:pt x="150" y="43"/>
                    <a:pt x="150" y="42"/>
                  </a:cubicBezTo>
                  <a:cubicBezTo>
                    <a:pt x="152" y="42"/>
                    <a:pt x="149" y="45"/>
                    <a:pt x="151" y="45"/>
                  </a:cubicBezTo>
                  <a:cubicBezTo>
                    <a:pt x="150" y="47"/>
                    <a:pt x="147" y="48"/>
                    <a:pt x="145" y="49"/>
                  </a:cubicBezTo>
                  <a:cubicBezTo>
                    <a:pt x="144" y="47"/>
                    <a:pt x="145" y="47"/>
                    <a:pt x="144" y="45"/>
                  </a:cubicBezTo>
                  <a:cubicBezTo>
                    <a:pt x="145" y="45"/>
                    <a:pt x="146" y="46"/>
                    <a:pt x="146" y="46"/>
                  </a:cubicBezTo>
                  <a:cubicBezTo>
                    <a:pt x="147" y="46"/>
                    <a:pt x="148" y="45"/>
                    <a:pt x="148" y="44"/>
                  </a:cubicBezTo>
                  <a:cubicBezTo>
                    <a:pt x="148" y="44"/>
                    <a:pt x="148" y="44"/>
                    <a:pt x="149" y="44"/>
                  </a:cubicBezTo>
                  <a:moveTo>
                    <a:pt x="158" y="38"/>
                  </a:move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9" y="37"/>
                    <a:pt x="159" y="37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8" y="38"/>
                    <a:pt x="158" y="38"/>
                  </a:cubicBezTo>
                  <a:moveTo>
                    <a:pt x="130" y="38"/>
                  </a:moveTo>
                  <a:cubicBezTo>
                    <a:pt x="130" y="38"/>
                    <a:pt x="129" y="38"/>
                    <a:pt x="129" y="38"/>
                  </a:cubicBezTo>
                  <a:cubicBezTo>
                    <a:pt x="129" y="37"/>
                    <a:pt x="129" y="37"/>
                    <a:pt x="128" y="37"/>
                  </a:cubicBezTo>
                  <a:cubicBezTo>
                    <a:pt x="128" y="36"/>
                    <a:pt x="128" y="35"/>
                    <a:pt x="128" y="35"/>
                  </a:cubicBezTo>
                  <a:cubicBezTo>
                    <a:pt x="129" y="35"/>
                    <a:pt x="129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1" y="36"/>
                    <a:pt x="131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7"/>
                    <a:pt x="131" y="38"/>
                    <a:pt x="130" y="38"/>
                  </a:cubicBezTo>
                  <a:moveTo>
                    <a:pt x="153" y="34"/>
                  </a:moveTo>
                  <a:cubicBezTo>
                    <a:pt x="153" y="34"/>
                    <a:pt x="153" y="34"/>
                    <a:pt x="153" y="34"/>
                  </a:cubicBezTo>
                  <a:cubicBezTo>
                    <a:pt x="153" y="33"/>
                    <a:pt x="153" y="32"/>
                    <a:pt x="153" y="31"/>
                  </a:cubicBezTo>
                  <a:cubicBezTo>
                    <a:pt x="154" y="31"/>
                    <a:pt x="155" y="34"/>
                    <a:pt x="153" y="34"/>
                  </a:cubicBezTo>
                  <a:moveTo>
                    <a:pt x="36" y="30"/>
                  </a:moveTo>
                  <a:cubicBezTo>
                    <a:pt x="36" y="30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moveTo>
                    <a:pt x="62" y="25"/>
                  </a:moveTo>
                  <a:cubicBezTo>
                    <a:pt x="62" y="25"/>
                    <a:pt x="61" y="25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5"/>
                    <a:pt x="62" y="25"/>
                    <a:pt x="62" y="25"/>
                  </a:cubicBezTo>
                  <a:moveTo>
                    <a:pt x="72" y="28"/>
                  </a:moveTo>
                  <a:cubicBezTo>
                    <a:pt x="74" y="26"/>
                    <a:pt x="70" y="21"/>
                    <a:pt x="74" y="20"/>
                  </a:cubicBezTo>
                  <a:cubicBezTo>
                    <a:pt x="74" y="21"/>
                    <a:pt x="75" y="28"/>
                    <a:pt x="72" y="28"/>
                  </a:cubicBezTo>
                  <a:moveTo>
                    <a:pt x="138" y="21"/>
                  </a:moveTo>
                  <a:cubicBezTo>
                    <a:pt x="137" y="21"/>
                    <a:pt x="137" y="20"/>
                    <a:pt x="137" y="19"/>
                  </a:cubicBezTo>
                  <a:cubicBezTo>
                    <a:pt x="138" y="19"/>
                    <a:pt x="138" y="20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moveTo>
                    <a:pt x="54" y="19"/>
                  </a:move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9"/>
                  </a:cubicBezTo>
                  <a:moveTo>
                    <a:pt x="60" y="15"/>
                  </a:moveTo>
                  <a:cubicBezTo>
                    <a:pt x="60" y="15"/>
                    <a:pt x="60" y="15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4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moveTo>
                    <a:pt x="122" y="13"/>
                  </a:moveTo>
                  <a:cubicBezTo>
                    <a:pt x="122" y="13"/>
                    <a:pt x="123" y="13"/>
                    <a:pt x="123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4" y="13"/>
                    <a:pt x="124" y="13"/>
                    <a:pt x="124" y="14"/>
                  </a:cubicBezTo>
                  <a:cubicBezTo>
                    <a:pt x="123" y="13"/>
                    <a:pt x="123" y="13"/>
                    <a:pt x="122" y="13"/>
                  </a:cubicBezTo>
                  <a:cubicBezTo>
                    <a:pt x="122" y="13"/>
                    <a:pt x="122" y="13"/>
                    <a:pt x="122" y="13"/>
                  </a:cubicBezTo>
                  <a:moveTo>
                    <a:pt x="108" y="9"/>
                  </a:moveTo>
                  <a:cubicBezTo>
                    <a:pt x="107" y="9"/>
                    <a:pt x="106" y="9"/>
                    <a:pt x="106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8" y="8"/>
                    <a:pt x="108" y="8"/>
                  </a:cubicBezTo>
                  <a:cubicBezTo>
                    <a:pt x="108" y="8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8" y="9"/>
                  </a:cubicBezTo>
                  <a:moveTo>
                    <a:pt x="112" y="7"/>
                  </a:move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3" y="6"/>
                    <a:pt x="113" y="7"/>
                    <a:pt x="113" y="7"/>
                  </a:cubicBezTo>
                  <a:cubicBezTo>
                    <a:pt x="113" y="7"/>
                    <a:pt x="112" y="7"/>
                    <a:pt x="112" y="7"/>
                  </a:cubicBezTo>
                  <a:moveTo>
                    <a:pt x="102" y="10"/>
                  </a:moveTo>
                  <a:cubicBezTo>
                    <a:pt x="103" y="9"/>
                    <a:pt x="103" y="7"/>
                    <a:pt x="103" y="5"/>
                  </a:cubicBezTo>
                  <a:cubicBezTo>
                    <a:pt x="104" y="7"/>
                    <a:pt x="106" y="11"/>
                    <a:pt x="109" y="11"/>
                  </a:cubicBezTo>
                  <a:cubicBezTo>
                    <a:pt x="110" y="11"/>
                    <a:pt x="111" y="10"/>
                    <a:pt x="112" y="9"/>
                  </a:cubicBezTo>
                  <a:cubicBezTo>
                    <a:pt x="113" y="10"/>
                    <a:pt x="112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2"/>
                    <a:pt x="116" y="12"/>
                    <a:pt x="116" y="11"/>
                  </a:cubicBezTo>
                  <a:cubicBezTo>
                    <a:pt x="116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8" y="11"/>
                  </a:cubicBezTo>
                  <a:cubicBezTo>
                    <a:pt x="117" y="15"/>
                    <a:pt x="125" y="14"/>
                    <a:pt x="128" y="17"/>
                  </a:cubicBezTo>
                  <a:cubicBezTo>
                    <a:pt x="130" y="17"/>
                    <a:pt x="129" y="14"/>
                    <a:pt x="130" y="14"/>
                  </a:cubicBezTo>
                  <a:cubicBezTo>
                    <a:pt x="131" y="14"/>
                    <a:pt x="131" y="14"/>
                    <a:pt x="131" y="15"/>
                  </a:cubicBezTo>
                  <a:cubicBezTo>
                    <a:pt x="132" y="22"/>
                    <a:pt x="141" y="22"/>
                    <a:pt x="146" y="26"/>
                  </a:cubicBezTo>
                  <a:cubicBezTo>
                    <a:pt x="150" y="34"/>
                    <a:pt x="161" y="40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4" y="49"/>
                    <a:pt x="164" y="48"/>
                    <a:pt x="164" y="48"/>
                  </a:cubicBezTo>
                  <a:cubicBezTo>
                    <a:pt x="163" y="47"/>
                    <a:pt x="163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76" y="75"/>
                    <a:pt x="176" y="106"/>
                    <a:pt x="161" y="134"/>
                  </a:cubicBezTo>
                  <a:cubicBezTo>
                    <a:pt x="161" y="133"/>
                    <a:pt x="160" y="133"/>
                    <a:pt x="160" y="133"/>
                  </a:cubicBezTo>
                  <a:cubicBezTo>
                    <a:pt x="159" y="133"/>
                    <a:pt x="158" y="134"/>
                    <a:pt x="158" y="136"/>
                  </a:cubicBezTo>
                  <a:cubicBezTo>
                    <a:pt x="157" y="137"/>
                    <a:pt x="156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40"/>
                    <a:pt x="154" y="140"/>
                    <a:pt x="154" y="142"/>
                  </a:cubicBezTo>
                  <a:cubicBezTo>
                    <a:pt x="152" y="142"/>
                    <a:pt x="150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5"/>
                    <a:pt x="148" y="147"/>
                    <a:pt x="149" y="147"/>
                  </a:cubicBezTo>
                  <a:cubicBezTo>
                    <a:pt x="149" y="148"/>
                    <a:pt x="145" y="148"/>
                    <a:pt x="144" y="148"/>
                  </a:cubicBezTo>
                  <a:cubicBezTo>
                    <a:pt x="144" y="150"/>
                    <a:pt x="145" y="151"/>
                    <a:pt x="144" y="151"/>
                  </a:cubicBezTo>
                  <a:cubicBezTo>
                    <a:pt x="144" y="151"/>
                    <a:pt x="143" y="151"/>
                    <a:pt x="143" y="151"/>
                  </a:cubicBezTo>
                  <a:cubicBezTo>
                    <a:pt x="140" y="151"/>
                    <a:pt x="138" y="154"/>
                    <a:pt x="137" y="156"/>
                  </a:cubicBezTo>
                  <a:cubicBezTo>
                    <a:pt x="132" y="157"/>
                    <a:pt x="128" y="159"/>
                    <a:pt x="124" y="162"/>
                  </a:cubicBezTo>
                  <a:cubicBezTo>
                    <a:pt x="121" y="162"/>
                    <a:pt x="118" y="162"/>
                    <a:pt x="119" y="165"/>
                  </a:cubicBezTo>
                  <a:cubicBezTo>
                    <a:pt x="119" y="165"/>
                    <a:pt x="118" y="165"/>
                    <a:pt x="118" y="165"/>
                  </a:cubicBezTo>
                  <a:cubicBezTo>
                    <a:pt x="117" y="165"/>
                    <a:pt x="116" y="164"/>
                    <a:pt x="115" y="163"/>
                  </a:cubicBezTo>
                  <a:cubicBezTo>
                    <a:pt x="115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2" y="163"/>
                  </a:cubicBezTo>
                  <a:cubicBezTo>
                    <a:pt x="111" y="164"/>
                    <a:pt x="113" y="164"/>
                    <a:pt x="112" y="165"/>
                  </a:cubicBezTo>
                  <a:cubicBezTo>
                    <a:pt x="109" y="165"/>
                    <a:pt x="109" y="159"/>
                    <a:pt x="106" y="158"/>
                  </a:cubicBezTo>
                  <a:cubicBezTo>
                    <a:pt x="105" y="158"/>
                    <a:pt x="105" y="159"/>
                    <a:pt x="104" y="159"/>
                  </a:cubicBezTo>
                  <a:cubicBezTo>
                    <a:pt x="104" y="162"/>
                    <a:pt x="105" y="162"/>
                    <a:pt x="105" y="165"/>
                  </a:cubicBezTo>
                  <a:cubicBezTo>
                    <a:pt x="105" y="166"/>
                    <a:pt x="102" y="165"/>
                    <a:pt x="102" y="166"/>
                  </a:cubicBezTo>
                  <a:cubicBezTo>
                    <a:pt x="101" y="165"/>
                    <a:pt x="101" y="163"/>
                    <a:pt x="100" y="162"/>
                  </a:cubicBezTo>
                  <a:cubicBezTo>
                    <a:pt x="99" y="163"/>
                    <a:pt x="99" y="165"/>
                    <a:pt x="100" y="166"/>
                  </a:cubicBezTo>
                  <a:cubicBezTo>
                    <a:pt x="99" y="166"/>
                    <a:pt x="98" y="166"/>
                    <a:pt x="97" y="166"/>
                  </a:cubicBezTo>
                  <a:cubicBezTo>
                    <a:pt x="95" y="166"/>
                    <a:pt x="93" y="166"/>
                    <a:pt x="92" y="166"/>
                  </a:cubicBezTo>
                  <a:cubicBezTo>
                    <a:pt x="90" y="166"/>
                    <a:pt x="88" y="166"/>
                    <a:pt x="87" y="166"/>
                  </a:cubicBezTo>
                  <a:cubicBezTo>
                    <a:pt x="85" y="166"/>
                    <a:pt x="84" y="166"/>
                    <a:pt x="83" y="166"/>
                  </a:cubicBezTo>
                  <a:cubicBezTo>
                    <a:pt x="79" y="165"/>
                    <a:pt x="72" y="163"/>
                    <a:pt x="68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7" y="160"/>
                    <a:pt x="65" y="161"/>
                    <a:pt x="64" y="159"/>
                  </a:cubicBezTo>
                  <a:cubicBezTo>
                    <a:pt x="64" y="160"/>
                    <a:pt x="63" y="160"/>
                    <a:pt x="63" y="160"/>
                  </a:cubicBezTo>
                  <a:cubicBezTo>
                    <a:pt x="62" y="160"/>
                    <a:pt x="61" y="159"/>
                    <a:pt x="60" y="159"/>
                  </a:cubicBezTo>
                  <a:cubicBezTo>
                    <a:pt x="59" y="158"/>
                    <a:pt x="58" y="157"/>
                    <a:pt x="57" y="157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156"/>
                    <a:pt x="56" y="155"/>
                    <a:pt x="55" y="155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4" y="154"/>
                    <a:pt x="54" y="155"/>
                    <a:pt x="54" y="155"/>
                  </a:cubicBezTo>
                  <a:cubicBezTo>
                    <a:pt x="54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3"/>
                    <a:pt x="53" y="154"/>
                    <a:pt x="52" y="152"/>
                  </a:cubicBezTo>
                  <a:cubicBezTo>
                    <a:pt x="51" y="152"/>
                    <a:pt x="53" y="153"/>
                    <a:pt x="52" y="154"/>
                  </a:cubicBezTo>
                  <a:cubicBezTo>
                    <a:pt x="40" y="149"/>
                    <a:pt x="32" y="136"/>
                    <a:pt x="26" y="130"/>
                  </a:cubicBezTo>
                  <a:cubicBezTo>
                    <a:pt x="14" y="111"/>
                    <a:pt x="12" y="78"/>
                    <a:pt x="20" y="55"/>
                  </a:cubicBezTo>
                  <a:cubicBezTo>
                    <a:pt x="24" y="53"/>
                    <a:pt x="28" y="46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30" y="43"/>
                  </a:cubicBezTo>
                  <a:cubicBezTo>
                    <a:pt x="35" y="35"/>
                    <a:pt x="42" y="30"/>
                    <a:pt x="48" y="23"/>
                  </a:cubicBezTo>
                  <a:cubicBezTo>
                    <a:pt x="48" y="23"/>
                    <a:pt x="48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50" y="21"/>
                    <a:pt x="50" y="19"/>
                  </a:cubicBezTo>
                  <a:cubicBezTo>
                    <a:pt x="50" y="19"/>
                    <a:pt x="51" y="20"/>
                    <a:pt x="52" y="20"/>
                  </a:cubicBezTo>
                  <a:cubicBezTo>
                    <a:pt x="57" y="20"/>
                    <a:pt x="61" y="17"/>
                    <a:pt x="63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6" y="14"/>
                    <a:pt x="68" y="14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70" y="11"/>
                    <a:pt x="72" y="11"/>
                    <a:pt x="75" y="11"/>
                  </a:cubicBezTo>
                  <a:cubicBezTo>
                    <a:pt x="78" y="11"/>
                    <a:pt x="81" y="11"/>
                    <a:pt x="81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8"/>
                    <a:pt x="84" y="8"/>
                    <a:pt x="85" y="7"/>
                  </a:cubicBezTo>
                  <a:cubicBezTo>
                    <a:pt x="85" y="8"/>
                    <a:pt x="84" y="8"/>
                    <a:pt x="84" y="9"/>
                  </a:cubicBezTo>
                  <a:cubicBezTo>
                    <a:pt x="85" y="9"/>
                    <a:pt x="86" y="9"/>
                    <a:pt x="87" y="9"/>
                  </a:cubicBezTo>
                  <a:cubicBezTo>
                    <a:pt x="86" y="8"/>
                    <a:pt x="88" y="6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6"/>
                    <a:pt x="89" y="7"/>
                    <a:pt x="90" y="7"/>
                  </a:cubicBezTo>
                  <a:cubicBezTo>
                    <a:pt x="90" y="7"/>
                    <a:pt x="91" y="7"/>
                    <a:pt x="91" y="7"/>
                  </a:cubicBezTo>
                  <a:cubicBezTo>
                    <a:pt x="91" y="7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7"/>
                    <a:pt x="92" y="8"/>
                    <a:pt x="92" y="9"/>
                  </a:cubicBezTo>
                  <a:cubicBezTo>
                    <a:pt x="93" y="9"/>
                    <a:pt x="94" y="9"/>
                    <a:pt x="96" y="10"/>
                  </a:cubicBezTo>
                  <a:cubicBezTo>
                    <a:pt x="97" y="10"/>
                    <a:pt x="96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8"/>
                    <a:pt x="97" y="8"/>
                    <a:pt x="98" y="10"/>
                  </a:cubicBezTo>
                  <a:cubicBezTo>
                    <a:pt x="98" y="9"/>
                    <a:pt x="100" y="9"/>
                    <a:pt x="100" y="7"/>
                  </a:cubicBezTo>
                  <a:cubicBezTo>
                    <a:pt x="100" y="8"/>
                    <a:pt x="100" y="10"/>
                    <a:pt x="102" y="10"/>
                  </a:cubicBezTo>
                  <a:moveTo>
                    <a:pt x="93" y="6"/>
                  </a:moveTo>
                  <a:cubicBezTo>
                    <a:pt x="93" y="6"/>
                    <a:pt x="93" y="6"/>
                    <a:pt x="92" y="6"/>
                  </a:cubicBezTo>
                  <a:cubicBezTo>
                    <a:pt x="92" y="6"/>
                    <a:pt x="93" y="5"/>
                    <a:pt x="93" y="5"/>
                  </a:cubicBezTo>
                  <a:cubicBezTo>
                    <a:pt x="94" y="5"/>
                    <a:pt x="94" y="6"/>
                    <a:pt x="94" y="6"/>
                  </a:cubicBezTo>
                  <a:cubicBezTo>
                    <a:pt x="93" y="6"/>
                    <a:pt x="93" y="6"/>
                    <a:pt x="93" y="6"/>
                  </a:cubicBezTo>
                  <a:moveTo>
                    <a:pt x="82" y="0"/>
                  </a:moveTo>
                  <a:cubicBezTo>
                    <a:pt x="82" y="1"/>
                    <a:pt x="82" y="2"/>
                    <a:pt x="83" y="2"/>
                  </a:cubicBezTo>
                  <a:cubicBezTo>
                    <a:pt x="83" y="1"/>
                    <a:pt x="83" y="0"/>
                    <a:pt x="82" y="0"/>
                  </a:cubicBezTo>
                </a:path>
              </a:pathLst>
            </a:custGeom>
            <a:solidFill>
              <a:schemeClr val="tx1">
                <a:alpha val="21176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8204" name="矩形 370"/>
          <p:cNvSpPr>
            <a:spLocks noChangeArrowheads="1"/>
          </p:cNvSpPr>
          <p:nvPr/>
        </p:nvSpPr>
        <p:spPr bwMode="auto">
          <a:xfrm>
            <a:off x="3514725" y="4546600"/>
            <a:ext cx="404653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200">
                <a:latin charset="0" pitchFamily="66" typeface="Vivaldi"/>
              </a:rPr>
              <a:t>He doesn't haunt my dreams as I feared that night. Instead I am flying far across fields and woods, looking down on those below me. Suddenly I fall to the ground and it is only when I wake up that I realize I was shot by a hunter, brought down by the burden of not the bullet but the soul of the man who shot it.</a:t>
            </a:r>
          </a:p>
        </p:txBody>
      </p:sp>
      <p:grpSp>
        <p:nvGrpSpPr>
          <p:cNvPr id="8205" name="组合 1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7180" name="组合 2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7182" name="Group 8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3" name="文本框 5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7181" name="文本框 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3" name="矩形 360"/>
          <p:cNvSpPr>
            <a:spLocks noChangeArrowheads="1"/>
          </p:cNvSpPr>
          <p:nvPr/>
        </p:nvSpPr>
        <p:spPr bwMode="auto">
          <a:xfrm>
            <a:off x="3486150" y="3289300"/>
            <a:ext cx="4103688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那天晚上，出乎意料的是，他并没有入到我的梦中。在梦里，我飞过田野和森林，俯瞰着大地。突然间，我掉了下来……醒来后才发现原来自己被猎人打中了，但是令我坠落的不是他的子弹，而是他的灵魂。</a:t>
            </a:r>
          </a:p>
        </p:txBody>
      </p:sp>
      <p:grpSp>
        <p:nvGrpSpPr>
          <p:cNvPr id="8214" name="组合 375"/>
          <p:cNvGrpSpPr/>
          <p:nvPr/>
        </p:nvGrpSpPr>
        <p:grpSpPr>
          <a:xfrm>
            <a:off x="3586163" y="2725738"/>
            <a:ext cx="3905250" cy="400050"/>
            <a:chExt cx="3905165" cy="400110"/>
          </a:xfrm>
        </p:grpSpPr>
        <p:sp>
          <p:nvSpPr>
            <p:cNvPr id="7176" name="矩形 365"/>
            <p:cNvSpPr>
              <a:spLocks noChangeArrowheads="1"/>
            </p:cNvSpPr>
            <p:nvPr/>
          </p:nvSpPr>
          <p:spPr bwMode="auto">
            <a:xfrm>
              <a:off x="1219174" y="0"/>
              <a:ext cx="1452848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一个小标题</a:t>
              </a:r>
            </a:p>
          </p:txBody>
        </p:sp>
        <p:cxnSp>
          <p:nvCxnSpPr>
            <p:cNvPr id="7177" name="直接连接符 372"/>
            <p:cNvCxnSpPr>
              <a:cxnSpLocks noChangeShapeType="1"/>
            </p:cNvCxnSpPr>
            <p:nvPr/>
          </p:nvCxnSpPr>
          <p:spPr bwMode="auto">
            <a:xfrm>
              <a:off x="0" y="376293"/>
              <a:ext cx="3905165" cy="95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89462" l="0" r="100000" t="0">
                        <a14:foregroundMark x1="78462" x2="78462" y1="36771" y2="36771"/>
                        <a14:foregroundMark x1="85385" x2="85385" y1="35202" y2="35202"/>
                        <a14:foregroundMark x1="73385" x2="73385" y1="35874" y2="35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577272" y="960120"/>
            <a:ext cx="3555050" cy="42481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204"/>
      <p:bldP grpId="0" spid="821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218" name="组合 1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8239" name="组合 2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8241" name="Group 8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42" name="文本框 5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8240" name="文本框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3" name="组合 126"/>
          <p:cNvGrpSpPr/>
          <p:nvPr/>
        </p:nvGrpSpPr>
        <p:grpSpPr>
          <a:xfrm>
            <a:off x="4592004" y="2731069"/>
            <a:ext cx="2938200" cy="2267866"/>
            <a:chOff x="443911" y="299024"/>
            <a:chExt cx="2938500" cy="2267904"/>
          </a:xfrm>
        </p:grpSpPr>
        <p:pic>
          <p:nvPicPr>
            <p:cNvPr id="8235" name="图片 81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-464"/>
            <a:stretch>
              <a:fillRect/>
            </a:stretch>
          </p:blipFill>
          <p:spPr bwMode="auto">
            <a:xfrm flipH="1" rot="19170724">
              <a:off x="443911" y="1259919"/>
              <a:ext cx="1135956" cy="91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25" name="组合 120"/>
            <p:cNvGrpSpPr/>
            <p:nvPr/>
          </p:nvGrpSpPr>
          <p:grpSpPr>
            <a:xfrm>
              <a:off x="599983" y="299024"/>
              <a:ext cx="2782428" cy="2267904"/>
              <a:chExt cx="2782428" cy="2267904"/>
            </a:xfrm>
          </p:grpSpPr>
          <p:grpSp>
            <p:nvGrpSpPr>
              <p:cNvPr id="8227" name="Group 4"/>
              <p:cNvGrpSpPr/>
              <p:nvPr/>
            </p:nvGrpSpPr>
            <p:grpSpPr>
              <a:xfrm>
                <a:off x="0" y="0"/>
                <a:ext cx="2782428" cy="2267904"/>
                <a:chExt cx="6538" cy="5329"/>
              </a:xfrm>
            </p:grpSpPr>
            <p:sp>
              <p:nvSpPr>
                <p:cNvPr id="8231" name="Freeform 5"/>
                <p:cNvSpPr/>
                <p:nvPr/>
              </p:nvSpPr>
              <p:spPr bwMode="auto">
                <a:xfrm>
                  <a:off x="0" y="-1"/>
                  <a:ext cx="6536" cy="5331"/>
                </a:xfrm>
                <a:custGeom>
                  <a:gdLst>
                    <a:gd fmla="*/ 1196 w 2765" name="T0"/>
                    <a:gd fmla="*/ 4465 h 2253" name="T1"/>
                    <a:gd fmla="*/ 3246 w 2765" name="T2"/>
                    <a:gd fmla="*/ 5331 h 2253" name="T3"/>
                    <a:gd fmla="*/ 5295 w 2765" name="T4"/>
                    <a:gd fmla="*/ 4465 h 2253" name="T5"/>
                    <a:gd fmla="*/ 5295 w 2765" name="T6"/>
                    <a:gd fmla="*/ 4465 h 2253" name="T7"/>
                    <a:gd fmla="*/ 5716 w 2765" name="T8"/>
                    <a:gd fmla="*/ 4403 h 2253" name="T9"/>
                    <a:gd fmla="*/ 6300 w 2765" name="T10"/>
                    <a:gd fmla="*/ 3566 h 2253" name="T11"/>
                    <a:gd fmla="*/ 6262 w 2765" name="T12"/>
                    <a:gd fmla="*/ 2842 h 2253" name="T13"/>
                    <a:gd fmla="*/ 6536 w 2765" name="T14"/>
                    <a:gd fmla="*/ 2605 h 2253" name="T15"/>
                    <a:gd fmla="*/ 6262 w 2765" name="T16"/>
                    <a:gd fmla="*/ 2369 h 2253" name="T17"/>
                    <a:gd fmla="*/ 6300 w 2765" name="T18"/>
                    <a:gd fmla="*/ 1644 h 2253" name="T19"/>
                    <a:gd fmla="*/ 5716 w 2765" name="T20"/>
                    <a:gd fmla="*/ 807 h 2253" name="T21"/>
                    <a:gd fmla="*/ 5189 w 2765" name="T22"/>
                    <a:gd fmla="*/ 748 h 2253" name="T23"/>
                    <a:gd fmla="*/ 5186 w 2765" name="T24"/>
                    <a:gd fmla="*/ 748 h 2253" name="T25"/>
                    <a:gd fmla="*/ 3246 w 2765" name="T26"/>
                    <a:gd fmla="*/ 0 h 2253" name="T27"/>
                    <a:gd fmla="*/ 1307 w 2765" name="T28"/>
                    <a:gd fmla="*/ 745 h 2253" name="T29"/>
                    <a:gd fmla="*/ 1305 w 2765" name="T30"/>
                    <a:gd fmla="*/ 745 h 2253" name="T31"/>
                    <a:gd fmla="*/ 823 w 2765" name="T32"/>
                    <a:gd fmla="*/ 807 h 2253" name="T33"/>
                    <a:gd fmla="*/ 239 w 2765" name="T34"/>
                    <a:gd fmla="*/ 1644 h 2253" name="T35"/>
                    <a:gd fmla="*/ 277 w 2765" name="T36"/>
                    <a:gd fmla="*/ 2369 h 2253" name="T37"/>
                    <a:gd fmla="*/ 0 w 2765" name="T38"/>
                    <a:gd fmla="*/ 2605 h 2253" name="T39"/>
                    <a:gd fmla="*/ 277 w 2765" name="T40"/>
                    <a:gd fmla="*/ 2842 h 2253" name="T41"/>
                    <a:gd fmla="*/ 239 w 2765" name="T42"/>
                    <a:gd fmla="*/ 3566 h 2253" name="T43"/>
                    <a:gd fmla="*/ 823 w 2765" name="T44"/>
                    <a:gd fmla="*/ 4403 h 2253" name="T45"/>
                    <a:gd fmla="*/ 1196 w 2765" name="T46"/>
                    <a:gd fmla="*/ 4463 h 2253" name="T47"/>
                    <a:gd fmla="*/ 1196 w 2765" name="T48"/>
                    <a:gd fmla="*/ 4465 h 2253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  <a:gd fmla="*/ 0 60000 65536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</a:gdLst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b="b" l="0" r="r" t="0"/>
                  <a:pathLst>
                    <a:path h="2253" w="2765">
                      <a:moveTo>
                        <a:pt x="506" y="1887"/>
                      </a:moveTo>
                      <a:cubicBezTo>
                        <a:pt x="697" y="2108"/>
                        <a:pt x="1014" y="2253"/>
                        <a:pt x="1373" y="2253"/>
                      </a:cubicBezTo>
                      <a:cubicBezTo>
                        <a:pt x="1732" y="2253"/>
                        <a:pt x="2049" y="2108"/>
                        <a:pt x="2240" y="1887"/>
                      </a:cubicBezTo>
                      <a:cubicBezTo>
                        <a:pt x="2240" y="1887"/>
                        <a:pt x="2240" y="1887"/>
                        <a:pt x="2240" y="1887"/>
                      </a:cubicBezTo>
                      <a:cubicBezTo>
                        <a:pt x="2299" y="1887"/>
                        <a:pt x="2358" y="1880"/>
                        <a:pt x="2418" y="1861"/>
                      </a:cubicBezTo>
                      <a:cubicBezTo>
                        <a:pt x="2589" y="1808"/>
                        <a:pt x="2667" y="1656"/>
                        <a:pt x="2665" y="1507"/>
                      </a:cubicBezTo>
                      <a:cubicBezTo>
                        <a:pt x="2662" y="1373"/>
                        <a:pt x="2610" y="1290"/>
                        <a:pt x="2649" y="1201"/>
                      </a:cubicBezTo>
                      <a:cubicBezTo>
                        <a:pt x="2686" y="1115"/>
                        <a:pt x="2765" y="1101"/>
                        <a:pt x="2765" y="1101"/>
                      </a:cubicBezTo>
                      <a:cubicBezTo>
                        <a:pt x="2765" y="1101"/>
                        <a:pt x="2686" y="1087"/>
                        <a:pt x="2649" y="1001"/>
                      </a:cubicBezTo>
                      <a:cubicBezTo>
                        <a:pt x="2610" y="912"/>
                        <a:pt x="2662" y="830"/>
                        <a:pt x="2665" y="695"/>
                      </a:cubicBezTo>
                      <a:cubicBezTo>
                        <a:pt x="2667" y="546"/>
                        <a:pt x="2589" y="394"/>
                        <a:pt x="2418" y="341"/>
                      </a:cubicBezTo>
                      <a:cubicBezTo>
                        <a:pt x="2343" y="317"/>
                        <a:pt x="2267" y="312"/>
                        <a:pt x="2195" y="316"/>
                      </a:cubicBezTo>
                      <a:cubicBezTo>
                        <a:pt x="2194" y="316"/>
                        <a:pt x="2194" y="316"/>
                        <a:pt x="2194" y="316"/>
                      </a:cubicBezTo>
                      <a:cubicBezTo>
                        <a:pt x="2001" y="123"/>
                        <a:pt x="1705" y="0"/>
                        <a:pt x="1373" y="0"/>
                      </a:cubicBezTo>
                      <a:cubicBezTo>
                        <a:pt x="1042" y="0"/>
                        <a:pt x="747" y="123"/>
                        <a:pt x="553" y="315"/>
                      </a:cubicBezTo>
                      <a:cubicBezTo>
                        <a:pt x="552" y="315"/>
                        <a:pt x="552" y="315"/>
                        <a:pt x="552" y="315"/>
                      </a:cubicBezTo>
                      <a:cubicBezTo>
                        <a:pt x="486" y="313"/>
                        <a:pt x="417" y="319"/>
                        <a:pt x="348" y="341"/>
                      </a:cubicBezTo>
                      <a:cubicBezTo>
                        <a:pt x="177" y="394"/>
                        <a:pt x="99" y="546"/>
                        <a:pt x="101" y="695"/>
                      </a:cubicBezTo>
                      <a:cubicBezTo>
                        <a:pt x="104" y="830"/>
                        <a:pt x="155" y="912"/>
                        <a:pt x="117" y="1001"/>
                      </a:cubicBezTo>
                      <a:cubicBezTo>
                        <a:pt x="80" y="1087"/>
                        <a:pt x="0" y="1101"/>
                        <a:pt x="0" y="1101"/>
                      </a:cubicBezTo>
                      <a:cubicBezTo>
                        <a:pt x="0" y="1101"/>
                        <a:pt x="80" y="1115"/>
                        <a:pt x="117" y="1201"/>
                      </a:cubicBezTo>
                      <a:cubicBezTo>
                        <a:pt x="155" y="1290"/>
                        <a:pt x="104" y="1373"/>
                        <a:pt x="101" y="1507"/>
                      </a:cubicBezTo>
                      <a:cubicBezTo>
                        <a:pt x="99" y="1656"/>
                        <a:pt x="177" y="1808"/>
                        <a:pt x="348" y="1861"/>
                      </a:cubicBezTo>
                      <a:cubicBezTo>
                        <a:pt x="401" y="1878"/>
                        <a:pt x="454" y="1885"/>
                        <a:pt x="506" y="1886"/>
                      </a:cubicBezTo>
                      <a:lnTo>
                        <a:pt x="506" y="1887"/>
                      </a:lnTo>
                      <a:close/>
                    </a:path>
                  </a:pathLst>
                </a:custGeom>
                <a:solidFill>
                  <a:srgbClr val="D6CB8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8232" name="Freeform 6"/>
                <p:cNvSpPr/>
                <p:nvPr/>
              </p:nvSpPr>
              <p:spPr bwMode="auto">
                <a:xfrm>
                  <a:off x="158" y="61"/>
                  <a:ext cx="6224" cy="5205"/>
                </a:xfrm>
                <a:custGeom>
                  <a:gdLst>
                    <a:gd fmla="*/ 1194 w 2632" name="T0"/>
                    <a:gd fmla="*/ 729 h 2200" name="T1"/>
                    <a:gd fmla="*/ 1178 w 2632" name="T2"/>
                    <a:gd fmla="*/ 745 h 2200" name="T3"/>
                    <a:gd fmla="*/ 1149 w 2632" name="T4"/>
                    <a:gd fmla="*/ 748 h 2200" name="T5"/>
                    <a:gd fmla="*/ 1145 w 2632" name="T6"/>
                    <a:gd fmla="*/ 748 h 2200" name="T7"/>
                    <a:gd fmla="*/ 683 w 2632" name="T8"/>
                    <a:gd fmla="*/ 804 h 2200" name="T9"/>
                    <a:gd fmla="*/ 144 w 2632" name="T10"/>
                    <a:gd fmla="*/ 1569 h 2200" name="T11"/>
                    <a:gd fmla="*/ 144 w 2632" name="T12"/>
                    <a:gd fmla="*/ 1583 h 2200" name="T13"/>
                    <a:gd fmla="*/ 184 w 2632" name="T14"/>
                    <a:gd fmla="*/ 1900 h 2200" name="T15"/>
                    <a:gd fmla="*/ 215 w 2632" name="T16"/>
                    <a:gd fmla="*/ 2139 h 2200" name="T17"/>
                    <a:gd fmla="*/ 175 w 2632" name="T18"/>
                    <a:gd fmla="*/ 2333 h 2200" name="T19"/>
                    <a:gd fmla="*/ 0 w 2632" name="T20"/>
                    <a:gd fmla="*/ 2543 h 2200" name="T21"/>
                    <a:gd fmla="*/ 175 w 2632" name="T22"/>
                    <a:gd fmla="*/ 2754 h 2200" name="T23"/>
                    <a:gd fmla="*/ 215 w 2632" name="T24"/>
                    <a:gd fmla="*/ 2948 h 2200" name="T25"/>
                    <a:gd fmla="*/ 184 w 2632" name="T26"/>
                    <a:gd fmla="*/ 3189 h 2200" name="T27"/>
                    <a:gd fmla="*/ 144 w 2632" name="T28"/>
                    <a:gd fmla="*/ 3506 h 2200" name="T29"/>
                    <a:gd fmla="*/ 144 w 2632" name="T30"/>
                    <a:gd fmla="*/ 3520 h 2200" name="T31"/>
                    <a:gd fmla="*/ 683 w 2632" name="T32"/>
                    <a:gd fmla="*/ 4282 h 2200" name="T33"/>
                    <a:gd fmla="*/ 1040 w 2632" name="T34"/>
                    <a:gd fmla="*/ 4339 h 2200" name="T35"/>
                    <a:gd fmla="*/ 1066 w 2632" name="T36"/>
                    <a:gd fmla="*/ 4339 h 2200" name="T37"/>
                    <a:gd fmla="*/ 1085 w 2632" name="T38"/>
                    <a:gd fmla="*/ 4360 h 2200" name="T39"/>
                    <a:gd fmla="*/ 3088 w 2632" name="T40"/>
                    <a:gd fmla="*/ 5205 h 2200" name="T41"/>
                    <a:gd fmla="*/ 5091 w 2632" name="T42"/>
                    <a:gd fmla="*/ 4363 h 2200" name="T43"/>
                    <a:gd fmla="*/ 5110 w 2632" name="T44"/>
                    <a:gd fmla="*/ 4341 h 2200" name="T45"/>
                    <a:gd fmla="*/ 5139 w 2632" name="T46"/>
                    <a:gd fmla="*/ 4341 h 2200" name="T47"/>
                    <a:gd fmla="*/ 5541 w 2632" name="T48"/>
                    <a:gd fmla="*/ 4282 h 2200" name="T49"/>
                    <a:gd fmla="*/ 6080 w 2632" name="T50"/>
                    <a:gd fmla="*/ 3520 h 2200" name="T51"/>
                    <a:gd fmla="*/ 6080 w 2632" name="T52"/>
                    <a:gd fmla="*/ 3506 h 2200" name="T53"/>
                    <a:gd fmla="*/ 6040 w 2632" name="T54"/>
                    <a:gd fmla="*/ 3189 h 2200" name="T55"/>
                    <a:gd fmla="*/ 6009 w 2632" name="T56"/>
                    <a:gd fmla="*/ 2948 h 2200" name="T57"/>
                    <a:gd fmla="*/ 6047 w 2632" name="T58"/>
                    <a:gd fmla="*/ 2754 h 2200" name="T59"/>
                    <a:gd fmla="*/ 6224 w 2632" name="T60"/>
                    <a:gd fmla="*/ 2543 h 2200" name="T61"/>
                    <a:gd fmla="*/ 6047 w 2632" name="T62"/>
                    <a:gd fmla="*/ 2333 h 2200" name="T63"/>
                    <a:gd fmla="*/ 6009 w 2632" name="T64"/>
                    <a:gd fmla="*/ 2139 h 2200" name="T65"/>
                    <a:gd fmla="*/ 6040 w 2632" name="T66"/>
                    <a:gd fmla="*/ 1900 h 2200" name="T67"/>
                    <a:gd fmla="*/ 6080 w 2632" name="T68"/>
                    <a:gd fmla="*/ 1583 h 2200" name="T69"/>
                    <a:gd fmla="*/ 6080 w 2632" name="T70"/>
                    <a:gd fmla="*/ 1569 h 2200" name="T71"/>
                    <a:gd fmla="*/ 5541 w 2632" name="T72"/>
                    <a:gd fmla="*/ 804 h 2200" name="T73"/>
                    <a:gd fmla="*/ 5035 w 2632" name="T74"/>
                    <a:gd fmla="*/ 750 h 2200" name="T75"/>
                    <a:gd fmla="*/ 5006 w 2632" name="T76"/>
                    <a:gd fmla="*/ 750 h 2200" name="T77"/>
                    <a:gd fmla="*/ 4987 w 2632" name="T78"/>
                    <a:gd fmla="*/ 731 h 2200" name="T79"/>
                    <a:gd fmla="*/ 3088 w 2632" name="T80"/>
                    <a:gd fmla="*/ 0 h 2200" name="T81"/>
                    <a:gd fmla="*/ 1194 w 2632" name="T82"/>
                    <a:gd fmla="*/ 729 h 2200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</a:gdLst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b="b" l="0" r="r" t="0"/>
                  <a:pathLst>
                    <a:path h="2200" w="2632">
                      <a:moveTo>
                        <a:pt x="505" y="308"/>
                      </a:moveTo>
                      <a:cubicBezTo>
                        <a:pt x="498" y="315"/>
                        <a:pt x="498" y="315"/>
                        <a:pt x="498" y="315"/>
                      </a:cubicBezTo>
                      <a:cubicBezTo>
                        <a:pt x="486" y="316"/>
                        <a:pt x="486" y="316"/>
                        <a:pt x="486" y="316"/>
                      </a:cubicBezTo>
                      <a:cubicBezTo>
                        <a:pt x="484" y="316"/>
                        <a:pt x="484" y="316"/>
                        <a:pt x="484" y="316"/>
                      </a:cubicBezTo>
                      <a:cubicBezTo>
                        <a:pt x="412" y="314"/>
                        <a:pt x="348" y="322"/>
                        <a:pt x="289" y="340"/>
                      </a:cubicBezTo>
                      <a:cubicBezTo>
                        <a:pt x="121" y="393"/>
                        <a:pt x="61" y="540"/>
                        <a:pt x="61" y="663"/>
                      </a:cubicBezTo>
                      <a:cubicBezTo>
                        <a:pt x="61" y="665"/>
                        <a:pt x="61" y="667"/>
                        <a:pt x="61" y="669"/>
                      </a:cubicBezTo>
                      <a:cubicBezTo>
                        <a:pt x="62" y="719"/>
                        <a:pt x="70" y="764"/>
                        <a:pt x="78" y="803"/>
                      </a:cubicBezTo>
                      <a:cubicBezTo>
                        <a:pt x="85" y="838"/>
                        <a:pt x="91" y="871"/>
                        <a:pt x="91" y="904"/>
                      </a:cubicBezTo>
                      <a:cubicBezTo>
                        <a:pt x="91" y="931"/>
                        <a:pt x="87" y="958"/>
                        <a:pt x="74" y="986"/>
                      </a:cubicBezTo>
                      <a:cubicBezTo>
                        <a:pt x="55" y="1030"/>
                        <a:pt x="26" y="1058"/>
                        <a:pt x="0" y="1075"/>
                      </a:cubicBezTo>
                      <a:cubicBezTo>
                        <a:pt x="26" y="1092"/>
                        <a:pt x="55" y="1120"/>
                        <a:pt x="74" y="1164"/>
                      </a:cubicBezTo>
                      <a:cubicBezTo>
                        <a:pt x="87" y="1192"/>
                        <a:pt x="91" y="1219"/>
                        <a:pt x="91" y="1246"/>
                      </a:cubicBezTo>
                      <a:cubicBezTo>
                        <a:pt x="91" y="1279"/>
                        <a:pt x="85" y="1312"/>
                        <a:pt x="78" y="1348"/>
                      </a:cubicBezTo>
                      <a:cubicBezTo>
                        <a:pt x="70" y="1387"/>
                        <a:pt x="62" y="1431"/>
                        <a:pt x="61" y="1482"/>
                      </a:cubicBezTo>
                      <a:cubicBezTo>
                        <a:pt x="61" y="1484"/>
                        <a:pt x="61" y="1486"/>
                        <a:pt x="61" y="1488"/>
                      </a:cubicBezTo>
                      <a:cubicBezTo>
                        <a:pt x="61" y="1610"/>
                        <a:pt x="121" y="1757"/>
                        <a:pt x="289" y="1810"/>
                      </a:cubicBezTo>
                      <a:cubicBezTo>
                        <a:pt x="334" y="1824"/>
                        <a:pt x="384" y="1832"/>
                        <a:pt x="440" y="1834"/>
                      </a:cubicBezTo>
                      <a:cubicBezTo>
                        <a:pt x="451" y="1834"/>
                        <a:pt x="451" y="1834"/>
                        <a:pt x="451" y="1834"/>
                      </a:cubicBezTo>
                      <a:cubicBezTo>
                        <a:pt x="459" y="1843"/>
                        <a:pt x="459" y="1843"/>
                        <a:pt x="459" y="1843"/>
                      </a:cubicBezTo>
                      <a:cubicBezTo>
                        <a:pt x="652" y="2066"/>
                        <a:pt x="968" y="2200"/>
                        <a:pt x="1306" y="2200"/>
                      </a:cubicBezTo>
                      <a:cubicBezTo>
                        <a:pt x="1644" y="2200"/>
                        <a:pt x="1960" y="2067"/>
                        <a:pt x="2153" y="1844"/>
                      </a:cubicBezTo>
                      <a:cubicBezTo>
                        <a:pt x="2161" y="1835"/>
                        <a:pt x="2161" y="1835"/>
                        <a:pt x="2161" y="1835"/>
                      </a:cubicBezTo>
                      <a:cubicBezTo>
                        <a:pt x="2173" y="1835"/>
                        <a:pt x="2173" y="1835"/>
                        <a:pt x="2173" y="1835"/>
                      </a:cubicBezTo>
                      <a:cubicBezTo>
                        <a:pt x="2235" y="1834"/>
                        <a:pt x="2290" y="1826"/>
                        <a:pt x="2343" y="1810"/>
                      </a:cubicBezTo>
                      <a:cubicBezTo>
                        <a:pt x="2511" y="1757"/>
                        <a:pt x="2571" y="1610"/>
                        <a:pt x="2571" y="1488"/>
                      </a:cubicBezTo>
                      <a:cubicBezTo>
                        <a:pt x="2571" y="1486"/>
                        <a:pt x="2571" y="1484"/>
                        <a:pt x="2571" y="1482"/>
                      </a:cubicBezTo>
                      <a:cubicBezTo>
                        <a:pt x="2570" y="1431"/>
                        <a:pt x="2562" y="1387"/>
                        <a:pt x="2554" y="1348"/>
                      </a:cubicBezTo>
                      <a:cubicBezTo>
                        <a:pt x="2547" y="1312"/>
                        <a:pt x="2541" y="1279"/>
                        <a:pt x="2541" y="1246"/>
                      </a:cubicBezTo>
                      <a:cubicBezTo>
                        <a:pt x="2541" y="1219"/>
                        <a:pt x="2545" y="1192"/>
                        <a:pt x="2557" y="1164"/>
                      </a:cubicBezTo>
                      <a:cubicBezTo>
                        <a:pt x="2577" y="1120"/>
                        <a:pt x="2606" y="1092"/>
                        <a:pt x="2632" y="1075"/>
                      </a:cubicBezTo>
                      <a:cubicBezTo>
                        <a:pt x="2606" y="1058"/>
                        <a:pt x="2577" y="1030"/>
                        <a:pt x="2557" y="986"/>
                      </a:cubicBezTo>
                      <a:cubicBezTo>
                        <a:pt x="2545" y="958"/>
                        <a:pt x="2541" y="931"/>
                        <a:pt x="2541" y="904"/>
                      </a:cubicBezTo>
                      <a:cubicBezTo>
                        <a:pt x="2541" y="871"/>
                        <a:pt x="2547" y="838"/>
                        <a:pt x="2554" y="803"/>
                      </a:cubicBezTo>
                      <a:cubicBezTo>
                        <a:pt x="2562" y="764"/>
                        <a:pt x="2570" y="719"/>
                        <a:pt x="2571" y="669"/>
                      </a:cubicBezTo>
                      <a:cubicBezTo>
                        <a:pt x="2571" y="667"/>
                        <a:pt x="2571" y="665"/>
                        <a:pt x="2571" y="663"/>
                      </a:cubicBezTo>
                      <a:cubicBezTo>
                        <a:pt x="2571" y="540"/>
                        <a:pt x="2511" y="393"/>
                        <a:pt x="2343" y="340"/>
                      </a:cubicBezTo>
                      <a:cubicBezTo>
                        <a:pt x="2279" y="320"/>
                        <a:pt x="2209" y="312"/>
                        <a:pt x="2129" y="317"/>
                      </a:cubicBezTo>
                      <a:cubicBezTo>
                        <a:pt x="2117" y="317"/>
                        <a:pt x="2117" y="317"/>
                        <a:pt x="2117" y="317"/>
                      </a:cubicBezTo>
                      <a:cubicBezTo>
                        <a:pt x="2109" y="309"/>
                        <a:pt x="2109" y="309"/>
                        <a:pt x="2109" y="309"/>
                      </a:cubicBezTo>
                      <a:cubicBezTo>
                        <a:pt x="1912" y="113"/>
                        <a:pt x="1619" y="0"/>
                        <a:pt x="1306" y="0"/>
                      </a:cubicBezTo>
                      <a:cubicBezTo>
                        <a:pt x="994" y="0"/>
                        <a:pt x="702" y="112"/>
                        <a:pt x="505" y="308"/>
                      </a:cubicBezTo>
                      <a:close/>
                    </a:path>
                  </a:pathLst>
                </a:custGeom>
                <a:solidFill>
                  <a:srgbClr val="F8F2D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8233" name="Freeform 7"/>
                <p:cNvSpPr/>
                <p:nvPr/>
              </p:nvSpPr>
              <p:spPr bwMode="auto">
                <a:xfrm>
                  <a:off x="213" y="92"/>
                  <a:ext cx="6111" cy="5144"/>
                </a:xfrm>
                <a:custGeom>
                  <a:gdLst>
                    <a:gd fmla="*/ 1160 w 2586" name="T0"/>
                    <a:gd fmla="*/ 720 h 2173" name="T1"/>
                    <a:gd fmla="*/ 1137 w 2586" name="T2"/>
                    <a:gd fmla="*/ 743 h 2173" name="T3"/>
                    <a:gd fmla="*/ 1094 w 2586" name="T4"/>
                    <a:gd fmla="*/ 746 h 2173" name="T5"/>
                    <a:gd fmla="*/ 1089 w 2586" name="T6"/>
                    <a:gd fmla="*/ 746 h 2173" name="T7"/>
                    <a:gd fmla="*/ 638 w 2586" name="T8"/>
                    <a:gd fmla="*/ 802 h 2173" name="T9"/>
                    <a:gd fmla="*/ 121 w 2586" name="T10"/>
                    <a:gd fmla="*/ 1536 h 2173" name="T11"/>
                    <a:gd fmla="*/ 121 w 2586" name="T12"/>
                    <a:gd fmla="*/ 1548 h 2173" name="T13"/>
                    <a:gd fmla="*/ 161 w 2586" name="T14"/>
                    <a:gd fmla="*/ 1861 h 2173" name="T15"/>
                    <a:gd fmla="*/ 191 w 2586" name="T16"/>
                    <a:gd fmla="*/ 2107 h 2173" name="T17"/>
                    <a:gd fmla="*/ 151 w 2586" name="T18"/>
                    <a:gd fmla="*/ 2313 h 2173" name="T19"/>
                    <a:gd fmla="*/ 0 w 2586" name="T20"/>
                    <a:gd fmla="*/ 2512 h 2173" name="T21"/>
                    <a:gd fmla="*/ 151 w 2586" name="T22"/>
                    <a:gd fmla="*/ 2710 h 2173" name="T23"/>
                    <a:gd fmla="*/ 191 w 2586" name="T24"/>
                    <a:gd fmla="*/ 2916 h 2173" name="T25"/>
                    <a:gd fmla="*/ 161 w 2586" name="T26"/>
                    <a:gd fmla="*/ 3163 h 2173" name="T27"/>
                    <a:gd fmla="*/ 121 w 2586" name="T28"/>
                    <a:gd fmla="*/ 3475 h 2173" name="T29"/>
                    <a:gd fmla="*/ 121 w 2586" name="T30"/>
                    <a:gd fmla="*/ 3489 h 2173" name="T31"/>
                    <a:gd fmla="*/ 638 w 2586" name="T32"/>
                    <a:gd fmla="*/ 4221 h 2173" name="T33"/>
                    <a:gd fmla="*/ 985 w 2586" name="T34"/>
                    <a:gd fmla="*/ 4275 h 2173" name="T35"/>
                    <a:gd fmla="*/ 1026 w 2586" name="T36"/>
                    <a:gd fmla="*/ 4278 h 2173" name="T37"/>
                    <a:gd fmla="*/ 1054 w 2586" name="T38"/>
                    <a:gd fmla="*/ 4308 h 2173" name="T39"/>
                    <a:gd fmla="*/ 3032 w 2586" name="T40"/>
                    <a:gd fmla="*/ 5144 h 2173" name="T41"/>
                    <a:gd fmla="*/ 5010 w 2586" name="T42"/>
                    <a:gd fmla="*/ 4311 h 2173" name="T43"/>
                    <a:gd fmla="*/ 5038 w 2586" name="T44"/>
                    <a:gd fmla="*/ 4278 h 2173" name="T45"/>
                    <a:gd fmla="*/ 5081 w 2586" name="T46"/>
                    <a:gd fmla="*/ 4278 h 2173" name="T47"/>
                    <a:gd fmla="*/ 5473 w 2586" name="T48"/>
                    <a:gd fmla="*/ 4221 h 2173" name="T49"/>
                    <a:gd fmla="*/ 5990 w 2586" name="T50"/>
                    <a:gd fmla="*/ 3489 h 2173" name="T51"/>
                    <a:gd fmla="*/ 5990 w 2586" name="T52"/>
                    <a:gd fmla="*/ 3475 h 2173" name="T53"/>
                    <a:gd fmla="*/ 5950 w 2586" name="T54"/>
                    <a:gd fmla="*/ 3163 h 2173" name="T55"/>
                    <a:gd fmla="*/ 5920 w 2586" name="T56"/>
                    <a:gd fmla="*/ 2916 h 2173" name="T57"/>
                    <a:gd fmla="*/ 5960 w 2586" name="T58"/>
                    <a:gd fmla="*/ 2710 h 2173" name="T59"/>
                    <a:gd fmla="*/ 6111 w 2586" name="T60"/>
                    <a:gd fmla="*/ 2512 h 2173" name="T61"/>
                    <a:gd fmla="*/ 5960 w 2586" name="T62"/>
                    <a:gd fmla="*/ 2313 h 2173" name="T63"/>
                    <a:gd fmla="*/ 5920 w 2586" name="T64"/>
                    <a:gd fmla="*/ 2107 h 2173" name="T65"/>
                    <a:gd fmla="*/ 5950 w 2586" name="T66"/>
                    <a:gd fmla="*/ 1861 h 2173" name="T67"/>
                    <a:gd fmla="*/ 5990 w 2586" name="T68"/>
                    <a:gd fmla="*/ 1548 h 2173" name="T69"/>
                    <a:gd fmla="*/ 5990 w 2586" name="T70"/>
                    <a:gd fmla="*/ 1536 h 2173" name="T71"/>
                    <a:gd fmla="*/ 5473 w 2586" name="T72"/>
                    <a:gd fmla="*/ 802 h 2173" name="T73"/>
                    <a:gd fmla="*/ 4979 w 2586" name="T74"/>
                    <a:gd fmla="*/ 748 h 2173" name="T75"/>
                    <a:gd fmla="*/ 4937 w 2586" name="T76"/>
                    <a:gd fmla="*/ 750 h 2173" name="T77"/>
                    <a:gd fmla="*/ 4906 w 2586" name="T78"/>
                    <a:gd fmla="*/ 722 h 2173" name="T79"/>
                    <a:gd fmla="*/ 3032 w 2586" name="T80"/>
                    <a:gd fmla="*/ 0 h 2173" name="T81"/>
                    <a:gd fmla="*/ 1160 w 2586" name="T82"/>
                    <a:gd fmla="*/ 720 h 2173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</a:gdLst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b="b" l="0" r="r" t="0"/>
                  <a:pathLst>
                    <a:path h="2173" w="2586">
                      <a:moveTo>
                        <a:pt x="491" y="304"/>
                      </a:moveTo>
                      <a:cubicBezTo>
                        <a:pt x="481" y="314"/>
                        <a:pt x="481" y="314"/>
                        <a:pt x="481" y="314"/>
                      </a:cubicBezTo>
                      <a:cubicBezTo>
                        <a:pt x="463" y="315"/>
                        <a:pt x="463" y="315"/>
                        <a:pt x="463" y="315"/>
                      </a:cubicBezTo>
                      <a:cubicBezTo>
                        <a:pt x="461" y="315"/>
                        <a:pt x="461" y="315"/>
                        <a:pt x="461" y="315"/>
                      </a:cubicBezTo>
                      <a:cubicBezTo>
                        <a:pt x="390" y="313"/>
                        <a:pt x="328" y="321"/>
                        <a:pt x="270" y="339"/>
                      </a:cubicBezTo>
                      <a:cubicBezTo>
                        <a:pt x="109" y="389"/>
                        <a:pt x="51" y="532"/>
                        <a:pt x="51" y="649"/>
                      </a:cubicBezTo>
                      <a:cubicBezTo>
                        <a:pt x="51" y="654"/>
                        <a:pt x="51" y="654"/>
                        <a:pt x="51" y="654"/>
                      </a:cubicBezTo>
                      <a:cubicBezTo>
                        <a:pt x="52" y="704"/>
                        <a:pt x="61" y="748"/>
                        <a:pt x="68" y="786"/>
                      </a:cubicBezTo>
                      <a:cubicBezTo>
                        <a:pt x="75" y="822"/>
                        <a:pt x="81" y="856"/>
                        <a:pt x="81" y="890"/>
                      </a:cubicBezTo>
                      <a:cubicBezTo>
                        <a:pt x="81" y="921"/>
                        <a:pt x="75" y="950"/>
                        <a:pt x="64" y="977"/>
                      </a:cubicBezTo>
                      <a:cubicBezTo>
                        <a:pt x="49" y="1011"/>
                        <a:pt x="27" y="1039"/>
                        <a:pt x="0" y="1061"/>
                      </a:cubicBezTo>
                      <a:cubicBezTo>
                        <a:pt x="27" y="1083"/>
                        <a:pt x="49" y="1111"/>
                        <a:pt x="64" y="1145"/>
                      </a:cubicBezTo>
                      <a:cubicBezTo>
                        <a:pt x="75" y="1172"/>
                        <a:pt x="81" y="1201"/>
                        <a:pt x="81" y="1232"/>
                      </a:cubicBezTo>
                      <a:cubicBezTo>
                        <a:pt x="81" y="1266"/>
                        <a:pt x="75" y="1300"/>
                        <a:pt x="68" y="1336"/>
                      </a:cubicBezTo>
                      <a:cubicBezTo>
                        <a:pt x="61" y="1375"/>
                        <a:pt x="52" y="1418"/>
                        <a:pt x="51" y="1468"/>
                      </a:cubicBezTo>
                      <a:cubicBezTo>
                        <a:pt x="51" y="1474"/>
                        <a:pt x="51" y="1474"/>
                        <a:pt x="51" y="1474"/>
                      </a:cubicBezTo>
                      <a:cubicBezTo>
                        <a:pt x="51" y="1590"/>
                        <a:pt x="109" y="1733"/>
                        <a:pt x="270" y="1783"/>
                      </a:cubicBezTo>
                      <a:cubicBezTo>
                        <a:pt x="314" y="1797"/>
                        <a:pt x="362" y="1805"/>
                        <a:pt x="417" y="1806"/>
                      </a:cubicBezTo>
                      <a:cubicBezTo>
                        <a:pt x="434" y="1807"/>
                        <a:pt x="434" y="1807"/>
                        <a:pt x="434" y="1807"/>
                      </a:cubicBezTo>
                      <a:cubicBezTo>
                        <a:pt x="446" y="1820"/>
                        <a:pt x="446" y="1820"/>
                        <a:pt x="446" y="1820"/>
                      </a:cubicBezTo>
                      <a:cubicBezTo>
                        <a:pt x="636" y="2041"/>
                        <a:pt x="949" y="2173"/>
                        <a:pt x="1283" y="2173"/>
                      </a:cubicBezTo>
                      <a:cubicBezTo>
                        <a:pt x="1617" y="2173"/>
                        <a:pt x="1930" y="2041"/>
                        <a:pt x="2120" y="1821"/>
                      </a:cubicBezTo>
                      <a:cubicBezTo>
                        <a:pt x="2132" y="1807"/>
                        <a:pt x="2132" y="1807"/>
                        <a:pt x="2132" y="1807"/>
                      </a:cubicBezTo>
                      <a:cubicBezTo>
                        <a:pt x="2150" y="1807"/>
                        <a:pt x="2150" y="1807"/>
                        <a:pt x="2150" y="1807"/>
                      </a:cubicBezTo>
                      <a:cubicBezTo>
                        <a:pt x="2210" y="1807"/>
                        <a:pt x="2265" y="1799"/>
                        <a:pt x="2316" y="1783"/>
                      </a:cubicBezTo>
                      <a:cubicBezTo>
                        <a:pt x="2477" y="1733"/>
                        <a:pt x="2535" y="1590"/>
                        <a:pt x="2535" y="1474"/>
                      </a:cubicBezTo>
                      <a:cubicBezTo>
                        <a:pt x="2535" y="1468"/>
                        <a:pt x="2535" y="1468"/>
                        <a:pt x="2535" y="1468"/>
                      </a:cubicBezTo>
                      <a:cubicBezTo>
                        <a:pt x="2534" y="1418"/>
                        <a:pt x="2525" y="1375"/>
                        <a:pt x="2518" y="1336"/>
                      </a:cubicBezTo>
                      <a:cubicBezTo>
                        <a:pt x="2511" y="1300"/>
                        <a:pt x="2505" y="1266"/>
                        <a:pt x="2505" y="1232"/>
                      </a:cubicBezTo>
                      <a:cubicBezTo>
                        <a:pt x="2505" y="1201"/>
                        <a:pt x="2510" y="1172"/>
                        <a:pt x="2522" y="1145"/>
                      </a:cubicBezTo>
                      <a:cubicBezTo>
                        <a:pt x="2537" y="1111"/>
                        <a:pt x="2558" y="1083"/>
                        <a:pt x="2586" y="1061"/>
                      </a:cubicBezTo>
                      <a:cubicBezTo>
                        <a:pt x="2558" y="1039"/>
                        <a:pt x="2537" y="1011"/>
                        <a:pt x="2522" y="977"/>
                      </a:cubicBezTo>
                      <a:cubicBezTo>
                        <a:pt x="2510" y="950"/>
                        <a:pt x="2505" y="921"/>
                        <a:pt x="2505" y="890"/>
                      </a:cubicBezTo>
                      <a:cubicBezTo>
                        <a:pt x="2505" y="856"/>
                        <a:pt x="2511" y="822"/>
                        <a:pt x="2518" y="786"/>
                      </a:cubicBezTo>
                      <a:cubicBezTo>
                        <a:pt x="2525" y="748"/>
                        <a:pt x="2534" y="704"/>
                        <a:pt x="2535" y="654"/>
                      </a:cubicBezTo>
                      <a:cubicBezTo>
                        <a:pt x="2535" y="649"/>
                        <a:pt x="2535" y="649"/>
                        <a:pt x="2535" y="649"/>
                      </a:cubicBezTo>
                      <a:cubicBezTo>
                        <a:pt x="2535" y="532"/>
                        <a:pt x="2477" y="389"/>
                        <a:pt x="2316" y="339"/>
                      </a:cubicBezTo>
                      <a:cubicBezTo>
                        <a:pt x="2253" y="319"/>
                        <a:pt x="2185" y="312"/>
                        <a:pt x="2107" y="316"/>
                      </a:cubicBezTo>
                      <a:cubicBezTo>
                        <a:pt x="2089" y="317"/>
                        <a:pt x="2089" y="317"/>
                        <a:pt x="2089" y="317"/>
                      </a:cubicBezTo>
                      <a:cubicBezTo>
                        <a:pt x="2076" y="305"/>
                        <a:pt x="2076" y="305"/>
                        <a:pt x="2076" y="305"/>
                      </a:cubicBezTo>
                      <a:cubicBezTo>
                        <a:pt x="1882" y="111"/>
                        <a:pt x="1593" y="0"/>
                        <a:pt x="1283" y="0"/>
                      </a:cubicBezTo>
                      <a:cubicBezTo>
                        <a:pt x="974" y="0"/>
                        <a:pt x="686" y="110"/>
                        <a:pt x="491" y="304"/>
                      </a:cubicBezTo>
                      <a:close/>
                    </a:path>
                  </a:pathLst>
                </a:custGeom>
                <a:solidFill>
                  <a:srgbClr val="D6CB8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8228" name="组合 92"/>
              <p:cNvGrpSpPr/>
              <p:nvPr/>
            </p:nvGrpSpPr>
            <p:grpSpPr>
              <a:xfrm>
                <a:off x="643253" y="592393"/>
                <a:ext cx="1495923" cy="1060618"/>
                <a:chExt cx="1495923" cy="1060618"/>
              </a:xfrm>
            </p:grpSpPr>
            <p:sp>
              <p:nvSpPr>
                <p:cNvPr id="8229" name="矩形 90"/>
                <p:cNvSpPr>
                  <a:spLocks noChangeArrowheads="1"/>
                </p:cNvSpPr>
                <p:nvPr/>
              </p:nvSpPr>
              <p:spPr bwMode="auto">
                <a:xfrm>
                  <a:off x="20544" y="413531"/>
                  <a:ext cx="1454299" cy="64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en-US" lang="zh-CN" sz="1200">
                      <a:solidFill>
                        <a:srgbClr val="2C2710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水开了，水壶发出警报声，我假装没有听见。</a:t>
                  </a:r>
                </a:p>
              </p:txBody>
            </p:sp>
            <p:sp>
              <p:nvSpPr>
                <p:cNvPr id="8230" name="文本框 91"/>
                <p:cNvSpPr txBox="1">
                  <a:spLocks noChangeArrowheads="1"/>
                </p:cNvSpPr>
                <p:nvPr/>
              </p:nvSpPr>
              <p:spPr bwMode="auto">
                <a:xfrm>
                  <a:off x="6889" y="-814"/>
                  <a:ext cx="1481606" cy="457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zh-CN" lang="en-US" sz="2400">
                      <a:solidFill>
                        <a:srgbClr val="2C2710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{ 小标题 }</a:t>
                  </a:r>
                </a:p>
              </p:txBody>
            </p:sp>
          </p:grpSp>
        </p:grpSp>
        <p:cxnSp>
          <p:nvCxnSpPr>
            <p:cNvPr id="8226" name="直接连接符 94"/>
            <p:cNvCxnSpPr>
              <a:cxnSpLocks noChangeShapeType="1"/>
            </p:cNvCxnSpPr>
            <p:nvPr/>
          </p:nvCxnSpPr>
          <p:spPr bwMode="auto">
            <a:xfrm>
              <a:off x="1114539" y="1292247"/>
              <a:ext cx="1868678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9239" name="组合 124"/>
          <p:cNvGrpSpPr/>
          <p:nvPr/>
        </p:nvGrpSpPr>
        <p:grpSpPr>
          <a:xfrm>
            <a:off x="1222375" y="2066925"/>
            <a:ext cx="3165475" cy="1235075"/>
            <a:chExt cx="3165637" cy="1234954"/>
          </a:xfrm>
        </p:grpSpPr>
        <p:grpSp>
          <p:nvGrpSpPr>
            <p:cNvPr id="8218" name="组合 104"/>
            <p:cNvGrpSpPr/>
            <p:nvPr/>
          </p:nvGrpSpPr>
          <p:grpSpPr>
            <a:xfrm>
              <a:off x="217785" y="97828"/>
              <a:ext cx="912340" cy="912340"/>
              <a:chExt cx="4710831" cy="4710828"/>
            </a:xfrm>
          </p:grpSpPr>
          <p:sp>
            <p:nvSpPr>
              <p:cNvPr id="8222" name="椭圆 105"/>
              <p:cNvSpPr>
                <a:spLocks noChangeArrowheads="1"/>
              </p:cNvSpPr>
              <p:nvPr/>
            </p:nvSpPr>
            <p:spPr bwMode="auto">
              <a:xfrm>
                <a:off x="203456" y="207938"/>
                <a:ext cx="4303645" cy="4294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8223" name="椭圆 106"/>
              <p:cNvSpPr>
                <a:spLocks noChangeArrowheads="1"/>
              </p:cNvSpPr>
              <p:nvPr/>
            </p:nvSpPr>
            <p:spPr bwMode="auto">
              <a:xfrm>
                <a:off x="-1477" y="3031"/>
                <a:ext cx="4713511" cy="4704612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8219" name="文本框 96"/>
            <p:cNvSpPr txBox="1">
              <a:spLocks noChangeArrowheads="1"/>
            </p:cNvSpPr>
            <p:nvPr/>
          </p:nvSpPr>
          <p:spPr bwMode="auto">
            <a:xfrm>
              <a:off x="0" y="0"/>
              <a:ext cx="705204" cy="109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6600">
                  <a:latin charset="0" pitchFamily="66" typeface="Vivaldi"/>
                </a:rPr>
                <a:t>A</a:t>
              </a:r>
            </a:p>
          </p:txBody>
        </p:sp>
        <p:sp>
          <p:nvSpPr>
            <p:cNvPr id="8220" name="文本框 100"/>
            <p:cNvSpPr txBox="1">
              <a:spLocks noChangeArrowheads="1"/>
            </p:cNvSpPr>
            <p:nvPr/>
          </p:nvSpPr>
          <p:spPr bwMode="auto">
            <a:xfrm>
              <a:off x="1208042" y="149534"/>
              <a:ext cx="1614888" cy="365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>
                  <a:latin charset="-122" panose="020b0503020204020204" pitchFamily="34" typeface="微软雅黑"/>
                  <a:ea charset="-122" panose="020b0503020204020204" pitchFamily="34" typeface="微软雅黑"/>
                </a:rPr>
                <a:t>{ 第一个部分 }</a:t>
              </a:r>
            </a:p>
          </p:txBody>
        </p:sp>
        <p:sp>
          <p:nvSpPr>
            <p:cNvPr id="8221" name="矩形 101"/>
            <p:cNvSpPr>
              <a:spLocks noChangeArrowheads="1"/>
            </p:cNvSpPr>
            <p:nvPr/>
          </p:nvSpPr>
          <p:spPr bwMode="auto">
            <a:xfrm>
              <a:off x="1230377" y="496839"/>
              <a:ext cx="1935261" cy="73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 latinLnBrk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我开始意识到，总有那么一只鸟，那么一个人在前面等我</a:t>
              </a:r>
            </a:p>
          </p:txBody>
        </p:sp>
      </p:grpSp>
      <p:grpSp>
        <p:nvGrpSpPr>
          <p:cNvPr id="9246" name="组合 122"/>
          <p:cNvGrpSpPr/>
          <p:nvPr/>
        </p:nvGrpSpPr>
        <p:grpSpPr>
          <a:xfrm>
            <a:off x="7986713" y="2066925"/>
            <a:ext cx="2808287" cy="1235075"/>
            <a:chExt cx="2807753" cy="1234954"/>
          </a:xfrm>
        </p:grpSpPr>
        <p:grpSp>
          <p:nvGrpSpPr>
            <p:cNvPr id="8212" name="组合 107"/>
            <p:cNvGrpSpPr/>
            <p:nvPr/>
          </p:nvGrpSpPr>
          <p:grpSpPr>
            <a:xfrm>
              <a:off x="1820197" y="97828"/>
              <a:ext cx="912340" cy="912340"/>
              <a:chExt cx="4710831" cy="4710828"/>
            </a:xfrm>
          </p:grpSpPr>
          <p:sp>
            <p:nvSpPr>
              <p:cNvPr id="8216" name="椭圆 108"/>
              <p:cNvSpPr>
                <a:spLocks noChangeArrowheads="1"/>
              </p:cNvSpPr>
              <p:nvPr/>
            </p:nvSpPr>
            <p:spPr bwMode="auto">
              <a:xfrm>
                <a:off x="206535" y="207938"/>
                <a:ext cx="4302598" cy="4294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8217" name="椭圆 109"/>
              <p:cNvSpPr>
                <a:spLocks noChangeArrowheads="1"/>
              </p:cNvSpPr>
              <p:nvPr/>
            </p:nvSpPr>
            <p:spPr bwMode="auto">
              <a:xfrm>
                <a:off x="1647" y="3031"/>
                <a:ext cx="4712375" cy="4704612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8213" name="文本框 98"/>
            <p:cNvSpPr txBox="1">
              <a:spLocks noChangeArrowheads="1"/>
            </p:cNvSpPr>
            <p:nvPr/>
          </p:nvSpPr>
          <p:spPr bwMode="auto">
            <a:xfrm>
              <a:off x="1975473" y="0"/>
              <a:ext cx="654243" cy="109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6600">
                  <a:latin charset="0" pitchFamily="66" typeface="Vivaldi"/>
                </a:rPr>
                <a:t>C</a:t>
              </a:r>
            </a:p>
          </p:txBody>
        </p:sp>
        <p:sp>
          <p:nvSpPr>
            <p:cNvPr id="8214" name="矩形 103"/>
            <p:cNvSpPr>
              <a:spLocks noChangeArrowheads="1"/>
            </p:cNvSpPr>
            <p:nvPr/>
          </p:nvSpPr>
          <p:spPr bwMode="auto">
            <a:xfrm>
              <a:off x="1" y="496839"/>
              <a:ext cx="1690366" cy="73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r" eaLnBrk="1" hangingPunct="1" latinLnBrk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但一定是知我懂我的人，这令我感觉如释重负。</a:t>
              </a:r>
            </a:p>
          </p:txBody>
        </p:sp>
        <p:sp>
          <p:nvSpPr>
            <p:cNvPr id="8215" name="文本框 116"/>
            <p:cNvSpPr txBox="1">
              <a:spLocks noChangeArrowheads="1"/>
            </p:cNvSpPr>
            <p:nvPr/>
          </p:nvSpPr>
          <p:spPr bwMode="auto">
            <a:xfrm>
              <a:off x="117880" y="149534"/>
              <a:ext cx="1614498" cy="365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zh-CN" lang="en-US">
                  <a:latin charset="-122" panose="020b0503020204020204" pitchFamily="34" typeface="微软雅黑"/>
                  <a:ea charset="-122" panose="020b0503020204020204" pitchFamily="34" typeface="微软雅黑"/>
                </a:rPr>
                <a:t>{ 第三个部分 }</a:t>
              </a:r>
            </a:p>
          </p:txBody>
        </p:sp>
      </p:grpSp>
      <p:grpSp>
        <p:nvGrpSpPr>
          <p:cNvPr id="9253" name="组合 125"/>
          <p:cNvGrpSpPr/>
          <p:nvPr/>
        </p:nvGrpSpPr>
        <p:grpSpPr>
          <a:xfrm>
            <a:off x="868363" y="4205288"/>
            <a:ext cx="3290887" cy="1311275"/>
            <a:chExt cx="3290220" cy="1311104"/>
          </a:xfrm>
        </p:grpSpPr>
        <p:grpSp>
          <p:nvGrpSpPr>
            <p:cNvPr id="8206" name="组合 113"/>
            <p:cNvGrpSpPr/>
            <p:nvPr/>
          </p:nvGrpSpPr>
          <p:grpSpPr>
            <a:xfrm>
              <a:off x="586432" y="134711"/>
              <a:ext cx="912340" cy="912340"/>
              <a:chExt cx="4710831" cy="4710828"/>
            </a:xfrm>
          </p:grpSpPr>
          <p:sp>
            <p:nvSpPr>
              <p:cNvPr id="8210" name="椭圆 114"/>
              <p:cNvSpPr>
                <a:spLocks noChangeArrowheads="1"/>
              </p:cNvSpPr>
              <p:nvPr/>
            </p:nvSpPr>
            <p:spPr bwMode="auto">
              <a:xfrm>
                <a:off x="200942" y="205974"/>
                <a:ext cx="4302546" cy="43028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8211" name="椭圆 115"/>
              <p:cNvSpPr>
                <a:spLocks noChangeArrowheads="1"/>
              </p:cNvSpPr>
              <p:nvPr/>
            </p:nvSpPr>
            <p:spPr bwMode="auto">
              <a:xfrm>
                <a:off x="-3944" y="1074"/>
                <a:ext cx="4712318" cy="471265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8207" name="文本框 97"/>
            <p:cNvSpPr txBox="1">
              <a:spLocks noChangeArrowheads="1"/>
            </p:cNvSpPr>
            <p:nvPr/>
          </p:nvSpPr>
          <p:spPr bwMode="auto">
            <a:xfrm>
              <a:off x="0" y="0"/>
              <a:ext cx="695502" cy="10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6600">
                  <a:latin charset="0" pitchFamily="66" typeface="Vivaldi"/>
                </a:rPr>
                <a:t>B</a:t>
              </a:r>
            </a:p>
          </p:txBody>
        </p:sp>
        <p:sp>
          <p:nvSpPr>
            <p:cNvPr id="8208" name="矩形 102"/>
            <p:cNvSpPr>
              <a:spLocks noChangeArrowheads="1"/>
            </p:cNvSpPr>
            <p:nvPr/>
          </p:nvSpPr>
          <p:spPr bwMode="auto">
            <a:xfrm>
              <a:off x="1622096" y="573012"/>
              <a:ext cx="1668124" cy="73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 latinLnBrk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这个人可能是我的爱人，可能只是朋友</a:t>
              </a:r>
            </a:p>
          </p:txBody>
        </p:sp>
        <p:sp>
          <p:nvSpPr>
            <p:cNvPr id="8209" name="文本框 117"/>
            <p:cNvSpPr txBox="1">
              <a:spLocks noChangeArrowheads="1"/>
            </p:cNvSpPr>
            <p:nvPr/>
          </p:nvSpPr>
          <p:spPr bwMode="auto">
            <a:xfrm>
              <a:off x="1560703" y="203107"/>
              <a:ext cx="1614478" cy="36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>
                  <a:latin charset="-122" panose="020b0503020204020204" pitchFamily="34" typeface="微软雅黑"/>
                  <a:ea charset="-122" panose="020b0503020204020204" pitchFamily="34" typeface="微软雅黑"/>
                </a:rPr>
                <a:t>{ 第二个部分 }</a:t>
              </a:r>
            </a:p>
          </p:txBody>
        </p:sp>
      </p:grpSp>
      <p:grpSp>
        <p:nvGrpSpPr>
          <p:cNvPr id="9260" name="组合 123"/>
          <p:cNvGrpSpPr/>
          <p:nvPr/>
        </p:nvGrpSpPr>
        <p:grpSpPr>
          <a:xfrm>
            <a:off x="7675563" y="4205288"/>
            <a:ext cx="3408362" cy="1311275"/>
            <a:chExt cx="3409555" cy="1311104"/>
          </a:xfrm>
        </p:grpSpPr>
        <p:grpSp>
          <p:nvGrpSpPr>
            <p:cNvPr id="8200" name="组合 110"/>
            <p:cNvGrpSpPr/>
            <p:nvPr/>
          </p:nvGrpSpPr>
          <p:grpSpPr>
            <a:xfrm>
              <a:off x="2131855" y="134711"/>
              <a:ext cx="912340" cy="912340"/>
              <a:chExt cx="4710831" cy="4710828"/>
            </a:xfrm>
          </p:grpSpPr>
          <p:sp>
            <p:nvSpPr>
              <p:cNvPr id="8204" name="椭圆 111"/>
              <p:cNvSpPr>
                <a:spLocks noChangeArrowheads="1"/>
              </p:cNvSpPr>
              <p:nvPr/>
            </p:nvSpPr>
            <p:spPr bwMode="auto">
              <a:xfrm>
                <a:off x="201461" y="205974"/>
                <a:ext cx="4304929" cy="43028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8205" name="椭圆 112"/>
              <p:cNvSpPr>
                <a:spLocks noChangeArrowheads="1"/>
              </p:cNvSpPr>
              <p:nvPr/>
            </p:nvSpPr>
            <p:spPr bwMode="auto">
              <a:xfrm>
                <a:off x="-3533" y="1074"/>
                <a:ext cx="4714917" cy="471265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8201" name="文本框 99"/>
            <p:cNvSpPr txBox="1">
              <a:spLocks noChangeArrowheads="1"/>
            </p:cNvSpPr>
            <p:nvPr/>
          </p:nvSpPr>
          <p:spPr bwMode="auto">
            <a:xfrm>
              <a:off x="2287131" y="0"/>
              <a:ext cx="737175" cy="10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6600">
                  <a:latin charset="0" pitchFamily="66" typeface="Vivaldi"/>
                </a:rPr>
                <a:t>D</a:t>
              </a:r>
            </a:p>
          </p:txBody>
        </p:sp>
        <p:sp>
          <p:nvSpPr>
            <p:cNvPr id="8202" name="文本框 118"/>
            <p:cNvSpPr txBox="1">
              <a:spLocks noChangeArrowheads="1"/>
            </p:cNvSpPr>
            <p:nvPr/>
          </p:nvSpPr>
          <p:spPr bwMode="auto">
            <a:xfrm>
              <a:off x="428666" y="203107"/>
              <a:ext cx="1615370" cy="36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zh-CN" lang="en-US">
                  <a:latin charset="-122" panose="020b0503020204020204" pitchFamily="34" typeface="微软雅黑"/>
                  <a:ea charset="-122" panose="020b0503020204020204" pitchFamily="34" typeface="微软雅黑"/>
                </a:rPr>
                <a:t>{ 第四个部分 }</a:t>
              </a:r>
            </a:p>
          </p:txBody>
        </p:sp>
        <p:sp>
          <p:nvSpPr>
            <p:cNvPr id="8203" name="矩形 119"/>
            <p:cNvSpPr>
              <a:spLocks noChangeArrowheads="1"/>
            </p:cNvSpPr>
            <p:nvPr/>
          </p:nvSpPr>
          <p:spPr bwMode="auto">
            <a:xfrm>
              <a:off x="1" y="573012"/>
              <a:ext cx="1934252" cy="73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r" eaLnBrk="1" hangingPunct="1" latinLnBrk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我开始意识到，总有那么一只鸟，那么一个人在前面等我</a:t>
              </a: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89462" l="0" r="100000" t="0">
                        <a14:foregroundMark x1="78462" x2="78462" y1="36771" y2="36771"/>
                        <a14:foregroundMark x1="85385" x2="85385" y1="35202" y2="35202"/>
                        <a14:foregroundMark x1="73385" x2="73385" y1="35874" y2="35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4164874" y="1682496"/>
            <a:ext cx="3555050" cy="42481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22" name="文本框 6"/>
          <p:cNvSpPr txBox="1">
            <a:spLocks noChangeArrowheads="1"/>
          </p:cNvSpPr>
          <p:nvPr/>
        </p:nvSpPr>
        <p:spPr bwMode="auto">
          <a:xfrm>
            <a:off x="5139646" y="2611438"/>
            <a:ext cx="1912709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latin charset="0" pitchFamily="66" typeface="Vivaldi"/>
              </a:rPr>
              <a:t>Small Title Here</a:t>
            </a:r>
          </a:p>
        </p:txBody>
      </p:sp>
      <p:sp>
        <p:nvSpPr>
          <p:cNvPr id="9223" name="文本框 7"/>
          <p:cNvSpPr txBox="1">
            <a:spLocks noChangeArrowheads="1"/>
          </p:cNvSpPr>
          <p:nvPr/>
        </p:nvSpPr>
        <p:spPr bwMode="auto">
          <a:xfrm>
            <a:off x="4785360" y="2935288"/>
            <a:ext cx="2621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200">
                <a:latin charset="-122" panose="02010600030101010101" pitchFamily="2" typeface="宋体"/>
              </a:rPr>
              <a:t>{两个小标题}</a:t>
            </a:r>
          </a:p>
        </p:txBody>
      </p:sp>
      <p:grpSp>
        <p:nvGrpSpPr>
          <p:cNvPr id="9224" name="组合 8"/>
          <p:cNvGrpSpPr/>
          <p:nvPr/>
        </p:nvGrpSpPr>
        <p:grpSpPr>
          <a:xfrm flipV="1">
            <a:off x="5445125" y="3844925"/>
            <a:ext cx="1352550" cy="387350"/>
            <a:chExt cx="1395412" cy="400050"/>
          </a:xfrm>
        </p:grpSpPr>
        <p:sp>
          <p:nvSpPr>
            <p:cNvPr id="9225" name="Freeform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gdLst>
                <a:gd fmla="*/ 0 w 43" name="T0"/>
                <a:gd fmla="*/ 222250 h 32" name="T1"/>
                <a:gd fmla="*/ 121831 w 43" name="T2"/>
                <a:gd fmla="*/ 133350 h 32" name="T3"/>
                <a:gd fmla="*/ 177209 w 43" name="T4"/>
                <a:gd fmla="*/ 244475 h 32" name="T5"/>
                <a:gd fmla="*/ 210436 w 43" name="T6"/>
                <a:gd fmla="*/ 222250 h 32" name="T7"/>
                <a:gd fmla="*/ 177209 w 43" name="T8"/>
                <a:gd fmla="*/ 300038 h 32" name="T9"/>
                <a:gd fmla="*/ 221512 w 43" name="T10"/>
                <a:gd fmla="*/ 277813 h 32" name="T11"/>
                <a:gd fmla="*/ 177209 w 43" name="T12"/>
                <a:gd fmla="*/ 355600 h 32" name="T13"/>
                <a:gd fmla="*/ 254738 w 43" name="T14"/>
                <a:gd fmla="*/ 322263 h 32" name="T15"/>
                <a:gd fmla="*/ 243663 w 43" name="T16"/>
                <a:gd fmla="*/ 144463 h 32" name="T17"/>
                <a:gd fmla="*/ 254738 w 43" name="T18"/>
                <a:gd fmla="*/ 266700 h 32" name="T19"/>
                <a:gd fmla="*/ 243663 w 43" name="T20"/>
                <a:gd fmla="*/ 166688 h 32" name="T21"/>
                <a:gd fmla="*/ 66453 w 43" name="T22"/>
                <a:gd fmla="*/ 155575 h 32" name="T23"/>
                <a:gd fmla="*/ 243663 w 43" name="T24"/>
                <a:gd fmla="*/ 111125 h 32" name="T25"/>
                <a:gd fmla="*/ 376570 w 43" name="T26"/>
                <a:gd fmla="*/ 222250 h 32" name="T27"/>
                <a:gd fmla="*/ 387645 w 43" name="T28"/>
                <a:gd fmla="*/ 266700 h 32" name="T29"/>
                <a:gd fmla="*/ 365494 w 43" name="T30"/>
                <a:gd fmla="*/ 255588 h 32" name="T31"/>
                <a:gd fmla="*/ 354419 w 43" name="T32"/>
                <a:gd fmla="*/ 177800 h 32" name="T33"/>
                <a:gd fmla="*/ 310116 w 43" name="T34"/>
                <a:gd fmla="*/ 144463 h 32" name="T35"/>
                <a:gd fmla="*/ 332267 w 43" name="T36"/>
                <a:gd fmla="*/ 166688 h 32" name="T37"/>
                <a:gd fmla="*/ 332267 w 43" name="T38"/>
                <a:gd fmla="*/ 277813 h 32" name="T39"/>
                <a:gd fmla="*/ 365494 w 43" name="T40"/>
                <a:gd fmla="*/ 311150 h 32" name="T41"/>
                <a:gd fmla="*/ 365494 w 43" name="T42"/>
                <a:gd fmla="*/ 277813 h 32" name="T43"/>
                <a:gd fmla="*/ 387645 w 43" name="T44"/>
                <a:gd fmla="*/ 300038 h 32" name="T45"/>
                <a:gd fmla="*/ 465174 w 43" name="T46"/>
                <a:gd fmla="*/ 333375 h 32" name="T47"/>
                <a:gd fmla="*/ 420872 w 43" name="T48"/>
                <a:gd fmla="*/ 288925 h 32" name="T49"/>
                <a:gd fmla="*/ 420872 w 43" name="T50"/>
                <a:gd fmla="*/ 233363 h 32" name="T51"/>
                <a:gd fmla="*/ 465174 w 43" name="T52"/>
                <a:gd fmla="*/ 244475 h 32" name="T53"/>
                <a:gd fmla="*/ 443023 w 43" name="T54"/>
                <a:gd fmla="*/ 200025 h 32" name="T55"/>
                <a:gd fmla="*/ 465174 w 43" name="T56"/>
                <a:gd fmla="*/ 166688 h 32" name="T57"/>
                <a:gd fmla="*/ 431948 w 43" name="T58"/>
                <a:gd fmla="*/ 155575 h 32" name="T59"/>
                <a:gd fmla="*/ 376570 w 43" name="T60"/>
                <a:gd fmla="*/ 155575 h 32" name="T61"/>
                <a:gd fmla="*/ 343343 w 43" name="T62"/>
                <a:gd fmla="*/ 144463 h 32" name="T63"/>
                <a:gd fmla="*/ 265814 w 43" name="T64"/>
                <a:gd fmla="*/ 111125 h 32" name="T65"/>
                <a:gd fmla="*/ 276890 w 43" name="T66"/>
                <a:gd fmla="*/ 100013 h 32" name="T67"/>
                <a:gd fmla="*/ 321192 w 43" name="T68"/>
                <a:gd fmla="*/ 111125 h 32" name="T69"/>
                <a:gd fmla="*/ 398721 w 43" name="T70"/>
                <a:gd fmla="*/ 100013 h 32" name="T71"/>
                <a:gd fmla="*/ 376570 w 43" name="T72"/>
                <a:gd fmla="*/ 77788 h 32" name="T73"/>
                <a:gd fmla="*/ 443023 w 43" name="T74"/>
                <a:gd fmla="*/ 33338 h 32" name="T75"/>
                <a:gd fmla="*/ 343343 w 43" name="T76"/>
                <a:gd fmla="*/ 22225 h 32" name="T77"/>
                <a:gd fmla="*/ 332267 w 43" name="T78"/>
                <a:gd fmla="*/ 0 h 32" name="T79"/>
                <a:gd fmla="*/ 299041 w 43" name="T80"/>
                <a:gd fmla="*/ 33338 h 32" name="T81"/>
                <a:gd fmla="*/ 276890 w 43" name="T82"/>
                <a:gd fmla="*/ 88900 h 32" name="T83"/>
                <a:gd fmla="*/ 99680 w 43" name="T84"/>
                <a:gd fmla="*/ 122238 h 32" name="T85"/>
                <a:gd fmla="*/ 0 w 43" name="T86"/>
                <a:gd fmla="*/ 222250 h 32" name="T87"/>
                <a:gd fmla="*/ 365494 w 43" name="T88"/>
                <a:gd fmla="*/ 55563 h 32" name="T89"/>
                <a:gd fmla="*/ 287965 w 43" name="T90"/>
                <a:gd fmla="*/ 88900 h 32" name="T91"/>
                <a:gd fmla="*/ 365494 w 43" name="T92"/>
                <a:gd fmla="*/ 55563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26" name="Freeform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gdLst>
                <a:gd fmla="*/ 365494 w 43" name="T0"/>
                <a:gd fmla="*/ 122238 h 32" name="T1"/>
                <a:gd fmla="*/ 199360 w 43" name="T2"/>
                <a:gd fmla="*/ 88900 h 32" name="T3"/>
                <a:gd fmla="*/ 166134 w 43" name="T4"/>
                <a:gd fmla="*/ 33338 h 32" name="T5"/>
                <a:gd fmla="*/ 143983 w 43" name="T6"/>
                <a:gd fmla="*/ 0 h 32" name="T7"/>
                <a:gd fmla="*/ 121831 w 43" name="T8"/>
                <a:gd fmla="*/ 22225 h 32" name="T9"/>
                <a:gd fmla="*/ 22151 w 43" name="T10"/>
                <a:gd fmla="*/ 33338 h 32" name="T11"/>
                <a:gd fmla="*/ 88605 w 43" name="T12"/>
                <a:gd fmla="*/ 77788 h 32" name="T13"/>
                <a:gd fmla="*/ 77529 w 43" name="T14"/>
                <a:gd fmla="*/ 100013 h 32" name="T15"/>
                <a:gd fmla="*/ 143983 w 43" name="T16"/>
                <a:gd fmla="*/ 111125 h 32" name="T17"/>
                <a:gd fmla="*/ 188285 w 43" name="T18"/>
                <a:gd fmla="*/ 100013 h 32" name="T19"/>
                <a:gd fmla="*/ 210436 w 43" name="T20"/>
                <a:gd fmla="*/ 111125 h 32" name="T21"/>
                <a:gd fmla="*/ 121831 w 43" name="T22"/>
                <a:gd fmla="*/ 144463 h 32" name="T23"/>
                <a:gd fmla="*/ 99680 w 43" name="T24"/>
                <a:gd fmla="*/ 155575 h 32" name="T25"/>
                <a:gd fmla="*/ 44302 w 43" name="T26"/>
                <a:gd fmla="*/ 155575 h 32" name="T27"/>
                <a:gd fmla="*/ 0 w 43" name="T28"/>
                <a:gd fmla="*/ 166688 h 32" name="T29"/>
                <a:gd fmla="*/ 33227 w 43" name="T30"/>
                <a:gd fmla="*/ 200025 h 32" name="T31"/>
                <a:gd fmla="*/ 11076 w 43" name="T32"/>
                <a:gd fmla="*/ 244475 h 32" name="T33"/>
                <a:gd fmla="*/ 55378 w 43" name="T34"/>
                <a:gd fmla="*/ 233363 h 32" name="T35"/>
                <a:gd fmla="*/ 44302 w 43" name="T36"/>
                <a:gd fmla="*/ 288925 h 32" name="T37"/>
                <a:gd fmla="*/ 0 w 43" name="T38"/>
                <a:gd fmla="*/ 333375 h 32" name="T39"/>
                <a:gd fmla="*/ 77529 w 43" name="T40"/>
                <a:gd fmla="*/ 300038 h 32" name="T41"/>
                <a:gd fmla="*/ 99680 w 43" name="T42"/>
                <a:gd fmla="*/ 277813 h 32" name="T43"/>
                <a:gd fmla="*/ 99680 w 43" name="T44"/>
                <a:gd fmla="*/ 311150 h 32" name="T45"/>
                <a:gd fmla="*/ 132907 w 43" name="T46"/>
                <a:gd fmla="*/ 277813 h 32" name="T47"/>
                <a:gd fmla="*/ 143983 w 43" name="T48"/>
                <a:gd fmla="*/ 166688 h 32" name="T49"/>
                <a:gd fmla="*/ 155058 w 43" name="T50"/>
                <a:gd fmla="*/ 144463 h 32" name="T51"/>
                <a:gd fmla="*/ 121831 w 43" name="T52"/>
                <a:gd fmla="*/ 177800 h 32" name="T53"/>
                <a:gd fmla="*/ 99680 w 43" name="T54"/>
                <a:gd fmla="*/ 255588 h 32" name="T55"/>
                <a:gd fmla="*/ 77529 w 43" name="T56"/>
                <a:gd fmla="*/ 266700 h 32" name="T57"/>
                <a:gd fmla="*/ 88605 w 43" name="T58"/>
                <a:gd fmla="*/ 222250 h 32" name="T59"/>
                <a:gd fmla="*/ 221512 w 43" name="T60"/>
                <a:gd fmla="*/ 111125 h 32" name="T61"/>
                <a:gd fmla="*/ 398721 w 43" name="T62"/>
                <a:gd fmla="*/ 155575 h 32" name="T63"/>
                <a:gd fmla="*/ 221512 w 43" name="T64"/>
                <a:gd fmla="*/ 166688 h 32" name="T65"/>
                <a:gd fmla="*/ 210436 w 43" name="T66"/>
                <a:gd fmla="*/ 266700 h 32" name="T67"/>
                <a:gd fmla="*/ 232587 w 43" name="T68"/>
                <a:gd fmla="*/ 144463 h 32" name="T69"/>
                <a:gd fmla="*/ 221512 w 43" name="T70"/>
                <a:gd fmla="*/ 322263 h 32" name="T71"/>
                <a:gd fmla="*/ 299041 w 43" name="T72"/>
                <a:gd fmla="*/ 355600 h 32" name="T73"/>
                <a:gd fmla="*/ 243663 w 43" name="T74"/>
                <a:gd fmla="*/ 277813 h 32" name="T75"/>
                <a:gd fmla="*/ 299041 w 43" name="T76"/>
                <a:gd fmla="*/ 300038 h 32" name="T77"/>
                <a:gd fmla="*/ 254738 w 43" name="T78"/>
                <a:gd fmla="*/ 222250 h 32" name="T79"/>
                <a:gd fmla="*/ 287965 w 43" name="T80"/>
                <a:gd fmla="*/ 244475 h 32" name="T81"/>
                <a:gd fmla="*/ 343343 w 43" name="T82"/>
                <a:gd fmla="*/ 133350 h 32" name="T83"/>
                <a:gd fmla="*/ 476250 w 43" name="T84"/>
                <a:gd fmla="*/ 222250 h 32" name="T85"/>
                <a:gd fmla="*/ 365494 w 43" name="T86"/>
                <a:gd fmla="*/ 122238 h 32" name="T87"/>
                <a:gd fmla="*/ 177209 w 43" name="T88"/>
                <a:gd fmla="*/ 88900 h 32" name="T89"/>
                <a:gd fmla="*/ 99680 w 43" name="T90"/>
                <a:gd fmla="*/ 55563 h 32" name="T91"/>
                <a:gd fmla="*/ 177209 w 43" name="T92"/>
                <a:gd fmla="*/ 88900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27" name="Freeform 1334"/>
            <p:cNvSpPr/>
            <p:nvPr/>
          </p:nvSpPr>
          <p:spPr bwMode="auto">
            <a:xfrm>
              <a:off x="298450" y="177800"/>
              <a:ext cx="366713" cy="222250"/>
            </a:xfrm>
            <a:custGeom>
              <a:gdLst>
                <a:gd fmla="*/ 366713 w 33" name="T0"/>
                <a:gd fmla="*/ 122238 h 20" name="T1"/>
                <a:gd fmla="*/ 366713 w 33" name="T2"/>
                <a:gd fmla="*/ 133350 h 20" name="T3"/>
                <a:gd fmla="*/ 255588 w 33" name="T4"/>
                <a:gd fmla="*/ 122238 h 20" name="T5"/>
                <a:gd fmla="*/ 200025 w 33" name="T6"/>
                <a:gd fmla="*/ 166688 h 20" name="T7"/>
                <a:gd fmla="*/ 244475 w 33" name="T8"/>
                <a:gd fmla="*/ 122238 h 20" name="T9"/>
                <a:gd fmla="*/ 255588 w 33" name="T10"/>
                <a:gd fmla="*/ 111125 h 20" name="T11"/>
                <a:gd fmla="*/ 133350 w 33" name="T12"/>
                <a:gd fmla="*/ 144463 h 20" name="T13"/>
                <a:gd fmla="*/ 111125 w 33" name="T14"/>
                <a:gd fmla="*/ 177800 h 20" name="T15"/>
                <a:gd fmla="*/ 66675 w 33" name="T16"/>
                <a:gd fmla="*/ 222250 h 20" name="T17"/>
                <a:gd fmla="*/ 122238 w 33" name="T18"/>
                <a:gd fmla="*/ 144463 h 20" name="T19"/>
                <a:gd fmla="*/ 88900 w 33" name="T20"/>
                <a:gd fmla="*/ 144463 h 20" name="T21"/>
                <a:gd fmla="*/ 0 w 33" name="T22"/>
                <a:gd fmla="*/ 144463 h 20" name="T23"/>
                <a:gd fmla="*/ 88900 w 33" name="T24"/>
                <a:gd fmla="*/ 133350 h 20" name="T25"/>
                <a:gd fmla="*/ 111125 w 33" name="T26"/>
                <a:gd fmla="*/ 144463 h 20" name="T27"/>
                <a:gd fmla="*/ 66675 w 33" name="T28"/>
                <a:gd fmla="*/ 66675 h 20" name="T29"/>
                <a:gd fmla="*/ 111125 w 33" name="T30"/>
                <a:gd fmla="*/ 100013 h 20" name="T31"/>
                <a:gd fmla="*/ 133350 w 33" name="T32"/>
                <a:gd fmla="*/ 144463 h 20" name="T33"/>
                <a:gd fmla="*/ 244475 w 33" name="T34"/>
                <a:gd fmla="*/ 111125 h 20" name="T35"/>
                <a:gd fmla="*/ 222250 w 33" name="T36"/>
                <a:gd fmla="*/ 100013 h 20" name="T37"/>
                <a:gd fmla="*/ 177800 w 33" name="T38"/>
                <a:gd fmla="*/ 77788 h 20" name="T39"/>
                <a:gd fmla="*/ 166688 w 33" name="T40"/>
                <a:gd fmla="*/ 33338 h 20" name="T41"/>
                <a:gd fmla="*/ 211138 w 33" name="T42"/>
                <a:gd fmla="*/ 55563 h 20" name="T43"/>
                <a:gd fmla="*/ 255588 w 33" name="T44"/>
                <a:gd fmla="*/ 100013 h 20" name="T45"/>
                <a:gd fmla="*/ 311150 w 33" name="T46"/>
                <a:gd fmla="*/ 100013 h 20" name="T47"/>
                <a:gd fmla="*/ 277813 w 33" name="T48"/>
                <a:gd fmla="*/ 44450 h 20" name="T49"/>
                <a:gd fmla="*/ 288925 w 33" name="T50"/>
                <a:gd fmla="*/ 0 h 20" name="T51"/>
                <a:gd fmla="*/ 311150 w 33" name="T52"/>
                <a:gd fmla="*/ 44450 h 20" name="T53"/>
                <a:gd fmla="*/ 322263 w 33" name="T54"/>
                <a:gd fmla="*/ 100013 h 20" name="T55"/>
                <a:gd fmla="*/ 366713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28" name="Freeform 1335"/>
            <p:cNvSpPr/>
            <p:nvPr/>
          </p:nvSpPr>
          <p:spPr bwMode="auto">
            <a:xfrm>
              <a:off x="720725" y="177800"/>
              <a:ext cx="365125" cy="222250"/>
            </a:xfrm>
            <a:custGeom>
              <a:gdLst>
                <a:gd fmla="*/ 0 w 33" name="T0"/>
                <a:gd fmla="*/ 122238 h 20" name="T1"/>
                <a:gd fmla="*/ 0 w 33" name="T2"/>
                <a:gd fmla="*/ 133350 h 20" name="T3"/>
                <a:gd fmla="*/ 121708 w 33" name="T4"/>
                <a:gd fmla="*/ 122238 h 20" name="T5"/>
                <a:gd fmla="*/ 165966 w 33" name="T6"/>
                <a:gd fmla="*/ 166688 h 20" name="T7"/>
                <a:gd fmla="*/ 121708 w 33" name="T8"/>
                <a:gd fmla="*/ 122238 h 20" name="T9"/>
                <a:gd fmla="*/ 110644 w 33" name="T10"/>
                <a:gd fmla="*/ 111125 h 20" name="T11"/>
                <a:gd fmla="*/ 243417 w 33" name="T12"/>
                <a:gd fmla="*/ 144463 h 20" name="T13"/>
                <a:gd fmla="*/ 265545 w 33" name="T14"/>
                <a:gd fmla="*/ 177800 h 20" name="T15"/>
                <a:gd fmla="*/ 298739 w 33" name="T16"/>
                <a:gd fmla="*/ 222250 h 20" name="T17"/>
                <a:gd fmla="*/ 243417 w 33" name="T18"/>
                <a:gd fmla="*/ 144463 h 20" name="T19"/>
                <a:gd fmla="*/ 287674 w 33" name="T20"/>
                <a:gd fmla="*/ 144463 h 20" name="T21"/>
                <a:gd fmla="*/ 365125 w 33" name="T22"/>
                <a:gd fmla="*/ 144463 h 20" name="T23"/>
                <a:gd fmla="*/ 287674 w 33" name="T24"/>
                <a:gd fmla="*/ 133350 h 20" name="T25"/>
                <a:gd fmla="*/ 254481 w 33" name="T26"/>
                <a:gd fmla="*/ 144463 h 20" name="T27"/>
                <a:gd fmla="*/ 298739 w 33" name="T28"/>
                <a:gd fmla="*/ 66675 h 20" name="T29"/>
                <a:gd fmla="*/ 254481 w 33" name="T30"/>
                <a:gd fmla="*/ 100013 h 20" name="T31"/>
                <a:gd fmla="*/ 232352 w 33" name="T32"/>
                <a:gd fmla="*/ 144463 h 20" name="T33"/>
                <a:gd fmla="*/ 121708 w 33" name="T34"/>
                <a:gd fmla="*/ 111125 h 20" name="T35"/>
                <a:gd fmla="*/ 143837 w 33" name="T36"/>
                <a:gd fmla="*/ 100013 h 20" name="T37"/>
                <a:gd fmla="*/ 199159 w 33" name="T38"/>
                <a:gd fmla="*/ 77788 h 20" name="T39"/>
                <a:gd fmla="*/ 210223 w 33" name="T40"/>
                <a:gd fmla="*/ 33338 h 20" name="T41"/>
                <a:gd fmla="*/ 154902 w 33" name="T42"/>
                <a:gd fmla="*/ 55563 h 20" name="T43"/>
                <a:gd fmla="*/ 121708 w 33" name="T44"/>
                <a:gd fmla="*/ 100013 h 20" name="T45"/>
                <a:gd fmla="*/ 55322 w 33" name="T46"/>
                <a:gd fmla="*/ 100013 h 20" name="T47"/>
                <a:gd fmla="*/ 99580 w 33" name="T48"/>
                <a:gd fmla="*/ 44450 h 20" name="T49"/>
                <a:gd fmla="*/ 88515 w 33" name="T50"/>
                <a:gd fmla="*/ 0 h 20" name="T51"/>
                <a:gd fmla="*/ 55322 w 33" name="T52"/>
                <a:gd fmla="*/ 44450 h 20" name="T53"/>
                <a:gd fmla="*/ 44258 w 33" name="T54"/>
                <a:gd fmla="*/ 100013 h 20" name="T55"/>
                <a:gd fmla="*/ 0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29" name="Freeform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gdLst>
                <a:gd fmla="*/ 143525 w 22" name="T0"/>
                <a:gd fmla="*/ 144463 h 23" name="T1"/>
                <a:gd fmla="*/ 187686 w 22" name="T2"/>
                <a:gd fmla="*/ 188913 h 23" name="T3"/>
                <a:gd fmla="*/ 187686 w 22" name="T4"/>
                <a:gd fmla="*/ 166688 h 23" name="T5"/>
                <a:gd fmla="*/ 209767 w 22" name="T6"/>
                <a:gd fmla="*/ 155575 h 23" name="T7"/>
                <a:gd fmla="*/ 242888 w 22" name="T8"/>
                <a:gd fmla="*/ 166688 h 23" name="T9"/>
                <a:gd fmla="*/ 198727 w 22" name="T10"/>
                <a:gd fmla="*/ 122238 h 23" name="T11"/>
                <a:gd fmla="*/ 198727 w 22" name="T12"/>
                <a:gd fmla="*/ 111125 h 23" name="T13"/>
                <a:gd fmla="*/ 143525 w 22" name="T14"/>
                <a:gd fmla="*/ 122238 h 23" name="T15"/>
                <a:gd fmla="*/ 143525 w 22" name="T16"/>
                <a:gd fmla="*/ 33338 h 23" name="T17"/>
                <a:gd fmla="*/ 132484 w 22" name="T18"/>
                <a:gd fmla="*/ 55563 h 23" name="T19"/>
                <a:gd fmla="*/ 66242 w 22" name="T20"/>
                <a:gd fmla="*/ 0 h 23" name="T21"/>
                <a:gd fmla="*/ 77283 w 22" name="T22"/>
                <a:gd fmla="*/ 33338 h 23" name="T23"/>
                <a:gd fmla="*/ 88323 w 22" name="T24"/>
                <a:gd fmla="*/ 66675 h 23" name="T25"/>
                <a:gd fmla="*/ 66242 w 22" name="T26"/>
                <a:gd fmla="*/ 66675 h 23" name="T27"/>
                <a:gd fmla="*/ 99363 w 22" name="T28"/>
                <a:gd fmla="*/ 100013 h 23" name="T29"/>
                <a:gd fmla="*/ 132484 w 22" name="T30"/>
                <a:gd fmla="*/ 144463 h 23" name="T31"/>
                <a:gd fmla="*/ 99363 w 22" name="T32"/>
                <a:gd fmla="*/ 122238 h 23" name="T33"/>
                <a:gd fmla="*/ 66242 w 22" name="T34"/>
                <a:gd fmla="*/ 100013 h 23" name="T35"/>
                <a:gd fmla="*/ 77283 w 22" name="T36"/>
                <a:gd fmla="*/ 111125 h 23" name="T37"/>
                <a:gd fmla="*/ 0 w 22" name="T38"/>
                <a:gd fmla="*/ 133350 h 23" name="T39"/>
                <a:gd fmla="*/ 55202 w 22" name="T40"/>
                <a:gd fmla="*/ 155575 h 23" name="T41"/>
                <a:gd fmla="*/ 55202 w 22" name="T42"/>
                <a:gd fmla="*/ 188913 h 23" name="T43"/>
                <a:gd fmla="*/ 77283 w 22" name="T44"/>
                <a:gd fmla="*/ 177800 h 23" name="T45"/>
                <a:gd fmla="*/ 110404 w 22" name="T46"/>
                <a:gd fmla="*/ 144463 h 23" name="T47"/>
                <a:gd fmla="*/ 132484 w 22" name="T48"/>
                <a:gd fmla="*/ 144463 h 23" name="T49"/>
                <a:gd fmla="*/ 110404 w 22" name="T50"/>
                <a:gd fmla="*/ 200025 h 23" name="T51"/>
                <a:gd fmla="*/ 143525 w 22" name="T52"/>
                <a:gd fmla="*/ 255588 h 23" name="T53"/>
                <a:gd fmla="*/ 143525 w 22" name="T54"/>
                <a:gd fmla="*/ 144463 h 23" name="T55"/>
                <a:gd fmla="*/ 110404 w 22" name="T56"/>
                <a:gd fmla="*/ 55563 h 23" name="T57"/>
                <a:gd fmla="*/ 132484 w 22" name="T58"/>
                <a:gd fmla="*/ 122238 h 23" name="T59"/>
                <a:gd fmla="*/ 110404 w 22" name="T60"/>
                <a:gd fmla="*/ 55563 h 23" name="T61"/>
                <a:gd fmla="*/ 143525 w 22" name="T62"/>
                <a:gd fmla="*/ 133350 h 23" name="T63"/>
                <a:gd fmla="*/ 209767 w 22" name="T64"/>
                <a:gd fmla="*/ 144463 h 23" name="T65"/>
                <a:gd fmla="*/ 143525 w 22" name="T66"/>
                <a:gd fmla="*/ 133350 h 23" name="T67"/>
                <a:gd fmla="*/ 99363 w 22" name="T68"/>
                <a:gd fmla="*/ 144463 h 23" name="T69"/>
                <a:gd fmla="*/ 33121 w 22" name="T70"/>
                <a:gd fmla="*/ 122238 h 23" name="T71"/>
                <a:gd fmla="*/ 99363 w 22" name="T72"/>
                <a:gd fmla="*/ 144463 h 23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3" w="22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>
    <p:fad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266" name="组合 1"/>
          <p:cNvGrpSpPr/>
          <p:nvPr/>
        </p:nvGrpSpPr>
        <p:grpSpPr>
          <a:xfrm>
            <a:off x="977900" y="2190750"/>
            <a:ext cx="2168525" cy="3603625"/>
            <a:chExt cx="2167984" cy="3603231"/>
          </a:xfrm>
        </p:grpSpPr>
        <p:pic>
          <p:nvPicPr>
            <p:cNvPr id="10281" name="图片 258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28670"/>
            <a:stretch>
              <a:fillRect/>
            </a:stretch>
          </p:blipFill>
          <p:spPr bwMode="auto">
            <a:xfrm rot="-3152563">
              <a:off x="-3441" y="20265"/>
              <a:ext cx="1640046" cy="163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82" name="组合 257"/>
            <p:cNvGrpSpPr/>
            <p:nvPr/>
          </p:nvGrpSpPr>
          <p:grpSpPr>
            <a:xfrm>
              <a:off x="249556" y="0"/>
              <a:ext cx="1918428" cy="3603231"/>
              <a:chExt cx="1918428" cy="3603231"/>
            </a:xfrm>
          </p:grpSpPr>
          <p:grpSp>
            <p:nvGrpSpPr>
              <p:cNvPr id="10283" name="组合 244"/>
              <p:cNvGrpSpPr/>
              <p:nvPr/>
            </p:nvGrpSpPr>
            <p:grpSpPr>
              <a:xfrm>
                <a:off x="78588" y="0"/>
                <a:ext cx="1761252" cy="1999326"/>
                <a:chExt cx="1761252" cy="1999326"/>
              </a:xfrm>
            </p:grpSpPr>
            <p:grpSp>
              <p:nvGrpSpPr>
                <p:cNvPr id="10286" name="组合 162"/>
                <p:cNvGrpSpPr/>
                <p:nvPr/>
              </p:nvGrpSpPr>
              <p:grpSpPr>
                <a:xfrm>
                  <a:off x="0" y="0"/>
                  <a:ext cx="1761252" cy="1761248"/>
                  <a:chExt cx="1761252" cy="1761248"/>
                </a:xfrm>
              </p:grpSpPr>
              <p:grpSp>
                <p:nvGrpSpPr>
                  <p:cNvPr id="10288" name="组合 179"/>
                  <p:cNvGrpSpPr/>
                  <p:nvPr/>
                </p:nvGrpSpPr>
                <p:grpSpPr>
                  <a:xfrm>
                    <a:off x="0" y="0"/>
                    <a:ext cx="1761252" cy="1761248"/>
                    <a:chExt cx="3096472" cy="3096470"/>
                  </a:xfrm>
                </p:grpSpPr>
                <p:sp>
                  <p:nvSpPr>
                    <p:cNvPr id="10290" name="椭圆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615" y="133953"/>
                      <a:ext cx="2826573" cy="282976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9pPr>
                    </a:lstStyle>
                    <a:p>
                      <a:pPr algn="ctr" eaLnBrk="1" hangingPunct="1"/>
                      <a:endParaRPr altLang="en-US" lang="zh-CN">
                        <a:solidFill>
                          <a:srgbClr val="FDFBE9"/>
                        </a:solidFill>
                      </a:endParaRPr>
                    </a:p>
                  </p:txBody>
                </p:sp>
                <p:sp>
                  <p:nvSpPr>
                    <p:cNvPr id="10291" name="椭圆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0"/>
                      <a:ext cx="3094442" cy="3097672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9pPr>
                    </a:lstStyle>
                    <a:p>
                      <a:pPr algn="ctr" eaLnBrk="1" hangingPunct="1"/>
                      <a:endParaRPr altLang="en-US" lang="zh-CN">
                        <a:solidFill>
                          <a:srgbClr val="FDFBE9"/>
                        </a:solidFill>
                      </a:endParaRPr>
                    </a:p>
                  </p:txBody>
                </p:sp>
              </p:grpSp>
              <p:sp>
                <p:nvSpPr>
                  <p:cNvPr id="10289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503498" y="507944"/>
                    <a:ext cx="753875" cy="704773"/>
                  </a:xfrm>
                  <a:custGeom>
                    <a:gdLst>
                      <a:gd fmla="*/ 82241 w 110" name="T0"/>
                      <a:gd fmla="*/ 34212 h 103" name="T1"/>
                      <a:gd fmla="*/ 630514 w 110" name="T2"/>
                      <a:gd fmla="*/ 130007 h 103" name="T3"/>
                      <a:gd fmla="*/ 726461 w 110" name="T4"/>
                      <a:gd fmla="*/ 150534 h 103" name="T5"/>
                      <a:gd fmla="*/ 753875 w 110" name="T6"/>
                      <a:gd fmla="*/ 212116 h 103" name="T7"/>
                      <a:gd fmla="*/ 726461 w 110" name="T8"/>
                      <a:gd fmla="*/ 643191 h 103" name="T9"/>
                      <a:gd fmla="*/ 671634 w 110" name="T10"/>
                      <a:gd fmla="*/ 663718 h 103" name="T11"/>
                      <a:gd fmla="*/ 582540 w 110" name="T12"/>
                      <a:gd fmla="*/ 704773 h 103" name="T13"/>
                      <a:gd fmla="*/ 171335 w 110" name="T14"/>
                      <a:gd fmla="*/ 663718 h 103" name="T15"/>
                      <a:gd fmla="*/ 89094 w 110" name="T16"/>
                      <a:gd fmla="*/ 704773 h 103" name="T17"/>
                      <a:gd fmla="*/ 27414 w 110" name="T18"/>
                      <a:gd fmla="*/ 643191 h 103" name="T19"/>
                      <a:gd fmla="*/ 0 w 110" name="T20"/>
                      <a:gd fmla="*/ 212116 h 103" name="T21"/>
                      <a:gd fmla="*/ 27414 w 110" name="T22"/>
                      <a:gd fmla="*/ 150534 h 103" name="T23"/>
                      <a:gd fmla="*/ 411205 w 110" name="T24"/>
                      <a:gd fmla="*/ 130007 h 103" name="T25"/>
                      <a:gd fmla="*/ 349524 w 110" name="T26"/>
                      <a:gd fmla="*/ 396862 h 103" name="T27"/>
                      <a:gd fmla="*/ 644220 w 110" name="T28"/>
                      <a:gd fmla="*/ 396862 h 103" name="T29"/>
                      <a:gd fmla="*/ 130215 w 110" name="T30"/>
                      <a:gd fmla="*/ 492657 h 103" name="T31"/>
                      <a:gd fmla="*/ 301550 w 110" name="T32"/>
                      <a:gd fmla="*/ 526869 h 103" name="T33"/>
                      <a:gd fmla="*/ 130215 w 110" name="T34"/>
                      <a:gd fmla="*/ 492657 h 103" name="T35"/>
                      <a:gd fmla="*/ 130215 w 110" name="T36"/>
                      <a:gd fmla="*/ 458445 h 103" name="T37"/>
                      <a:gd fmla="*/ 301550 w 110" name="T38"/>
                      <a:gd fmla="*/ 417390 h 103" name="T39"/>
                      <a:gd fmla="*/ 130215 w 110" name="T40"/>
                      <a:gd fmla="*/ 342123 h 103" name="T41"/>
                      <a:gd fmla="*/ 301550 w 110" name="T42"/>
                      <a:gd fmla="*/ 383178 h 103" name="T43"/>
                      <a:gd fmla="*/ 130215 w 110" name="T44"/>
                      <a:gd fmla="*/ 342123 h 103" name="T45"/>
                      <a:gd fmla="*/ 130215 w 110" name="T46"/>
                      <a:gd fmla="*/ 314753 h 103" name="T47"/>
                      <a:gd fmla="*/ 301550 w 110" name="T48"/>
                      <a:gd fmla="*/ 273698 h 103" name="T49"/>
                      <a:gd fmla="*/ 500299 w 110" name="T50"/>
                      <a:gd fmla="*/ 348965 h 103" name="T51"/>
                      <a:gd fmla="*/ 500299 w 110" name="T52"/>
                      <a:gd fmla="*/ 451602 h 103" name="T53"/>
                      <a:gd fmla="*/ 500299 w 110" name="T54"/>
                      <a:gd fmla="*/ 348965 h 103" name="T55"/>
                      <a:gd fmla="*/ 89094 w 110" name="T56"/>
                      <a:gd fmla="*/ 198431 h 103" name="T57"/>
                      <a:gd fmla="*/ 75388 w 110" name="T58"/>
                      <a:gd fmla="*/ 205274 h 103" name="T59"/>
                      <a:gd fmla="*/ 75388 w 110" name="T60"/>
                      <a:gd fmla="*/ 581609 h 103" name="T61"/>
                      <a:gd fmla="*/ 89094 w 110" name="T62"/>
                      <a:gd fmla="*/ 595294 h 103" name="T63"/>
                      <a:gd fmla="*/ 678488 w 110" name="T64"/>
                      <a:gd fmla="*/ 588451 h 103" name="T65"/>
                      <a:gd fmla="*/ 678488 w 110" name="T66"/>
                      <a:gd fmla="*/ 581609 h 103" name="T67"/>
                      <a:gd fmla="*/ 678488 w 110" name="T68"/>
                      <a:gd fmla="*/ 205274 h 103" name="T69"/>
                      <a:gd fmla="*/ 0 60000 65536" name="T70"/>
                      <a:gd fmla="*/ 0 60000 65536" name="T71"/>
                      <a:gd fmla="*/ 0 60000 65536" name="T72"/>
                      <a:gd fmla="*/ 0 60000 65536" name="T73"/>
                      <a:gd fmla="*/ 0 60000 65536" name="T74"/>
                      <a:gd fmla="*/ 0 60000 65536" name="T75"/>
                      <a:gd fmla="*/ 0 60000 65536" name="T76"/>
                      <a:gd fmla="*/ 0 60000 65536" name="T77"/>
                      <a:gd fmla="*/ 0 60000 65536" name="T78"/>
                      <a:gd fmla="*/ 0 60000 65536" name="T79"/>
                      <a:gd fmla="*/ 0 60000 65536" name="T80"/>
                      <a:gd fmla="*/ 0 60000 65536" name="T81"/>
                      <a:gd fmla="*/ 0 60000 65536" name="T82"/>
                      <a:gd fmla="*/ 0 60000 65536" name="T83"/>
                      <a:gd fmla="*/ 0 60000 65536" name="T84"/>
                      <a:gd fmla="*/ 0 60000 65536" name="T85"/>
                      <a:gd fmla="*/ 0 60000 65536" name="T86"/>
                      <a:gd fmla="*/ 0 60000 65536" name="T87"/>
                      <a:gd fmla="*/ 0 60000 65536" name="T88"/>
                      <a:gd fmla="*/ 0 60000 65536" name="T89"/>
                      <a:gd fmla="*/ 0 60000 65536" name="T90"/>
                      <a:gd fmla="*/ 0 60000 65536" name="T91"/>
                      <a:gd fmla="*/ 0 60000 65536" name="T92"/>
                      <a:gd fmla="*/ 0 60000 65536" name="T93"/>
                      <a:gd fmla="*/ 0 60000 65536" name="T94"/>
                      <a:gd fmla="*/ 0 60000 65536" name="T95"/>
                      <a:gd fmla="*/ 0 60000 65536" name="T96"/>
                      <a:gd fmla="*/ 0 60000 65536" name="T97"/>
                      <a:gd fmla="*/ 0 60000 65536" name="T98"/>
                      <a:gd fmla="*/ 0 60000 65536" name="T99"/>
                      <a:gd fmla="*/ 0 60000 65536" name="T100"/>
                      <a:gd fmla="*/ 0 60000 65536" name="T101"/>
                      <a:gd fmla="*/ 0 60000 65536" name="T102"/>
                      <a:gd fmla="*/ 0 60000 65536" name="T103"/>
                      <a:gd fmla="*/ 0 60000 65536" name="T104"/>
                    </a:gdLst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b="b" l="0" r="r" t="0"/>
                    <a:pathLst>
                      <a:path h="103" w="110">
                        <a:moveTo>
                          <a:pt x="60" y="19"/>
                        </a:move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92" y="19"/>
                          <a:pt x="92" y="19"/>
                          <a:pt x="92" y="19"/>
                        </a:cubicBezTo>
                        <a:cubicBezTo>
                          <a:pt x="97" y="19"/>
                          <a:pt x="97" y="19"/>
                          <a:pt x="97" y="19"/>
                        </a:cubicBezTo>
                        <a:cubicBezTo>
                          <a:pt x="100" y="19"/>
                          <a:pt x="104" y="20"/>
                          <a:pt x="106" y="22"/>
                        </a:cubicBezTo>
                        <a:cubicBezTo>
                          <a:pt x="106" y="22"/>
                          <a:pt x="106" y="22"/>
                          <a:pt x="106" y="22"/>
                        </a:cubicBezTo>
                        <a:cubicBezTo>
                          <a:pt x="108" y="25"/>
                          <a:pt x="110" y="28"/>
                          <a:pt x="110" y="31"/>
                        </a:cubicBezTo>
                        <a:cubicBezTo>
                          <a:pt x="110" y="85"/>
                          <a:pt x="110" y="85"/>
                          <a:pt x="110" y="85"/>
                        </a:cubicBezTo>
                        <a:cubicBezTo>
                          <a:pt x="110" y="88"/>
                          <a:pt x="108" y="91"/>
                          <a:pt x="106" y="94"/>
                        </a:cubicBezTo>
                        <a:cubicBezTo>
                          <a:pt x="106" y="94"/>
                          <a:pt x="106" y="94"/>
                          <a:pt x="106" y="94"/>
                        </a:cubicBezTo>
                        <a:cubicBezTo>
                          <a:pt x="104" y="96"/>
                          <a:pt x="101" y="97"/>
                          <a:pt x="98" y="97"/>
                        </a:cubicBezTo>
                        <a:cubicBezTo>
                          <a:pt x="98" y="103"/>
                          <a:pt x="98" y="103"/>
                          <a:pt x="98" y="103"/>
                        </a:cubicBezTo>
                        <a:cubicBezTo>
                          <a:pt x="85" y="103"/>
                          <a:pt x="85" y="103"/>
                          <a:pt x="85" y="103"/>
                        </a:cubicBezTo>
                        <a:cubicBezTo>
                          <a:pt x="85" y="97"/>
                          <a:pt x="85" y="97"/>
                          <a:pt x="85" y="97"/>
                        </a:cubicBezTo>
                        <a:cubicBezTo>
                          <a:pt x="25" y="97"/>
                          <a:pt x="25" y="97"/>
                          <a:pt x="25" y="97"/>
                        </a:cubicBezTo>
                        <a:cubicBezTo>
                          <a:pt x="25" y="103"/>
                          <a:pt x="25" y="103"/>
                          <a:pt x="25" y="103"/>
                        </a:cubicBezTo>
                        <a:cubicBezTo>
                          <a:pt x="13" y="103"/>
                          <a:pt x="13" y="103"/>
                          <a:pt x="13" y="103"/>
                        </a:cubicBezTo>
                        <a:cubicBezTo>
                          <a:pt x="13" y="97"/>
                          <a:pt x="13" y="97"/>
                          <a:pt x="13" y="97"/>
                        </a:cubicBezTo>
                        <a:cubicBezTo>
                          <a:pt x="9" y="97"/>
                          <a:pt x="6" y="96"/>
                          <a:pt x="4" y="94"/>
                        </a:cubicBezTo>
                        <a:cubicBezTo>
                          <a:pt x="2" y="91"/>
                          <a:pt x="0" y="88"/>
                          <a:pt x="0" y="85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28"/>
                          <a:pt x="2" y="25"/>
                          <a:pt x="4" y="22"/>
                        </a:cubicBezTo>
                        <a:cubicBezTo>
                          <a:pt x="4" y="22"/>
                          <a:pt x="4" y="22"/>
                          <a:pt x="4" y="22"/>
                        </a:cubicBezTo>
                        <a:cubicBezTo>
                          <a:pt x="6" y="20"/>
                          <a:pt x="10" y="19"/>
                          <a:pt x="13" y="19"/>
                        </a:cubicBezTo>
                        <a:cubicBezTo>
                          <a:pt x="60" y="19"/>
                          <a:pt x="60" y="19"/>
                          <a:pt x="60" y="19"/>
                        </a:cubicBezTo>
                        <a:close/>
                        <a:moveTo>
                          <a:pt x="73" y="37"/>
                        </a:moveTo>
                        <a:cubicBezTo>
                          <a:pt x="61" y="37"/>
                          <a:pt x="51" y="46"/>
                          <a:pt x="51" y="58"/>
                        </a:cubicBezTo>
                        <a:cubicBezTo>
                          <a:pt x="51" y="70"/>
                          <a:pt x="61" y="79"/>
                          <a:pt x="73" y="79"/>
                        </a:cubicBezTo>
                        <a:cubicBezTo>
                          <a:pt x="84" y="79"/>
                          <a:pt x="94" y="70"/>
                          <a:pt x="94" y="58"/>
                        </a:cubicBezTo>
                        <a:cubicBezTo>
                          <a:pt x="94" y="46"/>
                          <a:pt x="84" y="37"/>
                          <a:pt x="73" y="37"/>
                        </a:cubicBezTo>
                        <a:close/>
                        <a:moveTo>
                          <a:pt x="19" y="72"/>
                        </a:move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44" y="77"/>
                          <a:pt x="44" y="77"/>
                          <a:pt x="44" y="77"/>
                        </a:cubicBezTo>
                        <a:cubicBezTo>
                          <a:pt x="44" y="72"/>
                          <a:pt x="44" y="72"/>
                          <a:pt x="44" y="72"/>
                        </a:cubicBezTo>
                        <a:cubicBezTo>
                          <a:pt x="19" y="72"/>
                          <a:pt x="19" y="72"/>
                          <a:pt x="19" y="72"/>
                        </a:cubicBezTo>
                        <a:close/>
                        <a:moveTo>
                          <a:pt x="19" y="61"/>
                        </a:moveTo>
                        <a:cubicBezTo>
                          <a:pt x="19" y="67"/>
                          <a:pt x="19" y="67"/>
                          <a:pt x="19" y="67"/>
                        </a:cubicBezTo>
                        <a:cubicBezTo>
                          <a:pt x="44" y="67"/>
                          <a:pt x="44" y="67"/>
                          <a:pt x="44" y="67"/>
                        </a:cubicBezTo>
                        <a:cubicBezTo>
                          <a:pt x="44" y="61"/>
                          <a:pt x="44" y="61"/>
                          <a:pt x="44" y="61"/>
                        </a:cubicBezTo>
                        <a:cubicBezTo>
                          <a:pt x="19" y="61"/>
                          <a:pt x="19" y="61"/>
                          <a:pt x="19" y="61"/>
                        </a:cubicBezTo>
                        <a:close/>
                        <a:moveTo>
                          <a:pt x="19" y="50"/>
                        </a:moveTo>
                        <a:cubicBezTo>
                          <a:pt x="19" y="56"/>
                          <a:pt x="19" y="56"/>
                          <a:pt x="19" y="56"/>
                        </a:cubicBezTo>
                        <a:cubicBezTo>
                          <a:pt x="44" y="56"/>
                          <a:pt x="44" y="56"/>
                          <a:pt x="44" y="56"/>
                        </a:cubicBezTo>
                        <a:cubicBezTo>
                          <a:pt x="44" y="50"/>
                          <a:pt x="44" y="50"/>
                          <a:pt x="44" y="50"/>
                        </a:cubicBezTo>
                        <a:cubicBezTo>
                          <a:pt x="19" y="50"/>
                          <a:pt x="19" y="50"/>
                          <a:pt x="19" y="50"/>
                        </a:cubicBezTo>
                        <a:close/>
                        <a:moveTo>
                          <a:pt x="19" y="40"/>
                        </a:move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44" y="46"/>
                          <a:pt x="44" y="46"/>
                          <a:pt x="44" y="46"/>
                        </a:cubicBezTo>
                        <a:cubicBezTo>
                          <a:pt x="44" y="40"/>
                          <a:pt x="44" y="40"/>
                          <a:pt x="44" y="40"/>
                        </a:cubicBezTo>
                        <a:cubicBezTo>
                          <a:pt x="19" y="40"/>
                          <a:pt x="19" y="40"/>
                          <a:pt x="19" y="40"/>
                        </a:cubicBezTo>
                        <a:close/>
                        <a:moveTo>
                          <a:pt x="73" y="51"/>
                        </a:moveTo>
                        <a:cubicBezTo>
                          <a:pt x="68" y="51"/>
                          <a:pt x="65" y="54"/>
                          <a:pt x="65" y="58"/>
                        </a:cubicBezTo>
                        <a:cubicBezTo>
                          <a:pt x="65" y="62"/>
                          <a:pt x="68" y="66"/>
                          <a:pt x="73" y="66"/>
                        </a:cubicBezTo>
                        <a:cubicBezTo>
                          <a:pt x="77" y="66"/>
                          <a:pt x="80" y="62"/>
                          <a:pt x="80" y="58"/>
                        </a:cubicBezTo>
                        <a:cubicBezTo>
                          <a:pt x="80" y="54"/>
                          <a:pt x="77" y="51"/>
                          <a:pt x="73" y="51"/>
                        </a:cubicBezTo>
                        <a:close/>
                        <a:moveTo>
                          <a:pt x="97" y="29"/>
                        </a:moveTo>
                        <a:cubicBezTo>
                          <a:pt x="13" y="29"/>
                          <a:pt x="13" y="29"/>
                          <a:pt x="13" y="29"/>
                        </a:cubicBezTo>
                        <a:cubicBezTo>
                          <a:pt x="12" y="29"/>
                          <a:pt x="12" y="29"/>
                          <a:pt x="11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1" y="30"/>
                          <a:pt x="11" y="31"/>
                          <a:pt x="11" y="31"/>
                        </a:cubicBezTo>
                        <a:cubicBezTo>
                          <a:pt x="11" y="85"/>
                          <a:pt x="11" y="85"/>
                          <a:pt x="11" y="85"/>
                        </a:cubicBezTo>
                        <a:cubicBezTo>
                          <a:pt x="11" y="85"/>
                          <a:pt x="11" y="86"/>
                          <a:pt x="11" y="86"/>
                        </a:cubicBezTo>
                        <a:cubicBezTo>
                          <a:pt x="12" y="87"/>
                          <a:pt x="12" y="87"/>
                          <a:pt x="13" y="87"/>
                        </a:cubicBezTo>
                        <a:cubicBezTo>
                          <a:pt x="97" y="87"/>
                          <a:pt x="97" y="87"/>
                          <a:pt x="97" y="87"/>
                        </a:cubicBezTo>
                        <a:cubicBezTo>
                          <a:pt x="98" y="87"/>
                          <a:pt x="98" y="87"/>
                          <a:pt x="99" y="86"/>
                        </a:cubicBezTo>
                        <a:cubicBezTo>
                          <a:pt x="99" y="86"/>
                          <a:pt x="99" y="86"/>
                          <a:pt x="99" y="86"/>
                        </a:cubicBezTo>
                        <a:cubicBezTo>
                          <a:pt x="99" y="86"/>
                          <a:pt x="99" y="85"/>
                          <a:pt x="99" y="85"/>
                        </a:cubicBezTo>
                        <a:cubicBezTo>
                          <a:pt x="99" y="31"/>
                          <a:pt x="99" y="31"/>
                          <a:pt x="99" y="31"/>
                        </a:cubicBezTo>
                        <a:cubicBezTo>
                          <a:pt x="99" y="31"/>
                          <a:pt x="99" y="30"/>
                          <a:pt x="99" y="30"/>
                        </a:cubicBezTo>
                        <a:cubicBezTo>
                          <a:pt x="98" y="29"/>
                          <a:pt x="98" y="29"/>
                          <a:pt x="97" y="29"/>
                        </a:cubicBezTo>
                        <a:close/>
                      </a:path>
                    </a:pathLst>
                  </a:custGeom>
                  <a:solidFill>
                    <a:srgbClr val="C1B152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altLang="en-US" lang="zh-CN"/>
                  </a:p>
                </p:txBody>
              </p:sp>
            </p:grpSp>
            <p:pic>
              <p:nvPicPr>
                <p:cNvPr id="10287" name="组合 163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03142" y="1686121"/>
                  <a:ext cx="1151856" cy="310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284" name="矩形 245"/>
              <p:cNvSpPr>
                <a:spLocks noChangeArrowheads="1"/>
              </p:cNvSpPr>
              <p:nvPr/>
            </p:nvSpPr>
            <p:spPr bwMode="auto">
              <a:xfrm>
                <a:off x="-380" y="2433372"/>
                <a:ext cx="1918808" cy="1158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水开了，水壶发出警报声，我假装没有听见。迈克的离去也是一样，突如其来，并且无可挽回。</a:t>
                </a:r>
              </a:p>
            </p:txBody>
          </p:sp>
          <p:sp>
            <p:nvSpPr>
              <p:cNvPr id="10285" name="文本框 248"/>
              <p:cNvSpPr txBox="1">
                <a:spLocks noChangeArrowheads="1"/>
              </p:cNvSpPr>
              <p:nvPr/>
            </p:nvSpPr>
            <p:spPr bwMode="auto">
              <a:xfrm>
                <a:off x="327992" y="2019079"/>
                <a:ext cx="1262065" cy="396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2000">
                    <a:solidFill>
                      <a:srgbClr val="2C271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{ 小标题 }</a:t>
                </a:r>
              </a:p>
            </p:txBody>
          </p:sp>
        </p:grpSp>
      </p:grpSp>
      <p:grpSp>
        <p:nvGrpSpPr>
          <p:cNvPr id="11278" name="组合 2"/>
          <p:cNvGrpSpPr/>
          <p:nvPr/>
        </p:nvGrpSpPr>
        <p:grpSpPr>
          <a:xfrm>
            <a:off x="3775075" y="2036763"/>
            <a:ext cx="2106613" cy="3757612"/>
            <a:chExt cx="2106143" cy="3757086"/>
          </a:xfrm>
        </p:grpSpPr>
        <p:pic>
          <p:nvPicPr>
            <p:cNvPr id="10271" name="图片 259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-2" r="19341"/>
            <a:stretch>
              <a:fillRect/>
            </a:stretch>
          </p:blipFill>
          <p:spPr bwMode="auto">
            <a:xfrm flipH="1" rot="21129012">
              <a:off x="251626" y="0"/>
              <a:ext cx="1854517" cy="163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72" name="组合 256"/>
            <p:cNvGrpSpPr/>
            <p:nvPr/>
          </p:nvGrpSpPr>
          <p:grpSpPr>
            <a:xfrm>
              <a:off x="0" y="153856"/>
              <a:ext cx="1918917" cy="3603230"/>
              <a:chExt cx="1918917" cy="3603230"/>
            </a:xfrm>
          </p:grpSpPr>
          <p:grpSp>
            <p:nvGrpSpPr>
              <p:cNvPr id="10273" name="组合 243"/>
              <p:cNvGrpSpPr/>
              <p:nvPr/>
            </p:nvGrpSpPr>
            <p:grpSpPr>
              <a:xfrm>
                <a:off x="78832" y="0"/>
                <a:ext cx="1761252" cy="1999326"/>
                <a:chExt cx="1761252" cy="1999326"/>
              </a:xfrm>
            </p:grpSpPr>
            <p:grpSp>
              <p:nvGrpSpPr>
                <p:cNvPr id="10276" name="组合 12"/>
                <p:cNvGrpSpPr/>
                <p:nvPr/>
              </p:nvGrpSpPr>
              <p:grpSpPr>
                <a:xfrm>
                  <a:off x="0" y="0"/>
                  <a:ext cx="1761252" cy="1761248"/>
                  <a:chExt cx="3096472" cy="3096470"/>
                </a:xfrm>
              </p:grpSpPr>
              <p:sp>
                <p:nvSpPr>
                  <p:cNvPr id="10279" name="椭圆 14"/>
                  <p:cNvSpPr>
                    <a:spLocks noChangeArrowheads="1"/>
                  </p:cNvSpPr>
                  <p:nvPr/>
                </p:nvSpPr>
                <p:spPr bwMode="auto">
                  <a:xfrm>
                    <a:off x="134861" y="134141"/>
                    <a:ext cx="2826650" cy="282967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solidFill>
                        <a:srgbClr val="FDFBE9"/>
                      </a:solidFill>
                    </a:endParaRPr>
                  </a:p>
                </p:txBody>
              </p:sp>
              <p:sp>
                <p:nvSpPr>
                  <p:cNvPr id="10280" name="椭圆 15"/>
                  <p:cNvSpPr>
                    <a:spLocks noChangeArrowheads="1"/>
                  </p:cNvSpPr>
                  <p:nvPr/>
                </p:nvSpPr>
                <p:spPr bwMode="auto">
                  <a:xfrm>
                    <a:off x="923" y="192"/>
                    <a:ext cx="3094526" cy="3097577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solidFill>
                        <a:srgbClr val="FDFBE9"/>
                      </a:solidFill>
                    </a:endParaRPr>
                  </a:p>
                </p:txBody>
              </p:sp>
            </p:grpSp>
            <p:sp>
              <p:nvSpPr>
                <p:cNvPr id="10277" name="Freeform 101"/>
                <p:cNvSpPr/>
                <p:nvPr/>
              </p:nvSpPr>
              <p:spPr bwMode="auto">
                <a:xfrm>
                  <a:off x="456036" y="530260"/>
                  <a:ext cx="849123" cy="666657"/>
                </a:xfrm>
                <a:custGeom>
                  <a:gdLst>
                    <a:gd fmla="*/ 827163 w 116" name="T0"/>
                    <a:gd fmla="*/ 366295 h 91" name="T1"/>
                    <a:gd fmla="*/ 753963 w 116" name="T2"/>
                    <a:gd fmla="*/ 351643 h 91" name="T3"/>
                    <a:gd fmla="*/ 753963 w 116" name="T4"/>
                    <a:gd fmla="*/ 336991 h 91" name="T5"/>
                    <a:gd fmla="*/ 732003 w 116" name="T6"/>
                    <a:gd fmla="*/ 300362 h 91" name="T7"/>
                    <a:gd fmla="*/ 651482 w 116" name="T8"/>
                    <a:gd fmla="*/ 131866 h 91" name="T9"/>
                    <a:gd fmla="*/ 673442 w 116" name="T10"/>
                    <a:gd fmla="*/ 109889 h 91" name="T11"/>
                    <a:gd fmla="*/ 563642 w 116" name="T12"/>
                    <a:gd fmla="*/ 36630 h 91" name="T13"/>
                    <a:gd fmla="*/ 424562 w 116" name="T14"/>
                    <a:gd fmla="*/ 0 h 91" name="T15"/>
                    <a:gd fmla="*/ 278161 w 116" name="T16"/>
                    <a:gd fmla="*/ 29304 h 91" name="T17"/>
                    <a:gd fmla="*/ 168361 w 116" name="T18"/>
                    <a:gd fmla="*/ 117214 h 91" name="T19"/>
                    <a:gd fmla="*/ 190321 w 116" name="T20"/>
                    <a:gd fmla="*/ 139192 h 91" name="T21"/>
                    <a:gd fmla="*/ 124440 w 116" name="T22"/>
                    <a:gd fmla="*/ 300362 h 91" name="T23"/>
                    <a:gd fmla="*/ 87840 w 116" name="T24"/>
                    <a:gd fmla="*/ 336991 h 91" name="T25"/>
                    <a:gd fmla="*/ 87840 w 116" name="T26"/>
                    <a:gd fmla="*/ 351643 h 91" name="T27"/>
                    <a:gd fmla="*/ 21960 w 116" name="T28"/>
                    <a:gd fmla="*/ 366295 h 91" name="T29"/>
                    <a:gd fmla="*/ 21960 w 116" name="T30"/>
                    <a:gd fmla="*/ 578746 h 91" name="T31"/>
                    <a:gd fmla="*/ 87840 w 116" name="T32"/>
                    <a:gd fmla="*/ 608050 h 91" name="T33"/>
                    <a:gd fmla="*/ 87840 w 116" name="T34"/>
                    <a:gd fmla="*/ 622702 h 91" name="T35"/>
                    <a:gd fmla="*/ 131760 w 116" name="T36"/>
                    <a:gd fmla="*/ 666657 h 91" name="T37"/>
                    <a:gd fmla="*/ 131760 w 116" name="T38"/>
                    <a:gd fmla="*/ 666657 h 91" name="T39"/>
                    <a:gd fmla="*/ 175681 w 116" name="T40"/>
                    <a:gd fmla="*/ 622702 h 91" name="T41"/>
                    <a:gd fmla="*/ 175681 w 116" name="T42"/>
                    <a:gd fmla="*/ 336991 h 91" name="T43"/>
                    <a:gd fmla="*/ 168361 w 116" name="T44"/>
                    <a:gd fmla="*/ 315014 h 91" name="T45"/>
                    <a:gd fmla="*/ 226921 w 116" name="T46"/>
                    <a:gd fmla="*/ 168496 h 91" name="T47"/>
                    <a:gd fmla="*/ 248881 w 116" name="T48"/>
                    <a:gd fmla="*/ 190473 h 91" name="T49"/>
                    <a:gd fmla="*/ 322081 w 116" name="T50"/>
                    <a:gd fmla="*/ 131866 h 91" name="T51"/>
                    <a:gd fmla="*/ 424562 w 116" name="T52"/>
                    <a:gd fmla="*/ 109889 h 91" name="T53"/>
                    <a:gd fmla="*/ 519722 w 116" name="T54"/>
                    <a:gd fmla="*/ 131866 h 91" name="T55"/>
                    <a:gd fmla="*/ 600242 w 116" name="T56"/>
                    <a:gd fmla="*/ 183148 h 91" name="T57"/>
                    <a:gd fmla="*/ 614882 w 116" name="T58"/>
                    <a:gd fmla="*/ 168496 h 91" name="T59"/>
                    <a:gd fmla="*/ 688082 w 116" name="T60"/>
                    <a:gd fmla="*/ 307688 h 91" name="T61"/>
                    <a:gd fmla="*/ 673442 w 116" name="T62"/>
                    <a:gd fmla="*/ 336991 h 91" name="T63"/>
                    <a:gd fmla="*/ 673442 w 116" name="T64"/>
                    <a:gd fmla="*/ 622702 h 91" name="T65"/>
                    <a:gd fmla="*/ 710043 w 116" name="T66"/>
                    <a:gd fmla="*/ 666657 h 91" name="T67"/>
                    <a:gd fmla="*/ 710043 w 116" name="T68"/>
                    <a:gd fmla="*/ 666657 h 91" name="T69"/>
                    <a:gd fmla="*/ 753963 w 116" name="T70"/>
                    <a:gd fmla="*/ 622702 h 91" name="T71"/>
                    <a:gd fmla="*/ 753963 w 116" name="T72"/>
                    <a:gd fmla="*/ 608050 h 91" name="T73"/>
                    <a:gd fmla="*/ 827163 w 116" name="T74"/>
                    <a:gd fmla="*/ 578746 h 91" name="T75"/>
                    <a:gd fmla="*/ 827163 w 116" name="T76"/>
                    <a:gd fmla="*/ 366295 h 91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</a:gdLst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b="b" l="0" r="r" t="0"/>
                  <a:pathLst>
                    <a:path h="91" w="115">
                      <a:moveTo>
                        <a:pt x="113" y="50"/>
                      </a:moveTo>
                      <a:cubicBezTo>
                        <a:pt x="103" y="48"/>
                        <a:pt x="103" y="48"/>
                        <a:pt x="103" y="48"/>
                      </a:cubicBezTo>
                      <a:cubicBezTo>
                        <a:pt x="103" y="46"/>
                        <a:pt x="103" y="46"/>
                        <a:pt x="103" y="46"/>
                      </a:cubicBezTo>
                      <a:cubicBezTo>
                        <a:pt x="103" y="44"/>
                        <a:pt x="102" y="42"/>
                        <a:pt x="100" y="41"/>
                      </a:cubicBezTo>
                      <a:cubicBezTo>
                        <a:pt x="99" y="32"/>
                        <a:pt x="95" y="24"/>
                        <a:pt x="89" y="18"/>
                      </a:cubicBezTo>
                      <a:cubicBezTo>
                        <a:pt x="92" y="15"/>
                        <a:pt x="92" y="15"/>
                        <a:pt x="92" y="15"/>
                      </a:cubicBezTo>
                      <a:cubicBezTo>
                        <a:pt x="88" y="11"/>
                        <a:pt x="82" y="7"/>
                        <a:pt x="77" y="5"/>
                      </a:cubicBezTo>
                      <a:cubicBezTo>
                        <a:pt x="71" y="2"/>
                        <a:pt x="64" y="0"/>
                        <a:pt x="58" y="0"/>
                      </a:cubicBezTo>
                      <a:cubicBezTo>
                        <a:pt x="51" y="0"/>
                        <a:pt x="45" y="2"/>
                        <a:pt x="38" y="4"/>
                      </a:cubicBezTo>
                      <a:cubicBezTo>
                        <a:pt x="32" y="7"/>
                        <a:pt x="27" y="11"/>
                        <a:pt x="23" y="16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1" y="25"/>
                        <a:pt x="18" y="32"/>
                        <a:pt x="17" y="41"/>
                      </a:cubicBezTo>
                      <a:cubicBezTo>
                        <a:pt x="14" y="41"/>
                        <a:pt x="12" y="44"/>
                        <a:pt x="12" y="46"/>
                      </a:cubicBezTo>
                      <a:cubicBezTo>
                        <a:pt x="12" y="48"/>
                        <a:pt x="12" y="48"/>
                        <a:pt x="12" y="48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0" y="60"/>
                        <a:pt x="0" y="70"/>
                        <a:pt x="3" y="79"/>
                      </a:cubicBezTo>
                      <a:cubicBezTo>
                        <a:pt x="12" y="83"/>
                        <a:pt x="12" y="83"/>
                        <a:pt x="12" y="83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2" y="88"/>
                        <a:pt x="15" y="91"/>
                        <a:pt x="18" y="91"/>
                      </a:cubicBezTo>
                      <a:cubicBezTo>
                        <a:pt x="18" y="91"/>
                        <a:pt x="18" y="91"/>
                        <a:pt x="18" y="91"/>
                      </a:cubicBezTo>
                      <a:cubicBezTo>
                        <a:pt x="21" y="91"/>
                        <a:pt x="24" y="88"/>
                        <a:pt x="24" y="85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4" y="45"/>
                        <a:pt x="24" y="44"/>
                        <a:pt x="23" y="43"/>
                      </a:cubicBezTo>
                      <a:cubicBezTo>
                        <a:pt x="23" y="35"/>
                        <a:pt x="26" y="28"/>
                        <a:pt x="31" y="23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7" y="22"/>
                        <a:pt x="40" y="20"/>
                        <a:pt x="44" y="18"/>
                      </a:cubicBezTo>
                      <a:cubicBezTo>
                        <a:pt x="49" y="16"/>
                        <a:pt x="53" y="15"/>
                        <a:pt x="58" y="15"/>
                      </a:cubicBezTo>
                      <a:cubicBezTo>
                        <a:pt x="62" y="15"/>
                        <a:pt x="66" y="16"/>
                        <a:pt x="71" y="18"/>
                      </a:cubicBezTo>
                      <a:cubicBezTo>
                        <a:pt x="75" y="20"/>
                        <a:pt x="79" y="22"/>
                        <a:pt x="82" y="25"/>
                      </a:cubicBezTo>
                      <a:cubicBezTo>
                        <a:pt x="84" y="23"/>
                        <a:pt x="84" y="23"/>
                        <a:pt x="84" y="23"/>
                      </a:cubicBezTo>
                      <a:cubicBezTo>
                        <a:pt x="89" y="28"/>
                        <a:pt x="93" y="34"/>
                        <a:pt x="94" y="42"/>
                      </a:cubicBezTo>
                      <a:cubicBezTo>
                        <a:pt x="92" y="43"/>
                        <a:pt x="92" y="45"/>
                        <a:pt x="92" y="46"/>
                      </a:cubicBezTo>
                      <a:cubicBezTo>
                        <a:pt x="92" y="85"/>
                        <a:pt x="92" y="85"/>
                        <a:pt x="92" y="85"/>
                      </a:cubicBezTo>
                      <a:cubicBezTo>
                        <a:pt x="92" y="88"/>
                        <a:pt x="94" y="91"/>
                        <a:pt x="97" y="91"/>
                      </a:cubicBezTo>
                      <a:cubicBezTo>
                        <a:pt x="97" y="91"/>
                        <a:pt x="97" y="91"/>
                        <a:pt x="97" y="91"/>
                      </a:cubicBezTo>
                      <a:cubicBezTo>
                        <a:pt x="101" y="91"/>
                        <a:pt x="103" y="88"/>
                        <a:pt x="103" y="85"/>
                      </a:cubicBezTo>
                      <a:cubicBezTo>
                        <a:pt x="103" y="83"/>
                        <a:pt x="103" y="83"/>
                        <a:pt x="103" y="83"/>
                      </a:cubicBezTo>
                      <a:cubicBezTo>
                        <a:pt x="113" y="79"/>
                        <a:pt x="113" y="79"/>
                        <a:pt x="113" y="79"/>
                      </a:cubicBezTo>
                      <a:cubicBezTo>
                        <a:pt x="116" y="70"/>
                        <a:pt x="116" y="60"/>
                        <a:pt x="113" y="50"/>
                      </a:cubicBezTo>
                      <a:close/>
                    </a:path>
                  </a:pathLst>
                </a:custGeom>
                <a:solidFill>
                  <a:srgbClr val="C1B15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pic>
              <p:nvPicPr>
                <p:cNvPr id="10278" name="组合 183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03479" y="1686179"/>
                  <a:ext cx="1151887" cy="3108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274" name="矩形 247"/>
              <p:cNvSpPr>
                <a:spLocks noChangeArrowheads="1"/>
              </p:cNvSpPr>
              <p:nvPr/>
            </p:nvSpPr>
            <p:spPr bwMode="auto">
              <a:xfrm>
                <a:off x="0" y="2433407"/>
                <a:ext cx="1918860" cy="1158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想着想着我就哑然失笑，自己竟然为一杯咖啡有如此多的人生感怀，我自己一定是老了。</a:t>
                </a:r>
              </a:p>
            </p:txBody>
          </p:sp>
          <p:sp>
            <p:nvSpPr>
              <p:cNvPr id="10275" name="文本框 249"/>
              <p:cNvSpPr txBox="1">
                <a:spLocks noChangeArrowheads="1"/>
              </p:cNvSpPr>
              <p:nvPr/>
            </p:nvSpPr>
            <p:spPr bwMode="auto">
              <a:xfrm>
                <a:off x="328381" y="2019127"/>
                <a:ext cx="1262098" cy="396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2000">
                    <a:solidFill>
                      <a:srgbClr val="2C271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{ 小标题 }</a:t>
                </a:r>
              </a:p>
            </p:txBody>
          </p:sp>
        </p:grpSp>
      </p:grpSp>
      <p:grpSp>
        <p:nvGrpSpPr>
          <p:cNvPr id="11289" name="组合 3"/>
          <p:cNvGrpSpPr/>
          <p:nvPr/>
        </p:nvGrpSpPr>
        <p:grpSpPr>
          <a:xfrm>
            <a:off x="5948363" y="1963738"/>
            <a:ext cx="2586037" cy="3619500"/>
            <a:chExt cx="2585867" cy="3620004"/>
          </a:xfrm>
        </p:grpSpPr>
        <p:pic>
          <p:nvPicPr>
            <p:cNvPr id="10261" name="图片 260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-12468"/>
            <a:stretch>
              <a:fillRect/>
            </a:stretch>
          </p:blipFill>
          <p:spPr bwMode="auto">
            <a:xfrm flipH="1" rot="1034229">
              <a:off x="0" y="0"/>
              <a:ext cx="2585867" cy="163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2" name="组合 255"/>
            <p:cNvGrpSpPr/>
            <p:nvPr/>
          </p:nvGrpSpPr>
          <p:grpSpPr>
            <a:xfrm>
              <a:off x="374249" y="227743"/>
              <a:ext cx="1854451" cy="3392261"/>
              <a:chExt cx="1854451" cy="3392261"/>
            </a:xfrm>
          </p:grpSpPr>
          <p:grpSp>
            <p:nvGrpSpPr>
              <p:cNvPr id="10263" name="组合 242"/>
              <p:cNvGrpSpPr/>
              <p:nvPr/>
            </p:nvGrpSpPr>
            <p:grpSpPr>
              <a:xfrm>
                <a:off x="46599" y="0"/>
                <a:ext cx="1761252" cy="1999326"/>
                <a:chExt cx="1761252" cy="1999326"/>
              </a:xfrm>
            </p:grpSpPr>
            <p:grpSp>
              <p:nvGrpSpPr>
                <p:cNvPr id="10266" name="组合 199"/>
                <p:cNvGrpSpPr/>
                <p:nvPr/>
              </p:nvGrpSpPr>
              <p:grpSpPr>
                <a:xfrm>
                  <a:off x="0" y="0"/>
                  <a:ext cx="1761252" cy="1761248"/>
                  <a:chExt cx="3096472" cy="3096470"/>
                </a:xfrm>
              </p:grpSpPr>
              <p:sp>
                <p:nvSpPr>
                  <p:cNvPr id="10269" name="椭圆 200"/>
                  <p:cNvSpPr>
                    <a:spLocks noChangeArrowheads="1"/>
                  </p:cNvSpPr>
                  <p:nvPr/>
                </p:nvSpPr>
                <p:spPr bwMode="auto">
                  <a:xfrm>
                    <a:off x="133627" y="132758"/>
                    <a:ext cx="2829885" cy="283046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solidFill>
                        <a:srgbClr val="FDFBE9"/>
                      </a:solidFill>
                    </a:endParaRPr>
                  </a:p>
                </p:txBody>
              </p:sp>
              <p:sp>
                <p:nvSpPr>
                  <p:cNvPr id="10270" name="椭圆 201"/>
                  <p:cNvSpPr>
                    <a:spLocks noChangeArrowheads="1"/>
                  </p:cNvSpPr>
                  <p:nvPr/>
                </p:nvSpPr>
                <p:spPr bwMode="auto">
                  <a:xfrm>
                    <a:off x="-332" y="-1229"/>
                    <a:ext cx="3097803" cy="3098443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solidFill>
                        <a:srgbClr val="FDFBE9"/>
                      </a:solidFill>
                    </a:endParaRPr>
                  </a:p>
                </p:txBody>
              </p:sp>
            </p:grpSp>
            <p:pic>
              <p:nvPicPr>
                <p:cNvPr id="10267" name="组合 203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05861" y="1685841"/>
                  <a:ext cx="1152068" cy="310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68" name="Freeform 274"/>
                <p:cNvSpPr>
                  <a:spLocks noEditPoints="1"/>
                </p:cNvSpPr>
                <p:nvPr/>
              </p:nvSpPr>
              <p:spPr bwMode="auto">
                <a:xfrm>
                  <a:off x="466505" y="470854"/>
                  <a:ext cx="828620" cy="831966"/>
                </a:xfrm>
                <a:custGeom>
                  <a:gdLst>
                    <a:gd fmla="*/ 418581 w 97" name="T0"/>
                    <a:gd fmla="*/ 0 h 97" name="T1"/>
                    <a:gd fmla="*/ 709025 w 97" name="T2"/>
                    <a:gd fmla="*/ 120078 h 97" name="T3"/>
                    <a:gd fmla="*/ 828620 w 97" name="T4"/>
                    <a:gd fmla="*/ 420271 h 97" name="T5"/>
                    <a:gd fmla="*/ 709025 w 97" name="T6"/>
                    <a:gd fmla="*/ 711888 h 97" name="T7"/>
                    <a:gd fmla="*/ 418581 w 97" name="T8"/>
                    <a:gd fmla="*/ 831966 h 97" name="T9"/>
                    <a:gd fmla="*/ 119595 w 97" name="T10"/>
                    <a:gd fmla="*/ 711888 h 97" name="T11"/>
                    <a:gd fmla="*/ 0 w 97" name="T12"/>
                    <a:gd fmla="*/ 420271 h 97" name="T13"/>
                    <a:gd fmla="*/ 119595 w 97" name="T14"/>
                    <a:gd fmla="*/ 120078 h 97" name="T15"/>
                    <a:gd fmla="*/ 418581 w 97" name="T16"/>
                    <a:gd fmla="*/ 0 h 97" name="T17"/>
                    <a:gd fmla="*/ 469836 w 97" name="T18"/>
                    <a:gd fmla="*/ 403118 h 97" name="T19"/>
                    <a:gd fmla="*/ 461294 w 97" name="T20"/>
                    <a:gd fmla="*/ 385964 h 97" name="T21"/>
                    <a:gd fmla="*/ 580888 w 97" name="T22"/>
                    <a:gd fmla="*/ 205847 h 97" name="T23"/>
                    <a:gd fmla="*/ 555261 w 97" name="T24"/>
                    <a:gd fmla="*/ 180116 h 97" name="T25"/>
                    <a:gd fmla="*/ 427124 w 97" name="T26"/>
                    <a:gd fmla="*/ 368810 h 97" name="T27"/>
                    <a:gd fmla="*/ 384411 w 97" name="T28"/>
                    <a:gd fmla="*/ 368810 h 97" name="T29"/>
                    <a:gd fmla="*/ 358784 w 97" name="T30"/>
                    <a:gd fmla="*/ 446002 h 97" name="T31"/>
                    <a:gd fmla="*/ 435666 w 97" name="T32"/>
                    <a:gd fmla="*/ 480310 h 97" name="T33"/>
                    <a:gd fmla="*/ 444209 w 97" name="T34"/>
                    <a:gd fmla="*/ 471733 h 97" name="T35"/>
                    <a:gd fmla="*/ 589431 w 97" name="T36"/>
                    <a:gd fmla="*/ 523195 h 97" name="T37"/>
                    <a:gd fmla="*/ 606516 w 97" name="T38"/>
                    <a:gd fmla="*/ 480310 h 97" name="T39"/>
                    <a:gd fmla="*/ 469836 w 97" name="T40"/>
                    <a:gd fmla="*/ 428848 h 97" name="T41"/>
                    <a:gd fmla="*/ 469836 w 97" name="T42"/>
                    <a:gd fmla="*/ 403118 h 97" name="T43"/>
                    <a:gd fmla="*/ 632143 w 97" name="T44"/>
                    <a:gd fmla="*/ 205847 h 97" name="T45"/>
                    <a:gd fmla="*/ 418581 w 97" name="T46"/>
                    <a:gd fmla="*/ 111501 h 97" name="T47"/>
                    <a:gd fmla="*/ 196477 w 97" name="T48"/>
                    <a:gd fmla="*/ 205847 h 97" name="T49"/>
                    <a:gd fmla="*/ 111052 w 97" name="T50"/>
                    <a:gd fmla="*/ 420271 h 97" name="T51"/>
                    <a:gd fmla="*/ 196477 w 97" name="T52"/>
                    <a:gd fmla="*/ 634696 h 97" name="T53"/>
                    <a:gd fmla="*/ 418581 w 97" name="T54"/>
                    <a:gd fmla="*/ 720465 h 97" name="T55"/>
                    <a:gd fmla="*/ 632143 w 97" name="T56"/>
                    <a:gd fmla="*/ 634696 h 97" name="T57"/>
                    <a:gd fmla="*/ 717568 w 97" name="T58"/>
                    <a:gd fmla="*/ 420271 h 97" name="T59"/>
                    <a:gd fmla="*/ 632143 w 97" name="T60"/>
                    <a:gd fmla="*/ 205847 h 97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</a:gdLst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b="b" l="0" r="r" t="0"/>
                  <a:pathLst>
                    <a:path h="97" w="97">
                      <a:moveTo>
                        <a:pt x="49" y="0"/>
                      </a:moveTo>
                      <a:cubicBezTo>
                        <a:pt x="62" y="0"/>
                        <a:pt x="74" y="5"/>
                        <a:pt x="83" y="14"/>
                      </a:cubicBezTo>
                      <a:cubicBezTo>
                        <a:pt x="92" y="23"/>
                        <a:pt x="97" y="35"/>
                        <a:pt x="97" y="49"/>
                      </a:cubicBezTo>
                      <a:cubicBezTo>
                        <a:pt x="97" y="62"/>
                        <a:pt x="92" y="74"/>
                        <a:pt x="83" y="83"/>
                      </a:cubicBezTo>
                      <a:cubicBezTo>
                        <a:pt x="74" y="92"/>
                        <a:pt x="62" y="97"/>
                        <a:pt x="49" y="97"/>
                      </a:cubicBezTo>
                      <a:cubicBezTo>
                        <a:pt x="35" y="97"/>
                        <a:pt x="23" y="92"/>
                        <a:pt x="14" y="83"/>
                      </a:cubicBezTo>
                      <a:cubicBezTo>
                        <a:pt x="5" y="74"/>
                        <a:pt x="0" y="62"/>
                        <a:pt x="0" y="49"/>
                      </a:cubicBezTo>
                      <a:cubicBezTo>
                        <a:pt x="0" y="35"/>
                        <a:pt x="5" y="23"/>
                        <a:pt x="14" y="14"/>
                      </a:cubicBezTo>
                      <a:cubicBezTo>
                        <a:pt x="23" y="5"/>
                        <a:pt x="35" y="0"/>
                        <a:pt x="49" y="0"/>
                      </a:cubicBezTo>
                      <a:close/>
                      <a:moveTo>
                        <a:pt x="55" y="47"/>
                      </a:moveTo>
                      <a:cubicBezTo>
                        <a:pt x="54" y="46"/>
                        <a:pt x="54" y="45"/>
                        <a:pt x="54" y="45"/>
                      </a:cubicBezTo>
                      <a:cubicBezTo>
                        <a:pt x="59" y="38"/>
                        <a:pt x="64" y="31"/>
                        <a:pt x="68" y="24"/>
                      </a:cubicBezTo>
                      <a:cubicBezTo>
                        <a:pt x="67" y="23"/>
                        <a:pt x="66" y="22"/>
                        <a:pt x="65" y="21"/>
                      </a:cubicBezTo>
                      <a:cubicBezTo>
                        <a:pt x="59" y="28"/>
                        <a:pt x="54" y="35"/>
                        <a:pt x="50" y="43"/>
                      </a:cubicBezTo>
                      <a:cubicBezTo>
                        <a:pt x="48" y="42"/>
                        <a:pt x="47" y="43"/>
                        <a:pt x="45" y="43"/>
                      </a:cubicBezTo>
                      <a:cubicBezTo>
                        <a:pt x="42" y="45"/>
                        <a:pt x="40" y="49"/>
                        <a:pt x="42" y="52"/>
                      </a:cubicBezTo>
                      <a:cubicBezTo>
                        <a:pt x="43" y="56"/>
                        <a:pt x="47" y="58"/>
                        <a:pt x="51" y="56"/>
                      </a:cubicBezTo>
                      <a:cubicBezTo>
                        <a:pt x="51" y="56"/>
                        <a:pt x="52" y="56"/>
                        <a:pt x="52" y="55"/>
                      </a:cubicBezTo>
                      <a:cubicBezTo>
                        <a:pt x="58" y="58"/>
                        <a:pt x="63" y="60"/>
                        <a:pt x="69" y="61"/>
                      </a:cubicBezTo>
                      <a:cubicBezTo>
                        <a:pt x="70" y="59"/>
                        <a:pt x="71" y="58"/>
                        <a:pt x="71" y="56"/>
                      </a:cubicBezTo>
                      <a:cubicBezTo>
                        <a:pt x="66" y="54"/>
                        <a:pt x="61" y="51"/>
                        <a:pt x="55" y="50"/>
                      </a:cubicBezTo>
                      <a:cubicBezTo>
                        <a:pt x="55" y="49"/>
                        <a:pt x="55" y="48"/>
                        <a:pt x="55" y="47"/>
                      </a:cubicBezTo>
                      <a:close/>
                      <a:moveTo>
                        <a:pt x="74" y="24"/>
                      </a:moveTo>
                      <a:cubicBezTo>
                        <a:pt x="67" y="17"/>
                        <a:pt x="58" y="13"/>
                        <a:pt x="49" y="13"/>
                      </a:cubicBezTo>
                      <a:cubicBezTo>
                        <a:pt x="39" y="13"/>
                        <a:pt x="30" y="17"/>
                        <a:pt x="23" y="24"/>
                      </a:cubicBezTo>
                      <a:cubicBezTo>
                        <a:pt x="17" y="30"/>
                        <a:pt x="13" y="39"/>
                        <a:pt x="13" y="49"/>
                      </a:cubicBezTo>
                      <a:cubicBezTo>
                        <a:pt x="13" y="58"/>
                        <a:pt x="17" y="67"/>
                        <a:pt x="23" y="74"/>
                      </a:cubicBezTo>
                      <a:cubicBezTo>
                        <a:pt x="30" y="80"/>
                        <a:pt x="39" y="84"/>
                        <a:pt x="49" y="84"/>
                      </a:cubicBezTo>
                      <a:cubicBezTo>
                        <a:pt x="58" y="84"/>
                        <a:pt x="67" y="80"/>
                        <a:pt x="74" y="74"/>
                      </a:cubicBezTo>
                      <a:cubicBezTo>
                        <a:pt x="80" y="67"/>
                        <a:pt x="84" y="58"/>
                        <a:pt x="84" y="49"/>
                      </a:cubicBezTo>
                      <a:cubicBezTo>
                        <a:pt x="84" y="39"/>
                        <a:pt x="80" y="30"/>
                        <a:pt x="74" y="24"/>
                      </a:cubicBezTo>
                      <a:close/>
                    </a:path>
                  </a:pathLst>
                </a:custGeom>
                <a:solidFill>
                  <a:srgbClr val="C1B15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sp>
            <p:nvSpPr>
              <p:cNvPr id="10264" name="矩形 246"/>
              <p:cNvSpPr>
                <a:spLocks noChangeArrowheads="1"/>
              </p:cNvSpPr>
              <p:nvPr/>
            </p:nvSpPr>
            <p:spPr bwMode="auto">
              <a:xfrm>
                <a:off x="375" y="2438040"/>
                <a:ext cx="1854078" cy="945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要知道，我宁愿忍受分与不分的煎熬，也不愿意以这样的方式被宣判“死刑”。</a:t>
                </a:r>
              </a:p>
            </p:txBody>
          </p:sp>
          <p:sp>
            <p:nvSpPr>
              <p:cNvPr id="10265" name="文本框 250"/>
              <p:cNvSpPr txBox="1">
                <a:spLocks noChangeArrowheads="1"/>
              </p:cNvSpPr>
              <p:nvPr/>
            </p:nvSpPr>
            <p:spPr bwMode="auto">
              <a:xfrm>
                <a:off x="296268" y="2018883"/>
                <a:ext cx="1262297" cy="396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2000">
                    <a:solidFill>
                      <a:srgbClr val="2C271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{ 小标题 }</a:t>
                </a:r>
              </a:p>
            </p:txBody>
          </p:sp>
        </p:grpSp>
      </p:grpSp>
      <p:grpSp>
        <p:nvGrpSpPr>
          <p:cNvPr id="11300" name="组合 4"/>
          <p:cNvGrpSpPr/>
          <p:nvPr/>
        </p:nvGrpSpPr>
        <p:grpSpPr>
          <a:xfrm>
            <a:off x="8805863" y="1839913"/>
            <a:ext cx="2503487" cy="3954462"/>
            <a:chExt cx="2503590" cy="3954390"/>
          </a:xfrm>
        </p:grpSpPr>
        <p:pic>
          <p:nvPicPr>
            <p:cNvPr id="10251" name="图片 261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-12468"/>
            <a:stretch>
              <a:fillRect/>
            </a:stretch>
          </p:blipFill>
          <p:spPr bwMode="auto">
            <a:xfrm flipH="1" rot="1034229">
              <a:off x="427832" y="0"/>
              <a:ext cx="2075758" cy="1310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2" name="组合 254"/>
            <p:cNvGrpSpPr/>
            <p:nvPr/>
          </p:nvGrpSpPr>
          <p:grpSpPr>
            <a:xfrm>
              <a:off x="0" y="351159"/>
              <a:ext cx="1918428" cy="3603231"/>
              <a:chExt cx="1918428" cy="3603231"/>
            </a:xfrm>
          </p:grpSpPr>
          <p:grpSp>
            <p:nvGrpSpPr>
              <p:cNvPr id="10253" name="组合 241"/>
              <p:cNvGrpSpPr/>
              <p:nvPr/>
            </p:nvGrpSpPr>
            <p:grpSpPr>
              <a:xfrm>
                <a:off x="78588" y="0"/>
                <a:ext cx="1761252" cy="1999326"/>
                <a:chExt cx="1761252" cy="1999326"/>
              </a:xfrm>
            </p:grpSpPr>
            <p:grpSp>
              <p:nvGrpSpPr>
                <p:cNvPr id="10256" name="组合 219"/>
                <p:cNvGrpSpPr/>
                <p:nvPr/>
              </p:nvGrpSpPr>
              <p:grpSpPr>
                <a:xfrm>
                  <a:off x="0" y="0"/>
                  <a:ext cx="1761252" cy="1761248"/>
                  <a:chExt cx="3096472" cy="3096470"/>
                </a:xfrm>
              </p:grpSpPr>
              <p:sp>
                <p:nvSpPr>
                  <p:cNvPr id="10259" name="椭圆 220"/>
                  <p:cNvSpPr>
                    <a:spLocks noChangeArrowheads="1"/>
                  </p:cNvSpPr>
                  <p:nvPr/>
                </p:nvSpPr>
                <p:spPr bwMode="auto">
                  <a:xfrm>
                    <a:off x="132570" y="133389"/>
                    <a:ext cx="2830188" cy="28300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solidFill>
                        <a:srgbClr val="FDFBE9"/>
                      </a:solidFill>
                    </a:endParaRPr>
                  </a:p>
                </p:txBody>
              </p:sp>
              <p:sp>
                <p:nvSpPr>
                  <p:cNvPr id="10260" name="椭圆 221"/>
                  <p:cNvSpPr>
                    <a:spLocks noChangeArrowheads="1"/>
                  </p:cNvSpPr>
                  <p:nvPr/>
                </p:nvSpPr>
                <p:spPr bwMode="auto">
                  <a:xfrm>
                    <a:off x="-1403" y="-577"/>
                    <a:ext cx="3098135" cy="3097954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solidFill>
                        <a:srgbClr val="FDFBE9"/>
                      </a:solidFill>
                    </a:endParaRPr>
                  </a:p>
                </p:txBody>
              </p:sp>
            </p:grpSp>
            <p:pic>
              <p:nvPicPr>
                <p:cNvPr id="10257" name="组合 223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02237" y="1685947"/>
                  <a:ext cx="1152192" cy="310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58" name="Freeform 21"/>
                <p:cNvSpPr>
                  <a:spLocks noEditPoints="1"/>
                </p:cNvSpPr>
                <p:nvPr/>
              </p:nvSpPr>
              <p:spPr bwMode="auto">
                <a:xfrm>
                  <a:off x="364342" y="433052"/>
                  <a:ext cx="1022392" cy="1050906"/>
                </a:xfrm>
                <a:custGeom>
                  <a:gdLst>
                    <a:gd fmla="*/ 961354 w 134" name="T0"/>
                    <a:gd fmla="*/ 0 h 138" name="T1"/>
                    <a:gd fmla="*/ 1022392 w 134" name="T2"/>
                    <a:gd fmla="*/ 53307 h 138" name="T3"/>
                    <a:gd fmla="*/ 1014762 w 134" name="T4"/>
                    <a:gd fmla="*/ 83768 h 138" name="T5"/>
                    <a:gd fmla="*/ 915575 w 134" name="T6"/>
                    <a:gd fmla="*/ 182766 h 138" name="T7"/>
                    <a:gd fmla="*/ 907945 w 134" name="T8"/>
                    <a:gd fmla="*/ 175151 h 138" name="T9"/>
                    <a:gd fmla="*/ 732460 w 134" name="T10"/>
                    <a:gd fmla="*/ 357917 h 138" name="T11"/>
                    <a:gd fmla="*/ 778239 w 134" name="T12"/>
                    <a:gd fmla="*/ 464531 h 138" name="T13"/>
                    <a:gd fmla="*/ 686681 w 134" name="T14"/>
                    <a:gd fmla="*/ 563529 h 138" name="T15"/>
                    <a:gd fmla="*/ 587494 w 134" name="T16"/>
                    <a:gd fmla="*/ 784372 h 138" name="T17"/>
                    <a:gd fmla="*/ 259413 w 134" name="T18"/>
                    <a:gd fmla="*/ 472146 h 138" name="T19"/>
                    <a:gd fmla="*/ 473047 w 134" name="T20"/>
                    <a:gd fmla="*/ 357917 h 138" name="T21"/>
                    <a:gd fmla="*/ 579864 w 134" name="T22"/>
                    <a:gd fmla="*/ 266534 h 138" name="T23"/>
                    <a:gd fmla="*/ 648532 w 134" name="T24"/>
                    <a:gd fmla="*/ 289380 h 138" name="T25"/>
                    <a:gd fmla="*/ 549345 w 134" name="T26"/>
                    <a:gd fmla="*/ 411224 h 138" name="T27"/>
                    <a:gd fmla="*/ 556975 w 134" name="T28"/>
                    <a:gd fmla="*/ 418839 h 138" name="T29"/>
                    <a:gd fmla="*/ 679051 w 134" name="T30"/>
                    <a:gd fmla="*/ 304610 h 138" name="T31"/>
                    <a:gd fmla="*/ 679051 w 134" name="T32"/>
                    <a:gd fmla="*/ 304610 h 138" name="T33"/>
                    <a:gd fmla="*/ 854537 w 134" name="T34"/>
                    <a:gd fmla="*/ 129459 h 138" name="T35"/>
                    <a:gd fmla="*/ 846907 w 134" name="T36"/>
                    <a:gd fmla="*/ 114229 h 138" name="T37"/>
                    <a:gd fmla="*/ 938464 w 134" name="T38"/>
                    <a:gd fmla="*/ 7615 h 138" name="T39"/>
                    <a:gd fmla="*/ 961354 w 134" name="T40"/>
                    <a:gd fmla="*/ 0 h 138" name="T41"/>
                    <a:gd fmla="*/ 328081 w 134" name="T42"/>
                    <a:gd fmla="*/ 586375 h 138" name="T43"/>
                    <a:gd fmla="*/ 297562 w 134" name="T44"/>
                    <a:gd fmla="*/ 609221 h 138" name="T45"/>
                    <a:gd fmla="*/ 450158 w 134" name="T46"/>
                    <a:gd fmla="*/ 753911 h 138" name="T47"/>
                    <a:gd fmla="*/ 480677 w 134" name="T48"/>
                    <a:gd fmla="*/ 723450 h 138" name="T49"/>
                    <a:gd fmla="*/ 328081 w 134" name="T50"/>
                    <a:gd fmla="*/ 586375 h 138" name="T51"/>
                    <a:gd fmla="*/ 549345 w 134" name="T52"/>
                    <a:gd fmla="*/ 494992 h 138" name="T53"/>
                    <a:gd fmla="*/ 488307 w 134" name="T54"/>
                    <a:gd fmla="*/ 472146 h 138" name="T55"/>
                    <a:gd fmla="*/ 427268 w 134" name="T56"/>
                    <a:gd fmla="*/ 494992 h 138" name="T57"/>
                    <a:gd fmla="*/ 404379 w 134" name="T58"/>
                    <a:gd fmla="*/ 555914 h 138" name="T59"/>
                    <a:gd fmla="*/ 434898 w 134" name="T60"/>
                    <a:gd fmla="*/ 616836 h 138" name="T61"/>
                    <a:gd fmla="*/ 488307 w 134" name="T62"/>
                    <a:gd fmla="*/ 639682 h 138" name="T63"/>
                    <a:gd fmla="*/ 549345 w 134" name="T64"/>
                    <a:gd fmla="*/ 609221 h 138" name="T65"/>
                    <a:gd fmla="*/ 572234 w 134" name="T66"/>
                    <a:gd fmla="*/ 555914 h 138" name="T67"/>
                    <a:gd fmla="*/ 549345 w 134" name="T68"/>
                    <a:gd fmla="*/ 494992 h 138" name="T69"/>
                    <a:gd fmla="*/ 541715 w 134" name="T70"/>
                    <a:gd fmla="*/ 555914 h 138" name="T71"/>
                    <a:gd fmla="*/ 526456 w 134" name="T72"/>
                    <a:gd fmla="*/ 517838 h 138" name="T73"/>
                    <a:gd fmla="*/ 488307 w 134" name="T74"/>
                    <a:gd fmla="*/ 502607 h 138" name="T75"/>
                    <a:gd fmla="*/ 450158 w 134" name="T76"/>
                    <a:gd fmla="*/ 517838 h 138" name="T77"/>
                    <a:gd fmla="*/ 434898 w 134" name="T78"/>
                    <a:gd fmla="*/ 555914 h 138" name="T79"/>
                    <a:gd fmla="*/ 450158 w 134" name="T80"/>
                    <a:gd fmla="*/ 593990 h 138" name="T81"/>
                    <a:gd fmla="*/ 488307 w 134" name="T82"/>
                    <a:gd fmla="*/ 609221 h 138" name="T83"/>
                    <a:gd fmla="*/ 526456 w 134" name="T84"/>
                    <a:gd fmla="*/ 593990 h 138" name="T85"/>
                    <a:gd fmla="*/ 541715 w 134" name="T86"/>
                    <a:gd fmla="*/ 555914 h 138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</a:gdLst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b="b" l="0" r="r" t="0"/>
                  <a:pathLst>
                    <a:path h="138" w="134">
                      <a:moveTo>
                        <a:pt x="126" y="0"/>
                      </a:moveTo>
                      <a:cubicBezTo>
                        <a:pt x="134" y="7"/>
                        <a:pt x="134" y="7"/>
                        <a:pt x="134" y="7"/>
                      </a:cubicBezTo>
                      <a:cubicBezTo>
                        <a:pt x="133" y="11"/>
                        <a:pt x="133" y="11"/>
                        <a:pt x="133" y="11"/>
                      </a:cubicBezTo>
                      <a:cubicBezTo>
                        <a:pt x="120" y="24"/>
                        <a:pt x="120" y="24"/>
                        <a:pt x="120" y="24"/>
                      </a:cubicBezTo>
                      <a:cubicBezTo>
                        <a:pt x="119" y="23"/>
                        <a:pt x="119" y="23"/>
                        <a:pt x="119" y="23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100" y="52"/>
                        <a:pt x="102" y="57"/>
                        <a:pt x="102" y="61"/>
                      </a:cubicBezTo>
                      <a:cubicBezTo>
                        <a:pt x="101" y="66"/>
                        <a:pt x="95" y="72"/>
                        <a:pt x="90" y="74"/>
                      </a:cubicBezTo>
                      <a:cubicBezTo>
                        <a:pt x="77" y="80"/>
                        <a:pt x="86" y="89"/>
                        <a:pt x="77" y="103"/>
                      </a:cubicBezTo>
                      <a:cubicBezTo>
                        <a:pt x="56" y="138"/>
                        <a:pt x="0" y="85"/>
                        <a:pt x="34" y="62"/>
                      </a:cubicBezTo>
                      <a:cubicBezTo>
                        <a:pt x="48" y="53"/>
                        <a:pt x="57" y="61"/>
                        <a:pt x="62" y="47"/>
                      </a:cubicBezTo>
                      <a:cubicBezTo>
                        <a:pt x="65" y="41"/>
                        <a:pt x="69" y="35"/>
                        <a:pt x="76" y="35"/>
                      </a:cubicBezTo>
                      <a:cubicBezTo>
                        <a:pt x="79" y="35"/>
                        <a:pt x="82" y="36"/>
                        <a:pt x="85" y="38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89" y="40"/>
                        <a:pt x="89" y="40"/>
                        <a:pt x="89" y="40"/>
                      </a:cubicBezTo>
                      <a:cubicBezTo>
                        <a:pt x="89" y="40"/>
                        <a:pt x="89" y="40"/>
                        <a:pt x="89" y="40"/>
                      </a:cubicBezTo>
                      <a:cubicBezTo>
                        <a:pt x="112" y="17"/>
                        <a:pt x="112" y="17"/>
                        <a:pt x="112" y="17"/>
                      </a:cubicBezTo>
                      <a:cubicBezTo>
                        <a:pt x="111" y="15"/>
                        <a:pt x="111" y="15"/>
                        <a:pt x="111" y="15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lose/>
                      <a:moveTo>
                        <a:pt x="43" y="77"/>
                      </a:moveTo>
                      <a:cubicBezTo>
                        <a:pt x="39" y="80"/>
                        <a:pt x="39" y="80"/>
                        <a:pt x="39" y="80"/>
                      </a:cubicBezTo>
                      <a:cubicBezTo>
                        <a:pt x="59" y="99"/>
                        <a:pt x="59" y="99"/>
                        <a:pt x="59" y="99"/>
                      </a:cubicBezTo>
                      <a:cubicBezTo>
                        <a:pt x="63" y="95"/>
                        <a:pt x="63" y="95"/>
                        <a:pt x="63" y="95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lose/>
                      <a:moveTo>
                        <a:pt x="72" y="65"/>
                      </a:moveTo>
                      <a:cubicBezTo>
                        <a:pt x="70" y="63"/>
                        <a:pt x="67" y="62"/>
                        <a:pt x="64" y="62"/>
                      </a:cubicBezTo>
                      <a:cubicBezTo>
                        <a:pt x="61" y="62"/>
                        <a:pt x="58" y="63"/>
                        <a:pt x="56" y="65"/>
                      </a:cubicBezTo>
                      <a:cubicBezTo>
                        <a:pt x="54" y="67"/>
                        <a:pt x="53" y="70"/>
                        <a:pt x="53" y="73"/>
                      </a:cubicBezTo>
                      <a:cubicBezTo>
                        <a:pt x="53" y="76"/>
                        <a:pt x="54" y="79"/>
                        <a:pt x="57" y="81"/>
                      </a:cubicBezTo>
                      <a:cubicBezTo>
                        <a:pt x="59" y="83"/>
                        <a:pt x="62" y="84"/>
                        <a:pt x="64" y="84"/>
                      </a:cubicBezTo>
                      <a:cubicBezTo>
                        <a:pt x="67" y="84"/>
                        <a:pt x="70" y="83"/>
                        <a:pt x="72" y="80"/>
                      </a:cubicBezTo>
                      <a:cubicBezTo>
                        <a:pt x="74" y="78"/>
                        <a:pt x="75" y="75"/>
                        <a:pt x="75" y="73"/>
                      </a:cubicBezTo>
                      <a:cubicBezTo>
                        <a:pt x="75" y="70"/>
                        <a:pt x="74" y="67"/>
                        <a:pt x="72" y="65"/>
                      </a:cubicBezTo>
                      <a:close/>
                      <a:moveTo>
                        <a:pt x="71" y="73"/>
                      </a:moveTo>
                      <a:cubicBezTo>
                        <a:pt x="71" y="71"/>
                        <a:pt x="71" y="69"/>
                        <a:pt x="69" y="68"/>
                      </a:cubicBezTo>
                      <a:cubicBezTo>
                        <a:pt x="68" y="66"/>
                        <a:pt x="66" y="66"/>
                        <a:pt x="64" y="66"/>
                      </a:cubicBezTo>
                      <a:cubicBezTo>
                        <a:pt x="62" y="66"/>
                        <a:pt x="60" y="66"/>
                        <a:pt x="59" y="68"/>
                      </a:cubicBezTo>
                      <a:cubicBezTo>
                        <a:pt x="58" y="69"/>
                        <a:pt x="57" y="71"/>
                        <a:pt x="57" y="73"/>
                      </a:cubicBezTo>
                      <a:cubicBezTo>
                        <a:pt x="57" y="75"/>
                        <a:pt x="58" y="77"/>
                        <a:pt x="59" y="78"/>
                      </a:cubicBezTo>
                      <a:cubicBezTo>
                        <a:pt x="61" y="79"/>
                        <a:pt x="63" y="80"/>
                        <a:pt x="64" y="80"/>
                      </a:cubicBezTo>
                      <a:cubicBezTo>
                        <a:pt x="66" y="80"/>
                        <a:pt x="68" y="79"/>
                        <a:pt x="69" y="78"/>
                      </a:cubicBezTo>
                      <a:cubicBezTo>
                        <a:pt x="71" y="76"/>
                        <a:pt x="71" y="74"/>
                        <a:pt x="71" y="73"/>
                      </a:cubicBezTo>
                      <a:close/>
                    </a:path>
                  </a:pathLst>
                </a:custGeom>
                <a:solidFill>
                  <a:srgbClr val="C1B15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sp>
            <p:nvSpPr>
              <p:cNvPr id="10254" name="文本框 251"/>
              <p:cNvSpPr txBox="1">
                <a:spLocks noChangeArrowheads="1"/>
              </p:cNvSpPr>
              <p:nvPr/>
            </p:nvSpPr>
            <p:spPr bwMode="auto">
              <a:xfrm>
                <a:off x="327673" y="2018935"/>
                <a:ext cx="1262432" cy="396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2000">
                    <a:solidFill>
                      <a:srgbClr val="2C271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{ 小标题 }</a:t>
                </a:r>
              </a:p>
            </p:txBody>
          </p:sp>
          <p:sp>
            <p:nvSpPr>
              <p:cNvPr id="10255" name="矩形 252"/>
              <p:cNvSpPr>
                <a:spLocks noChangeArrowheads="1"/>
              </p:cNvSpPr>
              <p:nvPr/>
            </p:nvSpPr>
            <p:spPr bwMode="auto">
              <a:xfrm>
                <a:off x="1" y="2433264"/>
                <a:ext cx="1917779" cy="1158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水开了，水壶发出警报声，我假装没有听见。迈克的离去也是一样，突如其来，并且无可挽回。</a:t>
                </a:r>
              </a:p>
            </p:txBody>
          </p:sp>
        </p:grpSp>
      </p:grpSp>
      <p:grpSp>
        <p:nvGrpSpPr>
          <p:cNvPr id="11311" name="组合 262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10247" name="组合 263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10249" name="Group 8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0" name="文本框 266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0248" name="文本框 26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3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6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9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2290" name="图表 231"/>
          <p:cNvGraphicFramePr/>
          <p:nvPr/>
        </p:nvGraphicFramePr>
        <p:xfrm>
          <a:off x="920750" y="1217613"/>
          <a:ext cx="7297738" cy="5129212"/>
        </p:xfrm>
        <a:graphic>
          <a:graphicData uri="http://schemas.openxmlformats.org/presentationml/2006/ole">
            <mc:AlternateContent>
              <mc:Choice xmlns:v="urn:schemas-microsoft-com:vml" Requires="v">
                <p:oleObj imgH="5139373" imgW="7303641" progId="Excel.Chart.8" r:id="rId2" spid="_x0000_s1038">
                  <p:embed/>
                </p:oleObj>
              </mc:Choice>
              <mc:Fallback>
                <p:oleObj imgH="5139373" imgW="7303641" progId="Excel.Chart.8" r:id="rId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20750" y="1217613"/>
                        <a:ext cx="7297738" cy="512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1" name="Group 8"/>
          <p:cNvGrpSpPr/>
          <p:nvPr/>
        </p:nvGrpSpPr>
        <p:grpSpPr>
          <a:xfrm>
            <a:off x="1303338" y="5259388"/>
            <a:ext cx="5638800" cy="288925"/>
            <a:chExt cx="4018" cy="206"/>
          </a:xfrm>
        </p:grpSpPr>
        <p:sp>
          <p:nvSpPr>
            <p:cNvPr id="11284" name="Freeform 9"/>
            <p:cNvSpPr/>
            <p:nvPr/>
          </p:nvSpPr>
          <p:spPr bwMode="auto">
            <a:xfrm>
              <a:off x="0" y="0"/>
              <a:ext cx="169" cy="204"/>
            </a:xfrm>
            <a:custGeom>
              <a:gdLst>
                <a:gd fmla="*/ 0 w 71" name="T0"/>
                <a:gd fmla="*/ 106 h 83" name="T1"/>
                <a:gd fmla="*/ 69 w 71" name="T2"/>
                <a:gd fmla="*/ 88 h 83" name="T3"/>
                <a:gd fmla="*/ 90 w 71" name="T4"/>
                <a:gd fmla="*/ 96 h 83" name="T5"/>
                <a:gd fmla="*/ 81 w 71" name="T6"/>
                <a:gd fmla="*/ 42 h 83" name="T7"/>
                <a:gd fmla="*/ 150 w 71" name="T8"/>
                <a:gd fmla="*/ 20 h 83" name="T9"/>
                <a:gd fmla="*/ 157 w 71" name="T10"/>
                <a:gd fmla="*/ 64 h 83" name="T11"/>
                <a:gd fmla="*/ 150 w 71" name="T12"/>
                <a:gd fmla="*/ 76 h 83" name="T13"/>
                <a:gd fmla="*/ 126 w 71" name="T14"/>
                <a:gd fmla="*/ 79 h 83" name="T15"/>
                <a:gd fmla="*/ 121 w 71" name="T16"/>
                <a:gd fmla="*/ 57 h 83" name="T17"/>
                <a:gd fmla="*/ 145 w 71" name="T18"/>
                <a:gd fmla="*/ 52 h 83" name="T19"/>
                <a:gd fmla="*/ 152 w 71" name="T20"/>
                <a:gd fmla="*/ 57 h 83" name="T21"/>
                <a:gd fmla="*/ 133 w 71" name="T22"/>
                <a:gd fmla="*/ 20 h 83" name="T23"/>
                <a:gd fmla="*/ 86 w 71" name="T24"/>
                <a:gd fmla="*/ 52 h 83" name="T25"/>
                <a:gd fmla="*/ 117 w 71" name="T26"/>
                <a:gd fmla="*/ 101 h 83" name="T27"/>
                <a:gd fmla="*/ 131 w 71" name="T28"/>
                <a:gd fmla="*/ 103 h 83" name="T29"/>
                <a:gd fmla="*/ 131 w 71" name="T30"/>
                <a:gd fmla="*/ 108 h 83" name="T31"/>
                <a:gd fmla="*/ 114 w 71" name="T32"/>
                <a:gd fmla="*/ 113 h 83" name="T33"/>
                <a:gd fmla="*/ 86 w 71" name="T34"/>
                <a:gd fmla="*/ 160 h 83" name="T35"/>
                <a:gd fmla="*/ 126 w 71" name="T36"/>
                <a:gd fmla="*/ 197 h 83" name="T37"/>
                <a:gd fmla="*/ 152 w 71" name="T38"/>
                <a:gd fmla="*/ 157 h 83" name="T39"/>
                <a:gd fmla="*/ 145 w 71" name="T40"/>
                <a:gd fmla="*/ 162 h 83" name="T41"/>
                <a:gd fmla="*/ 121 w 71" name="T42"/>
                <a:gd fmla="*/ 157 h 83" name="T43"/>
                <a:gd fmla="*/ 126 w 71" name="T44"/>
                <a:gd fmla="*/ 135 h 83" name="T45"/>
                <a:gd fmla="*/ 150 w 71" name="T46"/>
                <a:gd fmla="*/ 138 h 83" name="T47"/>
                <a:gd fmla="*/ 159 w 71" name="T48"/>
                <a:gd fmla="*/ 182 h 83" name="T49"/>
                <a:gd fmla="*/ 121 w 71" name="T50"/>
                <a:gd fmla="*/ 204 h 83" name="T51"/>
                <a:gd fmla="*/ 83 w 71" name="T52"/>
                <a:gd fmla="*/ 177 h 83" name="T53"/>
                <a:gd fmla="*/ 93 w 71" name="T54"/>
                <a:gd fmla="*/ 118 h 83" name="T55"/>
                <a:gd fmla="*/ 67 w 71" name="T56"/>
                <a:gd fmla="*/ 128 h 83" name="T57"/>
                <a:gd fmla="*/ 10 w 71" name="T58"/>
                <a:gd fmla="*/ 116 h 83" name="T59"/>
                <a:gd fmla="*/ 0 w 71" name="T60"/>
                <a:gd fmla="*/ 108 h 83" name="T61"/>
                <a:gd fmla="*/ 0 w 71" name="T62"/>
                <a:gd fmla="*/ 106 h 83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83" w="71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285" name="Freeform 10"/>
            <p:cNvSpPr/>
            <p:nvPr/>
          </p:nvSpPr>
          <p:spPr bwMode="auto">
            <a:xfrm>
              <a:off x="145" y="91"/>
              <a:ext cx="3729" cy="32"/>
            </a:xfrm>
            <a:custGeom>
              <a:gdLst>
                <a:gd fmla="*/ 102 w 910" name="T0"/>
                <a:gd fmla="*/ 0 h 13" name="T1"/>
                <a:gd fmla="*/ 467 w 910" name="T2"/>
                <a:gd fmla="*/ 10 h 13" name="T3"/>
                <a:gd fmla="*/ 602 w 910" name="T4"/>
                <a:gd fmla="*/ 12 h 13" name="T5"/>
                <a:gd fmla="*/ 3049 w 910" name="T6"/>
                <a:gd fmla="*/ 12 h 13" name="T7"/>
                <a:gd fmla="*/ 3532 w 910" name="T8"/>
                <a:gd fmla="*/ 2 h 13" name="T9"/>
                <a:gd fmla="*/ 3696 w 910" name="T10"/>
                <a:gd fmla="*/ 0 h 13" name="T11"/>
                <a:gd fmla="*/ 3729 w 910" name="T12"/>
                <a:gd fmla="*/ 17 h 13" name="T13"/>
                <a:gd fmla="*/ 3696 w 910" name="T14"/>
                <a:gd fmla="*/ 32 h 13" name="T15"/>
                <a:gd fmla="*/ 3327 w 910" name="T16"/>
                <a:gd fmla="*/ 25 h 13" name="T17"/>
                <a:gd fmla="*/ 2864 w 910" name="T18"/>
                <a:gd fmla="*/ 20 h 13" name="T19"/>
                <a:gd fmla="*/ 1369 w 910" name="T20"/>
                <a:gd fmla="*/ 20 h 13" name="T21"/>
                <a:gd fmla="*/ 205 w 910" name="T22"/>
                <a:gd fmla="*/ 30 h 13" name="T23"/>
                <a:gd fmla="*/ 37 w 910" name="T24"/>
                <a:gd fmla="*/ 32 h 13" name="T25"/>
                <a:gd fmla="*/ 4 w 910" name="T26"/>
                <a:gd fmla="*/ 15 h 13" name="T27"/>
                <a:gd fmla="*/ 33 w 910" name="T28"/>
                <a:gd fmla="*/ 0 h 13" name="T29"/>
                <a:gd fmla="*/ 102 w 910" name="T30"/>
                <a:gd fmla="*/ 0 h 13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3" w="91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286" name="Freeform 11"/>
            <p:cNvSpPr/>
            <p:nvPr/>
          </p:nvSpPr>
          <p:spPr bwMode="auto">
            <a:xfrm>
              <a:off x="3850" y="7"/>
              <a:ext cx="168" cy="199"/>
            </a:xfrm>
            <a:custGeom>
              <a:gdLst>
                <a:gd fmla="*/ 40 w 71" name="T0"/>
                <a:gd fmla="*/ 98 h 81" name="T1"/>
                <a:gd fmla="*/ 54 w 71" name="T2"/>
                <a:gd fmla="*/ 93 h 81" name="T3"/>
                <a:gd fmla="*/ 83 w 71" name="T4"/>
                <a:gd fmla="*/ 39 h 81" name="T5"/>
                <a:gd fmla="*/ 35 w 71" name="T6"/>
                <a:gd fmla="*/ 12 h 81" name="T7"/>
                <a:gd fmla="*/ 19 w 71" name="T8"/>
                <a:gd fmla="*/ 49 h 81" name="T9"/>
                <a:gd fmla="*/ 24 w 71" name="T10"/>
                <a:gd fmla="*/ 44 h 81" name="T11"/>
                <a:gd fmla="*/ 47 w 71" name="T12"/>
                <a:gd fmla="*/ 49 h 81" name="T13"/>
                <a:gd fmla="*/ 45 w 71" name="T14"/>
                <a:gd fmla="*/ 71 h 81" name="T15"/>
                <a:gd fmla="*/ 21 w 71" name="T16"/>
                <a:gd fmla="*/ 69 h 81" name="T17"/>
                <a:gd fmla="*/ 12 w 71" name="T18"/>
                <a:gd fmla="*/ 22 h 81" name="T19"/>
                <a:gd fmla="*/ 54 w 71" name="T20"/>
                <a:gd fmla="*/ 2 h 81" name="T21"/>
                <a:gd fmla="*/ 90 w 71" name="T22"/>
                <a:gd fmla="*/ 39 h 81" name="T23"/>
                <a:gd fmla="*/ 80 w 71" name="T24"/>
                <a:gd fmla="*/ 88 h 81" name="T25"/>
                <a:gd fmla="*/ 168 w 71" name="T26"/>
                <a:gd fmla="*/ 98 h 81" name="T27"/>
                <a:gd fmla="*/ 78 w 71" name="T28"/>
                <a:gd fmla="*/ 111 h 81" name="T29"/>
                <a:gd fmla="*/ 90 w 71" name="T30"/>
                <a:gd fmla="*/ 157 h 81" name="T31"/>
                <a:gd fmla="*/ 64 w 71" name="T32"/>
                <a:gd fmla="*/ 194 h 81" name="T33"/>
                <a:gd fmla="*/ 19 w 71" name="T34"/>
                <a:gd fmla="*/ 187 h 81" name="T35"/>
                <a:gd fmla="*/ 12 w 71" name="T36"/>
                <a:gd fmla="*/ 142 h 81" name="T37"/>
                <a:gd fmla="*/ 19 w 71" name="T38"/>
                <a:gd fmla="*/ 133 h 81" name="T39"/>
                <a:gd fmla="*/ 43 w 71" name="T40"/>
                <a:gd fmla="*/ 128 h 81" name="T41"/>
                <a:gd fmla="*/ 47 w 71" name="T42"/>
                <a:gd fmla="*/ 152 h 81" name="T43"/>
                <a:gd fmla="*/ 21 w 71" name="T44"/>
                <a:gd fmla="*/ 152 h 81" name="T45"/>
                <a:gd fmla="*/ 19 w 71" name="T46"/>
                <a:gd fmla="*/ 147 h 81" name="T47"/>
                <a:gd fmla="*/ 31 w 71" name="T48"/>
                <a:gd fmla="*/ 187 h 81" name="T49"/>
                <a:gd fmla="*/ 85 w 71" name="T50"/>
                <a:gd fmla="*/ 155 h 81" name="T51"/>
                <a:gd fmla="*/ 50 w 71" name="T52"/>
                <a:gd fmla="*/ 103 h 81" name="T53"/>
                <a:gd fmla="*/ 40 w 71" name="T54"/>
                <a:gd fmla="*/ 101 h 81" name="T55"/>
                <a:gd fmla="*/ 40 w 71" name="T56"/>
                <a:gd fmla="*/ 98 h 81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81" w="7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2295" name="组合 240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11280" name="组合 209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11282" name="Group 8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3" name="文本框 211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1281" name="文本框 23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0" name="组合 243"/>
          <p:cNvGrpSpPr/>
          <p:nvPr/>
        </p:nvGrpSpPr>
        <p:grpSpPr>
          <a:xfrm>
            <a:off x="2144713" y="1800225"/>
            <a:ext cx="3929062" cy="1281113"/>
            <a:chExt cx="3928575" cy="1280271"/>
          </a:xfrm>
        </p:grpSpPr>
        <p:sp>
          <p:nvSpPr>
            <p:cNvPr id="11277" name="文本框 233"/>
            <p:cNvSpPr txBox="1">
              <a:spLocks noChangeArrowheads="1"/>
            </p:cNvSpPr>
            <p:nvPr/>
          </p:nvSpPr>
          <p:spPr bwMode="auto">
            <a:xfrm>
              <a:off x="692699" y="407720"/>
              <a:ext cx="2543177" cy="395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在这里输入图表标题 </a:t>
              </a:r>
            </a:p>
          </p:txBody>
        </p:sp>
        <p:pic>
          <p:nvPicPr>
            <p:cNvPr id="11278" name="图片 241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024217" cy="1280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图片 242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>
              <a:off x="2904358" y="0"/>
              <a:ext cx="1024217" cy="1280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4" name="组合 1"/>
          <p:cNvGrpSpPr/>
          <p:nvPr/>
        </p:nvGrpSpPr>
        <p:grpSpPr>
          <a:xfrm>
            <a:off x="6942138" y="2082800"/>
            <a:ext cx="3935412" cy="3933825"/>
            <a:chExt cx="3934120" cy="3934118"/>
          </a:xfrm>
        </p:grpSpPr>
        <p:grpSp>
          <p:nvGrpSpPr>
            <p:cNvPr id="11271" name="组合 238"/>
            <p:cNvGrpSpPr/>
            <p:nvPr/>
          </p:nvGrpSpPr>
          <p:grpSpPr>
            <a:xfrm>
              <a:off x="0" y="0"/>
              <a:ext cx="3934120" cy="3934118"/>
              <a:chExt cx="4710831" cy="4710828"/>
            </a:xfrm>
          </p:grpSpPr>
          <p:sp>
            <p:nvSpPr>
              <p:cNvPr id="11275" name="椭圆 236"/>
              <p:cNvSpPr>
                <a:spLocks noChangeArrowheads="1"/>
              </p:cNvSpPr>
              <p:nvPr/>
            </p:nvSpPr>
            <p:spPr bwMode="auto">
              <a:xfrm>
                <a:off x="203331" y="203414"/>
                <a:ext cx="4304169" cy="4304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11276" name="椭圆 2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10831" cy="471082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11272" name="矩形 234"/>
            <p:cNvSpPr>
              <a:spLocks noChangeArrowheads="1"/>
            </p:cNvSpPr>
            <p:nvPr/>
          </p:nvSpPr>
          <p:spPr bwMode="auto">
            <a:xfrm>
              <a:off x="625270" y="1370115"/>
              <a:ext cx="2718494" cy="1758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048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 latinLnBrk="1">
                <a:lnSpc>
                  <a:spcPts val="1875"/>
                </a:lnSpc>
              </a:pPr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我后来才渐渐明白，原来迈克就是那个使我坠落的猎人，而我是那只渴望飞翔的小鸟。到了第二天晚上，我仍然做了类似的梦，但是猎人不见了，我一直在自由地飞翔，直到遇上另外一只小鸟和我比翼双飞。</a:t>
              </a:r>
            </a:p>
          </p:txBody>
        </p:sp>
        <p:sp>
          <p:nvSpPr>
            <p:cNvPr id="11273" name="文本框 235"/>
            <p:cNvSpPr txBox="1">
              <a:spLocks noChangeArrowheads="1"/>
            </p:cNvSpPr>
            <p:nvPr/>
          </p:nvSpPr>
          <p:spPr bwMode="auto">
            <a:xfrm>
              <a:off x="750481" y="923994"/>
              <a:ext cx="2468069" cy="39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在这里输入文字标题</a:t>
              </a:r>
            </a:p>
          </p:txBody>
        </p:sp>
        <p:cxnSp>
          <p:nvCxnSpPr>
            <p:cNvPr id="11274" name="直接连接符 245"/>
            <p:cNvCxnSpPr>
              <a:cxnSpLocks noChangeShapeType="1"/>
            </p:cNvCxnSpPr>
            <p:nvPr/>
          </p:nvCxnSpPr>
          <p:spPr bwMode="auto">
            <a:xfrm>
              <a:off x="737945" y="1324074"/>
              <a:ext cx="2493144" cy="0"/>
            </a:xfrm>
            <a:prstGeom prst="line">
              <a:avLst/>
            </a:prstGeom>
            <a:noFill/>
            <a:ln w="6350">
              <a:solidFill>
                <a:srgbClr val="C1B152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23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314" name="组合 244"/>
          <p:cNvGrpSpPr/>
          <p:nvPr/>
        </p:nvGrpSpPr>
        <p:grpSpPr>
          <a:xfrm>
            <a:off x="1492250" y="1897063"/>
            <a:ext cx="3398838" cy="4005262"/>
            <a:chExt cx="3398534" cy="4005143"/>
          </a:xfrm>
        </p:grpSpPr>
        <p:grpSp>
          <p:nvGrpSpPr>
            <p:cNvPr id="12310" name="组合 27"/>
            <p:cNvGrpSpPr/>
            <p:nvPr/>
          </p:nvGrpSpPr>
          <p:grpSpPr>
            <a:xfrm>
              <a:off x="0" y="0"/>
              <a:ext cx="3398534" cy="3398530"/>
              <a:chExt cx="3096472" cy="3096470"/>
            </a:xfrm>
          </p:grpSpPr>
          <p:sp>
            <p:nvSpPr>
              <p:cNvPr id="12319" name="椭圆 28"/>
              <p:cNvSpPr>
                <a:spLocks noChangeArrowheads="1"/>
              </p:cNvSpPr>
              <p:nvPr/>
            </p:nvSpPr>
            <p:spPr bwMode="auto">
              <a:xfrm>
                <a:off x="133057" y="133065"/>
                <a:ext cx="2830358" cy="28305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12320" name="椭圆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96472" cy="309665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pic>
          <p:nvPicPr>
            <p:cNvPr id="12311" name="Group 1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02420" y="376734"/>
              <a:ext cx="2986773" cy="246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12" name="组合 243"/>
            <p:cNvGrpSpPr/>
            <p:nvPr/>
          </p:nvGrpSpPr>
          <p:grpSpPr>
            <a:xfrm>
              <a:off x="556800" y="3452971"/>
              <a:ext cx="2284935" cy="552172"/>
              <a:chExt cx="2284935" cy="552172"/>
            </a:xfrm>
          </p:grpSpPr>
          <p:grpSp>
            <p:nvGrpSpPr>
              <p:cNvPr id="12313" name="组合 237"/>
              <p:cNvGrpSpPr/>
              <p:nvPr/>
            </p:nvGrpSpPr>
            <p:grpSpPr>
              <a:xfrm>
                <a:off x="549997" y="0"/>
                <a:ext cx="1184940" cy="552172"/>
                <a:chExt cx="1184940" cy="552172"/>
              </a:xfrm>
            </p:grpSpPr>
            <p:sp>
              <p:nvSpPr>
                <p:cNvPr id="12317" name="文本框 238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1432412" cy="3047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eaLnBrk="1" hangingPunct="1"/>
                  <a:r>
                    <a:rPr altLang="zh-CN" lang="en-US" sz="1400">
                      <a:latin charset="0" pitchFamily="66" typeface="Vivaldi"/>
                    </a:rPr>
                    <a:t>Radom text here</a:t>
                  </a:r>
                </a:p>
              </p:txBody>
            </p:sp>
            <p:sp>
              <p:nvSpPr>
                <p:cNvPr id="12318" name="文本框 239"/>
                <p:cNvSpPr txBox="1">
                  <a:spLocks noChangeArrowheads="1"/>
                </p:cNvSpPr>
                <p:nvPr/>
              </p:nvSpPr>
              <p:spPr bwMode="auto">
                <a:xfrm>
                  <a:off x="37689" y="274367"/>
                  <a:ext cx="1097182" cy="27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eaLnBrk="1" hangingPunct="1"/>
                  <a:r>
                    <a:rPr altLang="en-US" lang="zh-CN" sz="1200">
                      <a:solidFill>
                        <a:srgbClr val="2C2710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一些说明文字</a:t>
                  </a:r>
                </a:p>
              </p:txBody>
            </p:sp>
          </p:grpSp>
          <p:grpSp>
            <p:nvGrpSpPr>
              <p:cNvPr id="12314" name="组合 240"/>
              <p:cNvGrpSpPr/>
              <p:nvPr/>
            </p:nvGrpSpPr>
            <p:grpSpPr>
              <a:xfrm>
                <a:off x="0" y="153888"/>
                <a:ext cx="2284935" cy="0"/>
                <a:chExt cx="2284935" cy="0"/>
              </a:xfrm>
            </p:grpSpPr>
            <p:cxnSp>
              <p:nvCxnSpPr>
                <p:cNvPr id="12315" name="直接连接符 241"/>
                <p:cNvCxnSpPr>
                  <a:cxnSpLocks noChangeShapeType="1"/>
                </p:cNvCxnSpPr>
                <p:nvPr/>
              </p:nvCxnSpPr>
              <p:spPr bwMode="auto">
                <a:xfrm>
                  <a:off x="363" y="-166"/>
                  <a:ext cx="2476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</p:cxnSp>
            <p:cxnSp>
              <p:nvCxnSpPr>
                <p:cNvPr id="12316" name="直接连接符 242"/>
                <p:cNvCxnSpPr>
                  <a:cxnSpLocks noChangeShapeType="1"/>
                </p:cNvCxnSpPr>
                <p:nvPr/>
              </p:nvCxnSpPr>
              <p:spPr bwMode="auto">
                <a:xfrm>
                  <a:off x="2036943" y="-166"/>
                  <a:ext cx="2476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3326" name="组合 1"/>
          <p:cNvGrpSpPr/>
          <p:nvPr/>
        </p:nvGrpSpPr>
        <p:grpSpPr>
          <a:xfrm>
            <a:off x="5399088" y="2112963"/>
            <a:ext cx="4872037" cy="1762125"/>
            <a:chExt cx="4872627" cy="1761860"/>
          </a:xfrm>
        </p:grpSpPr>
        <p:sp>
          <p:nvSpPr>
            <p:cNvPr id="12304" name="矩形 553"/>
            <p:cNvSpPr>
              <a:spLocks noChangeArrowheads="1"/>
            </p:cNvSpPr>
            <p:nvPr/>
          </p:nvSpPr>
          <p:spPr bwMode="auto">
            <a:xfrm>
              <a:off x="1702005" y="0"/>
              <a:ext cx="1453056" cy="396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一个小标题</a:t>
              </a:r>
            </a:p>
          </p:txBody>
        </p:sp>
        <p:grpSp>
          <p:nvGrpSpPr>
            <p:cNvPr id="12305" name="Group 8"/>
            <p:cNvGrpSpPr/>
            <p:nvPr/>
          </p:nvGrpSpPr>
          <p:grpSpPr>
            <a:xfrm>
              <a:off x="1182778" y="267249"/>
              <a:ext cx="2507071" cy="211316"/>
              <a:chExt cx="2444" cy="206"/>
            </a:xfrm>
          </p:grpSpPr>
          <p:sp>
            <p:nvSpPr>
              <p:cNvPr id="12307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gdLst>
                  <a:gd fmla="*/ 0 w 71" name="T0"/>
                  <a:gd fmla="*/ 106 h 83" name="T1"/>
                  <a:gd fmla="*/ 69 w 71" name="T2"/>
                  <a:gd fmla="*/ 88 h 83" name="T3"/>
                  <a:gd fmla="*/ 90 w 71" name="T4"/>
                  <a:gd fmla="*/ 96 h 83" name="T5"/>
                  <a:gd fmla="*/ 81 w 71" name="T6"/>
                  <a:gd fmla="*/ 42 h 83" name="T7"/>
                  <a:gd fmla="*/ 150 w 71" name="T8"/>
                  <a:gd fmla="*/ 20 h 83" name="T9"/>
                  <a:gd fmla="*/ 157 w 71" name="T10"/>
                  <a:gd fmla="*/ 64 h 83" name="T11"/>
                  <a:gd fmla="*/ 150 w 71" name="T12"/>
                  <a:gd fmla="*/ 76 h 83" name="T13"/>
                  <a:gd fmla="*/ 126 w 71" name="T14"/>
                  <a:gd fmla="*/ 79 h 83" name="T15"/>
                  <a:gd fmla="*/ 121 w 71" name="T16"/>
                  <a:gd fmla="*/ 57 h 83" name="T17"/>
                  <a:gd fmla="*/ 145 w 71" name="T18"/>
                  <a:gd fmla="*/ 52 h 83" name="T19"/>
                  <a:gd fmla="*/ 152 w 71" name="T20"/>
                  <a:gd fmla="*/ 57 h 83" name="T21"/>
                  <a:gd fmla="*/ 133 w 71" name="T22"/>
                  <a:gd fmla="*/ 20 h 83" name="T23"/>
                  <a:gd fmla="*/ 86 w 71" name="T24"/>
                  <a:gd fmla="*/ 52 h 83" name="T25"/>
                  <a:gd fmla="*/ 117 w 71" name="T26"/>
                  <a:gd fmla="*/ 101 h 83" name="T27"/>
                  <a:gd fmla="*/ 131 w 71" name="T28"/>
                  <a:gd fmla="*/ 103 h 83" name="T29"/>
                  <a:gd fmla="*/ 131 w 71" name="T30"/>
                  <a:gd fmla="*/ 108 h 83" name="T31"/>
                  <a:gd fmla="*/ 114 w 71" name="T32"/>
                  <a:gd fmla="*/ 113 h 83" name="T33"/>
                  <a:gd fmla="*/ 86 w 71" name="T34"/>
                  <a:gd fmla="*/ 160 h 83" name="T35"/>
                  <a:gd fmla="*/ 126 w 71" name="T36"/>
                  <a:gd fmla="*/ 197 h 83" name="T37"/>
                  <a:gd fmla="*/ 152 w 71" name="T38"/>
                  <a:gd fmla="*/ 157 h 83" name="T39"/>
                  <a:gd fmla="*/ 145 w 71" name="T40"/>
                  <a:gd fmla="*/ 162 h 83" name="T41"/>
                  <a:gd fmla="*/ 121 w 71" name="T42"/>
                  <a:gd fmla="*/ 157 h 83" name="T43"/>
                  <a:gd fmla="*/ 126 w 71" name="T44"/>
                  <a:gd fmla="*/ 135 h 83" name="T45"/>
                  <a:gd fmla="*/ 150 w 71" name="T46"/>
                  <a:gd fmla="*/ 138 h 83" name="T47"/>
                  <a:gd fmla="*/ 159 w 71" name="T48"/>
                  <a:gd fmla="*/ 182 h 83" name="T49"/>
                  <a:gd fmla="*/ 121 w 71" name="T50"/>
                  <a:gd fmla="*/ 204 h 83" name="T51"/>
                  <a:gd fmla="*/ 83 w 71" name="T52"/>
                  <a:gd fmla="*/ 177 h 83" name="T53"/>
                  <a:gd fmla="*/ 93 w 71" name="T54"/>
                  <a:gd fmla="*/ 118 h 83" name="T55"/>
                  <a:gd fmla="*/ 67 w 71" name="T56"/>
                  <a:gd fmla="*/ 128 h 83" name="T57"/>
                  <a:gd fmla="*/ 10 w 71" name="T58"/>
                  <a:gd fmla="*/ 116 h 83" name="T59"/>
                  <a:gd fmla="*/ 0 w 71" name="T60"/>
                  <a:gd fmla="*/ 108 h 83" name="T61"/>
                  <a:gd fmla="*/ 0 w 71" name="T62"/>
                  <a:gd fmla="*/ 106 h 83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b" l="0" r="r" t="0"/>
                <a:pathLst>
                  <a:path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2308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gdLst>
                  <a:gd fmla="*/ 59 w 910" name="T0"/>
                  <a:gd fmla="*/ 0 h 13" name="T1"/>
                  <a:gd fmla="*/ 270 w 910" name="T2"/>
                  <a:gd fmla="*/ 10 h 13" name="T3"/>
                  <a:gd fmla="*/ 348 w 910" name="T4"/>
                  <a:gd fmla="*/ 12 h 13" name="T5"/>
                  <a:gd fmla="*/ 1762 w 910" name="T6"/>
                  <a:gd fmla="*/ 12 h 13" name="T7"/>
                  <a:gd fmla="*/ 2041 w 910" name="T8"/>
                  <a:gd fmla="*/ 2 h 13" name="T9"/>
                  <a:gd fmla="*/ 2136 w 910" name="T10"/>
                  <a:gd fmla="*/ 0 h 13" name="T11"/>
                  <a:gd fmla="*/ 2155 w 910" name="T12"/>
                  <a:gd fmla="*/ 17 h 13" name="T13"/>
                  <a:gd fmla="*/ 2136 w 910" name="T14"/>
                  <a:gd fmla="*/ 32 h 13" name="T15"/>
                  <a:gd fmla="*/ 1923 w 910" name="T16"/>
                  <a:gd fmla="*/ 25 h 13" name="T17"/>
                  <a:gd fmla="*/ 1655 w 910" name="T18"/>
                  <a:gd fmla="*/ 20 h 13" name="T19"/>
                  <a:gd fmla="*/ 791 w 910" name="T20"/>
                  <a:gd fmla="*/ 20 h 13" name="T21"/>
                  <a:gd fmla="*/ 118 w 910" name="T22"/>
                  <a:gd fmla="*/ 30 h 13" name="T23"/>
                  <a:gd fmla="*/ 21 w 910" name="T24"/>
                  <a:gd fmla="*/ 32 h 13" name="T25"/>
                  <a:gd fmla="*/ 2 w 910" name="T26"/>
                  <a:gd fmla="*/ 15 h 13" name="T27"/>
                  <a:gd fmla="*/ 19 w 910" name="T28"/>
                  <a:gd fmla="*/ 0 h 13" name="T29"/>
                  <a:gd fmla="*/ 59 w 910" name="T30"/>
                  <a:gd fmla="*/ 0 h 1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2309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gdLst>
                  <a:gd fmla="*/ 40 w 71" name="T0"/>
                  <a:gd fmla="*/ 98 h 81" name="T1"/>
                  <a:gd fmla="*/ 54 w 71" name="T2"/>
                  <a:gd fmla="*/ 93 h 81" name="T3"/>
                  <a:gd fmla="*/ 83 w 71" name="T4"/>
                  <a:gd fmla="*/ 39 h 81" name="T5"/>
                  <a:gd fmla="*/ 35 w 71" name="T6"/>
                  <a:gd fmla="*/ 12 h 81" name="T7"/>
                  <a:gd fmla="*/ 19 w 71" name="T8"/>
                  <a:gd fmla="*/ 49 h 81" name="T9"/>
                  <a:gd fmla="*/ 24 w 71" name="T10"/>
                  <a:gd fmla="*/ 44 h 81" name="T11"/>
                  <a:gd fmla="*/ 47 w 71" name="T12"/>
                  <a:gd fmla="*/ 49 h 81" name="T13"/>
                  <a:gd fmla="*/ 45 w 71" name="T14"/>
                  <a:gd fmla="*/ 71 h 81" name="T15"/>
                  <a:gd fmla="*/ 21 w 71" name="T16"/>
                  <a:gd fmla="*/ 69 h 81" name="T17"/>
                  <a:gd fmla="*/ 12 w 71" name="T18"/>
                  <a:gd fmla="*/ 22 h 81" name="T19"/>
                  <a:gd fmla="*/ 54 w 71" name="T20"/>
                  <a:gd fmla="*/ 2 h 81" name="T21"/>
                  <a:gd fmla="*/ 90 w 71" name="T22"/>
                  <a:gd fmla="*/ 39 h 81" name="T23"/>
                  <a:gd fmla="*/ 80 w 71" name="T24"/>
                  <a:gd fmla="*/ 88 h 81" name="T25"/>
                  <a:gd fmla="*/ 168 w 71" name="T26"/>
                  <a:gd fmla="*/ 98 h 81" name="T27"/>
                  <a:gd fmla="*/ 78 w 71" name="T28"/>
                  <a:gd fmla="*/ 111 h 81" name="T29"/>
                  <a:gd fmla="*/ 90 w 71" name="T30"/>
                  <a:gd fmla="*/ 157 h 81" name="T31"/>
                  <a:gd fmla="*/ 64 w 71" name="T32"/>
                  <a:gd fmla="*/ 194 h 81" name="T33"/>
                  <a:gd fmla="*/ 19 w 71" name="T34"/>
                  <a:gd fmla="*/ 187 h 81" name="T35"/>
                  <a:gd fmla="*/ 12 w 71" name="T36"/>
                  <a:gd fmla="*/ 142 h 81" name="T37"/>
                  <a:gd fmla="*/ 19 w 71" name="T38"/>
                  <a:gd fmla="*/ 133 h 81" name="T39"/>
                  <a:gd fmla="*/ 43 w 71" name="T40"/>
                  <a:gd fmla="*/ 128 h 81" name="T41"/>
                  <a:gd fmla="*/ 47 w 71" name="T42"/>
                  <a:gd fmla="*/ 152 h 81" name="T43"/>
                  <a:gd fmla="*/ 21 w 71" name="T44"/>
                  <a:gd fmla="*/ 152 h 81" name="T45"/>
                  <a:gd fmla="*/ 19 w 71" name="T46"/>
                  <a:gd fmla="*/ 147 h 81" name="T47"/>
                  <a:gd fmla="*/ 31 w 71" name="T48"/>
                  <a:gd fmla="*/ 187 h 81" name="T49"/>
                  <a:gd fmla="*/ 85 w 71" name="T50"/>
                  <a:gd fmla="*/ 155 h 81" name="T51"/>
                  <a:gd fmla="*/ 50 w 71" name="T52"/>
                  <a:gd fmla="*/ 103 h 81" name="T53"/>
                  <a:gd fmla="*/ 40 w 71" name="T54"/>
                  <a:gd fmla="*/ 101 h 81" name="T55"/>
                  <a:gd fmla="*/ 40 w 71" name="T56"/>
                  <a:gd fmla="*/ 98 h 81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12306" name="矩形 560"/>
            <p:cNvSpPr>
              <a:spLocks noChangeArrowheads="1"/>
            </p:cNvSpPr>
            <p:nvPr/>
          </p:nvSpPr>
          <p:spPr bwMode="auto">
            <a:xfrm>
              <a:off x="0" y="592048"/>
              <a:ext cx="4872627" cy="1158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可是镜子里回瞪着我的那个女孩还是那么年轻啊！明目皓齿，充满了前途与希望，光明的未来在向她招手。没关系的，反正我也从来没有爱过迈克。何况，生命中还有比爱更重要的东西在等待着我，我对自己坚持说。我将咖啡罐的盖子盖好，也将所有关于迈克的记忆尘封起来。</a:t>
              </a:r>
            </a:p>
          </p:txBody>
        </p:sp>
      </p:grpSp>
      <p:grpSp>
        <p:nvGrpSpPr>
          <p:cNvPr id="13333" name="组合 2"/>
          <p:cNvGrpSpPr/>
          <p:nvPr/>
        </p:nvGrpSpPr>
        <p:grpSpPr>
          <a:xfrm>
            <a:off x="5399088" y="4089400"/>
            <a:ext cx="4872037" cy="1547813"/>
            <a:chExt cx="4872627" cy="1546416"/>
          </a:xfrm>
        </p:grpSpPr>
        <p:sp>
          <p:nvSpPr>
            <p:cNvPr id="12298" name="矩形 561"/>
            <p:cNvSpPr>
              <a:spLocks noChangeArrowheads="1"/>
            </p:cNvSpPr>
            <p:nvPr/>
          </p:nvSpPr>
          <p:spPr bwMode="auto">
            <a:xfrm>
              <a:off x="1582771" y="0"/>
              <a:ext cx="1707087" cy="39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另一个小标题</a:t>
              </a:r>
            </a:p>
          </p:txBody>
        </p:sp>
        <p:grpSp>
          <p:nvGrpSpPr>
            <p:cNvPr id="12299" name="Group 8"/>
            <p:cNvGrpSpPr/>
            <p:nvPr/>
          </p:nvGrpSpPr>
          <p:grpSpPr>
            <a:xfrm>
              <a:off x="1182778" y="267249"/>
              <a:ext cx="2507071" cy="211316"/>
              <a:chExt cx="2444" cy="206"/>
            </a:xfrm>
          </p:grpSpPr>
          <p:sp>
            <p:nvSpPr>
              <p:cNvPr id="12301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gdLst>
                  <a:gd fmla="*/ 0 w 71" name="T0"/>
                  <a:gd fmla="*/ 106 h 83" name="T1"/>
                  <a:gd fmla="*/ 69 w 71" name="T2"/>
                  <a:gd fmla="*/ 88 h 83" name="T3"/>
                  <a:gd fmla="*/ 90 w 71" name="T4"/>
                  <a:gd fmla="*/ 96 h 83" name="T5"/>
                  <a:gd fmla="*/ 81 w 71" name="T6"/>
                  <a:gd fmla="*/ 42 h 83" name="T7"/>
                  <a:gd fmla="*/ 150 w 71" name="T8"/>
                  <a:gd fmla="*/ 20 h 83" name="T9"/>
                  <a:gd fmla="*/ 157 w 71" name="T10"/>
                  <a:gd fmla="*/ 64 h 83" name="T11"/>
                  <a:gd fmla="*/ 150 w 71" name="T12"/>
                  <a:gd fmla="*/ 76 h 83" name="T13"/>
                  <a:gd fmla="*/ 126 w 71" name="T14"/>
                  <a:gd fmla="*/ 79 h 83" name="T15"/>
                  <a:gd fmla="*/ 121 w 71" name="T16"/>
                  <a:gd fmla="*/ 57 h 83" name="T17"/>
                  <a:gd fmla="*/ 145 w 71" name="T18"/>
                  <a:gd fmla="*/ 52 h 83" name="T19"/>
                  <a:gd fmla="*/ 152 w 71" name="T20"/>
                  <a:gd fmla="*/ 57 h 83" name="T21"/>
                  <a:gd fmla="*/ 133 w 71" name="T22"/>
                  <a:gd fmla="*/ 20 h 83" name="T23"/>
                  <a:gd fmla="*/ 86 w 71" name="T24"/>
                  <a:gd fmla="*/ 52 h 83" name="T25"/>
                  <a:gd fmla="*/ 117 w 71" name="T26"/>
                  <a:gd fmla="*/ 101 h 83" name="T27"/>
                  <a:gd fmla="*/ 131 w 71" name="T28"/>
                  <a:gd fmla="*/ 103 h 83" name="T29"/>
                  <a:gd fmla="*/ 131 w 71" name="T30"/>
                  <a:gd fmla="*/ 108 h 83" name="T31"/>
                  <a:gd fmla="*/ 114 w 71" name="T32"/>
                  <a:gd fmla="*/ 113 h 83" name="T33"/>
                  <a:gd fmla="*/ 86 w 71" name="T34"/>
                  <a:gd fmla="*/ 160 h 83" name="T35"/>
                  <a:gd fmla="*/ 126 w 71" name="T36"/>
                  <a:gd fmla="*/ 197 h 83" name="T37"/>
                  <a:gd fmla="*/ 152 w 71" name="T38"/>
                  <a:gd fmla="*/ 157 h 83" name="T39"/>
                  <a:gd fmla="*/ 145 w 71" name="T40"/>
                  <a:gd fmla="*/ 162 h 83" name="T41"/>
                  <a:gd fmla="*/ 121 w 71" name="T42"/>
                  <a:gd fmla="*/ 157 h 83" name="T43"/>
                  <a:gd fmla="*/ 126 w 71" name="T44"/>
                  <a:gd fmla="*/ 135 h 83" name="T45"/>
                  <a:gd fmla="*/ 150 w 71" name="T46"/>
                  <a:gd fmla="*/ 138 h 83" name="T47"/>
                  <a:gd fmla="*/ 159 w 71" name="T48"/>
                  <a:gd fmla="*/ 182 h 83" name="T49"/>
                  <a:gd fmla="*/ 121 w 71" name="T50"/>
                  <a:gd fmla="*/ 204 h 83" name="T51"/>
                  <a:gd fmla="*/ 83 w 71" name="T52"/>
                  <a:gd fmla="*/ 177 h 83" name="T53"/>
                  <a:gd fmla="*/ 93 w 71" name="T54"/>
                  <a:gd fmla="*/ 118 h 83" name="T55"/>
                  <a:gd fmla="*/ 67 w 71" name="T56"/>
                  <a:gd fmla="*/ 128 h 83" name="T57"/>
                  <a:gd fmla="*/ 10 w 71" name="T58"/>
                  <a:gd fmla="*/ 116 h 83" name="T59"/>
                  <a:gd fmla="*/ 0 w 71" name="T60"/>
                  <a:gd fmla="*/ 108 h 83" name="T61"/>
                  <a:gd fmla="*/ 0 w 71" name="T62"/>
                  <a:gd fmla="*/ 106 h 83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b" l="0" r="r" t="0"/>
                <a:pathLst>
                  <a:path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2302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gdLst>
                  <a:gd fmla="*/ 59 w 910" name="T0"/>
                  <a:gd fmla="*/ 0 h 13" name="T1"/>
                  <a:gd fmla="*/ 270 w 910" name="T2"/>
                  <a:gd fmla="*/ 10 h 13" name="T3"/>
                  <a:gd fmla="*/ 348 w 910" name="T4"/>
                  <a:gd fmla="*/ 12 h 13" name="T5"/>
                  <a:gd fmla="*/ 1762 w 910" name="T6"/>
                  <a:gd fmla="*/ 12 h 13" name="T7"/>
                  <a:gd fmla="*/ 2041 w 910" name="T8"/>
                  <a:gd fmla="*/ 2 h 13" name="T9"/>
                  <a:gd fmla="*/ 2136 w 910" name="T10"/>
                  <a:gd fmla="*/ 0 h 13" name="T11"/>
                  <a:gd fmla="*/ 2155 w 910" name="T12"/>
                  <a:gd fmla="*/ 17 h 13" name="T13"/>
                  <a:gd fmla="*/ 2136 w 910" name="T14"/>
                  <a:gd fmla="*/ 32 h 13" name="T15"/>
                  <a:gd fmla="*/ 1923 w 910" name="T16"/>
                  <a:gd fmla="*/ 25 h 13" name="T17"/>
                  <a:gd fmla="*/ 1655 w 910" name="T18"/>
                  <a:gd fmla="*/ 20 h 13" name="T19"/>
                  <a:gd fmla="*/ 791 w 910" name="T20"/>
                  <a:gd fmla="*/ 20 h 13" name="T21"/>
                  <a:gd fmla="*/ 118 w 910" name="T22"/>
                  <a:gd fmla="*/ 30 h 13" name="T23"/>
                  <a:gd fmla="*/ 21 w 910" name="T24"/>
                  <a:gd fmla="*/ 32 h 13" name="T25"/>
                  <a:gd fmla="*/ 2 w 910" name="T26"/>
                  <a:gd fmla="*/ 15 h 13" name="T27"/>
                  <a:gd fmla="*/ 19 w 910" name="T28"/>
                  <a:gd fmla="*/ 0 h 13" name="T29"/>
                  <a:gd fmla="*/ 59 w 910" name="T30"/>
                  <a:gd fmla="*/ 0 h 1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2303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gdLst>
                  <a:gd fmla="*/ 40 w 71" name="T0"/>
                  <a:gd fmla="*/ 98 h 81" name="T1"/>
                  <a:gd fmla="*/ 54 w 71" name="T2"/>
                  <a:gd fmla="*/ 93 h 81" name="T3"/>
                  <a:gd fmla="*/ 83 w 71" name="T4"/>
                  <a:gd fmla="*/ 39 h 81" name="T5"/>
                  <a:gd fmla="*/ 35 w 71" name="T6"/>
                  <a:gd fmla="*/ 12 h 81" name="T7"/>
                  <a:gd fmla="*/ 19 w 71" name="T8"/>
                  <a:gd fmla="*/ 49 h 81" name="T9"/>
                  <a:gd fmla="*/ 24 w 71" name="T10"/>
                  <a:gd fmla="*/ 44 h 81" name="T11"/>
                  <a:gd fmla="*/ 47 w 71" name="T12"/>
                  <a:gd fmla="*/ 49 h 81" name="T13"/>
                  <a:gd fmla="*/ 45 w 71" name="T14"/>
                  <a:gd fmla="*/ 71 h 81" name="T15"/>
                  <a:gd fmla="*/ 21 w 71" name="T16"/>
                  <a:gd fmla="*/ 69 h 81" name="T17"/>
                  <a:gd fmla="*/ 12 w 71" name="T18"/>
                  <a:gd fmla="*/ 22 h 81" name="T19"/>
                  <a:gd fmla="*/ 54 w 71" name="T20"/>
                  <a:gd fmla="*/ 2 h 81" name="T21"/>
                  <a:gd fmla="*/ 90 w 71" name="T22"/>
                  <a:gd fmla="*/ 39 h 81" name="T23"/>
                  <a:gd fmla="*/ 80 w 71" name="T24"/>
                  <a:gd fmla="*/ 88 h 81" name="T25"/>
                  <a:gd fmla="*/ 168 w 71" name="T26"/>
                  <a:gd fmla="*/ 98 h 81" name="T27"/>
                  <a:gd fmla="*/ 78 w 71" name="T28"/>
                  <a:gd fmla="*/ 111 h 81" name="T29"/>
                  <a:gd fmla="*/ 90 w 71" name="T30"/>
                  <a:gd fmla="*/ 157 h 81" name="T31"/>
                  <a:gd fmla="*/ 64 w 71" name="T32"/>
                  <a:gd fmla="*/ 194 h 81" name="T33"/>
                  <a:gd fmla="*/ 19 w 71" name="T34"/>
                  <a:gd fmla="*/ 187 h 81" name="T35"/>
                  <a:gd fmla="*/ 12 w 71" name="T36"/>
                  <a:gd fmla="*/ 142 h 81" name="T37"/>
                  <a:gd fmla="*/ 19 w 71" name="T38"/>
                  <a:gd fmla="*/ 133 h 81" name="T39"/>
                  <a:gd fmla="*/ 43 w 71" name="T40"/>
                  <a:gd fmla="*/ 128 h 81" name="T41"/>
                  <a:gd fmla="*/ 47 w 71" name="T42"/>
                  <a:gd fmla="*/ 152 h 81" name="T43"/>
                  <a:gd fmla="*/ 21 w 71" name="T44"/>
                  <a:gd fmla="*/ 152 h 81" name="T45"/>
                  <a:gd fmla="*/ 19 w 71" name="T46"/>
                  <a:gd fmla="*/ 147 h 81" name="T47"/>
                  <a:gd fmla="*/ 31 w 71" name="T48"/>
                  <a:gd fmla="*/ 187 h 81" name="T49"/>
                  <a:gd fmla="*/ 85 w 71" name="T50"/>
                  <a:gd fmla="*/ 155 h 81" name="T51"/>
                  <a:gd fmla="*/ 50 w 71" name="T52"/>
                  <a:gd fmla="*/ 103 h 81" name="T53"/>
                  <a:gd fmla="*/ 40 w 71" name="T54"/>
                  <a:gd fmla="*/ 101 h 81" name="T55"/>
                  <a:gd fmla="*/ 40 w 71" name="T56"/>
                  <a:gd fmla="*/ 98 h 81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12300" name="矩形 566"/>
            <p:cNvSpPr>
              <a:spLocks noChangeArrowheads="1"/>
            </p:cNvSpPr>
            <p:nvPr/>
          </p:nvSpPr>
          <p:spPr bwMode="auto">
            <a:xfrm>
              <a:off x="0" y="591605"/>
              <a:ext cx="4872627" cy="94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那天晚上，出乎意料的是，他并没有入到我的梦中。在梦里，我飞过田野和森林，俯瞰着大地。突然间，我掉了下来……醒来后才发现原来自己被猎人打中了，但是令我坠落的不是他的子弹，而是他的灵魂。</a:t>
              </a:r>
            </a:p>
          </p:txBody>
        </p:sp>
      </p:grpSp>
      <p:grpSp>
        <p:nvGrpSpPr>
          <p:cNvPr id="13340" name="组合 567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12294" name="组合 568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12296" name="Group 8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7" name="文本框 571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2295" name="文本框 56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889489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1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574F1F"/>
      </a:dk1>
      <a:lt1>
        <a:srgbClr val="FDFBE9"/>
      </a:lt1>
      <a:dk2>
        <a:srgbClr val="44546A"/>
      </a:dk2>
      <a:lt2>
        <a:srgbClr val="E7E6E6"/>
      </a:lt2>
      <a:accent1>
        <a:srgbClr val="9CD8F4"/>
      </a:accent1>
      <a:accent2>
        <a:srgbClr val="DB8B00"/>
      </a:accent2>
      <a:accent3>
        <a:srgbClr val="FEFDF2"/>
      </a:accent3>
      <a:accent4>
        <a:srgbClr val="494219"/>
      </a:accent4>
      <a:accent5>
        <a:srgbClr val="CBE9F8"/>
      </a:accent5>
      <a:accent6>
        <a:srgbClr val="C67D00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574F1F"/>
        </a:dk1>
        <a:lt1>
          <a:srgbClr val="FDFBE9"/>
        </a:lt1>
        <a:dk2>
          <a:srgbClr val="44546A"/>
        </a:dk2>
        <a:lt2>
          <a:srgbClr val="E7E6E6"/>
        </a:lt2>
        <a:accent1>
          <a:srgbClr val="9CD8F4"/>
        </a:accent1>
        <a:accent2>
          <a:srgbClr val="DB8B00"/>
        </a:accent2>
        <a:accent3>
          <a:srgbClr val="FEFDF2"/>
        </a:accent3>
        <a:accent4>
          <a:srgbClr val="494219"/>
        </a:accent4>
        <a:accent5>
          <a:srgbClr val="CBE9F8"/>
        </a:accent5>
        <a:accent6>
          <a:srgbClr val="C67D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1_Office 主题 1">
      <a:dk1>
        <a:srgbClr val="574F1F"/>
      </a:dk1>
      <a:lt1>
        <a:srgbClr val="FDFBE9"/>
      </a:lt1>
      <a:dk2>
        <a:srgbClr val="44546A"/>
      </a:dk2>
      <a:lt2>
        <a:srgbClr val="E7E6E6"/>
      </a:lt2>
      <a:accent1>
        <a:srgbClr val="9CD8F4"/>
      </a:accent1>
      <a:accent2>
        <a:srgbClr val="DB8B00"/>
      </a:accent2>
      <a:accent3>
        <a:srgbClr val="FEFDF2"/>
      </a:accent3>
      <a:accent4>
        <a:srgbClr val="494219"/>
      </a:accent4>
      <a:accent5>
        <a:srgbClr val="CBE9F8"/>
      </a:accent5>
      <a:accent6>
        <a:srgbClr val="C67D00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_Office 主题 1">
        <a:dk1>
          <a:srgbClr val="574F1F"/>
        </a:dk1>
        <a:lt1>
          <a:srgbClr val="FDFBE9"/>
        </a:lt1>
        <a:dk2>
          <a:srgbClr val="44546A"/>
        </a:dk2>
        <a:lt2>
          <a:srgbClr val="E7E6E6"/>
        </a:lt2>
        <a:accent1>
          <a:srgbClr val="9CD8F4"/>
        </a:accent1>
        <a:accent2>
          <a:srgbClr val="DB8B00"/>
        </a:accent2>
        <a:accent3>
          <a:srgbClr val="FEFDF2"/>
        </a:accent3>
        <a:accent4>
          <a:srgbClr val="494219"/>
        </a:accent4>
        <a:accent5>
          <a:srgbClr val="CBE9F8"/>
        </a:accent5>
        <a:accent6>
          <a:srgbClr val="C67D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103</Paragraphs>
  <Slides>16</Slides>
  <Notes>0</Notes>
  <TotalTime>64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5">
      <vt:lpstr>Arial</vt:lpstr>
      <vt:lpstr>Calibri Light</vt:lpstr>
      <vt:lpstr>宋体</vt:lpstr>
      <vt:lpstr>Calibri</vt:lpstr>
      <vt:lpstr>Vivaldi</vt:lpstr>
      <vt:lpstr>隶书</vt:lpstr>
      <vt:lpstr>微软雅黑</vt:lpstr>
      <vt:lpstr>微软雅黑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2014-11-11T00:55:10Z</dcterms:created>
  <cp:lastModifiedBy>优品PPT</cp:lastModifiedBy>
  <dcterms:modified xsi:type="dcterms:W3CDTF">2021-08-20T11:10:50Z</dcterms:modified>
  <cp:revision>73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fileid">
    <vt:lpwstr>519251</vt:lpwstr>
  </property>
  <property fmtid="{D5CDD505-2E9C-101B-9397-08002B2CF9AE}" pid="3" name="KSOProductBuildVer">
    <vt:lpwstr>2052-9.1.0.5184</vt:lpwstr>
  </property>
  <property fmtid="{D5CDD505-2E9C-101B-9397-08002B2CF9AE}" pid="4" name="name">
    <vt:lpwstr>lXn8MQ7O1j56905.ppt</vt:lpwstr>
  </property>
</Properties>
</file>