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3"/>
  </p:notesMasterIdLst>
  <p:handoutMasterIdLst>
    <p:handoutMasterId r:id="rId4"/>
  </p:handoutMasterIdLst>
  <p:sldIdLst>
    <p:sldId id="394" r:id="rId5"/>
    <p:sldId id="382" r:id="rId6"/>
    <p:sldId id="390" r:id="rId7"/>
    <p:sldId id="406" r:id="rId8"/>
    <p:sldId id="402" r:id="rId9"/>
    <p:sldId id="405" r:id="rId10"/>
    <p:sldId id="280" r:id="rId11"/>
    <p:sldId id="401" r:id="rId12"/>
    <p:sldId id="386" r:id="rId13"/>
    <p:sldId id="397" r:id="rId14"/>
    <p:sldId id="399" r:id="rId15"/>
    <p:sldId id="274" r:id="rId16"/>
    <p:sldId id="400" r:id="rId17"/>
    <p:sldId id="289" r:id="rId18"/>
    <p:sldId id="387" r:id="rId19"/>
    <p:sldId id="347" r:id="rId20"/>
    <p:sldId id="344" r:id="rId21"/>
    <p:sldId id="282" r:id="rId22"/>
    <p:sldId id="275" r:id="rId23"/>
    <p:sldId id="408" r:id="rId24"/>
    <p:sldId id="388" r:id="rId25"/>
    <p:sldId id="409" r:id="rId26"/>
    <p:sldId id="330" r:id="rId27"/>
    <p:sldId id="369" r:id="rId28"/>
    <p:sldId id="398" r:id="rId29"/>
    <p:sldId id="389" r:id="rId30"/>
    <p:sldId id="341" r:id="rId31"/>
    <p:sldId id="403" r:id="rId32"/>
    <p:sldId id="373" r:id="rId33"/>
    <p:sldId id="404" r:id="rId34"/>
    <p:sldId id="336" r:id="rId35"/>
    <p:sldId id="407" r:id="rId36"/>
    <p:sldId id="370" r:id="rId37"/>
  </p:sldIdLst>
  <p:sldSz cx="9144000" cy="5143500" type="screen16x9"/>
  <p:notesSz cx="6858000" cy="9144000"/>
  <p:custDataLst>
    <p:tags r:id="rId3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>
      <p:cViewPr varScale="1">
        <p:scale>
          <a:sx n="112" d="100"/>
          <a:sy n="112" d="100"/>
        </p:scale>
        <p:origin x="35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36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6.xml" Type="http://schemas.openxmlformats.org/officeDocument/2006/relationships/slide"/><Relationship Id="rId31" Target="slides/slide27.xml" Type="http://schemas.openxmlformats.org/officeDocument/2006/relationships/slide"/><Relationship Id="rId32" Target="slides/slide28.xml" Type="http://schemas.openxmlformats.org/officeDocument/2006/relationships/slide"/><Relationship Id="rId33" Target="slides/slide29.xml" Type="http://schemas.openxmlformats.org/officeDocument/2006/relationships/slide"/><Relationship Id="rId34" Target="slides/slide30.xml" Type="http://schemas.openxmlformats.org/officeDocument/2006/relationships/slide"/><Relationship Id="rId35" Target="slides/slide31.xml" Type="http://schemas.openxmlformats.org/officeDocument/2006/relationships/slide"/><Relationship Id="rId36" Target="slides/slide32.xml" Type="http://schemas.openxmlformats.org/officeDocument/2006/relationships/slide"/><Relationship Id="rId37" Target="slides/slide33.xml" Type="http://schemas.openxmlformats.org/officeDocument/2006/relationships/slide"/><Relationship Id="rId38" Target="tags/tag1.xml" Type="http://schemas.openxmlformats.org/officeDocument/2006/relationships/tags"/><Relationship Id="rId39" Target="presProps.xml" Type="http://schemas.openxmlformats.org/officeDocument/2006/relationships/presProps"/><Relationship Id="rId4" Target="handoutMasters/handoutMaster1.xml" Type="http://schemas.openxmlformats.org/officeDocument/2006/relationships/handoutMaster"/><Relationship Id="rId40" Target="viewProps.xml" Type="http://schemas.openxmlformats.org/officeDocument/2006/relationships/viewProps"/><Relationship Id="rId41" Target="theme/theme1.xml" Type="http://schemas.openxmlformats.org/officeDocument/2006/relationships/theme"/><Relationship Id="rId42" Target="tableStyles.xml" Type="http://schemas.openxmlformats.org/officeDocument/2006/relationships/tableStyles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7DD0A-9044-4D18-9C18-8B428ED92850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C6817-9CDC-4935-A4AC-27CF72BD8B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913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87C70-E853-4894-BF07-D2F4B19C8F53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47F99-6ADC-4C80-99B3-D41D132752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30098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2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3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3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9502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18222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083268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63789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714193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7462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555077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085393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6615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54549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382160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950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08571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28087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08539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38161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1080511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61245481"/>
      </p:ext>
    </p:extLst>
  </p:cSld>
  <p:clrMapOvr>
    <a:masterClrMapping/>
  </p:clrMapOvr>
  <p:transition spd="slow" advClick="0" advTm="7000">
    <p:cover dir="ld"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78608446"/>
      </p:ext>
    </p:extLst>
  </p:cSld>
  <p:clrMapOvr>
    <a:masterClrMapping/>
  </p:clrMapOvr>
  <p:transition spd="slow" advClick="0" advTm="7000">
    <p:cover dir="ld"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74625225"/>
      </p:ext>
    </p:extLst>
  </p:cSld>
  <p:clrMapOvr>
    <a:masterClrMapping/>
  </p:clrMapOvr>
  <p:transition spd="slow" advClick="0" advTm="7000">
    <p:cover dir="ld"/>
  </p:transition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TextBox 14"/>
          <p:cNvSpPr txBox="1"/>
          <p:nvPr userDrawn="1"/>
        </p:nvSpPr>
        <p:spPr>
          <a:xfrm>
            <a:off x="3131840" y="409253"/>
            <a:ext cx="28803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100" smtClean="0">
                <a:solidFill>
                  <a:schemeClr val="accent3"/>
                </a:solidFill>
              </a:rPr>
              <a:t>单击输入标题</a:t>
            </a:r>
            <a:endParaRPr lang="en-US" altLang="zh-CN" sz="2100" smtClean="0">
              <a:solidFill>
                <a:schemeClr val="accent3"/>
              </a:solidFill>
            </a:endParaRPr>
          </a:p>
          <a:p>
            <a:pPr algn="ctr"/>
            <a:r>
              <a:rPr lang="zh-CN" altLang="en-US" sz="11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单击此处添加副标题或详细文本描述</a:t>
            </a:r>
            <a:endParaRPr lang="zh-CN" altLang="en-US" sz="11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3131840" y="4587974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" smtClean="0">
                <a:ln>
                  <a:noFill/>
                </a:ln>
                <a:solidFill>
                  <a:schemeClr val="accent3"/>
                </a:solidFill>
              </a:rPr>
              <a:t>www.</a:t>
            </a:r>
            <a:r>
              <a:rPr lang="zh-CN" altLang="en-US" sz="800" smtClean="0">
                <a:ln>
                  <a:noFill/>
                </a:ln>
                <a:solidFill>
                  <a:schemeClr val="accent3"/>
                </a:solidFill>
              </a:rPr>
              <a:t>企业网站</a:t>
            </a:r>
            <a:r>
              <a:rPr lang="en-US" altLang="zh-CN" sz="800" smtClean="0">
                <a:ln>
                  <a:noFill/>
                </a:ln>
                <a:solidFill>
                  <a:schemeClr val="accent3"/>
                </a:solidFill>
              </a:rPr>
              <a:t>.com</a:t>
            </a:r>
          </a:p>
          <a:p>
            <a:pPr algn="ctr"/>
            <a:r>
              <a:rPr lang="zh-CN" altLang="en-US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企业名称</a:t>
            </a:r>
            <a:r>
              <a:rPr lang="en-US" altLang="zh-CN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zh-CN" altLang="en-US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宣传口号</a:t>
            </a:r>
            <a:r>
              <a:rPr lang="en-US" altLang="zh-CN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zh-CN" altLang="en-US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企业标题</a:t>
            </a:r>
            <a:endParaRPr lang="zh-CN" altLang="en-US" sz="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7" name="组合 16"/>
          <p:cNvGrpSpPr/>
          <p:nvPr userDrawn="1"/>
        </p:nvGrpSpPr>
        <p:grpSpPr>
          <a:xfrm>
            <a:off x="3419872" y="339502"/>
            <a:ext cx="246466" cy="384285"/>
            <a:chOff x="3579019" y="293633"/>
            <a:chExt cx="361957" cy="564356"/>
          </a:xfrm>
        </p:grpSpPr>
        <p:sp>
          <p:nvSpPr>
            <p:cNvPr id="18" name="任意多边形 17"/>
            <p:cNvSpPr/>
            <p:nvPr/>
          </p:nvSpPr>
          <p:spPr>
            <a:xfrm>
              <a:off x="3579019" y="433388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任意多边形 18"/>
            <p:cNvSpPr/>
            <p:nvPr/>
          </p:nvSpPr>
          <p:spPr>
            <a:xfrm>
              <a:off x="3661175" y="481752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9"/>
            <p:cNvSpPr/>
            <p:nvPr/>
          </p:nvSpPr>
          <p:spPr>
            <a:xfrm>
              <a:off x="3594504" y="293633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任意多边形 20"/>
            <p:cNvSpPr/>
            <p:nvPr/>
          </p:nvSpPr>
          <p:spPr>
            <a:xfrm>
              <a:off x="3795720" y="507901"/>
              <a:ext cx="145256" cy="235743"/>
            </a:xfrm>
            <a:custGeom>
              <a:gdLst>
                <a:gd name="connsiteX0" fmla="*/ 0 w 145256"/>
                <a:gd name="connsiteY0" fmla="*/ 0 h 235743"/>
                <a:gd name="connsiteX1" fmla="*/ 145256 w 145256"/>
                <a:gd name="connsiteY1" fmla="*/ 235743 h 23574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5256" h="235743">
                  <a:moveTo>
                    <a:pt x="0" y="0"/>
                  </a:moveTo>
                  <a:lnTo>
                    <a:pt x="145256" y="235743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21"/>
          <p:cNvGrpSpPr/>
          <p:nvPr userDrawn="1"/>
        </p:nvGrpSpPr>
        <p:grpSpPr>
          <a:xfrm flipH="1">
            <a:off x="5477662" y="339502"/>
            <a:ext cx="246466" cy="384285"/>
            <a:chOff x="3579019" y="293633"/>
            <a:chExt cx="361957" cy="564356"/>
          </a:xfrm>
        </p:grpSpPr>
        <p:sp>
          <p:nvSpPr>
            <p:cNvPr id="23" name="任意多边形 22"/>
            <p:cNvSpPr/>
            <p:nvPr/>
          </p:nvSpPr>
          <p:spPr>
            <a:xfrm>
              <a:off x="3579019" y="433388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3661175" y="481752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3594504" y="293633"/>
              <a:ext cx="230981" cy="376237"/>
            </a:xfrm>
            <a:custGeom>
              <a:gdLst>
                <a:gd name="connsiteX0" fmla="*/ 0 w 230981"/>
                <a:gd name="connsiteY0" fmla="*/ 0 h 376237"/>
                <a:gd name="connsiteX1" fmla="*/ 230981 w 230981"/>
                <a:gd name="connsiteY1" fmla="*/ 376237 h 3762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30981" h="376237">
                  <a:moveTo>
                    <a:pt x="0" y="0"/>
                  </a:moveTo>
                  <a:lnTo>
                    <a:pt x="230981" y="376237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3795720" y="507901"/>
              <a:ext cx="145256" cy="235743"/>
            </a:xfrm>
            <a:custGeom>
              <a:gdLst>
                <a:gd name="connsiteX0" fmla="*/ 0 w 145256"/>
                <a:gd name="connsiteY0" fmla="*/ 0 h 235743"/>
                <a:gd name="connsiteX1" fmla="*/ 145256 w 145256"/>
                <a:gd name="connsiteY1" fmla="*/ 235743 h 23574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5256" h="235743">
                  <a:moveTo>
                    <a:pt x="0" y="0"/>
                  </a:moveTo>
                  <a:lnTo>
                    <a:pt x="145256" y="235743"/>
                  </a:lnTo>
                </a:path>
              </a:pathLst>
            </a:custGeom>
            <a:noFill/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27" name="直接连接符 26"/>
          <p:cNvCxnSpPr/>
          <p:nvPr userDrawn="1"/>
        </p:nvCxnSpPr>
        <p:spPr>
          <a:xfrm flipH="1">
            <a:off x="526183" y="690855"/>
            <a:ext cx="314015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 userDrawn="1"/>
        </p:nvCxnSpPr>
        <p:spPr>
          <a:xfrm flipH="1">
            <a:off x="5477662" y="690855"/>
            <a:ext cx="3140157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 userDrawn="1"/>
        </p:nvCxnSpPr>
        <p:spPr>
          <a:xfrm flipH="1">
            <a:off x="526184" y="4749606"/>
            <a:ext cx="3325736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 userDrawn="1"/>
        </p:nvCxnSpPr>
        <p:spPr>
          <a:xfrm flipH="1">
            <a:off x="5292080" y="4749606"/>
            <a:ext cx="3325740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425028080"/>
      </p:ext>
    </p:extLst>
  </p:cSld>
  <p:clrMapOvr>
    <a:masterClrMapping/>
  </p:clrMapOvr>
  <p:transition spd="slow" advClick="0" advTm="7000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>
  <p:cSld name="2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ct val="0"/>
              </a:spcBef>
              <a:spcAft>
                <a:spcPct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87F75F-0C76-4FA0-8F23-7A6129A71AC7}" type="datetimeFigureOut">
              <a:rPr lang="zh-CN" altLang="en-US"/>
              <a:pPr>
                <a:defRPr/>
              </a:pPr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ct val="0"/>
              </a:spcBef>
              <a:spcAft>
                <a:spcPct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809996-C816-4C5E-9D04-84FBDE248D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7000">
    <p:cover dir="ld"/>
  </p:transition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6580679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621887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497219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5979058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9366472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1619572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78642778"/>
      </p:ext>
    </p:extLst>
  </p:cSld>
  <p:clrMapOvr>
    <a:masterClrMapping/>
  </p:clrMapOvr>
  <p:transition spd="slow" advClick="0" advTm="7000">
    <p:cover dir="ld"/>
  </p:transition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036691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6495032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51902246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27715400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9637045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" name="直接连接符 3"/>
          <p:cNvCxnSpPr/>
          <p:nvPr userDrawn="1"/>
        </p:nvCxnSpPr>
        <p:spPr>
          <a:xfrm>
            <a:off x="0" y="555526"/>
            <a:ext cx="9144000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13069" y="58298"/>
            <a:ext cx="28907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b="1" smtClean="0">
                <a:solidFill>
                  <a:schemeClr val="tx2"/>
                </a:solidFill>
              </a:rPr>
              <a:t>单 击 此 处 输 入 标 题</a:t>
            </a:r>
          </a:p>
        </p:txBody>
      </p:sp>
      <p:pic>
        <p:nvPicPr>
          <p:cNvPr id="2050" name="Picture 2" descr="C:\Users\Administrator\Desktop\简约淡雅心形小草PPT背景\幻灯片2.JPG"/>
          <p:cNvPicPr>
            <a:picLocks noChangeAspect="1" noChangeArrowheads="1"/>
          </p:cNvPicPr>
          <p:nvPr userDrawn="1"/>
        </p:nvPicPr>
        <p:blipFill>
          <a:blip r:embed="rId1"/>
          <a:stretch>
            <a:fillRect/>
          </a:stretch>
        </p:blipFill>
        <p:spPr bwMode="auto">
          <a:xfrm>
            <a:off x="2339752" y="1872209"/>
            <a:ext cx="6804247" cy="3291829"/>
          </a:xfrm>
          <a:prstGeom prst="rect">
            <a:avLst/>
          </a:prstGeom>
          <a:noFill/>
        </p:spPr>
      </p:pic>
    </p:spTree>
    <p:extLst>
      <p:ext uri="{BB962C8B-B14F-4D97-AF65-F5344CB8AC3E}">
        <p14:creationId val="3951341292"/>
      </p:ext>
    </p:extLst>
  </p:cSld>
  <p:clrMapOvr>
    <a:masterClrMapping/>
  </p:clrMapOvr>
  <p:transition spd="slow" advClick="0" advTm="7000">
    <p:cover dir="ld"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85759757"/>
      </p:ext>
    </p:extLst>
  </p:cSld>
  <p:clrMapOvr>
    <a:masterClrMapping/>
  </p:clrMapOvr>
  <p:transition spd="slow" advClick="0" advTm="7000">
    <p:cover dir="ld"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58644646"/>
      </p:ext>
    </p:extLst>
  </p:cSld>
  <p:clrMapOvr>
    <a:masterClrMapping/>
  </p:clrMapOvr>
  <p:transition spd="slow" advClick="0" advTm="7000">
    <p:cover dir="ld"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40331868"/>
      </p:ext>
    </p:extLst>
  </p:cSld>
  <p:clrMapOvr>
    <a:masterClrMapping/>
  </p:clrMapOvr>
  <p:transition spd="slow" advClick="0" advTm="7000">
    <p:cover dir="ld"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44055827"/>
      </p:ext>
    </p:extLst>
  </p:cSld>
  <p:clrMapOvr>
    <a:masterClrMapping/>
  </p:clrMapOvr>
  <p:transition spd="slow" advClick="0" advTm="7000">
    <p:cover dir="ld"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99440134"/>
      </p:ext>
    </p:extLst>
  </p:cSld>
  <p:clrMapOvr>
    <a:masterClrMapping/>
  </p:clrMapOvr>
  <p:transition spd="slow" advClick="0" advTm="7000">
    <p:cover dir="ld"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6530106"/>
      </p:ext>
    </p:extLst>
  </p:cSld>
  <p:clrMapOvr>
    <a:masterClrMapping/>
  </p:clrMapOvr>
  <p:transition spd="slow" advClick="0" advTm="7000">
    <p:cover dir="ld"/>
  </p:transition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A8091-7EE4-41B5-8137-A62B04FCA6E6}" type="datetimeFigureOut">
              <a:rPr lang="zh-CN" altLang="en-US" smtClean="0"/>
              <a:t>2017/5/5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AA5FA-60D0-45B3-9A54-CD9302FF9B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7842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ransition spd="slow" advClick="0" advTm="7000">
    <p:cover dir="ld"/>
  </p:transition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2017/5/5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3275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3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3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3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2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12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191"/>
            <a:ext cx="9140827" cy="5143897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215832" y="2085317"/>
            <a:ext cx="5052042" cy="739130"/>
          </a:xfrm>
          <a:prstGeom prst="rect">
            <a:avLst/>
          </a:prstGeom>
          <a:noFill/>
        </p:spPr>
        <p:txBody>
          <a:bodyPr bIns="34285" lIns="68571" rIns="68571" rtlCol="0" tIns="34285" wrap="none">
            <a:spAutoFit/>
          </a:bodyPr>
          <a:lstStyle/>
          <a:p>
            <a:r>
              <a:rPr altLang="en-US" lang="zh-CN" smtClean="0" sz="4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绿色小清新PPT模版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96730" y="2810054"/>
            <a:ext cx="4305618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</a:rPr>
              <a:t>适合各行业工作汇报/项目报告/年终总结/计划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28289" y="1105669"/>
            <a:ext cx="243713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7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3555" y="3795886"/>
            <a:ext cx="1765617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汇报人：优页PPT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63929" y="4105404"/>
            <a:ext cx="2203767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600">
                <a:solidFill>
                  <a:schemeClr val="tx1">
                    <a:lumMod val="75000"/>
                    <a:lumOff val="25000"/>
                  </a:schemeClr>
                </a:solidFill>
              </a:rPr>
              <a:t>部门：XXX市场营销部</a:t>
            </a:r>
          </a:p>
        </p:txBody>
      </p:sp>
    </p:spTree>
    <p:extLst>
      <p:ext uri="{BB962C8B-B14F-4D97-AF65-F5344CB8AC3E}">
        <p14:creationId val="2255998442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8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3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4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4"/>
      <p:bldP grpId="0" spid="15"/>
      <p:bldP grpId="0" spid="16"/>
      <p:bldP grpId="0" spid="17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13147" y="1599010"/>
            <a:ext cx="2108597" cy="2402116"/>
            <a:chOff x="550289" y="2132744"/>
            <a:chExt cx="2811934" cy="3202162"/>
          </a:xfrm>
        </p:grpSpPr>
        <p:sp>
          <p:nvSpPr>
            <p:cNvPr id="4" name="Freeform 50"/>
            <p:cNvSpPr/>
            <p:nvPr/>
          </p:nvSpPr>
          <p:spPr>
            <a:xfrm>
              <a:off x="1064725" y="2132744"/>
              <a:ext cx="2073623" cy="1814139"/>
            </a:xfrm>
            <a:custGeom>
              <a:gdLst>
                <a:gd fmla="*/ 0 w 1571625" name="connsiteX0"/>
                <a:gd fmla="*/ 206070 h 1373798" name="connsiteY0"/>
                <a:gd fmla="*/ 884726 w 1571625" name="connsiteX1"/>
                <a:gd fmla="*/ 206070 h 1373798" name="connsiteY1"/>
                <a:gd fmla="*/ 884726 w 1571625" name="connsiteX2"/>
                <a:gd fmla="*/ 0 h 1373798" name="connsiteY2"/>
                <a:gd fmla="*/ 1571625 w 1571625" name="connsiteX3"/>
                <a:gd fmla="*/ 686899 h 1373798" name="connsiteY3"/>
                <a:gd fmla="*/ 884726 w 1571625" name="connsiteX4"/>
                <a:gd fmla="*/ 1373798 h 1373798" name="connsiteY4"/>
                <a:gd fmla="*/ 884726 w 1571625" name="connsiteX5"/>
                <a:gd fmla="*/ 1167728 h 1373798" name="connsiteY5"/>
                <a:gd fmla="*/ 0 w 1571625" name="connsiteX6"/>
                <a:gd fmla="*/ 1167728 h 1373798" name="connsiteY6"/>
                <a:gd fmla="*/ 0 w 1571625" name="connsiteX7"/>
                <a:gd fmla="*/ 206070 h 1373798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373798" w="1571625">
                  <a:moveTo>
                    <a:pt x="0" y="206070"/>
                  </a:moveTo>
                  <a:lnTo>
                    <a:pt x="884726" y="206070"/>
                  </a:lnTo>
                  <a:lnTo>
                    <a:pt x="884726" y="0"/>
                  </a:lnTo>
                  <a:lnTo>
                    <a:pt x="1571625" y="686899"/>
                  </a:lnTo>
                  <a:lnTo>
                    <a:pt x="884726" y="1373798"/>
                  </a:lnTo>
                  <a:lnTo>
                    <a:pt x="884726" y="1167728"/>
                  </a:lnTo>
                  <a:lnTo>
                    <a:pt x="0" y="1167728"/>
                  </a:lnTo>
                  <a:lnTo>
                    <a:pt x="0" y="20607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290000" lIns="584836" rIns="580548" tIns="29000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00080" indent="-171446" lvl="1" marL="171446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4800">
                  <a:solidFill>
                    <a:prstClr val="white"/>
                  </a:solidFill>
                  <a:cs typeface="+mn-ea"/>
                  <a:sym charset="0" panose="020b0604020202020204" pitchFamily="34" typeface="Arial"/>
                </a:rPr>
                <a:t> </a:t>
              </a:r>
            </a:p>
          </p:txBody>
        </p:sp>
        <p:sp>
          <p:nvSpPr>
            <p:cNvPr id="5" name="Oval 32"/>
            <p:cNvSpPr>
              <a:spLocks noChangeAspect="1"/>
            </p:cNvSpPr>
            <p:nvPr/>
          </p:nvSpPr>
          <p:spPr>
            <a:xfrm>
              <a:off x="550289" y="2524775"/>
              <a:ext cx="1027284" cy="1028489"/>
            </a:xfrm>
            <a:prstGeom prst="ellipse">
              <a:avLst/>
            </a:prstGeom>
            <a:solidFill>
              <a:srgbClr val="119F3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endParaRPr b="1" lang="en-US">
                <a:solidFill>
                  <a:prstClr val="white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" name="Oval 33"/>
            <p:cNvSpPr>
              <a:spLocks noChangeAspect="1"/>
            </p:cNvSpPr>
            <p:nvPr/>
          </p:nvSpPr>
          <p:spPr>
            <a:xfrm>
              <a:off x="669372" y="2643813"/>
              <a:ext cx="789120" cy="792000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r>
                <a:rPr b="1" lang="en-US" sz="1600">
                  <a:solidFill>
                    <a:srgbClr val="315B2F"/>
                  </a:solidFill>
                  <a:cs typeface="+mn-ea"/>
                  <a:sym charset="0" panose="020b0604020202020204" pitchFamily="34" typeface="Arial"/>
                </a:rPr>
                <a:t>01</a:t>
              </a:r>
            </a:p>
          </p:txBody>
        </p:sp>
        <p:sp>
          <p:nvSpPr>
            <p:cNvPr id="16" name="TextBox 13"/>
            <p:cNvSpPr txBox="1"/>
            <p:nvPr/>
          </p:nvSpPr>
          <p:spPr>
            <a:xfrm>
              <a:off x="1710946" y="2872366"/>
              <a:ext cx="854218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z="15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关键词</a:t>
              </a:r>
            </a:p>
          </p:txBody>
        </p:sp>
        <p:sp>
          <p:nvSpPr>
            <p:cNvPr id="17" name="TextBox 13"/>
            <p:cNvSpPr txBox="1"/>
            <p:nvPr/>
          </p:nvSpPr>
          <p:spPr>
            <a:xfrm>
              <a:off x="1064725" y="4248446"/>
              <a:ext cx="2297498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mtClean="0" sz="15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18" name="TextBox 13"/>
            <p:cNvSpPr txBox="1"/>
            <p:nvPr/>
          </p:nvSpPr>
          <p:spPr>
            <a:xfrm>
              <a:off x="1064725" y="4657936"/>
              <a:ext cx="2113317" cy="67042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lang="zh-CN" smtClean="0" sz="11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537223" y="1599010"/>
            <a:ext cx="2068115" cy="2417594"/>
            <a:chOff x="3383713" y="2132744"/>
            <a:chExt cx="2756392" cy="3222672"/>
          </a:xfrm>
        </p:grpSpPr>
        <p:sp>
          <p:nvSpPr>
            <p:cNvPr id="7" name="Freeform 50"/>
            <p:cNvSpPr/>
            <p:nvPr/>
          </p:nvSpPr>
          <p:spPr>
            <a:xfrm>
              <a:off x="3897859" y="2132744"/>
              <a:ext cx="2074038" cy="1814069"/>
            </a:xfrm>
            <a:custGeom>
              <a:gdLst>
                <a:gd fmla="*/ 0 w 1571625" name="connsiteX0"/>
                <a:gd fmla="*/ 206070 h 1373798" name="connsiteY0"/>
                <a:gd fmla="*/ 884726 w 1571625" name="connsiteX1"/>
                <a:gd fmla="*/ 206070 h 1373798" name="connsiteY1"/>
                <a:gd fmla="*/ 884726 w 1571625" name="connsiteX2"/>
                <a:gd fmla="*/ 0 h 1373798" name="connsiteY2"/>
                <a:gd fmla="*/ 1571625 w 1571625" name="connsiteX3"/>
                <a:gd fmla="*/ 686899 h 1373798" name="connsiteY3"/>
                <a:gd fmla="*/ 884726 w 1571625" name="connsiteX4"/>
                <a:gd fmla="*/ 1373798 h 1373798" name="connsiteY4"/>
                <a:gd fmla="*/ 884726 w 1571625" name="connsiteX5"/>
                <a:gd fmla="*/ 1167728 h 1373798" name="connsiteY5"/>
                <a:gd fmla="*/ 0 w 1571625" name="connsiteX6"/>
                <a:gd fmla="*/ 1167728 h 1373798" name="connsiteY6"/>
                <a:gd fmla="*/ 0 w 1571625" name="connsiteX7"/>
                <a:gd fmla="*/ 206070 h 1373798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373798" w="1571625">
                  <a:moveTo>
                    <a:pt x="0" y="206070"/>
                  </a:moveTo>
                  <a:lnTo>
                    <a:pt x="884726" y="206070"/>
                  </a:lnTo>
                  <a:lnTo>
                    <a:pt x="884726" y="0"/>
                  </a:lnTo>
                  <a:lnTo>
                    <a:pt x="1571625" y="686899"/>
                  </a:lnTo>
                  <a:lnTo>
                    <a:pt x="884726" y="1373798"/>
                  </a:lnTo>
                  <a:lnTo>
                    <a:pt x="884726" y="1167728"/>
                  </a:lnTo>
                  <a:lnTo>
                    <a:pt x="0" y="1167728"/>
                  </a:lnTo>
                  <a:lnTo>
                    <a:pt x="0" y="20607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290000" lIns="584836" rIns="580548" tIns="29000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00080" indent="-171446" lvl="1" marL="171446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4800">
                  <a:solidFill>
                    <a:prstClr val="white"/>
                  </a:solidFill>
                  <a:cs typeface="+mn-ea"/>
                  <a:sym charset="0" panose="020b0604020202020204" pitchFamily="34" typeface="Arial"/>
                </a:rPr>
                <a:t> </a:t>
              </a:r>
            </a:p>
          </p:txBody>
        </p:sp>
        <p:sp>
          <p:nvSpPr>
            <p:cNvPr id="8" name="Oval 32"/>
            <p:cNvSpPr>
              <a:spLocks noChangeAspect="1"/>
            </p:cNvSpPr>
            <p:nvPr/>
          </p:nvSpPr>
          <p:spPr>
            <a:xfrm>
              <a:off x="3383713" y="2524760"/>
              <a:ext cx="1026704" cy="1028449"/>
            </a:xfrm>
            <a:prstGeom prst="ellipse">
              <a:avLst/>
            </a:prstGeom>
            <a:solidFill>
              <a:srgbClr val="119F3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endParaRPr b="1" lang="en-US">
                <a:solidFill>
                  <a:prstClr val="white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" name="Oval 33"/>
            <p:cNvSpPr>
              <a:spLocks noChangeAspect="1"/>
            </p:cNvSpPr>
            <p:nvPr/>
          </p:nvSpPr>
          <p:spPr>
            <a:xfrm>
              <a:off x="3502728" y="2643794"/>
              <a:ext cx="790261" cy="791969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r>
                <a:rPr b="1" lang="en-US" smtClean="0">
                  <a:solidFill>
                    <a:srgbClr val="315B2F"/>
                  </a:solidFill>
                  <a:cs typeface="+mn-ea"/>
                  <a:sym charset="0" panose="020b0604020202020204" pitchFamily="34" typeface="Arial"/>
                </a:rPr>
                <a:t>02</a:t>
              </a:r>
            </a:p>
          </p:txBody>
        </p:sp>
        <p:sp>
          <p:nvSpPr>
            <p:cNvPr id="19" name="TextBox 13"/>
            <p:cNvSpPr txBox="1"/>
            <p:nvPr/>
          </p:nvSpPr>
          <p:spPr>
            <a:xfrm>
              <a:off x="3842318" y="4248365"/>
              <a:ext cx="2297787" cy="304726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mtClean="0" sz="15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0" name="TextBox 13"/>
            <p:cNvSpPr txBox="1"/>
            <p:nvPr/>
          </p:nvSpPr>
          <p:spPr>
            <a:xfrm>
              <a:off x="3840732" y="4678473"/>
              <a:ext cx="2115297" cy="670396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lang="zh-CN" smtClean="0" sz="11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25" name="TextBox 13"/>
            <p:cNvSpPr txBox="1"/>
            <p:nvPr/>
          </p:nvSpPr>
          <p:spPr>
            <a:xfrm>
              <a:off x="4583387" y="2872338"/>
              <a:ext cx="855322" cy="304726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z="15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关键词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708922" y="1599010"/>
            <a:ext cx="2108597" cy="2402116"/>
            <a:chOff x="6277804" y="2132744"/>
            <a:chExt cx="2811933" cy="3202162"/>
          </a:xfrm>
        </p:grpSpPr>
        <p:sp>
          <p:nvSpPr>
            <p:cNvPr id="10" name="Freeform 50"/>
            <p:cNvSpPr/>
            <p:nvPr/>
          </p:nvSpPr>
          <p:spPr>
            <a:xfrm>
              <a:off x="6792240" y="2132744"/>
              <a:ext cx="2073622" cy="1814139"/>
            </a:xfrm>
            <a:custGeom>
              <a:gdLst>
                <a:gd fmla="*/ 0 w 1571625" name="connsiteX0"/>
                <a:gd fmla="*/ 206070 h 1373798" name="connsiteY0"/>
                <a:gd fmla="*/ 884726 w 1571625" name="connsiteX1"/>
                <a:gd fmla="*/ 206070 h 1373798" name="connsiteY1"/>
                <a:gd fmla="*/ 884726 w 1571625" name="connsiteX2"/>
                <a:gd fmla="*/ 0 h 1373798" name="connsiteY2"/>
                <a:gd fmla="*/ 1571625 w 1571625" name="connsiteX3"/>
                <a:gd fmla="*/ 686899 h 1373798" name="connsiteY3"/>
                <a:gd fmla="*/ 884726 w 1571625" name="connsiteX4"/>
                <a:gd fmla="*/ 1373798 h 1373798" name="connsiteY4"/>
                <a:gd fmla="*/ 884726 w 1571625" name="connsiteX5"/>
                <a:gd fmla="*/ 1167728 h 1373798" name="connsiteY5"/>
                <a:gd fmla="*/ 0 w 1571625" name="connsiteX6"/>
                <a:gd fmla="*/ 1167728 h 1373798" name="connsiteY6"/>
                <a:gd fmla="*/ 0 w 1571625" name="connsiteX7"/>
                <a:gd fmla="*/ 206070 h 1373798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373798" w="1571625">
                  <a:moveTo>
                    <a:pt x="0" y="206070"/>
                  </a:moveTo>
                  <a:lnTo>
                    <a:pt x="884726" y="206070"/>
                  </a:lnTo>
                  <a:lnTo>
                    <a:pt x="884726" y="0"/>
                  </a:lnTo>
                  <a:lnTo>
                    <a:pt x="1571625" y="686899"/>
                  </a:lnTo>
                  <a:lnTo>
                    <a:pt x="884726" y="1373798"/>
                  </a:lnTo>
                  <a:lnTo>
                    <a:pt x="884726" y="1167728"/>
                  </a:lnTo>
                  <a:lnTo>
                    <a:pt x="0" y="1167728"/>
                  </a:lnTo>
                  <a:lnTo>
                    <a:pt x="0" y="20607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290000" lIns="584836" rIns="580548" tIns="29000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00080" indent="-171446" lvl="1" marL="171446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4800">
                  <a:solidFill>
                    <a:prstClr val="white"/>
                  </a:solidFill>
                  <a:cs typeface="+mn-ea"/>
                  <a:sym charset="0" panose="020b0604020202020204" pitchFamily="34" typeface="Arial"/>
                </a:rPr>
                <a:t> </a:t>
              </a:r>
            </a:p>
          </p:txBody>
        </p:sp>
        <p:sp>
          <p:nvSpPr>
            <p:cNvPr id="11" name="Oval 32"/>
            <p:cNvSpPr>
              <a:spLocks noChangeAspect="1"/>
            </p:cNvSpPr>
            <p:nvPr/>
          </p:nvSpPr>
          <p:spPr>
            <a:xfrm>
              <a:off x="6277804" y="2524775"/>
              <a:ext cx="1027284" cy="1028489"/>
            </a:xfrm>
            <a:prstGeom prst="ellipse">
              <a:avLst/>
            </a:prstGeom>
            <a:solidFill>
              <a:srgbClr val="119F3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endParaRPr b="1" lang="en-US">
                <a:solidFill>
                  <a:prstClr val="white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Oval 33"/>
            <p:cNvSpPr>
              <a:spLocks noChangeAspect="1"/>
            </p:cNvSpPr>
            <p:nvPr/>
          </p:nvSpPr>
          <p:spPr>
            <a:xfrm>
              <a:off x="6396886" y="2643814"/>
              <a:ext cx="789120" cy="791999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r>
                <a:rPr b="1" lang="en-US" smtClean="0">
                  <a:solidFill>
                    <a:srgbClr val="315B2F"/>
                  </a:solidFill>
                  <a:cs typeface="+mn-ea"/>
                  <a:sym charset="0" panose="020b0604020202020204" pitchFamily="34" typeface="Arial"/>
                </a:rPr>
                <a:t>03</a:t>
              </a:r>
            </a:p>
          </p:txBody>
        </p:sp>
        <p:sp>
          <p:nvSpPr>
            <p:cNvPr id="21" name="TextBox 13"/>
            <p:cNvSpPr txBox="1"/>
            <p:nvPr/>
          </p:nvSpPr>
          <p:spPr>
            <a:xfrm>
              <a:off x="6792240" y="4248446"/>
              <a:ext cx="2297497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mtClean="0" sz="15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2" name="TextBox 13"/>
            <p:cNvSpPr txBox="1"/>
            <p:nvPr/>
          </p:nvSpPr>
          <p:spPr>
            <a:xfrm>
              <a:off x="6808118" y="4657936"/>
              <a:ext cx="2114904" cy="67042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lang="zh-CN" smtClean="0" sz="11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26" name="TextBox 13"/>
            <p:cNvSpPr txBox="1"/>
            <p:nvPr/>
          </p:nvSpPr>
          <p:spPr>
            <a:xfrm>
              <a:off x="7438460" y="2872366"/>
              <a:ext cx="854218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z="15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关键词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6832997" y="1599010"/>
            <a:ext cx="2080022" cy="2402116"/>
            <a:chOff x="9111228" y="2132744"/>
            <a:chExt cx="2772100" cy="3202162"/>
          </a:xfrm>
        </p:grpSpPr>
        <p:sp>
          <p:nvSpPr>
            <p:cNvPr id="13" name="Freeform 50"/>
            <p:cNvSpPr/>
            <p:nvPr/>
          </p:nvSpPr>
          <p:spPr>
            <a:xfrm>
              <a:off x="9625344" y="2132744"/>
              <a:ext cx="2073918" cy="1814139"/>
            </a:xfrm>
            <a:custGeom>
              <a:gdLst>
                <a:gd fmla="*/ 0 w 1571625" name="connsiteX0"/>
                <a:gd fmla="*/ 206070 h 1373798" name="connsiteY0"/>
                <a:gd fmla="*/ 884726 w 1571625" name="connsiteX1"/>
                <a:gd fmla="*/ 206070 h 1373798" name="connsiteY1"/>
                <a:gd fmla="*/ 884726 w 1571625" name="connsiteX2"/>
                <a:gd fmla="*/ 0 h 1373798" name="connsiteY2"/>
                <a:gd fmla="*/ 1571625 w 1571625" name="connsiteX3"/>
                <a:gd fmla="*/ 686899 h 1373798" name="connsiteY3"/>
                <a:gd fmla="*/ 884726 w 1571625" name="connsiteX4"/>
                <a:gd fmla="*/ 1373798 h 1373798" name="connsiteY4"/>
                <a:gd fmla="*/ 884726 w 1571625" name="connsiteX5"/>
                <a:gd fmla="*/ 1167728 h 1373798" name="connsiteY5"/>
                <a:gd fmla="*/ 0 w 1571625" name="connsiteX6"/>
                <a:gd fmla="*/ 1167728 h 1373798" name="connsiteY6"/>
                <a:gd fmla="*/ 0 w 1571625" name="connsiteX7"/>
                <a:gd fmla="*/ 206070 h 1373798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1373798" w="1571625">
                  <a:moveTo>
                    <a:pt x="0" y="206070"/>
                  </a:moveTo>
                  <a:lnTo>
                    <a:pt x="884726" y="206070"/>
                  </a:lnTo>
                  <a:lnTo>
                    <a:pt x="884726" y="0"/>
                  </a:lnTo>
                  <a:lnTo>
                    <a:pt x="1571625" y="686899"/>
                  </a:lnTo>
                  <a:lnTo>
                    <a:pt x="884726" y="1373798"/>
                  </a:lnTo>
                  <a:lnTo>
                    <a:pt x="884726" y="1167728"/>
                  </a:lnTo>
                  <a:lnTo>
                    <a:pt x="0" y="1167728"/>
                  </a:lnTo>
                  <a:lnTo>
                    <a:pt x="0" y="20607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bIns="290000" lIns="584836" rIns="580548" tIns="29000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00080" indent="-171446" lvl="1" marL="171446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4800">
                  <a:solidFill>
                    <a:prstClr val="white"/>
                  </a:solidFill>
                  <a:cs typeface="+mn-ea"/>
                  <a:sym charset="0" panose="020b0604020202020204" pitchFamily="34" typeface="Arial"/>
                </a:rPr>
                <a:t> </a:t>
              </a:r>
            </a:p>
          </p:txBody>
        </p:sp>
        <p:sp>
          <p:nvSpPr>
            <p:cNvPr id="14" name="Oval 32"/>
            <p:cNvSpPr>
              <a:spLocks noChangeAspect="1"/>
            </p:cNvSpPr>
            <p:nvPr/>
          </p:nvSpPr>
          <p:spPr>
            <a:xfrm>
              <a:off x="9111228" y="2524775"/>
              <a:ext cx="1026645" cy="1028489"/>
            </a:xfrm>
            <a:prstGeom prst="ellipse">
              <a:avLst/>
            </a:prstGeom>
            <a:solidFill>
              <a:srgbClr val="119F3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endParaRPr b="1" lang="en-US">
                <a:solidFill>
                  <a:prstClr val="white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5" name="Oval 33"/>
            <p:cNvSpPr>
              <a:spLocks noChangeAspect="1"/>
            </p:cNvSpPr>
            <p:nvPr/>
          </p:nvSpPr>
          <p:spPr>
            <a:xfrm>
              <a:off x="9230236" y="2643814"/>
              <a:ext cx="790215" cy="791999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031600">
                <a:defRPr/>
              </a:pPr>
              <a:r>
                <a:rPr b="1" lang="en-US" smtClean="0">
                  <a:solidFill>
                    <a:srgbClr val="315B2F"/>
                  </a:solidFill>
                  <a:cs typeface="+mn-ea"/>
                  <a:sym charset="0" panose="020b0604020202020204" pitchFamily="34" typeface="Arial"/>
                </a:rPr>
                <a:t>04</a:t>
              </a:r>
            </a:p>
          </p:txBody>
        </p:sp>
        <p:sp>
          <p:nvSpPr>
            <p:cNvPr id="23" name="TextBox 13"/>
            <p:cNvSpPr txBox="1"/>
            <p:nvPr/>
          </p:nvSpPr>
          <p:spPr>
            <a:xfrm>
              <a:off x="9585673" y="4248446"/>
              <a:ext cx="2297654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mtClean="0" sz="15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4" name="TextBox 13"/>
            <p:cNvSpPr txBox="1"/>
            <p:nvPr/>
          </p:nvSpPr>
          <p:spPr>
            <a:xfrm>
              <a:off x="9585676" y="4657936"/>
              <a:ext cx="2113588" cy="67042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lang="zh-CN" smtClean="0" sz="1100">
                  <a:solidFill>
                    <a:srgbClr val="445469"/>
                  </a:solidFill>
                  <a:cs typeface="+mn-ea"/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27" name="TextBox 13"/>
            <p:cNvSpPr txBox="1"/>
            <p:nvPr/>
          </p:nvSpPr>
          <p:spPr>
            <a:xfrm>
              <a:off x="10366369" y="2872366"/>
              <a:ext cx="853686" cy="304737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2613">
                <a:spcBef>
                  <a:spcPct val="20000"/>
                </a:spcBef>
                <a:defRPr/>
              </a:pPr>
              <a:r>
                <a:rPr altLang="en-US" b="1" lang="zh-CN" sz="15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关键词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" name="Freeform 29@|5FFC:192|FBC:16777215|LFC:16777215|LBC:16777215"/>
          <p:cNvSpPr/>
          <p:nvPr/>
        </p:nvSpPr>
        <p:spPr>
          <a:xfrm>
            <a:off x="1679972" y="1300162"/>
            <a:ext cx="881063" cy="881063"/>
          </a:xfrm>
          <a:custGeom>
            <a:gdLst>
              <a:gd fmla="*/ 0 w 1260455" name="connsiteX0"/>
              <a:gd fmla="*/ 630228 h 1260455" name="connsiteY0"/>
              <a:gd fmla="*/ 630228 w 1260455" name="connsiteX1"/>
              <a:gd fmla="*/ 0 h 1260455" name="connsiteY1"/>
              <a:gd fmla="*/ 1260456 w 1260455" name="connsiteX2"/>
              <a:gd fmla="*/ 630228 h 1260455" name="connsiteY2"/>
              <a:gd fmla="*/ 630228 w 1260455" name="connsiteX3"/>
              <a:gd fmla="*/ 1260456 h 1260455" name="connsiteY3"/>
              <a:gd fmla="*/ 0 w 1260455" name="connsiteX4"/>
              <a:gd fmla="*/ 630228 h 126045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60455" w="1260455">
                <a:moveTo>
                  <a:pt x="0" y="630228"/>
                </a:moveTo>
                <a:cubicBezTo>
                  <a:pt x="0" y="282163"/>
                  <a:pt x="282163" y="0"/>
                  <a:pt x="630228" y="0"/>
                </a:cubicBezTo>
                <a:cubicBezTo>
                  <a:pt x="978293" y="0"/>
                  <a:pt x="1260456" y="282163"/>
                  <a:pt x="1260456" y="630228"/>
                </a:cubicBezTo>
                <a:cubicBezTo>
                  <a:pt x="1260456" y="978293"/>
                  <a:pt x="978293" y="1260456"/>
                  <a:pt x="630228" y="1260456"/>
                </a:cubicBezTo>
                <a:cubicBezTo>
                  <a:pt x="282163" y="1260456"/>
                  <a:pt x="0" y="978293"/>
                  <a:pt x="0" y="630228"/>
                </a:cubicBezTo>
                <a:close/>
              </a:path>
            </a:pathLst>
          </a:custGeom>
          <a:solidFill>
            <a:srgbClr val="119F33"/>
          </a:solidFill>
          <a:ln algn="ctr" cap="flat" cmpd="sng" w="38100">
            <a:noFill/>
            <a:prstDash val="solid"/>
          </a:ln>
          <a:effec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altLang="en-US" b="1" kern="0" lang="zh-CN">
                <a:solidFill>
                  <a:srgbClr val="FFFFFF"/>
                </a:solidFill>
                <a:latin charset="-122" panose="020b0503020204020204" pitchFamily="34" typeface="微软雅黑"/>
              </a:rPr>
              <a:t>标题</a:t>
            </a:r>
          </a:p>
        </p:txBody>
      </p:sp>
      <p:sp>
        <p:nvSpPr>
          <p:cNvPr id="31" name="Freeform 30@|5FFC:192|FBC:16777215|LFC:16777215|LBC:16777215"/>
          <p:cNvSpPr/>
          <p:nvPr/>
        </p:nvSpPr>
        <p:spPr>
          <a:xfrm>
            <a:off x="2686051" y="1520429"/>
            <a:ext cx="440531" cy="440531"/>
          </a:xfrm>
          <a:custGeom>
            <a:gdLst>
              <a:gd fmla="*/ 96902 w 731063" name="connsiteX0"/>
              <a:gd fmla="*/ 150599 h 731063" name="connsiteY0"/>
              <a:gd fmla="*/ 634161 w 731063" name="connsiteX1"/>
              <a:gd fmla="*/ 150599 h 731063" name="connsiteY1"/>
              <a:gd fmla="*/ 634161 w 731063" name="connsiteX2"/>
              <a:gd fmla="*/ 322545 h 731063" name="connsiteY2"/>
              <a:gd fmla="*/ 96902 w 731063" name="connsiteX3"/>
              <a:gd fmla="*/ 322545 h 731063" name="connsiteY3"/>
              <a:gd fmla="*/ 96902 w 731063" name="connsiteX4"/>
              <a:gd fmla="*/ 150599 h 731063" name="connsiteY4"/>
              <a:gd fmla="*/ 96902 w 731063" name="connsiteX5"/>
              <a:gd fmla="*/ 408518 h 731063" name="connsiteY5"/>
              <a:gd fmla="*/ 634161 w 731063" name="connsiteX6"/>
              <a:gd fmla="*/ 408518 h 731063" name="connsiteY6"/>
              <a:gd fmla="*/ 634161 w 731063" name="connsiteX7"/>
              <a:gd fmla="*/ 580464 h 731063" name="connsiteY7"/>
              <a:gd fmla="*/ 96902 w 731063" name="connsiteX8"/>
              <a:gd fmla="*/ 580464 h 731063" name="connsiteY8"/>
              <a:gd fmla="*/ 96902 w 731063" name="connsiteX9"/>
              <a:gd fmla="*/ 408518 h 731063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731063" w="731063">
                <a:moveTo>
                  <a:pt x="96902" y="150599"/>
                </a:moveTo>
                <a:lnTo>
                  <a:pt x="634161" y="150599"/>
                </a:lnTo>
                <a:lnTo>
                  <a:pt x="634161" y="322545"/>
                </a:lnTo>
                <a:lnTo>
                  <a:pt x="96902" y="322545"/>
                </a:lnTo>
                <a:lnTo>
                  <a:pt x="96902" y="150599"/>
                </a:lnTo>
                <a:close/>
                <a:moveTo>
                  <a:pt x="96902" y="408518"/>
                </a:moveTo>
                <a:lnTo>
                  <a:pt x="634161" y="408518"/>
                </a:lnTo>
                <a:lnTo>
                  <a:pt x="634161" y="580464"/>
                </a:lnTo>
                <a:lnTo>
                  <a:pt x="96902" y="580464"/>
                </a:lnTo>
                <a:lnTo>
                  <a:pt x="96902" y="408518"/>
                </a:lnTo>
                <a:close/>
              </a:path>
            </a:pathLst>
          </a:custGeom>
          <a:solidFill>
            <a:srgbClr val="119F33"/>
          </a:solidFill>
          <a:ln algn="ctr" cap="flat" cmpd="sng" w="9525">
            <a:noFill/>
            <a:prstDash val="solid"/>
          </a:ln>
          <a:effectLst/>
        </p:spPr>
        <p:txBody>
          <a:bodyPr anchor="ctr" bIns="112949" lIns="72677" rIns="72677" tIns="112949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endParaRPr altLang="en-US" kern="0" lang="zh-CN" sz="2400">
              <a:solidFill>
                <a:prstClr val="black"/>
              </a:solidFill>
              <a:latin typeface="Arial"/>
              <a:ea typeface="宋体"/>
            </a:endParaRPr>
          </a:p>
        </p:txBody>
      </p:sp>
      <p:sp>
        <p:nvSpPr>
          <p:cNvPr id="32" name="Freeform 31@|5FFC:681197|FBC:16777215|LFC:16777215|LBC:16777215"/>
          <p:cNvSpPr/>
          <p:nvPr/>
        </p:nvSpPr>
        <p:spPr>
          <a:xfrm>
            <a:off x="3352800" y="1300162"/>
            <a:ext cx="881063" cy="881063"/>
          </a:xfrm>
          <a:custGeom>
            <a:gdLst>
              <a:gd fmla="*/ 0 w 1260455" name="connsiteX0"/>
              <a:gd fmla="*/ 630228 h 1260455" name="connsiteY0"/>
              <a:gd fmla="*/ 630228 w 1260455" name="connsiteX1"/>
              <a:gd fmla="*/ 0 h 1260455" name="connsiteY1"/>
              <a:gd fmla="*/ 1260456 w 1260455" name="connsiteX2"/>
              <a:gd fmla="*/ 630228 h 1260455" name="connsiteY2"/>
              <a:gd fmla="*/ 630228 w 1260455" name="connsiteX3"/>
              <a:gd fmla="*/ 1260456 h 1260455" name="connsiteY3"/>
              <a:gd fmla="*/ 0 w 1260455" name="connsiteX4"/>
              <a:gd fmla="*/ 630228 h 126045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60455" w="1260455">
                <a:moveTo>
                  <a:pt x="0" y="630228"/>
                </a:moveTo>
                <a:cubicBezTo>
                  <a:pt x="0" y="282163"/>
                  <a:pt x="282163" y="0"/>
                  <a:pt x="630228" y="0"/>
                </a:cubicBezTo>
                <a:cubicBezTo>
                  <a:pt x="978293" y="0"/>
                  <a:pt x="1260456" y="282163"/>
                  <a:pt x="1260456" y="630228"/>
                </a:cubicBezTo>
                <a:cubicBezTo>
                  <a:pt x="1260456" y="978293"/>
                  <a:pt x="978293" y="1260456"/>
                  <a:pt x="630228" y="1260456"/>
                </a:cubicBezTo>
                <a:cubicBezTo>
                  <a:pt x="282163" y="1260456"/>
                  <a:pt x="0" y="978293"/>
                  <a:pt x="0" y="630228"/>
                </a:cubicBezTo>
                <a:close/>
              </a:path>
            </a:pathLst>
          </a:custGeom>
          <a:solidFill>
            <a:srgbClr val="119F33"/>
          </a:solidFill>
          <a:ln algn="ctr" cap="flat" cmpd="sng" w="38100">
            <a:noFill/>
            <a:prstDash val="solid"/>
          </a:ln>
          <a:effec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altLang="en-US" b="1" kern="0" lang="zh-CN">
                <a:solidFill>
                  <a:srgbClr val="FFFFFF"/>
                </a:solidFill>
                <a:latin charset="-122" panose="020b0503020204020204" pitchFamily="34" typeface="微软雅黑"/>
              </a:rPr>
              <a:t>标题</a:t>
            </a:r>
          </a:p>
        </p:txBody>
      </p:sp>
      <p:sp>
        <p:nvSpPr>
          <p:cNvPr id="33" name="Freeform 32@|5FFC:192|FBC:16777215|LFC:16777215|LBC:16777215"/>
          <p:cNvSpPr/>
          <p:nvPr/>
        </p:nvSpPr>
        <p:spPr>
          <a:xfrm>
            <a:off x="4438651" y="1520429"/>
            <a:ext cx="440531" cy="440531"/>
          </a:xfrm>
          <a:custGeom>
            <a:gdLst>
              <a:gd fmla="*/ 114791 w 731063" name="connsiteX0"/>
              <a:gd fmla="*/ 236375 h 731063" name="connsiteY0"/>
              <a:gd fmla="*/ 236375 w 731063" name="connsiteX1"/>
              <a:gd fmla="*/ 114791 h 731063" name="connsiteY1"/>
              <a:gd fmla="*/ 365532 w 731063" name="connsiteX2"/>
              <a:gd fmla="*/ 243947 h 731063" name="connsiteY2"/>
              <a:gd fmla="*/ 494688 w 731063" name="connsiteX3"/>
              <a:gd fmla="*/ 114791 h 731063" name="connsiteY3"/>
              <a:gd fmla="*/ 616272 w 731063" name="connsiteX4"/>
              <a:gd fmla="*/ 236375 h 731063" name="connsiteY4"/>
              <a:gd fmla="*/ 487116 w 731063" name="connsiteX5"/>
              <a:gd fmla="*/ 365532 h 731063" name="connsiteY5"/>
              <a:gd fmla="*/ 616272 w 731063" name="connsiteX6"/>
              <a:gd fmla="*/ 494688 h 731063" name="connsiteY6"/>
              <a:gd fmla="*/ 494688 w 731063" name="connsiteX7"/>
              <a:gd fmla="*/ 616272 h 731063" name="connsiteY7"/>
              <a:gd fmla="*/ 365532 w 731063" name="connsiteX8"/>
              <a:gd fmla="*/ 487116 h 731063" name="connsiteY8"/>
              <a:gd fmla="*/ 236375 w 731063" name="connsiteX9"/>
              <a:gd fmla="*/ 616272 h 731063" name="connsiteY9"/>
              <a:gd fmla="*/ 114791 w 731063" name="connsiteX10"/>
              <a:gd fmla="*/ 494688 h 731063" name="connsiteY10"/>
              <a:gd fmla="*/ 243947 w 731063" name="connsiteX11"/>
              <a:gd fmla="*/ 365532 h 731063" name="connsiteY11"/>
              <a:gd fmla="*/ 114791 w 731063" name="connsiteX12"/>
              <a:gd fmla="*/ 236375 h 731063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731063" w="731063">
                <a:moveTo>
                  <a:pt x="114791" y="236375"/>
                </a:moveTo>
                <a:lnTo>
                  <a:pt x="236375" y="114791"/>
                </a:lnTo>
                <a:lnTo>
                  <a:pt x="365532" y="243947"/>
                </a:lnTo>
                <a:lnTo>
                  <a:pt x="494688" y="114791"/>
                </a:lnTo>
                <a:lnTo>
                  <a:pt x="616272" y="236375"/>
                </a:lnTo>
                <a:lnTo>
                  <a:pt x="487116" y="365532"/>
                </a:lnTo>
                <a:lnTo>
                  <a:pt x="616272" y="494688"/>
                </a:lnTo>
                <a:lnTo>
                  <a:pt x="494688" y="616272"/>
                </a:lnTo>
                <a:lnTo>
                  <a:pt x="365532" y="487116"/>
                </a:lnTo>
                <a:lnTo>
                  <a:pt x="236375" y="616272"/>
                </a:lnTo>
                <a:lnTo>
                  <a:pt x="114791" y="494688"/>
                </a:lnTo>
                <a:lnTo>
                  <a:pt x="243947" y="365532"/>
                </a:lnTo>
                <a:lnTo>
                  <a:pt x="114791" y="236375"/>
                </a:lnTo>
                <a:close/>
              </a:path>
            </a:pathLst>
          </a:custGeom>
          <a:solidFill>
            <a:srgbClr val="119F33"/>
          </a:solidFill>
          <a:ln algn="ctr" cap="flat" cmpd="sng" w="9525">
            <a:noFill/>
            <a:prstDash val="solid"/>
          </a:ln>
          <a:effectLst/>
        </p:spPr>
        <p:txBody>
          <a:bodyPr anchor="ctr" bIns="86093" lIns="86093" rIns="86093" tIns="86093"/>
          <a:lstStyle/>
          <a:p>
            <a:pPr algn="ctr" defTabSz="1266825">
              <a:lnSpc>
                <a:spcPct val="90000"/>
              </a:lnSpc>
              <a:spcAft>
                <a:spcPct val="35000"/>
              </a:spcAft>
              <a:defRPr/>
            </a:pPr>
            <a:endParaRPr altLang="en-US" kern="0" lang="zh-CN" sz="2900">
              <a:solidFill>
                <a:srgbClr val="FFFFFF"/>
              </a:solidFill>
              <a:latin typeface="Arial"/>
              <a:ea typeface="宋体"/>
            </a:endParaRPr>
          </a:p>
        </p:txBody>
      </p:sp>
      <p:sp>
        <p:nvSpPr>
          <p:cNvPr id="34" name="Freeform 33@|5FFC:681197|FBC:16777215|LFC:16777215|LBC:16777215"/>
          <p:cNvSpPr/>
          <p:nvPr/>
        </p:nvSpPr>
        <p:spPr>
          <a:xfrm>
            <a:off x="5116116" y="1300162"/>
            <a:ext cx="881063" cy="881063"/>
          </a:xfrm>
          <a:custGeom>
            <a:gdLst>
              <a:gd fmla="*/ 0 w 1260455" name="connsiteX0"/>
              <a:gd fmla="*/ 630228 h 1260455" name="connsiteY0"/>
              <a:gd fmla="*/ 630228 w 1260455" name="connsiteX1"/>
              <a:gd fmla="*/ 0 h 1260455" name="connsiteY1"/>
              <a:gd fmla="*/ 1260456 w 1260455" name="connsiteX2"/>
              <a:gd fmla="*/ 630228 h 1260455" name="connsiteY2"/>
              <a:gd fmla="*/ 630228 w 1260455" name="connsiteX3"/>
              <a:gd fmla="*/ 1260456 h 1260455" name="connsiteY3"/>
              <a:gd fmla="*/ 0 w 1260455" name="connsiteX4"/>
              <a:gd fmla="*/ 630228 h 126045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60455" w="1260455">
                <a:moveTo>
                  <a:pt x="0" y="630228"/>
                </a:moveTo>
                <a:cubicBezTo>
                  <a:pt x="0" y="282163"/>
                  <a:pt x="282163" y="0"/>
                  <a:pt x="630228" y="0"/>
                </a:cubicBezTo>
                <a:cubicBezTo>
                  <a:pt x="978293" y="0"/>
                  <a:pt x="1260456" y="282163"/>
                  <a:pt x="1260456" y="630228"/>
                </a:cubicBezTo>
                <a:cubicBezTo>
                  <a:pt x="1260456" y="978293"/>
                  <a:pt x="978293" y="1260456"/>
                  <a:pt x="630228" y="1260456"/>
                </a:cubicBezTo>
                <a:cubicBezTo>
                  <a:pt x="282163" y="1260456"/>
                  <a:pt x="0" y="978293"/>
                  <a:pt x="0" y="630228"/>
                </a:cubicBezTo>
                <a:close/>
              </a:path>
            </a:pathLst>
          </a:custGeom>
          <a:solidFill>
            <a:srgbClr val="119F33"/>
          </a:solidFill>
          <a:ln algn="ctr" cap="flat" cmpd="sng" w="38100">
            <a:noFill/>
            <a:prstDash val="solid"/>
          </a:ln>
          <a:effec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altLang="en-US" b="1" kern="0" lang="zh-CN">
                <a:solidFill>
                  <a:srgbClr val="FFFFFF"/>
                </a:solidFill>
                <a:latin charset="-122" panose="020b0503020204020204" pitchFamily="34" typeface="微软雅黑"/>
              </a:rPr>
              <a:t>标题</a:t>
            </a:r>
          </a:p>
        </p:txBody>
      </p:sp>
      <p:sp>
        <p:nvSpPr>
          <p:cNvPr id="35" name="Freeform 34@|5FFC:192|FBC:16777215|LFC:16777215|LBC:16777215"/>
          <p:cNvSpPr/>
          <p:nvPr/>
        </p:nvSpPr>
        <p:spPr>
          <a:xfrm>
            <a:off x="6169819" y="1520429"/>
            <a:ext cx="440531" cy="440531"/>
          </a:xfrm>
          <a:custGeom>
            <a:gdLst>
              <a:gd fmla="*/ 114791 w 731063" name="connsiteX0"/>
              <a:gd fmla="*/ 236375 h 731063" name="connsiteY0"/>
              <a:gd fmla="*/ 236375 w 731063" name="connsiteX1"/>
              <a:gd fmla="*/ 114791 h 731063" name="connsiteY1"/>
              <a:gd fmla="*/ 365532 w 731063" name="connsiteX2"/>
              <a:gd fmla="*/ 243947 h 731063" name="connsiteY2"/>
              <a:gd fmla="*/ 494688 w 731063" name="connsiteX3"/>
              <a:gd fmla="*/ 114791 h 731063" name="connsiteY3"/>
              <a:gd fmla="*/ 616272 w 731063" name="connsiteX4"/>
              <a:gd fmla="*/ 236375 h 731063" name="connsiteY4"/>
              <a:gd fmla="*/ 487116 w 731063" name="connsiteX5"/>
              <a:gd fmla="*/ 365532 h 731063" name="connsiteY5"/>
              <a:gd fmla="*/ 616272 w 731063" name="connsiteX6"/>
              <a:gd fmla="*/ 494688 h 731063" name="connsiteY6"/>
              <a:gd fmla="*/ 494688 w 731063" name="connsiteX7"/>
              <a:gd fmla="*/ 616272 h 731063" name="connsiteY7"/>
              <a:gd fmla="*/ 365532 w 731063" name="connsiteX8"/>
              <a:gd fmla="*/ 487116 h 731063" name="connsiteY8"/>
              <a:gd fmla="*/ 236375 w 731063" name="connsiteX9"/>
              <a:gd fmla="*/ 616272 h 731063" name="connsiteY9"/>
              <a:gd fmla="*/ 114791 w 731063" name="connsiteX10"/>
              <a:gd fmla="*/ 494688 h 731063" name="connsiteY10"/>
              <a:gd fmla="*/ 243947 w 731063" name="connsiteX11"/>
              <a:gd fmla="*/ 365532 h 731063" name="connsiteY11"/>
              <a:gd fmla="*/ 114791 w 731063" name="connsiteX12"/>
              <a:gd fmla="*/ 236375 h 731063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731063" w="731063">
                <a:moveTo>
                  <a:pt x="114791" y="236375"/>
                </a:moveTo>
                <a:lnTo>
                  <a:pt x="236375" y="114791"/>
                </a:lnTo>
                <a:lnTo>
                  <a:pt x="365532" y="243947"/>
                </a:lnTo>
                <a:lnTo>
                  <a:pt x="494688" y="114791"/>
                </a:lnTo>
                <a:lnTo>
                  <a:pt x="616272" y="236375"/>
                </a:lnTo>
                <a:lnTo>
                  <a:pt x="487116" y="365532"/>
                </a:lnTo>
                <a:lnTo>
                  <a:pt x="616272" y="494688"/>
                </a:lnTo>
                <a:lnTo>
                  <a:pt x="494688" y="616272"/>
                </a:lnTo>
                <a:lnTo>
                  <a:pt x="365532" y="487116"/>
                </a:lnTo>
                <a:lnTo>
                  <a:pt x="236375" y="616272"/>
                </a:lnTo>
                <a:lnTo>
                  <a:pt x="114791" y="494688"/>
                </a:lnTo>
                <a:lnTo>
                  <a:pt x="243947" y="365532"/>
                </a:lnTo>
                <a:lnTo>
                  <a:pt x="114791" y="236375"/>
                </a:lnTo>
                <a:close/>
              </a:path>
            </a:pathLst>
          </a:custGeom>
          <a:solidFill>
            <a:srgbClr val="119F33"/>
          </a:solidFill>
          <a:ln algn="ctr" cap="flat" cmpd="sng" w="9525">
            <a:noFill/>
            <a:prstDash val="solid"/>
          </a:ln>
          <a:effectLst/>
        </p:spPr>
        <p:txBody>
          <a:bodyPr anchor="ctr" bIns="86093" lIns="86093" rIns="86093" tIns="86093"/>
          <a:lstStyle/>
          <a:p>
            <a:pPr algn="ctr" defTabSz="1266825">
              <a:lnSpc>
                <a:spcPct val="90000"/>
              </a:lnSpc>
              <a:spcAft>
                <a:spcPct val="35000"/>
              </a:spcAft>
              <a:defRPr/>
            </a:pPr>
            <a:endParaRPr altLang="en-US" kern="0" lang="zh-CN" sz="2900">
              <a:solidFill>
                <a:srgbClr val="FFFFFF"/>
              </a:solidFill>
              <a:latin typeface="Arial"/>
              <a:ea typeface="宋体"/>
            </a:endParaRPr>
          </a:p>
        </p:txBody>
      </p:sp>
      <p:sp>
        <p:nvSpPr>
          <p:cNvPr id="36" name="Freeform 35@|5FFC:681197|FBC:16777215|LFC:16777215|LBC:16777215"/>
          <p:cNvSpPr/>
          <p:nvPr/>
        </p:nvSpPr>
        <p:spPr>
          <a:xfrm>
            <a:off x="6821091" y="1300162"/>
            <a:ext cx="881063" cy="881063"/>
          </a:xfrm>
          <a:custGeom>
            <a:gdLst>
              <a:gd fmla="*/ 0 w 1260455" name="connsiteX0"/>
              <a:gd fmla="*/ 630228 h 1260455" name="connsiteY0"/>
              <a:gd fmla="*/ 630228 w 1260455" name="connsiteX1"/>
              <a:gd fmla="*/ 0 h 1260455" name="connsiteY1"/>
              <a:gd fmla="*/ 1260456 w 1260455" name="connsiteX2"/>
              <a:gd fmla="*/ 630228 h 1260455" name="connsiteY2"/>
              <a:gd fmla="*/ 630228 w 1260455" name="connsiteX3"/>
              <a:gd fmla="*/ 1260456 h 1260455" name="connsiteY3"/>
              <a:gd fmla="*/ 0 w 1260455" name="connsiteX4"/>
              <a:gd fmla="*/ 630228 h 1260455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60455" w="1260455">
                <a:moveTo>
                  <a:pt x="0" y="630228"/>
                </a:moveTo>
                <a:cubicBezTo>
                  <a:pt x="0" y="282163"/>
                  <a:pt x="282163" y="0"/>
                  <a:pt x="630228" y="0"/>
                </a:cubicBezTo>
                <a:cubicBezTo>
                  <a:pt x="978293" y="0"/>
                  <a:pt x="1260456" y="282163"/>
                  <a:pt x="1260456" y="630228"/>
                </a:cubicBezTo>
                <a:cubicBezTo>
                  <a:pt x="1260456" y="978293"/>
                  <a:pt x="978293" y="1260456"/>
                  <a:pt x="630228" y="1260456"/>
                </a:cubicBezTo>
                <a:cubicBezTo>
                  <a:pt x="282163" y="1260456"/>
                  <a:pt x="0" y="978293"/>
                  <a:pt x="0" y="630228"/>
                </a:cubicBezTo>
                <a:close/>
              </a:path>
            </a:pathLst>
          </a:custGeom>
          <a:solidFill>
            <a:srgbClr val="119F33"/>
          </a:solidFill>
          <a:ln algn="ctr" cap="flat" cmpd="sng" w="38100">
            <a:noFill/>
            <a:prstDash val="solid"/>
          </a:ln>
          <a:effec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altLang="en-US" b="1" kern="0" lang="zh-CN">
                <a:solidFill>
                  <a:srgbClr val="FFFFFF"/>
                </a:solidFill>
                <a:latin charset="-122" panose="020b0503020204020204" pitchFamily="34" typeface="微软雅黑"/>
              </a:rPr>
              <a:t>标题</a:t>
            </a:r>
          </a:p>
        </p:txBody>
      </p:sp>
      <p:sp>
        <p:nvSpPr>
          <p:cNvPr id="38" name="Down Arrow 37@|1FFC:192|FBC:16777215|LFC:16777215|LBC:16777215"/>
          <p:cNvSpPr/>
          <p:nvPr/>
        </p:nvSpPr>
        <p:spPr bwMode="auto">
          <a:xfrm>
            <a:off x="1930004" y="2352675"/>
            <a:ext cx="382190" cy="381000"/>
          </a:xfrm>
          <a:prstGeom prst="downArrow">
            <a:avLst/>
          </a:prstGeom>
          <a:solidFill>
            <a:srgbClr val="119F33"/>
          </a:solidFill>
          <a:ln algn="ctr" cap="flat" cmpd="sng" w="38100">
            <a:noFill/>
            <a:prstDash val="solid"/>
          </a:ln>
          <a:effectLst/>
          <a:ex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endParaRPr altLang="en-US" b="1" kern="0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27658" name="TextBox 52@|17FFC:3289814|FBC:16777215|LFC:16777215|LBC:16777215"/>
          <p:cNvSpPr txBox="1">
            <a:spLocks noChangeArrowheads="1"/>
          </p:cNvSpPr>
          <p:nvPr/>
        </p:nvSpPr>
        <p:spPr bwMode="auto">
          <a:xfrm>
            <a:off x="1387079" y="2881313"/>
            <a:ext cx="1468040" cy="1092994"/>
          </a:xfrm>
          <a:prstGeom prst="rect">
            <a:avLst/>
          </a:prstGeom>
          <a:solidFill>
            <a:srgbClr val="119F33"/>
          </a:solidFill>
          <a:ln algn="ctr" w="38100">
            <a:noFill/>
            <a:miter lim="800000"/>
          </a:ln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endParaRPr altLang="en-US" b="1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50" name="TextBox 13@|17FFC:16777215|FBC:16777215|LFC:16777215|LBC:16777215"/>
          <p:cNvSpPr txBox="1"/>
          <p:nvPr/>
        </p:nvSpPr>
        <p:spPr>
          <a:xfrm>
            <a:off x="1531144" y="2995613"/>
            <a:ext cx="1221581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51" name="TextBox 13@|17FFC:16777215|FBC:16777215|LFC:16777215|LBC:16777215"/>
          <p:cNvSpPr txBox="1"/>
          <p:nvPr/>
        </p:nvSpPr>
        <p:spPr>
          <a:xfrm>
            <a:off x="1521619" y="3302794"/>
            <a:ext cx="1221581" cy="6705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41" name="Down Arrow 40@|1FFC:192|FBC:16777215|LFC:16777215|LBC:16777215"/>
          <p:cNvSpPr/>
          <p:nvPr/>
        </p:nvSpPr>
        <p:spPr bwMode="auto">
          <a:xfrm>
            <a:off x="3602831" y="2336006"/>
            <a:ext cx="382191" cy="381000"/>
          </a:xfrm>
          <a:prstGeom prst="downArrow">
            <a:avLst/>
          </a:prstGeom>
          <a:solidFill>
            <a:srgbClr val="119F33"/>
          </a:solidFill>
          <a:ln algn="ctr" cap="flat" cmpd="sng" w="38100">
            <a:noFill/>
            <a:prstDash val="solid"/>
          </a:ln>
          <a:effectLst/>
          <a:ex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endParaRPr altLang="en-US" b="1" kern="0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27662" name="TextBox 55@|17FFC:7355919|FBC:16777215|LFC:16777215|LBC:16777215"/>
          <p:cNvSpPr txBox="1">
            <a:spLocks noChangeArrowheads="1"/>
          </p:cNvSpPr>
          <p:nvPr/>
        </p:nvSpPr>
        <p:spPr bwMode="auto">
          <a:xfrm>
            <a:off x="3036094" y="2881313"/>
            <a:ext cx="1469231" cy="1092994"/>
          </a:xfrm>
          <a:prstGeom prst="rect">
            <a:avLst/>
          </a:prstGeom>
          <a:solidFill>
            <a:srgbClr val="119F33"/>
          </a:solidFill>
          <a:ln algn="ctr" w="38100">
            <a:noFill/>
            <a:miter lim="800000"/>
          </a:ln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endParaRPr altLang="en-US" b="1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52" name="TextBox 13@|17FFC:16777215|FBC:16777215|LFC:16777215|LBC:16777215"/>
          <p:cNvSpPr txBox="1"/>
          <p:nvPr/>
        </p:nvSpPr>
        <p:spPr>
          <a:xfrm>
            <a:off x="3149204" y="2995613"/>
            <a:ext cx="1220390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53" name="TextBox 13@|17FFC:16777215|FBC:16777215|LFC:16777215|LBC:16777215"/>
          <p:cNvSpPr txBox="1"/>
          <p:nvPr/>
        </p:nvSpPr>
        <p:spPr>
          <a:xfrm>
            <a:off x="3139679" y="3302794"/>
            <a:ext cx="1220390" cy="6705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44" name="Down Arrow 43@|1FFC:192|FBC:16777215|LFC:16777215|LBC:16777215"/>
          <p:cNvSpPr/>
          <p:nvPr/>
        </p:nvSpPr>
        <p:spPr bwMode="auto">
          <a:xfrm>
            <a:off x="5364956" y="2359819"/>
            <a:ext cx="382191" cy="381000"/>
          </a:xfrm>
          <a:prstGeom prst="downArrow">
            <a:avLst/>
          </a:prstGeom>
          <a:solidFill>
            <a:srgbClr val="119F33"/>
          </a:solidFill>
          <a:ln algn="ctr" cap="flat" cmpd="sng" w="38100">
            <a:noFill/>
            <a:prstDash val="solid"/>
          </a:ln>
          <a:effectLst/>
          <a:ex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endParaRPr altLang="en-US" b="1" kern="0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27666" name="TextBox 58@|17FFC:7355919|FBC:16777215|LFC:16777215|LBC:16777215"/>
          <p:cNvSpPr txBox="1">
            <a:spLocks noChangeArrowheads="1"/>
          </p:cNvSpPr>
          <p:nvPr/>
        </p:nvSpPr>
        <p:spPr bwMode="auto">
          <a:xfrm>
            <a:off x="4799410" y="2881313"/>
            <a:ext cx="1468040" cy="1092994"/>
          </a:xfrm>
          <a:prstGeom prst="rect">
            <a:avLst/>
          </a:prstGeom>
          <a:solidFill>
            <a:srgbClr val="119F33"/>
          </a:solidFill>
          <a:ln algn="ctr" w="38100">
            <a:noFill/>
            <a:miter lim="800000"/>
          </a:ln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endParaRPr altLang="en-US" b="1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54" name="TextBox 13@|17FFC:16777215|FBC:16777215|LFC:16777215|LBC:16777215"/>
          <p:cNvSpPr txBox="1"/>
          <p:nvPr/>
        </p:nvSpPr>
        <p:spPr>
          <a:xfrm>
            <a:off x="4949429" y="2995613"/>
            <a:ext cx="1220390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55" name="TextBox 13@|17FFC:16777215|FBC:16777215|LFC:16777215|LBC:16777215"/>
          <p:cNvSpPr txBox="1"/>
          <p:nvPr/>
        </p:nvSpPr>
        <p:spPr>
          <a:xfrm>
            <a:off x="4939904" y="3302794"/>
            <a:ext cx="1220390" cy="6705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单击此处可编辑内容，根据您的需要自由拉伸文本框大小</a:t>
            </a:r>
          </a:p>
        </p:txBody>
      </p:sp>
      <p:sp>
        <p:nvSpPr>
          <p:cNvPr id="47" name="Down Arrow 46@|1FFC:192|FBC:16777215|LFC:16777215|LBC:16777215"/>
          <p:cNvSpPr/>
          <p:nvPr/>
        </p:nvSpPr>
        <p:spPr bwMode="auto">
          <a:xfrm>
            <a:off x="7069931" y="2359819"/>
            <a:ext cx="382191" cy="381000"/>
          </a:xfrm>
          <a:prstGeom prst="downArrow">
            <a:avLst/>
          </a:prstGeom>
          <a:solidFill>
            <a:srgbClr val="119F33"/>
          </a:solidFill>
          <a:ln algn="ctr" cap="flat" cmpd="sng" w="38100">
            <a:noFill/>
            <a:prstDash val="solid"/>
          </a:ln>
          <a:effectLst/>
          <a:extLst/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endParaRPr altLang="en-US" b="1" kern="0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27670" name="TextBox 61@|17FFC:7355919|FBC:16777215|LFC:16777215|LBC:16777215"/>
          <p:cNvSpPr txBox="1">
            <a:spLocks noChangeArrowheads="1"/>
          </p:cNvSpPr>
          <p:nvPr/>
        </p:nvSpPr>
        <p:spPr bwMode="auto">
          <a:xfrm>
            <a:off x="6504385" y="2881313"/>
            <a:ext cx="1468040" cy="1092994"/>
          </a:xfrm>
          <a:prstGeom prst="rect">
            <a:avLst/>
          </a:prstGeom>
          <a:solidFill>
            <a:srgbClr val="119F33"/>
          </a:solidFill>
          <a:ln algn="ctr" w="38100">
            <a:noFill/>
            <a:miter lim="800000"/>
          </a:ln>
        </p:spPr>
        <p:txBody>
          <a:bodyPr anchor="ctr" bIns="161302" lIns="161302" rIns="161302" tIns="161302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endParaRPr altLang="en-US" b="1" lang="zh-CN">
              <a:solidFill>
                <a:srgbClr val="FFFFFF"/>
              </a:solidFill>
              <a:latin charset="-122" panose="020b0503020204020204" pitchFamily="34" typeface="微软雅黑"/>
            </a:endParaRPr>
          </a:p>
        </p:txBody>
      </p:sp>
      <p:sp>
        <p:nvSpPr>
          <p:cNvPr id="56" name="TextBox 13@|17FFC:16777215|FBC:16777215|LFC:16777215|LBC:16777215"/>
          <p:cNvSpPr txBox="1"/>
          <p:nvPr/>
        </p:nvSpPr>
        <p:spPr>
          <a:xfrm>
            <a:off x="6610351" y="2995613"/>
            <a:ext cx="1221581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57" name="TextBox 13@|17FFC:16777215|FBC:16777215|LFC:16777215|LBC:16777215"/>
          <p:cNvSpPr txBox="1"/>
          <p:nvPr/>
        </p:nvSpPr>
        <p:spPr>
          <a:xfrm>
            <a:off x="6600826" y="3302794"/>
            <a:ext cx="1221581" cy="6705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chemeClr val="bg1"/>
                </a:solidFill>
                <a:cs typeface="+mn-ea"/>
                <a:sym charset="0" panose="020b0604020202020204" pitchFamily="34" typeface="Arial"/>
              </a:rPr>
              <a:t>单击此处可编辑内容，根据您的需要自由拉伸文本框大小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7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3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7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4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6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1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5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6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1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95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96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1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2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6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7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1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2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5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6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17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1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2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3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5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6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7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0"/>
      <p:bldP grpId="0" spid="31"/>
      <p:bldP grpId="0" spid="32"/>
      <p:bldP grpId="0" spid="33"/>
      <p:bldP grpId="0" spid="34"/>
      <p:bldP grpId="0" spid="35"/>
      <p:bldP grpId="0" spid="36"/>
      <p:bldP grpId="0" spid="38"/>
      <p:bldP grpId="0" spid="27658"/>
      <p:bldP grpId="0" spid="50"/>
      <p:bldP grpId="0" spid="51"/>
      <p:bldP grpId="0" spid="41"/>
      <p:bldP grpId="0" spid="27662"/>
      <p:bldP grpId="0" spid="52"/>
      <p:bldP grpId="0" spid="53"/>
      <p:bldP grpId="0" spid="44"/>
      <p:bldP grpId="0" spid="27666"/>
      <p:bldP grpId="0" spid="54"/>
      <p:bldP grpId="0" spid="55"/>
      <p:bldP grpId="0" spid="47"/>
      <p:bldP grpId="0" spid="27670"/>
      <p:bldP grpId="0" spid="56"/>
      <p:bldP grpId="0" spid="57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0" name="组合 49"/>
          <p:cNvGrpSpPr/>
          <p:nvPr/>
        </p:nvGrpSpPr>
        <p:grpSpPr>
          <a:xfrm>
            <a:off x="2581306" y="1491630"/>
            <a:ext cx="1861058" cy="2576469"/>
            <a:chOff x="1827008" y="2120901"/>
            <a:chExt cx="2298700" cy="3181426"/>
          </a:xfrm>
        </p:grpSpPr>
        <p:sp>
          <p:nvSpPr>
            <p:cNvPr id="51" name="矩形 50"/>
            <p:cNvSpPr/>
            <p:nvPr/>
          </p:nvSpPr>
          <p:spPr>
            <a:xfrm>
              <a:off x="1827008" y="2120901"/>
              <a:ext cx="2298700" cy="444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>
                <a:solidFill>
                  <a:sysClr lastClr="000000" val="windowText"/>
                </a:solidFill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1827008" y="2565400"/>
              <a:ext cx="2298700" cy="273692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>
                <a:solidFill>
                  <a:sysClr lastClr="000000" val="windowText"/>
                </a:solidFill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4696877" y="1491630"/>
            <a:ext cx="1861058" cy="2576469"/>
            <a:chOff x="1827008" y="2120901"/>
            <a:chExt cx="2298700" cy="3181427"/>
          </a:xfrm>
        </p:grpSpPr>
        <p:sp>
          <p:nvSpPr>
            <p:cNvPr id="54" name="矩形 53"/>
            <p:cNvSpPr/>
            <p:nvPr/>
          </p:nvSpPr>
          <p:spPr>
            <a:xfrm>
              <a:off x="1827008" y="2120901"/>
              <a:ext cx="2298700" cy="444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/>
            </a:p>
          </p:txBody>
        </p:sp>
        <p:sp>
          <p:nvSpPr>
            <p:cNvPr id="55" name="矩形 54"/>
            <p:cNvSpPr/>
            <p:nvPr/>
          </p:nvSpPr>
          <p:spPr>
            <a:xfrm>
              <a:off x="1827008" y="2565400"/>
              <a:ext cx="2298700" cy="27369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/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6812448" y="1491630"/>
            <a:ext cx="1861058" cy="2576469"/>
            <a:chOff x="1827008" y="2120901"/>
            <a:chExt cx="2298700" cy="3181426"/>
          </a:xfrm>
        </p:grpSpPr>
        <p:sp>
          <p:nvSpPr>
            <p:cNvPr id="57" name="矩形 56"/>
            <p:cNvSpPr/>
            <p:nvPr/>
          </p:nvSpPr>
          <p:spPr>
            <a:xfrm>
              <a:off x="1827008" y="2120901"/>
              <a:ext cx="2298700" cy="444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/>
            </a:p>
          </p:txBody>
        </p:sp>
        <p:sp>
          <p:nvSpPr>
            <p:cNvPr id="58" name="矩形 57"/>
            <p:cNvSpPr/>
            <p:nvPr/>
          </p:nvSpPr>
          <p:spPr>
            <a:xfrm>
              <a:off x="1827008" y="2565400"/>
              <a:ext cx="2298700" cy="273692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465734" y="1491630"/>
            <a:ext cx="1861058" cy="2576468"/>
            <a:chOff x="1827008" y="2120901"/>
            <a:chExt cx="2298700" cy="3181425"/>
          </a:xfrm>
        </p:grpSpPr>
        <p:sp>
          <p:nvSpPr>
            <p:cNvPr id="60" name="矩形 59"/>
            <p:cNvSpPr/>
            <p:nvPr/>
          </p:nvSpPr>
          <p:spPr>
            <a:xfrm>
              <a:off x="1827008" y="2120901"/>
              <a:ext cx="2298700" cy="444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>
                <a:solidFill>
                  <a:schemeClr val="bg1"/>
                </a:solidFill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1827008" y="2565398"/>
              <a:ext cx="2298700" cy="273692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200">
                <a:solidFill>
                  <a:schemeClr val="bg1"/>
                </a:solidFill>
              </a:endParaRPr>
            </a:p>
          </p:txBody>
        </p:sp>
      </p:grpSp>
      <p:sp>
        <p:nvSpPr>
          <p:cNvPr id="62" name="文本框 29"/>
          <p:cNvSpPr txBox="1"/>
          <p:nvPr/>
        </p:nvSpPr>
        <p:spPr>
          <a:xfrm>
            <a:off x="770660" y="1512385"/>
            <a:ext cx="1251206" cy="31238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pPr algn="ctr"/>
            <a:r>
              <a:rPr altLang="en-US" b="1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项目一</a:t>
            </a:r>
          </a:p>
        </p:txBody>
      </p:sp>
      <p:sp>
        <p:nvSpPr>
          <p:cNvPr id="63" name="文本框 30"/>
          <p:cNvSpPr txBox="1"/>
          <p:nvPr/>
        </p:nvSpPr>
        <p:spPr>
          <a:xfrm>
            <a:off x="5001803" y="1512385"/>
            <a:ext cx="1251206" cy="31238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pPr algn="ctr"/>
            <a:r>
              <a:rPr altLang="en-US" b="1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项目三</a:t>
            </a:r>
          </a:p>
        </p:txBody>
      </p:sp>
      <p:sp>
        <p:nvSpPr>
          <p:cNvPr id="64" name="文本框 31"/>
          <p:cNvSpPr txBox="1"/>
          <p:nvPr/>
        </p:nvSpPr>
        <p:spPr>
          <a:xfrm>
            <a:off x="2886232" y="1512385"/>
            <a:ext cx="1251206" cy="31238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pPr algn="ctr"/>
            <a:r>
              <a:rPr altLang="en-US" b="1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项目二</a:t>
            </a:r>
          </a:p>
        </p:txBody>
      </p:sp>
      <p:sp>
        <p:nvSpPr>
          <p:cNvPr id="65" name="文本框 32"/>
          <p:cNvSpPr txBox="1"/>
          <p:nvPr/>
        </p:nvSpPr>
        <p:spPr>
          <a:xfrm>
            <a:off x="7117373" y="1512385"/>
            <a:ext cx="1251206" cy="31238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pPr algn="ctr"/>
            <a:r>
              <a:rPr altLang="en-US" b="1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项目四</a:t>
            </a:r>
          </a:p>
        </p:txBody>
      </p:sp>
      <p:sp>
        <p:nvSpPr>
          <p:cNvPr id="66" name="文本框 33"/>
          <p:cNvSpPr txBox="1"/>
          <p:nvPr/>
        </p:nvSpPr>
        <p:spPr>
          <a:xfrm>
            <a:off x="611560" y="2123883"/>
            <a:ext cx="1512168" cy="171446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  <p:sp>
        <p:nvSpPr>
          <p:cNvPr id="67" name="文本框 34"/>
          <p:cNvSpPr txBox="1"/>
          <p:nvPr/>
        </p:nvSpPr>
        <p:spPr>
          <a:xfrm>
            <a:off x="2771800" y="2123883"/>
            <a:ext cx="1512168" cy="171446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  <p:sp>
        <p:nvSpPr>
          <p:cNvPr id="68" name="文本框 35"/>
          <p:cNvSpPr txBox="1"/>
          <p:nvPr/>
        </p:nvSpPr>
        <p:spPr>
          <a:xfrm>
            <a:off x="4860032" y="2123883"/>
            <a:ext cx="1584176" cy="171446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  <p:sp>
        <p:nvSpPr>
          <p:cNvPr id="69" name="文本框 36"/>
          <p:cNvSpPr txBox="1"/>
          <p:nvPr/>
        </p:nvSpPr>
        <p:spPr>
          <a:xfrm>
            <a:off x="6994394" y="2123883"/>
            <a:ext cx="1541419" cy="1714464"/>
          </a:xfrm>
          <a:prstGeom prst="rect">
            <a:avLst/>
          </a:prstGeom>
          <a:noFill/>
        </p:spPr>
        <p:txBody>
          <a:bodyPr bIns="34272" lIns="68543" rIns="68543" rtlCol="0" tIns="34272" wrap="square">
            <a:spAutoFit/>
          </a:bodyPr>
          <a:lstStyle/>
          <a:p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</p:txBody>
      </p:sp>
    </p:spTree>
    <p:extLst>
      <p:ext uri="{BB962C8B-B14F-4D97-AF65-F5344CB8AC3E}">
        <p14:creationId val="3733017716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9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3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2"/>
      <p:bldP grpId="0" spid="63"/>
      <p:bldP grpId="0" spid="64"/>
      <p:bldP grpId="0" spid="65"/>
      <p:bldP grpId="0" spid="66"/>
      <p:bldP grpId="0" spid="67"/>
      <p:bldP grpId="0" spid="68"/>
      <p:bldP grpId="0" spid="69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任意多边形 7"/>
          <p:cNvSpPr>
            <a:spLocks noChangeArrowheads="1"/>
          </p:cNvSpPr>
          <p:nvPr/>
        </p:nvSpPr>
        <p:spPr bwMode="auto">
          <a:xfrm rot="13500000">
            <a:off x="1500783" y="1165027"/>
            <a:ext cx="1638300" cy="1639491"/>
          </a:xfrm>
          <a:custGeom>
            <a:gdLst>
              <a:gd fmla="*/ 1348346 w 1941271" name="connsiteX0"/>
              <a:gd fmla="*/ 1346966 h 1941271" name="connsiteY0"/>
              <a:gd fmla="*/ 1348346 w 1941271" name="connsiteX1"/>
              <a:gd fmla="*/ 593015 h 1941271" name="connsiteY1"/>
              <a:gd fmla="*/ 594395 w 1941271" name="connsiteX2"/>
              <a:gd fmla="*/ 593015 h 1941271" name="connsiteY2"/>
              <a:gd fmla="*/ 594395 w 1941271" name="connsiteX3"/>
              <a:gd fmla="*/ 1346966 h 1941271" name="connsiteY3"/>
              <a:gd fmla="*/ 1348346 w 1941271" name="connsiteX4"/>
              <a:gd fmla="*/ 1346966 h 1941271" name="connsiteY4"/>
              <a:gd fmla="*/ 1763033 w 1941271" name="connsiteX5"/>
              <a:gd fmla="*/ 1550709 h 1941271" name="connsiteY5"/>
              <a:gd fmla="*/ 1551784 w 1941271" name="connsiteX6"/>
              <a:gd fmla="*/ 1761957 h 1941271" name="connsiteY6"/>
              <a:gd fmla="*/ 1342153 w 1941271" name="connsiteX7"/>
              <a:gd fmla="*/ 1653376 h 1941271" name="connsiteY7"/>
              <a:gd fmla="*/ 1265267 w 1941271" name="connsiteX8"/>
              <a:gd fmla="*/ 1693838 h 1941271" name="connsiteY8"/>
              <a:gd fmla="*/ 1192371 w 1941271" name="connsiteX9"/>
              <a:gd fmla="*/ 1715443 h 1941271" name="connsiteY9"/>
              <a:gd fmla="*/ 1120658 w 1941271" name="connsiteX10"/>
              <a:gd fmla="*/ 1941271 h 1941271" name="connsiteY10"/>
              <a:gd fmla="*/ 821908 w 1941271" name="connsiteX11"/>
              <a:gd fmla="*/ 1941271 h 1941271" name="connsiteY11"/>
              <a:gd fmla="*/ 750176 w 1941271" name="connsiteX12"/>
              <a:gd fmla="*/ 1715386 h 1941271" name="connsiteY12"/>
              <a:gd fmla="*/ 677473 w 1941271" name="connsiteX13"/>
              <a:gd fmla="*/ 1693838 h 1941271" name="connsiteY13"/>
              <a:gd fmla="*/ 601018 w 1941271" name="connsiteX14"/>
              <a:gd fmla="*/ 1653603 h 1941271" name="connsiteY14"/>
              <a:gd fmla="*/ 390651 w 1941271" name="connsiteX15"/>
              <a:gd fmla="*/ 1762566 h 1941271" name="connsiteY15"/>
              <a:gd fmla="*/ 179402 w 1941271" name="connsiteX16"/>
              <a:gd fmla="*/ 1551317 h 1941271" name="connsiteY16"/>
              <a:gd fmla="*/ 286633 w 1941271" name="connsiteX17"/>
              <a:gd fmla="*/ 1344294 h 1941271" name="connsiteY17"/>
              <a:gd fmla="*/ 279693 w 1941271" name="connsiteX18"/>
              <a:gd fmla="*/ 1333198 h 1941271" name="connsiteY18"/>
              <a:gd fmla="*/ 244004 w 1941271" name="connsiteX19"/>
              <a:gd fmla="*/ 1255056 h 1941271" name="connsiteY19"/>
              <a:gd fmla="*/ 222745 w 1941271" name="connsiteX20"/>
              <a:gd fmla="*/ 1190529 h 1941271" name="connsiteY20"/>
              <a:gd fmla="*/ 1 w 1941271" name="connsiteX21"/>
              <a:gd fmla="*/ 1119795 h 1941271" name="connsiteY21"/>
              <a:gd fmla="*/ 0 w 1941271" name="connsiteX22"/>
              <a:gd fmla="*/ 821045 h 1941271" name="connsiteY22"/>
              <a:gd fmla="*/ 221982 w 1941271" name="connsiteX23"/>
              <a:gd fmla="*/ 750554 h 1941271" name="connsiteY23"/>
              <a:gd fmla="*/ 247522 w 1941271" name="connsiteX24"/>
              <a:gd fmla="*/ 676093 h 1941271" name="connsiteY24"/>
              <a:gd fmla="*/ 287910 w 1941271" name="connsiteX25"/>
              <a:gd fmla="*/ 599348 h 1941271" name="connsiteY25"/>
              <a:gd fmla="*/ 179098 w 1941271" name="connsiteX26"/>
              <a:gd fmla="*/ 389271 h 1941271" name="connsiteY26"/>
              <a:gd fmla="*/ 390347 w 1941271" name="connsiteX27"/>
              <a:gd fmla="*/ 178023 h 1941271" name="connsiteY27"/>
              <a:gd fmla="*/ 600285 w 1941271" name="connsiteX28"/>
              <a:gd fmla="*/ 286763 h 1941271" name="connsiteY28"/>
              <a:gd fmla="*/ 677473 w 1941271" name="connsiteX29"/>
              <a:gd fmla="*/ 246142 h 1941271" name="connsiteY29"/>
              <a:gd fmla="*/ 751843 w 1941271" name="connsiteX30"/>
              <a:gd fmla="*/ 220633 h 1941271" name="connsiteY30"/>
              <a:gd fmla="*/ 821907 w 1941271" name="connsiteX31"/>
              <a:gd fmla="*/ 0 h 1941271" name="connsiteY31"/>
              <a:gd fmla="*/ 1120657 w 1941271" name="connsiteX32"/>
              <a:gd fmla="*/ 0 h 1941271" name="connsiteY32"/>
              <a:gd fmla="*/ 1190841 w 1941271" name="connsiteX33"/>
              <a:gd fmla="*/ 221013 h 1941271" name="connsiteY33"/>
              <a:gd fmla="*/ 1256436 w 1941271" name="connsiteX34"/>
              <a:gd fmla="*/ 242624 h 1941271" name="connsiteY34"/>
              <a:gd fmla="*/ 1334578 w 1941271" name="connsiteX35"/>
              <a:gd fmla="*/ 278313 h 1941271" name="connsiteY35"/>
              <a:gd fmla="*/ 1345931 w 1941271" name="connsiteX36"/>
              <a:gd fmla="*/ 285413 h 1941271" name="connsiteY36"/>
              <a:gd fmla="*/ 1552088 w 1941271" name="connsiteX37"/>
              <a:gd fmla="*/ 178631 h 1941271" name="connsiteY37"/>
              <a:gd fmla="*/ 1763337 w 1941271" name="connsiteX38"/>
              <a:gd fmla="*/ 389880 h 1941271" name="connsiteY38"/>
              <a:gd fmla="*/ 1656452 w 1941271" name="connsiteX39"/>
              <a:gd fmla="*/ 596236 h 1941271" name="connsiteY39"/>
              <a:gd fmla="*/ 1663047 w 1941271" name="connsiteX40"/>
              <a:gd fmla="*/ 606782 h 1941271" name="connsiteY40"/>
              <a:gd fmla="*/ 1698737 w 1941271" name="connsiteX41"/>
              <a:gd fmla="*/ 684925 h 1941271" name="connsiteY41"/>
              <a:gd fmla="*/ 1720483 w 1941271" name="connsiteX42"/>
              <a:gd fmla="*/ 750933 h 1941271" name="connsiteY42"/>
              <a:gd fmla="*/ 1941271 w 1941271" name="connsiteX43"/>
              <a:gd fmla="*/ 821045 h 1941271" name="connsiteY43"/>
              <a:gd fmla="*/ 1941271 w 1941271" name="connsiteX44"/>
              <a:gd fmla="*/ 1119795 h 1941271" name="connsiteY44"/>
              <a:gd fmla="*/ 1720607 w 1941271" name="connsiteX45"/>
              <a:gd fmla="*/ 1189868 h 1941271" name="connsiteY45"/>
              <a:gd fmla="*/ 1695218 w 1941271" name="connsiteX46"/>
              <a:gd fmla="*/ 1263887 h 1941271" name="connsiteY46"/>
              <a:gd fmla="*/ 1654523 w 1941271" name="connsiteX47"/>
              <a:gd fmla="*/ 1341216 h 1941271" name="connsiteY4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b="b" l="l" r="r" t="t"/>
            <a:pathLst>
              <a:path h="1941270" w="1941270">
                <a:moveTo>
                  <a:pt x="1348346" y="1346966"/>
                </a:moveTo>
                <a:cubicBezTo>
                  <a:pt x="1556521" y="1138791"/>
                  <a:pt x="1556521" y="801190"/>
                  <a:pt x="1348346" y="593015"/>
                </a:cubicBezTo>
                <a:cubicBezTo>
                  <a:pt x="1140171" y="384840"/>
                  <a:pt x="802570" y="384839"/>
                  <a:pt x="594395" y="593015"/>
                </a:cubicBezTo>
                <a:cubicBezTo>
                  <a:pt x="386220" y="801190"/>
                  <a:pt x="386220" y="1138791"/>
                  <a:pt x="594395" y="1346966"/>
                </a:cubicBezTo>
                <a:cubicBezTo>
                  <a:pt x="802570" y="1555141"/>
                  <a:pt x="1140171" y="1555141"/>
                  <a:pt x="1348346" y="1346966"/>
                </a:cubicBezTo>
                <a:close/>
                <a:moveTo>
                  <a:pt x="1763033" y="1550709"/>
                </a:moveTo>
                <a:lnTo>
                  <a:pt x="1551784" y="1761957"/>
                </a:lnTo>
                <a:lnTo>
                  <a:pt x="1342153" y="1653376"/>
                </a:lnTo>
                <a:lnTo>
                  <a:pt x="1265267" y="1693838"/>
                </a:lnTo>
                <a:lnTo>
                  <a:pt x="1192371" y="1715443"/>
                </a:lnTo>
                <a:lnTo>
                  <a:pt x="1120658" y="1941271"/>
                </a:lnTo>
                <a:lnTo>
                  <a:pt x="821908" y="1941271"/>
                </a:lnTo>
                <a:lnTo>
                  <a:pt x="750176" y="1715386"/>
                </a:lnTo>
                <a:lnTo>
                  <a:pt x="677473" y="1693838"/>
                </a:lnTo>
                <a:lnTo>
                  <a:pt x="601018" y="1653603"/>
                </a:lnTo>
                <a:lnTo>
                  <a:pt x="390651" y="1762566"/>
                </a:lnTo>
                <a:lnTo>
                  <a:pt x="179402" y="1551317"/>
                </a:lnTo>
                <a:lnTo>
                  <a:pt x="286633" y="1344294"/>
                </a:lnTo>
                <a:lnTo>
                  <a:pt x="279693" y="1333198"/>
                </a:lnTo>
                <a:cubicBezTo>
                  <a:pt x="266288" y="1307692"/>
                  <a:pt x="254392" y="1281601"/>
                  <a:pt x="244004" y="1255056"/>
                </a:cubicBezTo>
                <a:lnTo>
                  <a:pt x="222745" y="1190529"/>
                </a:lnTo>
                <a:lnTo>
                  <a:pt x="1" y="1119795"/>
                </a:lnTo>
                <a:lnTo>
                  <a:pt x="0" y="821045"/>
                </a:lnTo>
                <a:lnTo>
                  <a:pt x="221982" y="750554"/>
                </a:lnTo>
                <a:lnTo>
                  <a:pt x="247522" y="676093"/>
                </a:lnTo>
                <a:lnTo>
                  <a:pt x="287910" y="599348"/>
                </a:lnTo>
                <a:lnTo>
                  <a:pt x="179098" y="389271"/>
                </a:lnTo>
                <a:lnTo>
                  <a:pt x="390347" y="178023"/>
                </a:lnTo>
                <a:lnTo>
                  <a:pt x="600285" y="286763"/>
                </a:lnTo>
                <a:lnTo>
                  <a:pt x="677473" y="246142"/>
                </a:lnTo>
                <a:lnTo>
                  <a:pt x="751843" y="220633"/>
                </a:lnTo>
                <a:lnTo>
                  <a:pt x="821907" y="0"/>
                </a:lnTo>
                <a:lnTo>
                  <a:pt x="1120657" y="0"/>
                </a:lnTo>
                <a:lnTo>
                  <a:pt x="1190841" y="221013"/>
                </a:lnTo>
                <a:lnTo>
                  <a:pt x="1256436" y="242624"/>
                </a:lnTo>
                <a:cubicBezTo>
                  <a:pt x="1282981" y="253012"/>
                  <a:pt x="1309072" y="264909"/>
                  <a:pt x="1334578" y="278313"/>
                </a:cubicBezTo>
                <a:lnTo>
                  <a:pt x="1345931" y="285413"/>
                </a:lnTo>
                <a:lnTo>
                  <a:pt x="1552088" y="178631"/>
                </a:lnTo>
                <a:lnTo>
                  <a:pt x="1763337" y="389880"/>
                </a:lnTo>
                <a:lnTo>
                  <a:pt x="1656452" y="596236"/>
                </a:lnTo>
                <a:lnTo>
                  <a:pt x="1663047" y="606782"/>
                </a:lnTo>
                <a:cubicBezTo>
                  <a:pt x="1676452" y="632288"/>
                  <a:pt x="1688348" y="658380"/>
                  <a:pt x="1698737" y="684925"/>
                </a:cubicBezTo>
                <a:lnTo>
                  <a:pt x="1720483" y="750933"/>
                </a:lnTo>
                <a:lnTo>
                  <a:pt x="1941271" y="821045"/>
                </a:lnTo>
                <a:lnTo>
                  <a:pt x="1941271" y="1119795"/>
                </a:lnTo>
                <a:lnTo>
                  <a:pt x="1720607" y="1189868"/>
                </a:lnTo>
                <a:lnTo>
                  <a:pt x="1695218" y="1263887"/>
                </a:lnTo>
                <a:lnTo>
                  <a:pt x="1654523" y="1341216"/>
                </a:lnTo>
                <a:close/>
              </a:path>
            </a:pathLst>
          </a:custGeom>
          <a:solidFill>
            <a:srgbClr val="119F33"/>
          </a:solidFill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>
              <a:defRPr/>
            </a:pPr>
            <a:endParaRPr altLang="en-US" lang="zh-CN" sz="2400">
              <a:latin charset="-122" panose="020b0503020204020204" pitchFamily="34" typeface="微软雅黑"/>
              <a:cs typeface="+mn-ea"/>
              <a:sym charset="-122" panose="020b0503020204020204" pitchFamily="34" typeface="微软雅黑"/>
            </a:endParaRPr>
          </a:p>
        </p:txBody>
      </p:sp>
      <p:sp>
        <p:nvSpPr>
          <p:cNvPr id="12" name="Text Box 70"/>
          <p:cNvSpPr txBox="1">
            <a:spLocks noChangeArrowheads="1"/>
          </p:cNvSpPr>
          <p:nvPr/>
        </p:nvSpPr>
        <p:spPr bwMode="auto">
          <a:xfrm>
            <a:off x="1896666" y="1845469"/>
            <a:ext cx="878681" cy="29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 bIns="34290" lIns="68580" rIns="68580" tIns="34290">
            <a:spAutoFit/>
          </a:bodyPr>
          <a:lstStyle/>
          <a:p>
            <a:pPr algn="ctr" eaLnBrk="1" hangingPunct="1">
              <a:buFont charset="0" panose="020b0604020202020204" pitchFamily="34" typeface="Arial"/>
              <a:buNone/>
              <a:defRPr/>
            </a:pPr>
            <a:r>
              <a:rPr altLang="en-US" b="1" lang="zh-CN" sz="15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rPr>
              <a:t>关键词</a:t>
            </a:r>
          </a:p>
        </p:txBody>
      </p:sp>
      <p:sp>
        <p:nvSpPr>
          <p:cNvPr id="27" name="任意多边形 26"/>
          <p:cNvSpPr>
            <a:spLocks noChangeArrowheads="1"/>
          </p:cNvSpPr>
          <p:nvPr/>
        </p:nvSpPr>
        <p:spPr bwMode="auto">
          <a:xfrm rot="15780000">
            <a:off x="2901553" y="1895476"/>
            <a:ext cx="1903810" cy="1903809"/>
          </a:xfrm>
          <a:custGeom>
            <a:gdLst>
              <a:gd fmla="*/ 1952395 w 2538357" name="connsiteX0"/>
              <a:gd fmla="*/ 1409094 h 2538356" name="connsiteY0"/>
              <a:gd fmla="*/ 1966559 w 2538357" name="connsiteX1"/>
              <a:gd fmla="*/ 1268615 h 2538356" name="connsiteY1"/>
              <a:gd fmla="*/ 1269460 w 2538357" name="connsiteX2"/>
              <a:gd fmla="*/ 571516 h 2538356" name="connsiteY2"/>
              <a:gd fmla="*/ 572361 w 2538357" name="connsiteX3"/>
              <a:gd fmla="*/ 1268615 h 2538356" name="connsiteY3"/>
              <a:gd fmla="*/ 1269460 w 2538357" name="connsiteX4"/>
              <a:gd fmla="*/ 1965714 h 2538356" name="connsiteY4"/>
              <a:gd fmla="*/ 1952395 w 2538357" name="connsiteX5"/>
              <a:gd fmla="*/ 1409094 h 2538356" name="connsiteY5"/>
              <a:gd fmla="*/ 2538357 w 2538357" name="connsiteX6"/>
              <a:gd fmla="*/ 1464215 h 2538356" name="connsiteY6"/>
              <a:gd fmla="*/ 2247997 w 2538357" name="connsiteX7"/>
              <a:gd fmla="*/ 1556421 h 2538356" name="connsiteY7"/>
              <a:gd fmla="*/ 2219878 w 2538357" name="connsiteX8"/>
              <a:gd fmla="*/ 1643095 h 2538356" name="connsiteY8"/>
              <a:gd fmla="*/ 2167458 w 2538357" name="connsiteX9"/>
              <a:gd fmla="*/ 1755418 h 2538356" name="connsiteY9"/>
              <a:gd fmla="*/ 2165601 w 2538357" name="connsiteX10"/>
              <a:gd fmla="*/ 1758476 h 2538356" name="connsiteY10"/>
              <a:gd fmla="*/ 2305530 w 2538357" name="connsiteX11"/>
              <a:gd fmla="*/ 2028628 h 2538356" name="connsiteY11"/>
              <a:gd fmla="*/ 2029307 w 2538357" name="connsiteX12"/>
              <a:gd fmla="*/ 2304851 h 2538356" name="connsiteY12"/>
              <a:gd fmla="*/ 1754130 w 2538357" name="connsiteX13"/>
              <a:gd fmla="*/ 2162320 h 2538356" name="connsiteY13"/>
              <a:gd fmla="*/ 1666990 w 2538357" name="connsiteX14"/>
              <a:gd fmla="*/ 2209617 h 2538356" name="connsiteY14"/>
              <a:gd fmla="*/ 1573160 w 2538357" name="connsiteX15"/>
              <a:gd fmla="*/ 2243957 h 2538356" name="connsiteY15"/>
              <a:gd fmla="*/ 1557559 w 2538357" name="connsiteX16"/>
              <a:gd fmla="*/ 2247968 h 2538356" name="connsiteY16"/>
              <a:gd fmla="*/ 1465344 w 2538357" name="connsiteX17"/>
              <a:gd fmla="*/ 2538356 h 2538356" name="connsiteY17"/>
              <a:gd fmla="*/ 1074706 w 2538357" name="connsiteX18"/>
              <a:gd fmla="*/ 2538356 h 2538356" name="connsiteY18"/>
              <a:gd fmla="*/ 982277 w 2538357" name="connsiteX19"/>
              <a:gd fmla="*/ 2247293 h 2538356" name="connsiteY19"/>
              <a:gd fmla="*/ 930071 w 2538357" name="connsiteX20"/>
              <a:gd fmla="*/ 2232127 h 2538356" name="connsiteY20"/>
              <a:gd fmla="*/ 826691 w 2538357" name="connsiteX21"/>
              <a:gd fmla="*/ 2189166 h 2538356" name="connsiteY21"/>
              <a:gd fmla="*/ 782735 w 2538357" name="connsiteX22"/>
              <a:gd fmla="*/ 2163903 h 2538356" name="connsiteY22"/>
              <a:gd fmla="*/ 509845 w 2538357" name="connsiteX23"/>
              <a:gd fmla="*/ 2305248 h 2538356" name="connsiteY23"/>
              <a:gd fmla="*/ 233622 w 2538357" name="connsiteX24"/>
              <a:gd fmla="*/ 2029026 h 2538356" name="connsiteY24"/>
              <a:gd fmla="*/ 374747 w 2538357" name="connsiteX25"/>
              <a:gd fmla="*/ 1756567 h 2538356" name="connsiteY25"/>
              <a:gd fmla="*/ 328458 w 2538357" name="connsiteX26"/>
              <a:gd fmla="*/ 1666145 h 2538356" name="connsiteY26"/>
              <a:gd fmla="*/ 294843 w 2538357" name="connsiteX27"/>
              <a:gd fmla="*/ 1557844 h 2538356" name="connsiteY27"/>
              <a:gd fmla="*/ 0 w 2538357" name="connsiteX28"/>
              <a:gd fmla="*/ 1464216 h 2538356" name="connsiteY28"/>
              <a:gd fmla="*/ 0 w 2538357" name="connsiteX29"/>
              <a:gd fmla="*/ 1073578 h 2538356" name="connsiteY29"/>
              <a:gd fmla="*/ 294649 w 2538357" name="connsiteX30"/>
              <a:gd fmla="*/ 980010 h 2538356" name="connsiteY30"/>
              <a:gd fmla="*/ 328458 w 2538357" name="connsiteX31"/>
              <a:gd fmla="*/ 871085 h 2538356" name="connsiteY31"/>
              <a:gd fmla="*/ 373634 w 2538357" name="connsiteX32"/>
              <a:gd fmla="*/ 778738 h 2538356" name="connsiteY32"/>
              <a:gd fmla="*/ 234418 w 2538357" name="connsiteX33"/>
              <a:gd fmla="*/ 509962 h 2538356" name="connsiteY33"/>
              <a:gd fmla="*/ 510641 w 2538357" name="connsiteX34"/>
              <a:gd fmla="*/ 233739 h 2538356" name="connsiteY34"/>
              <a:gd fmla="*/ 779880 w 2538357" name="connsiteX35"/>
              <a:gd fmla="*/ 373194 h 2538356" name="connsiteY35"/>
              <a:gd fmla="*/ 860510 w 2538357" name="connsiteX36"/>
              <a:gd fmla="*/ 332526 h 2538356" name="connsiteY36"/>
              <a:gd fmla="*/ 965759 w 2538357" name="connsiteX37"/>
              <a:gd fmla="*/ 293274 h 2538356" name="connsiteY37"/>
              <a:gd fmla="*/ 982821 w 2538357" name="connsiteX38"/>
              <a:gd fmla="*/ 289341 h 2538356" name="connsiteY38"/>
              <a:gd fmla="*/ 1074705 w 2538357" name="connsiteX39"/>
              <a:gd fmla="*/ 0 h 2538356" name="connsiteY39"/>
              <a:gd fmla="*/ 1465342 w 2538357" name="connsiteX40"/>
              <a:gd fmla="*/ 0 h 2538356" name="connsiteY40"/>
              <a:gd fmla="*/ 1557312 w 2538357" name="connsiteX41"/>
              <a:gd fmla="*/ 289622 h 2538356" name="connsiteY41"/>
              <a:gd fmla="*/ 1573161 w 2538357" name="connsiteX42"/>
              <a:gd fmla="*/ 293274 h 2538356" name="connsiteY42"/>
              <a:gd fmla="*/ 1678409 w 2538357" name="connsiteX43"/>
              <a:gd fmla="*/ 332525 h 2538356" name="connsiteY43"/>
              <a:gd fmla="*/ 1759547 w 2538357" name="connsiteX44"/>
              <a:gd fmla="*/ 373450 h 2538356" name="connsiteY44"/>
              <a:gd fmla="*/ 2028510 w 2538357" name="connsiteX45"/>
              <a:gd fmla="*/ 234137 h 2538356" name="connsiteY45"/>
              <a:gd fmla="*/ 2304734 w 2538357" name="connsiteX46"/>
              <a:gd fmla="*/ 510359 h 2538356" name="connsiteY46"/>
              <a:gd fmla="*/ 2165498 w 2538357" name="connsiteX47"/>
              <a:gd fmla="*/ 779174 h 2538356" name="connsiteY47"/>
              <a:gd fmla="*/ 2210461 w 2538357" name="connsiteX48"/>
              <a:gd fmla="*/ 871084 h 2538356" name="connsiteY48"/>
              <a:gd fmla="*/ 2244332 w 2538357" name="connsiteX49"/>
              <a:gd fmla="*/ 980208 h 2538356" name="connsiteY49"/>
              <a:gd fmla="*/ 2538357 w 2538357" name="connsiteX50"/>
              <a:gd fmla="*/ 1073578 h 2538356" name="connsiteY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b="b" l="l" r="r" t="t"/>
            <a:pathLst>
              <a:path h="2538356" w="2538357">
                <a:moveTo>
                  <a:pt x="1952395" y="1409094"/>
                </a:moveTo>
                <a:cubicBezTo>
                  <a:pt x="1961682" y="1363716"/>
                  <a:pt x="1966559" y="1316734"/>
                  <a:pt x="1966559" y="1268615"/>
                </a:cubicBezTo>
                <a:cubicBezTo>
                  <a:pt x="1966559" y="883659"/>
                  <a:pt x="1654415" y="571517"/>
                  <a:pt x="1269460" y="571516"/>
                </a:cubicBezTo>
                <a:cubicBezTo>
                  <a:pt x="884504" y="571516"/>
                  <a:pt x="572360" y="883660"/>
                  <a:pt x="572361" y="1268615"/>
                </a:cubicBezTo>
                <a:cubicBezTo>
                  <a:pt x="572360" y="1653570"/>
                  <a:pt x="884504" y="1965714"/>
                  <a:pt x="1269460" y="1965714"/>
                </a:cubicBezTo>
                <a:cubicBezTo>
                  <a:pt x="1606295" y="1965714"/>
                  <a:pt x="1887386" y="1726729"/>
                  <a:pt x="1952395" y="1409094"/>
                </a:cubicBezTo>
                <a:close/>
                <a:moveTo>
                  <a:pt x="2538357" y="1464215"/>
                </a:moveTo>
                <a:lnTo>
                  <a:pt x="2247997" y="1556421"/>
                </a:lnTo>
                <a:lnTo>
                  <a:pt x="2219878" y="1643095"/>
                </a:lnTo>
                <a:cubicBezTo>
                  <a:pt x="2204639" y="1681745"/>
                  <a:pt x="2187110" y="1719242"/>
                  <a:pt x="2167458" y="1755418"/>
                </a:cubicBezTo>
                <a:lnTo>
                  <a:pt x="2165601" y="1758476"/>
                </a:lnTo>
                <a:lnTo>
                  <a:pt x="2305530" y="2028628"/>
                </a:lnTo>
                <a:lnTo>
                  <a:pt x="2029307" y="2304851"/>
                </a:lnTo>
                <a:lnTo>
                  <a:pt x="1754130" y="2162320"/>
                </a:lnTo>
                <a:lnTo>
                  <a:pt x="1666990" y="2209617"/>
                </a:lnTo>
                <a:cubicBezTo>
                  <a:pt x="1636444" y="2222536"/>
                  <a:pt x="1605139" y="2234011"/>
                  <a:pt x="1573160" y="2243957"/>
                </a:cubicBezTo>
                <a:lnTo>
                  <a:pt x="1557559" y="2247968"/>
                </a:lnTo>
                <a:lnTo>
                  <a:pt x="1465344" y="2538356"/>
                </a:lnTo>
                <a:lnTo>
                  <a:pt x="1074706" y="2538356"/>
                </a:lnTo>
                <a:lnTo>
                  <a:pt x="982277" y="2247293"/>
                </a:lnTo>
                <a:lnTo>
                  <a:pt x="930071" y="2232127"/>
                </a:lnTo>
                <a:cubicBezTo>
                  <a:pt x="894677" y="2219661"/>
                  <a:pt x="860176" y="2205301"/>
                  <a:pt x="826691" y="2189166"/>
                </a:cubicBezTo>
                <a:lnTo>
                  <a:pt x="782735" y="2163903"/>
                </a:lnTo>
                <a:lnTo>
                  <a:pt x="509845" y="2305248"/>
                </a:lnTo>
                <a:lnTo>
                  <a:pt x="233622" y="2029026"/>
                </a:lnTo>
                <a:lnTo>
                  <a:pt x="374747" y="1756567"/>
                </a:lnTo>
                <a:lnTo>
                  <a:pt x="328458" y="1666145"/>
                </a:lnTo>
                <a:lnTo>
                  <a:pt x="294843" y="1557844"/>
                </a:lnTo>
                <a:lnTo>
                  <a:pt x="0" y="1464216"/>
                </a:lnTo>
                <a:lnTo>
                  <a:pt x="0" y="1073578"/>
                </a:lnTo>
                <a:lnTo>
                  <a:pt x="294649" y="980010"/>
                </a:lnTo>
                <a:lnTo>
                  <a:pt x="328458" y="871085"/>
                </a:lnTo>
                <a:lnTo>
                  <a:pt x="373634" y="778738"/>
                </a:lnTo>
                <a:lnTo>
                  <a:pt x="234418" y="509962"/>
                </a:lnTo>
                <a:lnTo>
                  <a:pt x="510641" y="233739"/>
                </a:lnTo>
                <a:lnTo>
                  <a:pt x="779880" y="373194"/>
                </a:lnTo>
                <a:lnTo>
                  <a:pt x="860510" y="332526"/>
                </a:lnTo>
                <a:cubicBezTo>
                  <a:pt x="894659" y="317587"/>
                  <a:pt x="929783" y="304462"/>
                  <a:pt x="965759" y="293274"/>
                </a:cubicBezTo>
                <a:lnTo>
                  <a:pt x="982821" y="289341"/>
                </a:lnTo>
                <a:lnTo>
                  <a:pt x="1074705" y="0"/>
                </a:lnTo>
                <a:lnTo>
                  <a:pt x="1465342" y="0"/>
                </a:lnTo>
                <a:lnTo>
                  <a:pt x="1557312" y="289622"/>
                </a:lnTo>
                <a:lnTo>
                  <a:pt x="1573161" y="293274"/>
                </a:lnTo>
                <a:cubicBezTo>
                  <a:pt x="1609138" y="304463"/>
                  <a:pt x="1644261" y="317587"/>
                  <a:pt x="1678409" y="332525"/>
                </a:cubicBezTo>
                <a:lnTo>
                  <a:pt x="1759547" y="373450"/>
                </a:lnTo>
                <a:lnTo>
                  <a:pt x="2028510" y="234137"/>
                </a:lnTo>
                <a:lnTo>
                  <a:pt x="2304734" y="510359"/>
                </a:lnTo>
                <a:lnTo>
                  <a:pt x="2165498" y="779174"/>
                </a:lnTo>
                <a:lnTo>
                  <a:pt x="2210461" y="871084"/>
                </a:lnTo>
                <a:lnTo>
                  <a:pt x="2244332" y="980208"/>
                </a:lnTo>
                <a:lnTo>
                  <a:pt x="2538357" y="107357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  <a:extLst/>
        </p:spPr>
        <p:txBody>
          <a:bodyPr anchor="ctr" bIns="34290" lIns="68580" rIns="68580" tIns="34290"/>
          <a:lstStyle/>
          <a:p>
            <a:pPr eaLnBrk="1" hangingPunct="1">
              <a:buFont charset="0" panose="020b0604020202020204" pitchFamily="34" typeface="Arial"/>
              <a:buNone/>
              <a:defRPr/>
            </a:pPr>
            <a:endParaRPr altLang="en-US" lang="zh-CN" sz="1600">
              <a:solidFill>
                <a:srgbClr val="FFFFFF"/>
              </a:solidFill>
              <a:latin charset="-122" panose="020b0503020204020204" pitchFamily="34" typeface="微软雅黑"/>
              <a:cs typeface="+mn-ea"/>
              <a:sym charset="-122" panose="020b0503020204020204" pitchFamily="34" typeface="微软雅黑"/>
            </a:endParaRPr>
          </a:p>
        </p:txBody>
      </p:sp>
      <p:sp>
        <p:nvSpPr>
          <p:cNvPr id="14" name="Text Box 70"/>
          <p:cNvSpPr txBox="1">
            <a:spLocks noChangeArrowheads="1"/>
          </p:cNvSpPr>
          <p:nvPr/>
        </p:nvSpPr>
        <p:spPr bwMode="auto">
          <a:xfrm>
            <a:off x="3449243" y="2682478"/>
            <a:ext cx="878681" cy="29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 bIns="34290" lIns="68580" rIns="68580" tIns="34290">
            <a:spAutoFit/>
          </a:bodyPr>
          <a:lstStyle/>
          <a:p>
            <a:pPr algn="ctr" eaLnBrk="1" hangingPunct="1">
              <a:buFont charset="0" panose="020b0604020202020204" pitchFamily="34" typeface="Arial"/>
              <a:buNone/>
              <a:defRPr/>
            </a:pPr>
            <a:r>
              <a:rPr altLang="en-US" b="1" lang="zh-CN" sz="15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rPr>
              <a:t>关键词</a:t>
            </a:r>
          </a:p>
        </p:txBody>
      </p:sp>
      <p:sp>
        <p:nvSpPr>
          <p:cNvPr id="7" name="任意多边形 6"/>
          <p:cNvSpPr>
            <a:spLocks noChangeArrowheads="1"/>
          </p:cNvSpPr>
          <p:nvPr/>
        </p:nvSpPr>
        <p:spPr bwMode="auto">
          <a:xfrm rot="21180000">
            <a:off x="4346973" y="770335"/>
            <a:ext cx="1902619" cy="1905000"/>
          </a:xfrm>
          <a:custGeom>
            <a:gdLst>
              <a:gd fmla="*/ 1251922 w 2255227" name="connsiteX0"/>
              <a:gd fmla="*/ 520893 h 2256478" name="connsiteY0"/>
              <a:gd fmla="*/ 1127113 w 2255227" name="connsiteX1"/>
              <a:gd fmla="*/ 508301 h 2256478" name="connsiteY1"/>
              <a:gd fmla="*/ 507769 w 2255227" name="connsiteX2"/>
              <a:gd fmla="*/ 1127989 h 2256478" name="connsiteY2"/>
              <a:gd fmla="*/ 1127113 w 2255227" name="connsiteX3"/>
              <a:gd fmla="*/ 1747677 h 2256478" name="connsiteY3"/>
              <a:gd fmla="*/ 1746458 w 2255227" name="connsiteX4"/>
              <a:gd fmla="*/ 1127990 h 2256478" name="connsiteY4"/>
              <a:gd fmla="*/ 1251922 w 2255227" name="connsiteX5"/>
              <a:gd fmla="*/ 520893 h 2256478" name="connsiteY5"/>
              <a:gd fmla="*/ 1300896 w 2255227" name="connsiteX6"/>
              <a:gd fmla="*/ 0 h 2256478" name="connsiteY6"/>
              <a:gd fmla="*/ 1382543 w 2255227" name="connsiteX7"/>
              <a:gd fmla="*/ 257254 h 2256478" name="connsiteY7"/>
              <a:gd fmla="*/ 1396938 w 2255227" name="connsiteX8"/>
              <a:gd fmla="*/ 260958 h 2256478" name="connsiteY8"/>
              <a:gd fmla="*/ 1498015 w 2255227" name="connsiteX9"/>
              <a:gd fmla="*/ 299204 h 2256478" name="connsiteY9"/>
              <a:gd fmla="*/ 1561256 w 2255227" name="connsiteX10"/>
              <a:gd fmla="*/ 332211 h 2256478" name="connsiteY10"/>
              <a:gd fmla="*/ 1802286 w 2255227" name="connsiteX11"/>
              <a:gd fmla="*/ 207415 h 2256478" name="connsiteY11"/>
              <a:gd fmla="*/ 2047835 w 2255227" name="connsiteX12"/>
              <a:gd fmla="*/ 452964 h 2256478" name="connsiteY12"/>
              <a:gd fmla="*/ 1922770 w 2255227" name="connsiteX13"/>
              <a:gd fmla="*/ 694515 h 2256478" name="connsiteY13"/>
              <a:gd fmla="*/ 1946176 w 2255227" name="connsiteX14"/>
              <a:gd fmla="*/ 736872 h 2256478" name="connsiteY14"/>
              <a:gd fmla="*/ 1986783 w 2255227" name="connsiteX15"/>
              <a:gd fmla="*/ 836807 h 2256478" name="connsiteY15"/>
              <a:gd fmla="*/ 1995410 w 2255227" name="connsiteX16"/>
              <a:gd fmla="*/ 871308 h 2256478" name="connsiteY16"/>
              <a:gd fmla="*/ 2255226 w 2255227" name="connsiteX17"/>
              <a:gd fmla="*/ 953860 h 2256478" name="connsiteY17"/>
              <a:gd fmla="*/ 2255227 w 2255227" name="connsiteX18"/>
              <a:gd fmla="*/ 1301118 h 2256478" name="connsiteY18"/>
              <a:gd fmla="*/ 1997079 w 2255227" name="connsiteX19"/>
              <a:gd fmla="*/ 1383140 h 2256478" name="connsiteY19"/>
              <a:gd fmla="*/ 1993664 w 2255227" name="connsiteX20"/>
              <a:gd fmla="*/ 1397965 h 2256478" name="connsiteY20"/>
              <a:gd fmla="*/ 1958790 w 2255227" name="connsiteX21"/>
              <a:gd fmla="*/ 1491526 h 2256478" name="connsiteY21"/>
              <a:gd fmla="*/ 1923390 w 2255227" name="connsiteX22"/>
              <a:gd fmla="*/ 1561751 h 2256478" name="connsiteY22"/>
              <a:gd fmla="*/ 2048562 w 2255227" name="connsiteX23"/>
              <a:gd fmla="*/ 1803319 h 2256478" name="connsiteY23"/>
              <a:gd fmla="*/ 1803149 w 2255227" name="connsiteX24"/>
              <a:gd fmla="*/ 2048732 h 2256478" name="connsiteY24"/>
              <a:gd fmla="*/ 1562724 w 2255227" name="connsiteX25"/>
              <a:gd fmla="*/ 1924152 h 2256478" name="connsiteY25"/>
              <a:gd fmla="*/ 1480303 w 2255227" name="connsiteX26"/>
              <a:gd fmla="*/ 1964495 h 2256478" name="connsiteY26"/>
              <a:gd fmla="*/ 1384081 w 2255227" name="connsiteX27"/>
              <a:gd fmla="*/ 1994378 h 2256478" name="connsiteY27"/>
              <a:gd fmla="*/ 1300896 w 2255227" name="connsiteX28"/>
              <a:gd fmla="*/ 2256478 h 2256478" name="connsiteY28"/>
              <a:gd fmla="*/ 953830 w 2255227" name="connsiteX29"/>
              <a:gd fmla="*/ 2256478 h 2256478" name="connsiteY29"/>
              <a:gd fmla="*/ 870700 w 2255227" name="connsiteX30"/>
              <a:gd fmla="*/ 1994550 h 2256478" name="connsiteY30"/>
              <a:gd fmla="*/ 773924 w 2255227" name="connsiteX31"/>
              <a:gd fmla="*/ 1964495 h 2256478" name="connsiteY31"/>
              <a:gd fmla="*/ 691589 w 2255227" name="connsiteX32"/>
              <a:gd fmla="*/ 1924195 h 2256478" name="connsiteY32"/>
              <a:gd fmla="*/ 453149 w 2255227" name="connsiteX33"/>
              <a:gd fmla="*/ 2047650 h 2256478" name="connsiteY33"/>
              <a:gd fmla="*/ 207600 w 2255227" name="connsiteX34"/>
              <a:gd fmla="*/ 1802101 h 2256478" name="connsiteY34"/>
              <a:gd fmla="*/ 331431 w 2255227" name="connsiteX35"/>
              <a:gd fmla="*/ 1562932 h 2256478" name="connsiteY35"/>
              <a:gd fmla="*/ 295435 w 2255227" name="connsiteX36"/>
              <a:gd fmla="*/ 1491526 h 2256478" name="connsiteY36"/>
              <a:gd fmla="*/ 260562 w 2255227" name="connsiteX37"/>
              <a:gd fmla="*/ 1397965 h 2256478" name="connsiteY37"/>
              <a:gd fmla="*/ 257069 w 2255227" name="connsiteX38"/>
              <a:gd fmla="*/ 1382797 h 2256478" name="connsiteY38"/>
              <a:gd fmla="*/ 0 w 2255227" name="connsiteX39"/>
              <a:gd fmla="*/ 1301118 h 2256478" name="connsiteY39"/>
              <a:gd fmla="*/ 0 w 2255227" name="connsiteX40"/>
              <a:gd fmla="*/ 953860 h 2256478" name="connsiteY40"/>
              <a:gd fmla="*/ 257318 w 2255227" name="connsiteX41"/>
              <a:gd fmla="*/ 872102 h 2256478" name="connsiteY41"/>
              <a:gd fmla="*/ 260562 w 2255227" name="connsiteX42"/>
              <a:gd fmla="*/ 858014 h 2256478" name="connsiteY42"/>
              <a:gd fmla="*/ 295436 w 2255227" name="connsiteX43"/>
              <a:gd fmla="*/ 764453 h 2256478" name="connsiteY43"/>
              <a:gd fmla="*/ 331652 w 2255227" name="connsiteX44"/>
              <a:gd fmla="*/ 692609 h 2256478" name="connsiteY44"/>
              <a:gd fmla="*/ 207579 w 2255227" name="connsiteX45"/>
              <a:gd fmla="*/ 453162 h 2256478" name="connsiteY45"/>
              <a:gd fmla="*/ 452992 w 2255227" name="connsiteX46"/>
              <a:gd fmla="*/ 207749 h 2256478" name="connsiteY46"/>
              <a:gd fmla="*/ 691989 w 2255227" name="connsiteX47"/>
              <a:gd fmla="*/ 331589 h 2256478" name="connsiteY47"/>
              <a:gd fmla="*/ 773923 w 2255227" name="connsiteX48"/>
              <a:gd fmla="*/ 291484 h 2256478" name="connsiteY48"/>
              <a:gd fmla="*/ 870875 w 2255227" name="connsiteX49"/>
              <a:gd fmla="*/ 261374 h 2256478" name="connsiteY49"/>
              <a:gd fmla="*/ 953830 w 2255227" name="connsiteX50"/>
              <a:gd fmla="*/ 0 h 2256478" name="connsiteY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b="b" l="l" r="r" t="t"/>
            <a:pathLst>
              <a:path h="2256478" w="2255227">
                <a:moveTo>
                  <a:pt x="1251922" y="520893"/>
                </a:moveTo>
                <a:cubicBezTo>
                  <a:pt x="1211606" y="512637"/>
                  <a:pt x="1169865" y="508302"/>
                  <a:pt x="1127113" y="508301"/>
                </a:cubicBezTo>
                <a:cubicBezTo>
                  <a:pt x="785096" y="508302"/>
                  <a:pt x="507769" y="785783"/>
                  <a:pt x="507769" y="1127989"/>
                </a:cubicBezTo>
                <a:cubicBezTo>
                  <a:pt x="507769" y="1470197"/>
                  <a:pt x="785096" y="1747677"/>
                  <a:pt x="1127113" y="1747677"/>
                </a:cubicBezTo>
                <a:cubicBezTo>
                  <a:pt x="1469130" y="1747677"/>
                  <a:pt x="1746458" y="1470197"/>
                  <a:pt x="1746458" y="1127990"/>
                </a:cubicBezTo>
                <a:cubicBezTo>
                  <a:pt x="1746457" y="828558"/>
                  <a:pt x="1534129" y="578683"/>
                  <a:pt x="1251922" y="520893"/>
                </a:cubicBezTo>
                <a:close/>
                <a:moveTo>
                  <a:pt x="1300896" y="0"/>
                </a:moveTo>
                <a:lnTo>
                  <a:pt x="1382543" y="257254"/>
                </a:lnTo>
                <a:lnTo>
                  <a:pt x="1396938" y="260958"/>
                </a:lnTo>
                <a:cubicBezTo>
                  <a:pt x="1431566" y="271733"/>
                  <a:pt x="1465304" y="284528"/>
                  <a:pt x="1498015" y="299204"/>
                </a:cubicBezTo>
                <a:lnTo>
                  <a:pt x="1561256" y="332211"/>
                </a:lnTo>
                <a:lnTo>
                  <a:pt x="1802286" y="207415"/>
                </a:lnTo>
                <a:lnTo>
                  <a:pt x="2047835" y="452964"/>
                </a:lnTo>
                <a:lnTo>
                  <a:pt x="1922770" y="694515"/>
                </a:lnTo>
                <a:lnTo>
                  <a:pt x="1946176" y="736872"/>
                </a:lnTo>
                <a:cubicBezTo>
                  <a:pt x="1961610" y="769174"/>
                  <a:pt x="1975191" y="802531"/>
                  <a:pt x="1986783" y="836807"/>
                </a:cubicBezTo>
                <a:lnTo>
                  <a:pt x="1995410" y="871308"/>
                </a:lnTo>
                <a:lnTo>
                  <a:pt x="2255226" y="953860"/>
                </a:lnTo>
                <a:lnTo>
                  <a:pt x="2255227" y="1301118"/>
                </a:lnTo>
                <a:lnTo>
                  <a:pt x="1997079" y="1383140"/>
                </a:lnTo>
                <a:lnTo>
                  <a:pt x="1993664" y="1397965"/>
                </a:lnTo>
                <a:cubicBezTo>
                  <a:pt x="1983723" y="1429946"/>
                  <a:pt x="1972062" y="1461169"/>
                  <a:pt x="1958790" y="1491526"/>
                </a:cubicBezTo>
                <a:lnTo>
                  <a:pt x="1923390" y="1561751"/>
                </a:lnTo>
                <a:lnTo>
                  <a:pt x="2048562" y="1803319"/>
                </a:lnTo>
                <a:lnTo>
                  <a:pt x="1803149" y="2048732"/>
                </a:lnTo>
                <a:lnTo>
                  <a:pt x="1562724" y="1924152"/>
                </a:lnTo>
                <a:lnTo>
                  <a:pt x="1480303" y="1964495"/>
                </a:lnTo>
                <a:lnTo>
                  <a:pt x="1384081" y="1994378"/>
                </a:lnTo>
                <a:lnTo>
                  <a:pt x="1300896" y="2256478"/>
                </a:lnTo>
                <a:lnTo>
                  <a:pt x="953830" y="2256478"/>
                </a:lnTo>
                <a:lnTo>
                  <a:pt x="870700" y="1994550"/>
                </a:lnTo>
                <a:lnTo>
                  <a:pt x="773924" y="1964495"/>
                </a:lnTo>
                <a:lnTo>
                  <a:pt x="691589" y="1924195"/>
                </a:lnTo>
                <a:lnTo>
                  <a:pt x="453149" y="2047650"/>
                </a:lnTo>
                <a:lnTo>
                  <a:pt x="207600" y="1802101"/>
                </a:lnTo>
                <a:lnTo>
                  <a:pt x="331431" y="1562932"/>
                </a:lnTo>
                <a:lnTo>
                  <a:pt x="295435" y="1491526"/>
                </a:lnTo>
                <a:cubicBezTo>
                  <a:pt x="282163" y="1461169"/>
                  <a:pt x="270503" y="1429946"/>
                  <a:pt x="260562" y="1397965"/>
                </a:cubicBezTo>
                <a:lnTo>
                  <a:pt x="257069" y="1382797"/>
                </a:lnTo>
                <a:lnTo>
                  <a:pt x="0" y="1301118"/>
                </a:lnTo>
                <a:lnTo>
                  <a:pt x="0" y="953860"/>
                </a:lnTo>
                <a:lnTo>
                  <a:pt x="257318" y="872102"/>
                </a:lnTo>
                <a:lnTo>
                  <a:pt x="260562" y="858014"/>
                </a:lnTo>
                <a:cubicBezTo>
                  <a:pt x="270503" y="826033"/>
                  <a:pt x="282164" y="794810"/>
                  <a:pt x="295436" y="764453"/>
                </a:cubicBezTo>
                <a:lnTo>
                  <a:pt x="331652" y="692609"/>
                </a:lnTo>
                <a:lnTo>
                  <a:pt x="207579" y="453162"/>
                </a:lnTo>
                <a:lnTo>
                  <a:pt x="452992" y="207749"/>
                </a:lnTo>
                <a:lnTo>
                  <a:pt x="691989" y="331589"/>
                </a:lnTo>
                <a:lnTo>
                  <a:pt x="773923" y="291484"/>
                </a:lnTo>
                <a:lnTo>
                  <a:pt x="870875" y="261374"/>
                </a:lnTo>
                <a:lnTo>
                  <a:pt x="95383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tIns="34290"/>
          <a:lstStyle/>
          <a:p>
            <a:pPr algn="ctr">
              <a:defRPr/>
            </a:pPr>
            <a:endParaRPr altLang="en-US" lang="zh-CN" sz="2400">
              <a:latin charset="-122" panose="020b0503020204020204" pitchFamily="34" typeface="微软雅黑"/>
              <a:cs typeface="+mn-ea"/>
              <a:sym charset="-122" panose="020b0503020204020204" pitchFamily="34" typeface="微软雅黑"/>
            </a:endParaRPr>
          </a:p>
        </p:txBody>
      </p:sp>
      <p:sp>
        <p:nvSpPr>
          <p:cNvPr id="15" name="Text Box 70"/>
          <p:cNvSpPr txBox="1">
            <a:spLocks noChangeArrowheads="1"/>
          </p:cNvSpPr>
          <p:nvPr/>
        </p:nvSpPr>
        <p:spPr bwMode="auto">
          <a:xfrm>
            <a:off x="4869657" y="1545431"/>
            <a:ext cx="878681" cy="29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 bIns="34290" lIns="68580" rIns="68580" tIns="34290">
            <a:spAutoFit/>
          </a:bodyPr>
          <a:lstStyle/>
          <a:p>
            <a:pPr algn="ctr" eaLnBrk="1" hangingPunct="1">
              <a:buFont charset="0" panose="020b0604020202020204" pitchFamily="34" typeface="Arial"/>
              <a:buNone/>
              <a:defRPr/>
            </a:pPr>
            <a:r>
              <a:rPr altLang="en-US" b="1" lang="zh-CN" sz="15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rPr>
              <a:t>关键词</a:t>
            </a:r>
          </a:p>
        </p:txBody>
      </p:sp>
      <p:grpSp>
        <p:nvGrpSpPr>
          <p:cNvPr id="2" name="组合 3"/>
          <p:cNvGrpSpPr/>
          <p:nvPr/>
        </p:nvGrpSpPr>
        <p:grpSpPr>
          <a:xfrm>
            <a:off x="6091799" y="1473408"/>
            <a:ext cx="1639796" cy="1639795"/>
            <a:chOff x="8122399" y="2393986"/>
            <a:chExt cx="2186394" cy="2186393"/>
          </a:xfrm>
          <a:solidFill>
            <a:srgbClr val="119F33"/>
          </a:solidFill>
        </p:grpSpPr>
        <p:sp>
          <p:nvSpPr>
            <p:cNvPr id="5" name="AutoShape 54@|5FFC:0|FBC:0|LFC:0|LBC:16777215"/>
            <p:cNvSpPr>
              <a:spLocks noChangeArrowheads="1"/>
            </p:cNvSpPr>
            <p:nvPr/>
          </p:nvSpPr>
          <p:spPr bwMode="auto">
            <a:xfrm flipV="1" rot="20520000">
              <a:off x="8630132" y="2436113"/>
              <a:ext cx="642829" cy="482364"/>
            </a:xfrm>
            <a:custGeom>
              <a:gdLst>
                <a:gd fmla="+- 5147 0 0" name="G0"/>
                <a:gd fmla="+- 21600 0 5147" name="G1"/>
                <a:gd fmla="*/ 5147 1 2" name="G2"/>
                <a:gd fmla="+- 21600 0 G2" name="G3"/>
                <a:gd fmla="+/ 5147 21600 2" name="G4"/>
                <a:gd fmla="+/ G1 0 2" name="G5"/>
                <a:gd fmla="*/ 21600 21600 5147" name="G6"/>
                <a:gd fmla="*/ G6 1 2" name="G7"/>
                <a:gd fmla="+- 21600 0 G7" name="G8"/>
                <a:gd fmla="*/ 21600 1 2" name="G9"/>
                <a:gd fmla="+- 5147 0 G9" name="G10"/>
                <a:gd fmla="?: G10 G8 0" name="G11"/>
                <a:gd fmla="?: G10 G7 21600" name="G12"/>
                <a:gd fmla="*/ 19026 w 21600" name="T0"/>
                <a:gd fmla="*/ 10800 h 21600" name="T1"/>
                <a:gd fmla="*/ 10800 w 21600" name="T2"/>
                <a:gd fmla="*/ 21600 h 21600" name="T3"/>
                <a:gd fmla="*/ 2574 w 21600" name="T4"/>
                <a:gd fmla="*/ 10800 h 21600" name="T5"/>
                <a:gd fmla="*/ 10800 w 21600" name="T6"/>
                <a:gd fmla="*/ 0 h 21600" name="T7"/>
                <a:gd fmla="*/ 4374 w 21600" name="T8"/>
                <a:gd fmla="*/ 4374 h 21600" name="T9"/>
                <a:gd fmla="*/ 17226 w 21600" name="T10"/>
                <a:gd fmla="*/ 17226 h 2160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T11" l="T8" r="T10" t="T9"/>
              <a:pathLst>
                <a:path h="21600" w="21600">
                  <a:moveTo>
                    <a:pt x="0" y="0"/>
                  </a:moveTo>
                  <a:lnTo>
                    <a:pt x="5147" y="21600"/>
                  </a:lnTo>
                  <a:lnTo>
                    <a:pt x="16453" y="21600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 sz="2400"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endParaRPr>
            </a:p>
          </p:txBody>
        </p:sp>
        <p:sp>
          <p:nvSpPr>
            <p:cNvPr id="6" name="任意多边形 5"/>
            <p:cNvSpPr>
              <a:spLocks noChangeArrowheads="1"/>
            </p:cNvSpPr>
            <p:nvPr/>
          </p:nvSpPr>
          <p:spPr bwMode="auto">
            <a:xfrm rot="12420000">
              <a:off x="8122399" y="2393986"/>
              <a:ext cx="2186394" cy="2186393"/>
            </a:xfrm>
            <a:custGeom>
              <a:gdLst>
                <a:gd fmla="*/ 1172747 w 1942522" name="connsiteX0"/>
                <a:gd fmla="*/ 1465008 h 1942521" name="connsiteY0"/>
                <a:gd fmla="*/ 1349215 w 1942522" name="connsiteX1"/>
                <a:gd fmla="*/ 1347834 h 1942521" name="connsiteY1"/>
                <a:gd fmla="*/ 1349216 w 1942522" name="connsiteX2"/>
                <a:gd fmla="*/ 593397 h 1942521" name="connsiteY2"/>
                <a:gd fmla="*/ 594779 w 1942522" name="connsiteX3"/>
                <a:gd fmla="*/ 593397 h 1942521" name="connsiteY3"/>
                <a:gd fmla="*/ 594779 w 1942522" name="connsiteX4"/>
                <a:gd fmla="*/ 1347834 h 1942521" name="connsiteY4"/>
                <a:gd fmla="*/ 1172747 w 1942522" name="connsiteX5"/>
                <a:gd fmla="*/ 1465008 h 1942521" name="connsiteY5"/>
                <a:gd fmla="*/ 1121378 w 1942522" name="connsiteX6"/>
                <a:gd fmla="*/ 1942521 h 1942521" name="connsiteY6"/>
                <a:gd fmla="*/ 822435 w 1942522" name="connsiteX7"/>
                <a:gd fmla="*/ 1942521 h 1942521" name="connsiteY7"/>
                <a:gd fmla="*/ 750658 w 1942522" name="connsiteX8"/>
                <a:gd fmla="*/ 1716490 h 1942521" name="connsiteY8"/>
                <a:gd fmla="*/ 677912 w 1942522" name="connsiteX9"/>
                <a:gd fmla="*/ 1694929 h 1942521" name="connsiteY9"/>
                <a:gd fmla="*/ 601408 w 1942522" name="connsiteX10"/>
                <a:gd fmla="*/ 1654669 h 1942521" name="connsiteY10"/>
                <a:gd fmla="*/ 390905 w 1942522" name="connsiteX11"/>
                <a:gd fmla="*/ 1763702 h 1942521" name="connsiteY11"/>
                <a:gd fmla="*/ 179520 w 1942522" name="connsiteX12"/>
                <a:gd fmla="*/ 1552318 h 1942521" name="connsiteY12"/>
                <a:gd fmla="*/ 286819 w 1942522" name="connsiteX13"/>
                <a:gd fmla="*/ 1345161 h 1942521" name="connsiteY13"/>
                <a:gd fmla="*/ 279875 w 1942522" name="connsiteX14"/>
                <a:gd fmla="*/ 1334058 h 1942521" name="connsiteY14"/>
                <a:gd fmla="*/ 244162 w 1942522" name="connsiteX15"/>
                <a:gd fmla="*/ 1255864 h 1942521" name="connsiteY15"/>
                <a:gd fmla="*/ 222889 w 1942522" name="connsiteX16"/>
                <a:gd fmla="*/ 1191296 h 1942521" name="connsiteY16"/>
                <a:gd fmla="*/ 1 w 1942522" name="connsiteX17"/>
                <a:gd fmla="*/ 1120516 h 1942521" name="connsiteY17"/>
                <a:gd fmla="*/ 0 w 1942522" name="connsiteX18"/>
                <a:gd fmla="*/ 821573 h 1942521" name="connsiteY18"/>
                <a:gd fmla="*/ 227013 w 1942522" name="connsiteX19"/>
                <a:gd fmla="*/ 749484 h 1942521" name="connsiteY19"/>
                <a:gd fmla="*/ 247683 w 1942522" name="connsiteX20"/>
                <a:gd fmla="*/ 676529 h 1942521" name="connsiteY20"/>
                <a:gd fmla="*/ 288098 w 1942522" name="connsiteX21"/>
                <a:gd fmla="*/ 599734 h 1942521" name="connsiteY21"/>
                <a:gd fmla="*/ 179216 w 1942522" name="connsiteX22"/>
                <a:gd fmla="*/ 389523 h 1942521" name="connsiteY22"/>
                <a:gd fmla="*/ 390601 w 1942522" name="connsiteX23"/>
                <a:gd fmla="*/ 178138 h 1942521" name="connsiteY23"/>
                <a:gd fmla="*/ 600674 w 1942522" name="connsiteX24"/>
                <a:gd fmla="*/ 286948 h 1942521" name="connsiteY24"/>
                <a:gd fmla="*/ 677911 w 1942522" name="connsiteX25"/>
                <a:gd fmla="*/ 246302 h 1942521" name="connsiteY25"/>
                <a:gd fmla="*/ 752326 w 1942522" name="connsiteX26"/>
                <a:gd fmla="*/ 220777 h 1942521" name="connsiteY26"/>
                <a:gd fmla="*/ 822436 w 1942522" name="connsiteX27"/>
                <a:gd fmla="*/ 0 h 1942521" name="connsiteY27"/>
                <a:gd fmla="*/ 1121379 w 1942522" name="connsiteX28"/>
                <a:gd fmla="*/ 0 h 1942521" name="connsiteY28"/>
                <a:gd fmla="*/ 1191955 w 1942522" name="connsiteX29"/>
                <a:gd fmla="*/ 222247 h 1942521" name="connsiteY29"/>
                <a:gd fmla="*/ 1335439 w 1942522" name="connsiteX30"/>
                <a:gd fmla="*/ 278493 h 1942521" name="connsiteY30"/>
                <a:gd fmla="*/ 1346799 w 1942522" name="connsiteX31"/>
                <a:gd fmla="*/ 285598 h 1942521" name="connsiteY31"/>
                <a:gd fmla="*/ 1553090 w 1942522" name="connsiteX32"/>
                <a:gd fmla="*/ 178747 h 1942521" name="connsiteY32"/>
                <a:gd fmla="*/ 1764475 w 1942522" name="connsiteX33"/>
                <a:gd fmla="*/ 390131 h 1942521" name="connsiteY33"/>
                <a:gd fmla="*/ 1657690 w 1942522" name="connsiteX34"/>
                <a:gd fmla="*/ 596294 h 1942521" name="connsiteY34"/>
                <a:gd fmla="*/ 1664120 w 1942522" name="connsiteX35"/>
                <a:gd fmla="*/ 607173 h 1942521" name="connsiteY35"/>
                <a:gd fmla="*/ 1712798 w 1942522" name="connsiteX36"/>
                <a:gd fmla="*/ 721040 h 1942521" name="connsiteY36"/>
                <a:gd fmla="*/ 1720312 w 1942522" name="connsiteX37"/>
                <a:gd fmla="*/ 751010 h 1942521" name="connsiteY37"/>
                <a:gd fmla="*/ 1942522 w 1942522" name="connsiteX38"/>
                <a:gd fmla="*/ 821574 h 1942521" name="connsiteY38"/>
                <a:gd fmla="*/ 1942522 w 1942522" name="connsiteX39"/>
                <a:gd fmla="*/ 1120516 h 1942521" name="connsiteY39"/>
                <a:gd fmla="*/ 1721170 w 1942522" name="connsiteX40"/>
                <a:gd fmla="*/ 1190808 h 1942521" name="connsiteY40"/>
                <a:gd fmla="*/ 1718611 w 1942522" name="connsiteX41"/>
                <a:gd fmla="*/ 1202174 h 1942521" name="connsiteY41"/>
                <a:gd fmla="*/ 1524623 w 1942522" name="connsiteX42"/>
                <a:gd fmla="*/ 1523242 h 1942521" name="connsiteY42"/>
                <a:gd fmla="*/ 1266084 w 1942522" name="connsiteX43"/>
                <a:gd fmla="*/ 1694930 h 1942521" name="connsiteY43"/>
                <a:gd fmla="*/ 1193136 w 1942522" name="connsiteX44"/>
                <a:gd fmla="*/ 1716550 h 1942521" name="connsiteY4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b="b" l="l" r="r" t="t"/>
              <a:pathLst>
                <a:path h="1942521" w="1942522">
                  <a:moveTo>
                    <a:pt x="1172747" y="1465008"/>
                  </a:moveTo>
                  <a:cubicBezTo>
                    <a:pt x="1236966" y="1438969"/>
                    <a:pt x="1297138" y="1399911"/>
                    <a:pt x="1349215" y="1347834"/>
                  </a:cubicBezTo>
                  <a:cubicBezTo>
                    <a:pt x="1557525" y="1139524"/>
                    <a:pt x="1557525" y="801707"/>
                    <a:pt x="1349216" y="593397"/>
                  </a:cubicBezTo>
                  <a:cubicBezTo>
                    <a:pt x="1140906" y="385088"/>
                    <a:pt x="803088" y="385088"/>
                    <a:pt x="594779" y="593397"/>
                  </a:cubicBezTo>
                  <a:cubicBezTo>
                    <a:pt x="386470" y="801707"/>
                    <a:pt x="386470" y="1139525"/>
                    <a:pt x="594779" y="1347834"/>
                  </a:cubicBezTo>
                  <a:cubicBezTo>
                    <a:pt x="751011" y="1504066"/>
                    <a:pt x="980092" y="1543124"/>
                    <a:pt x="1172747" y="1465008"/>
                  </a:cubicBezTo>
                  <a:close/>
                  <a:moveTo>
                    <a:pt x="1121378" y="1942521"/>
                  </a:moveTo>
                  <a:lnTo>
                    <a:pt x="822435" y="1942521"/>
                  </a:lnTo>
                  <a:lnTo>
                    <a:pt x="750658" y="1716490"/>
                  </a:lnTo>
                  <a:lnTo>
                    <a:pt x="677912" y="1694929"/>
                  </a:lnTo>
                  <a:lnTo>
                    <a:pt x="601408" y="1654669"/>
                  </a:lnTo>
                  <a:lnTo>
                    <a:pt x="390905" y="1763702"/>
                  </a:lnTo>
                  <a:lnTo>
                    <a:pt x="179520" y="1552318"/>
                  </a:lnTo>
                  <a:lnTo>
                    <a:pt x="286819" y="1345161"/>
                  </a:lnTo>
                  <a:lnTo>
                    <a:pt x="279875" y="1334058"/>
                  </a:lnTo>
                  <a:cubicBezTo>
                    <a:pt x="266462" y="1308535"/>
                    <a:pt x="254557" y="1282427"/>
                    <a:pt x="244162" y="1255864"/>
                  </a:cubicBezTo>
                  <a:lnTo>
                    <a:pt x="222889" y="1191296"/>
                  </a:lnTo>
                  <a:lnTo>
                    <a:pt x="1" y="1120516"/>
                  </a:lnTo>
                  <a:lnTo>
                    <a:pt x="0" y="821573"/>
                  </a:lnTo>
                  <a:lnTo>
                    <a:pt x="227013" y="749484"/>
                  </a:lnTo>
                  <a:lnTo>
                    <a:pt x="247683" y="676529"/>
                  </a:lnTo>
                  <a:lnTo>
                    <a:pt x="288098" y="599734"/>
                  </a:lnTo>
                  <a:lnTo>
                    <a:pt x="179216" y="389523"/>
                  </a:lnTo>
                  <a:lnTo>
                    <a:pt x="390601" y="178138"/>
                  </a:lnTo>
                  <a:lnTo>
                    <a:pt x="600674" y="286948"/>
                  </a:lnTo>
                  <a:lnTo>
                    <a:pt x="677911" y="246302"/>
                  </a:lnTo>
                  <a:lnTo>
                    <a:pt x="752326" y="220777"/>
                  </a:lnTo>
                  <a:lnTo>
                    <a:pt x="822436" y="0"/>
                  </a:lnTo>
                  <a:lnTo>
                    <a:pt x="1121379" y="0"/>
                  </a:lnTo>
                  <a:lnTo>
                    <a:pt x="1191955" y="222247"/>
                  </a:lnTo>
                  <a:lnTo>
                    <a:pt x="1335439" y="278493"/>
                  </a:lnTo>
                  <a:lnTo>
                    <a:pt x="1346799" y="285598"/>
                  </a:lnTo>
                  <a:lnTo>
                    <a:pt x="1553090" y="178747"/>
                  </a:lnTo>
                  <a:lnTo>
                    <a:pt x="1764475" y="390131"/>
                  </a:lnTo>
                  <a:lnTo>
                    <a:pt x="1657690" y="596294"/>
                  </a:lnTo>
                  <a:lnTo>
                    <a:pt x="1664120" y="607173"/>
                  </a:lnTo>
                  <a:cubicBezTo>
                    <a:pt x="1683494" y="644039"/>
                    <a:pt x="1699721" y="682127"/>
                    <a:pt x="1712798" y="721040"/>
                  </a:cubicBezTo>
                  <a:lnTo>
                    <a:pt x="1720312" y="751010"/>
                  </a:lnTo>
                  <a:lnTo>
                    <a:pt x="1942522" y="821574"/>
                  </a:lnTo>
                  <a:lnTo>
                    <a:pt x="1942522" y="1120516"/>
                  </a:lnTo>
                  <a:lnTo>
                    <a:pt x="1721170" y="1190808"/>
                  </a:lnTo>
                  <a:lnTo>
                    <a:pt x="1718611" y="1202174"/>
                  </a:lnTo>
                  <a:cubicBezTo>
                    <a:pt x="1682283" y="1319646"/>
                    <a:pt x="1617621" y="1430244"/>
                    <a:pt x="1524623" y="1523242"/>
                  </a:cubicBezTo>
                  <a:cubicBezTo>
                    <a:pt x="1448317" y="1599547"/>
                    <a:pt x="1360163" y="1656777"/>
                    <a:pt x="1266084" y="1694930"/>
                  </a:cubicBezTo>
                  <a:lnTo>
                    <a:pt x="1193136" y="171655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 sz="2400"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endParaRPr>
            </a:p>
          </p:txBody>
        </p:sp>
      </p:grpSp>
      <p:sp>
        <p:nvSpPr>
          <p:cNvPr id="16" name="Text Box 70"/>
          <p:cNvSpPr txBox="1">
            <a:spLocks noChangeArrowheads="1"/>
          </p:cNvSpPr>
          <p:nvPr/>
        </p:nvSpPr>
        <p:spPr bwMode="auto">
          <a:xfrm>
            <a:off x="6496051" y="2151460"/>
            <a:ext cx="878681" cy="297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rgbClr val="808080"/>
                  </a:outerShdw>
                </a:effectLst>
              </a14:hiddenEffects>
            </a:ext>
          </a:extLst>
        </p:spPr>
        <p:txBody>
          <a:bodyPr bIns="34290" lIns="68580" rIns="68580" tIns="34290">
            <a:spAutoFit/>
          </a:bodyPr>
          <a:lstStyle/>
          <a:p>
            <a:pPr algn="ctr" eaLnBrk="1" hangingPunct="1">
              <a:buFont charset="0" panose="020b0604020202020204" pitchFamily="34" typeface="Arial"/>
              <a:buNone/>
              <a:defRPr/>
            </a:pPr>
            <a:r>
              <a:rPr altLang="en-US" b="1" lang="zh-CN" sz="1500">
                <a:latin charset="-122" panose="020b0503020204020204" pitchFamily="34" typeface="微软雅黑"/>
                <a:cs typeface="+mn-ea"/>
                <a:sym charset="-122" panose="020b0503020204020204" pitchFamily="34" typeface="微软雅黑"/>
              </a:rPr>
              <a:t>关键词</a:t>
            </a:r>
          </a:p>
        </p:txBody>
      </p:sp>
      <p:grpSp>
        <p:nvGrpSpPr>
          <p:cNvPr id="3" name="组合 10"/>
          <p:cNvGrpSpPr/>
          <p:nvPr/>
        </p:nvGrpSpPr>
        <p:grpSpPr>
          <a:xfrm>
            <a:off x="1356123" y="3579862"/>
            <a:ext cx="6502003" cy="1037189"/>
            <a:chOff x="1808610" y="5136086"/>
            <a:chExt cx="8668890" cy="1382739"/>
          </a:xfrm>
        </p:grpSpPr>
        <p:sp>
          <p:nvSpPr>
            <p:cNvPr id="28688" name="文本框 27"/>
            <p:cNvSpPr txBox="1">
              <a:spLocks noChangeArrowheads="1"/>
            </p:cNvSpPr>
            <p:nvPr/>
          </p:nvSpPr>
          <p:spPr bwMode="auto">
            <a:xfrm>
              <a:off x="1808610" y="5136086"/>
              <a:ext cx="3739711" cy="4266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b="1" lang="zh-CN" sz="1500">
                  <a:sym charset="0" panose="020b0604020202020204" pitchFamily="34" typeface="Arial"/>
                </a:rPr>
                <a:t>单击输入标题</a:t>
              </a: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821309" y="5534493"/>
              <a:ext cx="8656191" cy="999614"/>
            </a:xfrm>
            <a:prstGeom prst="rect">
              <a:avLst/>
            </a:prstGeom>
            <a:noFill/>
          </p:spPr>
          <p:txBody>
            <a:bodyPr lIns="72000">
              <a:spAutoFit/>
            </a:bodyPr>
            <a:lstStyle>
              <a:defPPr>
                <a:defRPr lang="zh-CN"/>
              </a:defPPr>
              <a:lvl1pPr>
                <a:lnSpc>
                  <a:spcPct val="120000"/>
                </a:lnSpc>
                <a:defRPr spc="100" sz="1400">
                  <a:solidFill>
                    <a:prstClr val="black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pPr>
                <a:defRPr/>
              </a:pPr>
              <a:r>
                <a:rPr altLang="en-US" b="1" lang="zh-CN" sz="1200">
                  <a:solidFill>
                    <a:schemeClr val="tx1"/>
                  </a:solidFill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，文档不能解决您的所有问题，遇到不明白的问题，不要忘记有百度搜索哦，相信你一定能找到解决方法的。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mph" presetID="8" presetSubtype="0" repeatCount="indefinite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3000" fill="hold" id="6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id="7" nodeType="withEffect" presetClass="emph" presetID="8" presetSubtype="0" repeatCount="indefinite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3000" fill="hold" id="8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id="9" nodeType="withEffect" presetClass="emph" presetID="8" presetSubtype="0" repeatCount="indefinite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3000" fill="hold" id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id="11" nodeType="withEffect" presetClass="emph" presetID="8" presetSubtype="0" repeatCount="indefinite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30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Line 6"/>
          <p:cNvSpPr>
            <a:spLocks noChangeShapeType="1"/>
          </p:cNvSpPr>
          <p:nvPr/>
        </p:nvSpPr>
        <p:spPr bwMode="gray">
          <a:xfrm flipH="1">
            <a:off x="3336238" y="2607841"/>
            <a:ext cx="0" cy="2125460"/>
          </a:xfrm>
          <a:prstGeom prst="line">
            <a:avLst/>
          </a:prstGeom>
          <a:noFill/>
          <a:ln w="9525">
            <a:solidFill>
              <a:srgbClr val="1C1C1C"/>
            </a:solidFill>
            <a:prstDash val="dash"/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ctr" wrap="none"/>
          <a:lstStyle/>
          <a:p>
            <a:endParaRPr altLang="en-US" lang="zh-CN">
              <a:latin typeface="+mn-ea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gray">
          <a:xfrm flipH="1">
            <a:off x="5404483" y="2516994"/>
            <a:ext cx="0" cy="2216307"/>
          </a:xfrm>
          <a:prstGeom prst="line">
            <a:avLst/>
          </a:prstGeom>
          <a:noFill/>
          <a:ln w="9525">
            <a:solidFill>
              <a:srgbClr val="1C1C1C"/>
            </a:solidFill>
            <a:prstDash val="dash"/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 anchor="ctr" wrap="none"/>
          <a:lstStyle/>
          <a:p>
            <a:endParaRPr altLang="en-US" lang="zh-CN">
              <a:latin typeface="+mn-ea"/>
            </a:endParaRPr>
          </a:p>
        </p:txBody>
      </p:sp>
      <p:sp>
        <p:nvSpPr>
          <p:cNvPr id="15" name="Freeform 9"/>
          <p:cNvSpPr/>
          <p:nvPr/>
        </p:nvSpPr>
        <p:spPr bwMode="gray">
          <a:xfrm>
            <a:off x="1301160" y="987574"/>
            <a:ext cx="6768752" cy="1623202"/>
          </a:xfrm>
          <a:custGeom>
            <a:gdLst>
              <a:gd fmla="*/ 0 w 4371" name="T0"/>
              <a:gd fmla="*/ 2147483647 h 1066" name="T1"/>
              <a:gd fmla="*/ 2147483647 w 4371" name="T2"/>
              <a:gd fmla="*/ 2147483647 h 1066" name="T3"/>
              <a:gd fmla="*/ 2147483647 w 4371" name="T4"/>
              <a:gd fmla="*/ 2147483647 h 1066" name="T5"/>
              <a:gd fmla="*/ 2147483647 w 4371" name="T6"/>
              <a:gd fmla="*/ 2147483647 h 1066" name="T7"/>
              <a:gd fmla="*/ 2147483647 w 4371" name="T8"/>
              <a:gd fmla="*/ 2147483647 h 1066" name="T9"/>
              <a:gd fmla="*/ 2147483647 w 4371" name="T10"/>
              <a:gd fmla="*/ 2147483647 h 1066" name="T11"/>
              <a:gd fmla="*/ 2147483647 w 4371" name="T12"/>
              <a:gd fmla="*/ 0 h 1066" name="T13"/>
              <a:gd fmla="*/ 2147483647 w 4371" name="T14"/>
              <a:gd fmla="*/ 2147483647 h 1066" name="T15"/>
              <a:gd fmla="*/ 2147483647 w 4371" name="T16"/>
              <a:gd fmla="*/ 2147483647 h 1066" name="T17"/>
              <a:gd fmla="*/ 2147483647 w 4371" name="T18"/>
              <a:gd fmla="*/ 2147483647 h 1066" name="T19"/>
              <a:gd fmla="*/ 2147483647 w 4371" name="T20"/>
              <a:gd fmla="*/ 2147483647 h 1066" name="T21"/>
              <a:gd fmla="*/ 2147483647 w 4371" name="T22"/>
              <a:gd fmla="*/ 2147483647 h 1066" name="T23"/>
              <a:gd fmla="*/ 2147483647 w 4371" name="T24"/>
              <a:gd fmla="*/ 2147483647 h 1066" name="T25"/>
              <a:gd fmla="*/ 2147483647 w 4371" name="T26"/>
              <a:gd fmla="*/ 2147483647 h 1066" name="T27"/>
              <a:gd fmla="*/ 2147483647 w 4371" name="T28"/>
              <a:gd fmla="*/ 2147483647 h 1066" name="T29"/>
              <a:gd fmla="*/ 0 w 4371" name="T30"/>
              <a:gd fmla="*/ 2147483647 h 1066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  <a:gd fmla="*/ 0 60000 65536" name="T39"/>
              <a:gd fmla="*/ 0 60000 65536" name="T40"/>
              <a:gd fmla="*/ 0 60000 65536" name="T41"/>
              <a:gd fmla="*/ 0 60000 65536" name="T42"/>
              <a:gd fmla="*/ 0 60000 65536" name="T43"/>
              <a:gd fmla="*/ 0 60000 65536" name="T44"/>
              <a:gd fmla="*/ 0 60000 65536" name="T45"/>
              <a:gd fmla="*/ 0 60000 65536" name="T46"/>
              <a:gd fmla="*/ 0 60000 65536" name="T47"/>
              <a:gd fmla="*/ 0 w 4371" name="T48"/>
              <a:gd fmla="*/ 0 h 1066" name="T49"/>
              <a:gd fmla="*/ 4371 w 4371" name="T50"/>
              <a:gd fmla="*/ 1066 h 1066" name="T51"/>
            </a:gdLst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b="T51" l="T48" r="T50" t="T49"/>
            <a:pathLst>
              <a:path h="1066" w="4371">
                <a:moveTo>
                  <a:pt x="0" y="845"/>
                </a:moveTo>
                <a:lnTo>
                  <a:pt x="1523" y="313"/>
                </a:lnTo>
                <a:lnTo>
                  <a:pt x="1610" y="617"/>
                </a:lnTo>
                <a:lnTo>
                  <a:pt x="2720" y="243"/>
                </a:lnTo>
                <a:lnTo>
                  <a:pt x="2784" y="538"/>
                </a:lnTo>
                <a:lnTo>
                  <a:pt x="3882" y="266"/>
                </a:lnTo>
                <a:lnTo>
                  <a:pt x="3795" y="0"/>
                </a:lnTo>
                <a:lnTo>
                  <a:pt x="4371" y="269"/>
                </a:lnTo>
                <a:lnTo>
                  <a:pt x="3961" y="832"/>
                </a:lnTo>
                <a:lnTo>
                  <a:pt x="3912" y="542"/>
                </a:lnTo>
                <a:lnTo>
                  <a:pt x="2594" y="921"/>
                </a:lnTo>
                <a:lnTo>
                  <a:pt x="2509" y="620"/>
                </a:lnTo>
                <a:lnTo>
                  <a:pt x="1344" y="968"/>
                </a:lnTo>
                <a:lnTo>
                  <a:pt x="1280" y="666"/>
                </a:lnTo>
                <a:lnTo>
                  <a:pt x="67" y="1066"/>
                </a:lnTo>
                <a:lnTo>
                  <a:pt x="0" y="84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wrap="none">
            <a:flatTx/>
          </a:bodyPr>
          <a:lstStyle/>
          <a:p>
            <a:pPr>
              <a:defRPr/>
            </a:pPr>
            <a:endParaRPr altLang="en-US" lang="zh-CN">
              <a:latin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1403648" y="2444986"/>
            <a:ext cx="1834452" cy="1872208"/>
            <a:chOff x="1403648" y="2139702"/>
            <a:chExt cx="1834452" cy="1872208"/>
          </a:xfrm>
        </p:grpSpPr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403648" y="2830368"/>
              <a:ext cx="1747591" cy="118872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详写内容……点击输入本栏的具体文字，简明扼要的说明分项内容，此为概念图解，请根据您的具体内容酌情修改。</a:t>
              </a:r>
            </a:p>
          </p:txBody>
        </p:sp>
        <p:sp>
          <p:nvSpPr>
            <p:cNvPr id="19" name="文本框 76"/>
            <p:cNvSpPr>
              <a:spLocks noChangeArrowheads="1"/>
            </p:cNvSpPr>
            <p:nvPr/>
          </p:nvSpPr>
          <p:spPr bwMode="auto">
            <a:xfrm>
              <a:off x="2336901" y="2139702"/>
              <a:ext cx="901199" cy="61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 wrap="square">
              <a:spAutoFit/>
            </a:bodyPr>
            <a:lstStyle/>
            <a:p>
              <a:pPr algn="ctr"/>
              <a:r>
                <a:rPr b="1" lang="en-US" sz="3600">
                  <a:solidFill>
                    <a:schemeClr val="tx2"/>
                  </a:solidFill>
                  <a:latin typeface="+mn-ea"/>
                </a:rPr>
                <a:t>01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566228" y="2444986"/>
            <a:ext cx="1759091" cy="1872208"/>
            <a:chOff x="3496294" y="2139702"/>
            <a:chExt cx="1829025" cy="1872208"/>
          </a:xfrm>
        </p:grpSpPr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3496294" y="2811581"/>
              <a:ext cx="1723778" cy="140817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详写内容……点击输入本栏的具体文字，简明扼要的说明分项内容，此为概念图解，请根据您的具体内容酌情修改。</a:t>
              </a:r>
            </a:p>
          </p:txBody>
        </p:sp>
        <p:sp>
          <p:nvSpPr>
            <p:cNvPr id="23" name="文本框 76"/>
            <p:cNvSpPr>
              <a:spLocks noChangeArrowheads="1"/>
            </p:cNvSpPr>
            <p:nvPr/>
          </p:nvSpPr>
          <p:spPr bwMode="auto">
            <a:xfrm>
              <a:off x="4382045" y="2139702"/>
              <a:ext cx="943274" cy="61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 wrap="square">
              <a:spAutoFit/>
            </a:bodyPr>
            <a:lstStyle/>
            <a:p>
              <a:pPr algn="ctr"/>
              <a:r>
                <a:rPr b="1" lang="en-US" smtClean="0" sz="3600">
                  <a:solidFill>
                    <a:schemeClr val="tx2"/>
                  </a:solidFill>
                  <a:latin typeface="+mn-ea"/>
                </a:rPr>
                <a:t>02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5652120" y="2444986"/>
            <a:ext cx="1825750" cy="2042705"/>
            <a:chOff x="5652120" y="2139702"/>
            <a:chExt cx="1825750" cy="2042705"/>
          </a:xfrm>
        </p:grpSpPr>
        <p:sp>
          <p:nvSpPr>
            <p:cNvPr id="26" name="Text Box 16"/>
            <p:cNvSpPr txBox="1">
              <a:spLocks noChangeArrowheads="1"/>
            </p:cNvSpPr>
            <p:nvPr/>
          </p:nvSpPr>
          <p:spPr bwMode="auto">
            <a:xfrm>
              <a:off x="5652121" y="2760479"/>
              <a:ext cx="1655943" cy="140817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详写内容……点击输入本栏的具体文字，简明扼要的说明分项内容，此为概念图解，请根据您的具体内容酌情修改。</a:t>
              </a:r>
            </a:p>
          </p:txBody>
        </p:sp>
        <p:sp>
          <p:nvSpPr>
            <p:cNvPr id="27" name="文本框 76"/>
            <p:cNvSpPr>
              <a:spLocks noChangeArrowheads="1"/>
            </p:cNvSpPr>
            <p:nvPr/>
          </p:nvSpPr>
          <p:spPr bwMode="auto">
            <a:xfrm>
              <a:off x="6588225" y="2139702"/>
              <a:ext cx="889646" cy="61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 wrap="square">
              <a:spAutoFit/>
            </a:bodyPr>
            <a:lstStyle/>
            <a:p>
              <a:pPr algn="ctr"/>
              <a:r>
                <a:rPr b="1" lang="en-US" smtClean="0" sz="3600">
                  <a:solidFill>
                    <a:schemeClr val="tx2"/>
                  </a:solidFill>
                  <a:latin typeface="+mn-ea"/>
                </a:rPr>
                <a:t>03</a:t>
              </a:r>
            </a:p>
          </p:txBody>
        </p:sp>
      </p:grpSp>
    </p:spTree>
    <p:extLst>
      <p:ext uri="{BB962C8B-B14F-4D97-AF65-F5344CB8AC3E}">
        <p14:creationId val="442163705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1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3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"/>
      <p:bldP grpId="0" spid="13"/>
      <p:bldP grpId="0" spid="15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34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" y="991900"/>
            <a:ext cx="7380311" cy="4153187"/>
          </a:xfrm>
          <a:prstGeom prst="rect">
            <a:avLst/>
          </a:prstGeom>
          <a:noFill/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9" y="1614014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年度工作概述</a:t>
              </a: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893964" y="2450466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工作完成情况</a:t>
              </a: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5076056" y="2403654"/>
            <a:ext cx="2972164" cy="503773"/>
            <a:chOff x="6339097" y="3296031"/>
            <a:chExt cx="3744416" cy="511504"/>
          </a:xfrm>
        </p:grpSpPr>
        <p:sp>
          <p:nvSpPr>
            <p:cNvPr id="48" name="圆角矩形 47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898538" y="3336319"/>
              <a:ext cx="2736305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成功项目展示</a:t>
              </a:r>
            </a:p>
          </p:txBody>
        </p:sp>
      </p:grpSp>
      <p:sp>
        <p:nvSpPr>
          <p:cNvPr id="50" name="圆角矩形 49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grpSp>
        <p:nvGrpSpPr>
          <p:cNvPr id="51" name="组合 50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52" name="圆角矩形 51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6898538" y="4221882"/>
              <a:ext cx="2736305" cy="433310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工作存在不足</a:t>
              </a:r>
            </a:p>
          </p:txBody>
        </p:sp>
      </p:grpSp>
      <p:sp>
        <p:nvSpPr>
          <p:cNvPr id="54" name="圆角矩形 53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5</a:t>
            </a:r>
          </a:p>
        </p:txBody>
      </p:sp>
      <p:grpSp>
        <p:nvGrpSpPr>
          <p:cNvPr id="55" name="组合 54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56" name="圆角矩形 55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898669" y="5085978"/>
              <a:ext cx="2736174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明年工作计划</a:t>
              </a:r>
            </a:p>
          </p:txBody>
        </p:sp>
      </p:grpSp>
      <p:sp>
        <p:nvSpPr>
          <p:cNvPr id="58" name="下箭头 57"/>
          <p:cNvSpPr/>
          <p:nvPr/>
        </p:nvSpPr>
        <p:spPr>
          <a:xfrm rot="16200000">
            <a:off x="3602551" y="2404670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53" lIns="68504" rIns="68504" rtlCol="0" tIns="34253"/>
          <a:lstStyle/>
          <a:p>
            <a:pPr algn="ctr"/>
            <a:endParaRPr altLang="en-US" lang="zh-CN"/>
          </a:p>
        </p:txBody>
      </p:sp>
      <p:sp>
        <p:nvSpPr>
          <p:cNvPr id="59" name="TextBox 58"/>
          <p:cNvSpPr txBox="1"/>
          <p:nvPr/>
        </p:nvSpPr>
        <p:spPr>
          <a:xfrm>
            <a:off x="107504" y="627534"/>
            <a:ext cx="2160240" cy="1737278"/>
          </a:xfrm>
          <a:prstGeom prst="rect">
            <a:avLst/>
          </a:prstGeom>
          <a:noFill/>
        </p:spPr>
        <p:txBody>
          <a:bodyPr bIns="45679" lIns="91361" rIns="91361" tIns="45679" wrap="square">
            <a:spAutoFit/>
          </a:bodyPr>
          <a:lstStyle/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138879474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5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6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1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07 -3.33333E-06" pathEditMode="relative" ptsTypes="AA" rAng="0">
                                      <p:cBhvr>
                                        <p:cTn dur="700" fill="hold" id="2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9" nodeType="withEffect" presetClass="path" presetID="56" presetSubtype="0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07 2.96296E-06" pathEditMode="relative" ptsTypes="AA" rAng="0">
                                      <p:cBhvr>
                                        <p:cTn dur="700" fill="hold" id="3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37" nodeType="withEffect" presetClass="path" presetID="56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07 -7.40741E-07" pathEditMode="relative" ptsTypes="AA" rAng="0">
                                      <p:cBhvr>
                                        <p:cTn dur="7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45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4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53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5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8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2" id="6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1" spid="25"/>
      <p:bldP grpId="0" spid="29"/>
      <p:bldP grpId="1" spid="29"/>
      <p:bldP grpId="0" spid="33"/>
      <p:bldP grpId="1" spid="33"/>
      <p:bldP grpId="2" spid="33"/>
      <p:bldP grpId="0" spid="50"/>
      <p:bldP grpId="1" spid="50"/>
      <p:bldP grpId="0" spid="54"/>
      <p:bldP grpId="1" spid="54"/>
      <p:bldP grpId="0" spid="58"/>
      <p:bldP grpId="0" spid="59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descr="FD1DDF730CE4456e89755B07FE1653D0# #Rectangle 13" id="52" name="Rectangle 13"/>
          <p:cNvSpPr>
            <a:spLocks noChangeArrowheads="1"/>
          </p:cNvSpPr>
          <p:nvPr/>
        </p:nvSpPr>
        <p:spPr bwMode="auto">
          <a:xfrm>
            <a:off x="1401224" y="1717066"/>
            <a:ext cx="2378688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单击此处添加简短说明，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添加简短说明文字，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此项的具体说明文字添加此处。</a:t>
            </a:r>
          </a:p>
        </p:txBody>
      </p:sp>
      <p:sp>
        <p:nvSpPr>
          <p:cNvPr descr="FD1DDF730CE4456e89755B07FE1653D0# #Rectangle 13" id="55" name="Rectangle 13"/>
          <p:cNvSpPr>
            <a:spLocks noChangeArrowheads="1"/>
          </p:cNvSpPr>
          <p:nvPr/>
        </p:nvSpPr>
        <p:spPr bwMode="auto">
          <a:xfrm>
            <a:off x="1401224" y="3340692"/>
            <a:ext cx="2378688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单击此处添加简短说明，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添加简短说明文字，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此项的具体说明文字添加此处。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3677" y="1361462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点击输入标题文本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03677" y="2995682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点击输入标题文本</a:t>
            </a:r>
          </a:p>
        </p:txBody>
      </p:sp>
      <p:sp>
        <p:nvSpPr>
          <p:cNvPr descr="FD1DDF730CE4456e89755B07FE1653D0# #Rectangle 13" id="58" name="Rectangle 13"/>
          <p:cNvSpPr>
            <a:spLocks noChangeArrowheads="1"/>
          </p:cNvSpPr>
          <p:nvPr/>
        </p:nvSpPr>
        <p:spPr bwMode="auto">
          <a:xfrm>
            <a:off x="5577687" y="2526987"/>
            <a:ext cx="2378688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单击此处添加简短说明，</a:t>
            </a:r>
          </a:p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添加简短说明文字，</a:t>
            </a:r>
          </a:p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此项的具体说明文字添加此处。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56176" y="2162272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点击输入标题文本</a:t>
            </a:r>
          </a:p>
        </p:txBody>
      </p:sp>
      <p:grpSp>
        <p:nvGrpSpPr>
          <p:cNvPr id="60" name="组合 59"/>
          <p:cNvGrpSpPr/>
          <p:nvPr/>
        </p:nvGrpSpPr>
        <p:grpSpPr>
          <a:xfrm>
            <a:off x="3464073" y="984848"/>
            <a:ext cx="1354818" cy="1354818"/>
            <a:chOff x="1369994" y="2067694"/>
            <a:chExt cx="1584176" cy="1584176"/>
          </a:xfrm>
        </p:grpSpPr>
        <p:sp>
          <p:nvSpPr>
            <p:cNvPr id="61" name="菱形 60"/>
            <p:cNvSpPr/>
            <p:nvPr/>
          </p:nvSpPr>
          <p:spPr>
            <a:xfrm>
              <a:off x="1369994" y="2067694"/>
              <a:ext cx="1584176" cy="1584176"/>
            </a:xfrm>
            <a:prstGeom prst="diamond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 flipH="1">
              <a:off x="1644466" y="2679842"/>
              <a:ext cx="1045439" cy="356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输入文本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269495" y="1801490"/>
            <a:ext cx="1354818" cy="1354818"/>
            <a:chOff x="3029144" y="1491630"/>
            <a:chExt cx="1584176" cy="1584176"/>
          </a:xfrm>
          <a:solidFill>
            <a:schemeClr val="accent1">
              <a:lumMod val="75000"/>
            </a:schemeClr>
          </a:solidFill>
        </p:grpSpPr>
        <p:sp>
          <p:nvSpPr>
            <p:cNvPr id="64" name="菱形 63"/>
            <p:cNvSpPr/>
            <p:nvPr/>
          </p:nvSpPr>
          <p:spPr>
            <a:xfrm>
              <a:off x="3029144" y="1491630"/>
              <a:ext cx="1584176" cy="1584176"/>
            </a:xfrm>
            <a:prstGeom prst="diamond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 flipH="1">
              <a:off x="3329790" y="2103778"/>
              <a:ext cx="1045439" cy="356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输入文本</a:t>
              </a: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3464073" y="2618132"/>
            <a:ext cx="1354818" cy="1354818"/>
            <a:chOff x="4577170" y="2067694"/>
            <a:chExt cx="1584176" cy="1584176"/>
          </a:xfrm>
        </p:grpSpPr>
        <p:sp>
          <p:nvSpPr>
            <p:cNvPr id="67" name="菱形 66"/>
            <p:cNvSpPr/>
            <p:nvPr/>
          </p:nvSpPr>
          <p:spPr>
            <a:xfrm>
              <a:off x="4577170" y="2067694"/>
              <a:ext cx="1584176" cy="1584176"/>
            </a:xfrm>
            <a:prstGeom prst="diamond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 flipH="1">
              <a:off x="4851642" y="2679842"/>
              <a:ext cx="1045439" cy="356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输入文本</a:t>
              </a: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4269495" y="3434775"/>
            <a:ext cx="1354818" cy="1354818"/>
            <a:chOff x="6145277" y="1491630"/>
            <a:chExt cx="1584176" cy="1584176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0" name="菱形 69"/>
            <p:cNvSpPr/>
            <p:nvPr/>
          </p:nvSpPr>
          <p:spPr>
            <a:xfrm>
              <a:off x="6145277" y="1491630"/>
              <a:ext cx="1584176" cy="1584176"/>
            </a:xfrm>
            <a:prstGeom prst="diamond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 flipH="1">
              <a:off x="6383366" y="2103779"/>
              <a:ext cx="1107998" cy="356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输入文本</a:t>
              </a:r>
            </a:p>
          </p:txBody>
        </p:sp>
      </p:grpSp>
      <p:cxnSp>
        <p:nvCxnSpPr>
          <p:cNvPr id="72" name="直接连接符 71"/>
          <p:cNvCxnSpPr>
            <a:stCxn id="61" idx="1"/>
          </p:cNvCxnSpPr>
          <p:nvPr/>
        </p:nvCxnSpPr>
        <p:spPr>
          <a:xfrm flipH="1">
            <a:off x="1259632" y="1662257"/>
            <a:ext cx="2204441" cy="0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H="1">
            <a:off x="1259632" y="3295541"/>
            <a:ext cx="2204441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>
            <a:off x="5624313" y="2478899"/>
            <a:ext cx="2240151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>
            <a:stCxn id="70" idx="3"/>
          </p:cNvCxnSpPr>
          <p:nvPr/>
        </p:nvCxnSpPr>
        <p:spPr>
          <a:xfrm>
            <a:off x="5624313" y="4112184"/>
            <a:ext cx="2260055" cy="0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descr="FD1DDF730CE4456e89755B07FE1653D0# #Rectangle 13" id="76" name="Rectangle 13"/>
          <p:cNvSpPr>
            <a:spLocks noChangeArrowheads="1"/>
          </p:cNvSpPr>
          <p:nvPr/>
        </p:nvSpPr>
        <p:spPr bwMode="auto">
          <a:xfrm>
            <a:off x="5577687" y="4157667"/>
            <a:ext cx="2378688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/>
              <a:buChar char="•"/>
              <a:defRPr sz="32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spcBef>
                <a:spcPct val="20000"/>
              </a:spcBef>
              <a:buFont typeface="Arial"/>
              <a:buChar char="–"/>
              <a:defRPr sz="28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spcBef>
                <a:spcPct val="20000"/>
              </a:spcBef>
              <a:buFont typeface="Arial"/>
              <a:buChar char="•"/>
              <a:defRPr sz="24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spcBef>
                <a:spcPct val="20000"/>
              </a:spcBef>
              <a:buFont typeface="Arial"/>
              <a:buChar char="–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spcBef>
                <a:spcPct val="20000"/>
              </a:spcBef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typeface="Arial"/>
              <a:buChar char="»"/>
              <a:defRPr sz="2000"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单击此处添加简短说明，</a:t>
            </a:r>
          </a:p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添加简短说明文字，</a:t>
            </a:r>
          </a:p>
          <a:p>
            <a:pPr algn="r" eaLnBrk="1" hangingPunct="1">
              <a:spcBef>
                <a:spcPct val="0"/>
              </a:spcBef>
              <a:buNone/>
              <a:defRPr/>
            </a:pPr>
            <a:r>
              <a:rPr altLang="en-US" lang="zh-CN" smtClean="0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此项的具体说明文字添加此处。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56176" y="3792952"/>
            <a:ext cx="1605280" cy="3048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点击输入标题文本</a:t>
            </a:r>
          </a:p>
        </p:txBody>
      </p:sp>
    </p:spTree>
    <p:extLst>
      <p:ext uri="{BB962C8B-B14F-4D97-AF65-F5344CB8AC3E}">
        <p14:creationId val="1243964117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2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1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4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5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2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4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7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6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7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2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3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74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6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2"/>
      <p:bldP grpId="0" spid="55"/>
      <p:bldP grpId="0" spid="56"/>
      <p:bldP grpId="0" spid="57"/>
      <p:bldP grpId="0" spid="58"/>
      <p:bldP grpId="0" spid="59"/>
      <p:bldP grpId="0" spid="76"/>
      <p:bldP grpId="0" spid="77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右箭头 16"/>
          <p:cNvSpPr>
            <a:spLocks noChangeArrowheads="1"/>
          </p:cNvSpPr>
          <p:nvPr/>
        </p:nvSpPr>
        <p:spPr bwMode="auto">
          <a:xfrm>
            <a:off x="2788018" y="1733045"/>
            <a:ext cx="3558591" cy="394495"/>
          </a:xfrm>
          <a:prstGeom prst="rightArrow">
            <a:avLst>
              <a:gd fmla="val 50000" name="adj1"/>
              <a:gd fmla="val 50092" name="adj2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endParaRPr altLang="en-US" b="1" kern="0" lang="zh-CN" sz="19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右箭头 17"/>
          <p:cNvSpPr>
            <a:spLocks noChangeArrowheads="1"/>
          </p:cNvSpPr>
          <p:nvPr/>
        </p:nvSpPr>
        <p:spPr bwMode="auto">
          <a:xfrm flipH="1">
            <a:off x="2919263" y="2324786"/>
            <a:ext cx="3684853" cy="392809"/>
          </a:xfrm>
          <a:prstGeom prst="rightArrow">
            <a:avLst>
              <a:gd fmla="val 50000" name="adj1"/>
              <a:gd fmla="val 50064" name="adj2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endParaRPr altLang="en-US" b="1" kern="0" lang="zh-CN" sz="19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" name="椭圆 18"/>
          <p:cNvSpPr>
            <a:spLocks noChangeArrowheads="1"/>
          </p:cNvSpPr>
          <p:nvPr/>
        </p:nvSpPr>
        <p:spPr bwMode="auto">
          <a:xfrm>
            <a:off x="1043608" y="1240770"/>
            <a:ext cx="1875654" cy="190335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r>
              <a:rPr altLang="en-US" kern="0" lang="zh-CN" sz="19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添加内容</a:t>
            </a:r>
          </a:p>
        </p:txBody>
      </p:sp>
      <p:sp>
        <p:nvSpPr>
          <p:cNvPr id="20" name="椭圆 19"/>
          <p:cNvSpPr>
            <a:spLocks noChangeArrowheads="1"/>
          </p:cNvSpPr>
          <p:nvPr/>
        </p:nvSpPr>
        <p:spPr bwMode="auto">
          <a:xfrm>
            <a:off x="6409739" y="1240770"/>
            <a:ext cx="1877315" cy="1903351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r>
              <a:rPr altLang="en-US" kern="0" lang="zh-CN" sz="19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添加内容</a:t>
            </a:r>
          </a:p>
        </p:txBody>
      </p:sp>
      <p:sp>
        <p:nvSpPr>
          <p:cNvPr id="21" name="矩形 20"/>
          <p:cNvSpPr/>
          <p:nvPr/>
        </p:nvSpPr>
        <p:spPr>
          <a:xfrm>
            <a:off x="3791467" y="1603233"/>
            <a:ext cx="1486900" cy="1245861"/>
          </a:xfrm>
          <a:prstGeom prst="rect">
            <a:avLst/>
          </a:prstGeom>
          <a:solidFill>
            <a:schemeClr val="bg2"/>
          </a:solidFill>
          <a:ln algn="ctr" cap="flat" cmpd="sng" w="3175">
            <a:noFill/>
            <a:prstDash val="solid"/>
          </a:ln>
          <a:effec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r>
              <a:rPr altLang="en-US" kern="0" lang="zh-CN">
                <a:solidFill>
                  <a:srgbClr val="41445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添加内容</a:t>
            </a:r>
          </a:p>
        </p:txBody>
      </p:sp>
      <p:sp>
        <p:nvSpPr>
          <p:cNvPr id="22" name="下箭头 21"/>
          <p:cNvSpPr>
            <a:spLocks noChangeArrowheads="1"/>
          </p:cNvSpPr>
          <p:nvPr/>
        </p:nvSpPr>
        <p:spPr bwMode="auto">
          <a:xfrm>
            <a:off x="4140348" y="3182896"/>
            <a:ext cx="842301" cy="590055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tx2"/>
          </a:solidFill>
          <a:ln>
            <a:noFill/>
          </a:ln>
          <a:effectLst/>
          <a:extLst/>
        </p:spPr>
        <p:txBody>
          <a:bodyPr anchor="ctr" bIns="48084" lIns="96171" rIns="96171" tIns="48084"/>
          <a:lstStyle/>
          <a:p>
            <a:pPr>
              <a:lnSpc>
                <a:spcPct val="120000"/>
              </a:lnSpc>
              <a:defRPr/>
            </a:pPr>
            <a:endParaRPr altLang="en-US" b="1" kern="0" lang="zh-CN" sz="19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1148407" y="3344740"/>
            <a:ext cx="1551692" cy="1284888"/>
          </a:xfrm>
          <a:prstGeom prst="rect">
            <a:avLst/>
          </a:prstGeom>
          <a:noFill/>
        </p:spPr>
        <p:txBody>
          <a:bodyPr bIns="48084" lIns="96171" rIns="96171" tIns="48084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6572686" y="3408804"/>
            <a:ext cx="1553354" cy="1284888"/>
          </a:xfrm>
          <a:prstGeom prst="rect">
            <a:avLst/>
          </a:prstGeom>
          <a:noFill/>
        </p:spPr>
        <p:txBody>
          <a:bodyPr bIns="48084" lIns="96171" rIns="96171" tIns="48084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25" name="TextBox 19"/>
          <p:cNvSpPr txBox="1">
            <a:spLocks noChangeArrowheads="1"/>
          </p:cNvSpPr>
          <p:nvPr/>
        </p:nvSpPr>
        <p:spPr bwMode="auto">
          <a:xfrm>
            <a:off x="4084828" y="3965141"/>
            <a:ext cx="1177890" cy="681384"/>
          </a:xfrm>
          <a:prstGeom prst="rect">
            <a:avLst/>
          </a:prstGeom>
          <a:noFill/>
          <a:ln>
            <a:noFill/>
          </a:ln>
          <a:extLst/>
        </p:spPr>
        <p:txBody>
          <a:bodyPr bIns="48084" lIns="96171" rIns="96171" tIns="4808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typeface="宋体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altLang="en-US" kern="0" lang="zh-CN" sz="1600">
                <a:solidFill>
                  <a:srgbClr val="4D4D4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</p:spTree>
    <p:extLst>
      <p:ext uri="{BB962C8B-B14F-4D97-AF65-F5344CB8AC3E}">
        <p14:creationId val="2073463070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1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Right)" transition="in">
                                      <p:cBhvr>
                                        <p:cTn dur="500" id="23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5" nodeType="afterEffect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0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6" nodeType="after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500" id="38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500" id="4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500" id="44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19"/>
      <p:bldP grpId="0" spid="20"/>
      <p:bldP grpId="0" spid="21"/>
      <p:bldP grpId="0" spid="22"/>
      <p:bldP grpId="0" spid="23"/>
      <p:bldP grpId="0" spid="24"/>
      <p:bldP grpId="0" spid="2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" name="TextBox 28"/>
          <p:cNvSpPr txBox="1"/>
          <p:nvPr/>
        </p:nvSpPr>
        <p:spPr>
          <a:xfrm>
            <a:off x="1025957" y="3586226"/>
            <a:ext cx="842415" cy="464784"/>
          </a:xfrm>
          <a:prstGeom prst="rect">
            <a:avLst/>
          </a:prstGeom>
          <a:noFill/>
        </p:spPr>
        <p:txBody>
          <a:bodyPr anchor="ctr" bIns="34272" lIns="68543" rIns="68543" rtlCol="0" tIns="34272" wrap="square">
            <a:spAutoFit/>
          </a:bodyPr>
          <a:lstStyle>
            <a:defPPr>
              <a:defRPr lang="zh-CN"/>
            </a:defPPr>
            <a:lvl1pPr algn="ctr">
              <a:defRPr>
                <a:gradFill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</a:rPr>
              <a:t>点击添加</a:t>
            </a:r>
          </a:p>
          <a:p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</a:rPr>
              <a:t>文字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23749" y="2475563"/>
            <a:ext cx="1193420" cy="662904"/>
          </a:xfrm>
          <a:prstGeom prst="rect">
            <a:avLst/>
          </a:prstGeom>
          <a:noFill/>
        </p:spPr>
        <p:txBody>
          <a:bodyPr anchor="ctr" bIns="34272" lIns="68543" rIns="68543" rtlCol="0" tIns="34272" wrap="square">
            <a:spAutoFit/>
          </a:bodyPr>
          <a:lstStyle/>
          <a:p>
            <a:pPr algn="ctr"/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</a:t>
            </a:r>
          </a:p>
          <a:p>
            <a:pPr algn="ctr"/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文字点击添加</a:t>
            </a:r>
          </a:p>
          <a:p>
            <a:pPr algn="ctr"/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文字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07913" y="3410851"/>
            <a:ext cx="842415" cy="464784"/>
          </a:xfrm>
          <a:prstGeom prst="rect">
            <a:avLst/>
          </a:prstGeom>
          <a:noFill/>
        </p:spPr>
        <p:txBody>
          <a:bodyPr anchor="ctr" bIns="34272" lIns="68543" rIns="68543" rtlCol="0" tIns="34272" wrap="square">
            <a:spAutoFit/>
          </a:bodyPr>
          <a:lstStyle>
            <a:defPPr>
              <a:defRPr lang="zh-CN"/>
            </a:defPPr>
            <a:lvl1pPr algn="ctr">
              <a:defRPr sz="1600">
                <a:gradFill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16200000" scaled="1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</a:rPr>
              <a:t>点击添加</a:t>
            </a:r>
          </a:p>
          <a:p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</a:rPr>
              <a:t>文字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89429" y="2599923"/>
            <a:ext cx="1193420" cy="464784"/>
          </a:xfrm>
          <a:prstGeom prst="rect">
            <a:avLst/>
          </a:prstGeom>
          <a:noFill/>
        </p:spPr>
        <p:txBody>
          <a:bodyPr anchor="ctr" bIns="34272" lIns="68543" rIns="68543" rtlCol="0" tIns="34272" wrap="square">
            <a:spAutoFit/>
          </a:bodyPr>
          <a:lstStyle/>
          <a:p>
            <a:pPr algn="ctr"/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</a:t>
            </a:r>
          </a:p>
          <a:p>
            <a:pPr algn="ctr"/>
            <a:r>
              <a:rPr altLang="en-US" lang="zh-CN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文字点击</a:t>
            </a:r>
          </a:p>
        </p:txBody>
      </p:sp>
      <p:sp>
        <p:nvSpPr>
          <p:cNvPr id="33" name="矩形 32"/>
          <p:cNvSpPr/>
          <p:nvPr/>
        </p:nvSpPr>
        <p:spPr>
          <a:xfrm>
            <a:off x="6300192" y="1934455"/>
            <a:ext cx="2150220" cy="3154644"/>
          </a:xfrm>
          <a:prstGeom prst="rect">
            <a:avLst/>
          </a:prstGeom>
        </p:spPr>
        <p:txBody>
          <a:bodyPr bIns="34272" lIns="68543" rIns="68543" tIns="34272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点击添加小标题</a:t>
            </a:r>
          </a:p>
          <a:p>
            <a:pPr>
              <a:lnSpc>
                <a:spcPct val="150000"/>
              </a:lnSpc>
            </a:pPr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  <a:p>
            <a:pPr>
              <a:lnSpc>
                <a:spcPct val="150000"/>
              </a:lnSpc>
            </a:pPr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  <p:sp>
        <p:nvSpPr>
          <p:cNvPr id="35" name="Freeform 4"/>
          <p:cNvSpPr/>
          <p:nvPr/>
        </p:nvSpPr>
        <p:spPr bwMode="auto">
          <a:xfrm>
            <a:off x="1838595" y="1941795"/>
            <a:ext cx="1746805" cy="1747374"/>
          </a:xfrm>
          <a:custGeom>
            <a:rect b="b" l="l" r="r" t="t"/>
            <a:pathLst>
              <a:path h="2628031" w="2628619">
                <a:moveTo>
                  <a:pt x="1316980" y="400615"/>
                </a:moveTo>
                <a:cubicBezTo>
                  <a:pt x="813885" y="400615"/>
                  <a:pt x="406046" y="809559"/>
                  <a:pt x="406046" y="1314016"/>
                </a:cubicBezTo>
                <a:cubicBezTo>
                  <a:pt x="406046" y="1818473"/>
                  <a:pt x="813885" y="2227417"/>
                  <a:pt x="1316980" y="2227417"/>
                </a:cubicBezTo>
                <a:cubicBezTo>
                  <a:pt x="1820075" y="2227417"/>
                  <a:pt x="2227914" y="1818473"/>
                  <a:pt x="2227914" y="1314016"/>
                </a:cubicBezTo>
                <a:cubicBezTo>
                  <a:pt x="2227914" y="809559"/>
                  <a:pt x="1820075" y="400615"/>
                  <a:pt x="1316980" y="400615"/>
                </a:cubicBezTo>
                <a:close/>
                <a:moveTo>
                  <a:pt x="1151586" y="0"/>
                </a:moveTo>
                <a:lnTo>
                  <a:pt x="1254227" y="145306"/>
                </a:lnTo>
                <a:lnTo>
                  <a:pt x="1316813" y="142801"/>
                </a:lnTo>
                <a:lnTo>
                  <a:pt x="1379399" y="145306"/>
                </a:lnTo>
                <a:lnTo>
                  <a:pt x="1482041" y="0"/>
                </a:lnTo>
                <a:lnTo>
                  <a:pt x="1522096" y="5011"/>
                </a:lnTo>
                <a:lnTo>
                  <a:pt x="1564654" y="12526"/>
                </a:lnTo>
                <a:lnTo>
                  <a:pt x="1617227" y="182885"/>
                </a:lnTo>
                <a:lnTo>
                  <a:pt x="1679813" y="200422"/>
                </a:lnTo>
                <a:lnTo>
                  <a:pt x="1707351" y="210443"/>
                </a:lnTo>
                <a:lnTo>
                  <a:pt x="1737392" y="220464"/>
                </a:lnTo>
                <a:lnTo>
                  <a:pt x="1880089" y="115243"/>
                </a:lnTo>
                <a:lnTo>
                  <a:pt x="1917640" y="132780"/>
                </a:lnTo>
                <a:lnTo>
                  <a:pt x="1955192" y="152822"/>
                </a:lnTo>
                <a:lnTo>
                  <a:pt x="1952689" y="333201"/>
                </a:lnTo>
                <a:lnTo>
                  <a:pt x="2002758" y="368275"/>
                </a:lnTo>
                <a:lnTo>
                  <a:pt x="2027792" y="388317"/>
                </a:lnTo>
                <a:lnTo>
                  <a:pt x="2052827" y="405854"/>
                </a:lnTo>
                <a:lnTo>
                  <a:pt x="2223061" y="348233"/>
                </a:lnTo>
                <a:lnTo>
                  <a:pt x="2253102" y="378296"/>
                </a:lnTo>
                <a:lnTo>
                  <a:pt x="2283144" y="408360"/>
                </a:lnTo>
                <a:lnTo>
                  <a:pt x="2225564" y="578718"/>
                </a:lnTo>
                <a:lnTo>
                  <a:pt x="2263116" y="626318"/>
                </a:lnTo>
                <a:lnTo>
                  <a:pt x="2298164" y="678929"/>
                </a:lnTo>
                <a:lnTo>
                  <a:pt x="2475909" y="676424"/>
                </a:lnTo>
                <a:lnTo>
                  <a:pt x="2495937" y="711498"/>
                </a:lnTo>
                <a:lnTo>
                  <a:pt x="2515964" y="749077"/>
                </a:lnTo>
                <a:lnTo>
                  <a:pt x="2408316" y="891877"/>
                </a:lnTo>
                <a:lnTo>
                  <a:pt x="2428343" y="952004"/>
                </a:lnTo>
                <a:lnTo>
                  <a:pt x="2438357" y="984572"/>
                </a:lnTo>
                <a:lnTo>
                  <a:pt x="2445868" y="1014636"/>
                </a:lnTo>
                <a:lnTo>
                  <a:pt x="2616102" y="1067246"/>
                </a:lnTo>
                <a:lnTo>
                  <a:pt x="2628619" y="1149920"/>
                </a:lnTo>
                <a:lnTo>
                  <a:pt x="2483419" y="1252637"/>
                </a:lnTo>
                <a:lnTo>
                  <a:pt x="2485923" y="1312763"/>
                </a:lnTo>
                <a:lnTo>
                  <a:pt x="2483419" y="1375395"/>
                </a:lnTo>
                <a:lnTo>
                  <a:pt x="2628619" y="1478111"/>
                </a:lnTo>
                <a:lnTo>
                  <a:pt x="2623612" y="1520701"/>
                </a:lnTo>
                <a:lnTo>
                  <a:pt x="2616102" y="1560785"/>
                </a:lnTo>
                <a:lnTo>
                  <a:pt x="2445868" y="1615901"/>
                </a:lnTo>
                <a:lnTo>
                  <a:pt x="2428343" y="1676028"/>
                </a:lnTo>
                <a:lnTo>
                  <a:pt x="2418330" y="1706091"/>
                </a:lnTo>
                <a:lnTo>
                  <a:pt x="2408316" y="1736154"/>
                </a:lnTo>
                <a:lnTo>
                  <a:pt x="2515964" y="1878955"/>
                </a:lnTo>
                <a:lnTo>
                  <a:pt x="2495937" y="1916534"/>
                </a:lnTo>
                <a:lnTo>
                  <a:pt x="2475909" y="1951608"/>
                </a:lnTo>
                <a:lnTo>
                  <a:pt x="2298164" y="1949102"/>
                </a:lnTo>
                <a:lnTo>
                  <a:pt x="2263116" y="2001713"/>
                </a:lnTo>
                <a:lnTo>
                  <a:pt x="2245592" y="2026766"/>
                </a:lnTo>
                <a:lnTo>
                  <a:pt x="2225564" y="2049313"/>
                </a:lnTo>
                <a:lnTo>
                  <a:pt x="2283144" y="2219672"/>
                </a:lnTo>
                <a:lnTo>
                  <a:pt x="2253102" y="2252240"/>
                </a:lnTo>
                <a:lnTo>
                  <a:pt x="2223061" y="2282304"/>
                </a:lnTo>
                <a:lnTo>
                  <a:pt x="2052827" y="2224682"/>
                </a:lnTo>
                <a:lnTo>
                  <a:pt x="2002758" y="2262261"/>
                </a:lnTo>
                <a:lnTo>
                  <a:pt x="1952689" y="2297335"/>
                </a:lnTo>
                <a:lnTo>
                  <a:pt x="1955192" y="2475210"/>
                </a:lnTo>
                <a:lnTo>
                  <a:pt x="1917640" y="2495252"/>
                </a:lnTo>
                <a:lnTo>
                  <a:pt x="1880089" y="2512789"/>
                </a:lnTo>
                <a:lnTo>
                  <a:pt x="1737392" y="2407567"/>
                </a:lnTo>
                <a:lnTo>
                  <a:pt x="1679813" y="2427609"/>
                </a:lnTo>
                <a:lnTo>
                  <a:pt x="1647268" y="2435125"/>
                </a:lnTo>
                <a:lnTo>
                  <a:pt x="1617227" y="2445146"/>
                </a:lnTo>
                <a:lnTo>
                  <a:pt x="1564654" y="2615505"/>
                </a:lnTo>
                <a:lnTo>
                  <a:pt x="1482041" y="2628031"/>
                </a:lnTo>
                <a:lnTo>
                  <a:pt x="1379399" y="2482725"/>
                </a:lnTo>
                <a:lnTo>
                  <a:pt x="1316813" y="2482725"/>
                </a:lnTo>
                <a:lnTo>
                  <a:pt x="1254227" y="2482725"/>
                </a:lnTo>
                <a:lnTo>
                  <a:pt x="1151586" y="2628031"/>
                </a:lnTo>
                <a:lnTo>
                  <a:pt x="1109027" y="2623021"/>
                </a:lnTo>
                <a:lnTo>
                  <a:pt x="1066469" y="2615505"/>
                </a:lnTo>
                <a:lnTo>
                  <a:pt x="1013896" y="2445146"/>
                </a:lnTo>
                <a:lnTo>
                  <a:pt x="953813" y="2427609"/>
                </a:lnTo>
                <a:lnTo>
                  <a:pt x="923772" y="2417588"/>
                </a:lnTo>
                <a:lnTo>
                  <a:pt x="896234" y="2407567"/>
                </a:lnTo>
                <a:lnTo>
                  <a:pt x="753538" y="2512789"/>
                </a:lnTo>
                <a:lnTo>
                  <a:pt x="715986" y="2495252"/>
                </a:lnTo>
                <a:lnTo>
                  <a:pt x="678434" y="2475210"/>
                </a:lnTo>
                <a:lnTo>
                  <a:pt x="680938" y="2297335"/>
                </a:lnTo>
                <a:lnTo>
                  <a:pt x="630869" y="2262261"/>
                </a:lnTo>
                <a:lnTo>
                  <a:pt x="605834" y="2242219"/>
                </a:lnTo>
                <a:lnTo>
                  <a:pt x="580800" y="2224682"/>
                </a:lnTo>
                <a:lnTo>
                  <a:pt x="410566" y="2282304"/>
                </a:lnTo>
                <a:lnTo>
                  <a:pt x="380524" y="2252240"/>
                </a:lnTo>
                <a:lnTo>
                  <a:pt x="350483" y="2219672"/>
                </a:lnTo>
                <a:lnTo>
                  <a:pt x="408062" y="2049313"/>
                </a:lnTo>
                <a:lnTo>
                  <a:pt x="370510" y="2001713"/>
                </a:lnTo>
                <a:lnTo>
                  <a:pt x="335462" y="1949102"/>
                </a:lnTo>
                <a:lnTo>
                  <a:pt x="157717" y="1951608"/>
                </a:lnTo>
                <a:lnTo>
                  <a:pt x="137690" y="1916534"/>
                </a:lnTo>
                <a:lnTo>
                  <a:pt x="117662" y="1878955"/>
                </a:lnTo>
                <a:lnTo>
                  <a:pt x="225310" y="1736154"/>
                </a:lnTo>
                <a:lnTo>
                  <a:pt x="205283" y="1676028"/>
                </a:lnTo>
                <a:lnTo>
                  <a:pt x="195269" y="1645964"/>
                </a:lnTo>
                <a:lnTo>
                  <a:pt x="187759" y="1615901"/>
                </a:lnTo>
                <a:lnTo>
                  <a:pt x="15021" y="1560785"/>
                </a:lnTo>
                <a:lnTo>
                  <a:pt x="0" y="1478111"/>
                </a:lnTo>
                <a:lnTo>
                  <a:pt x="150207" y="1375395"/>
                </a:lnTo>
                <a:lnTo>
                  <a:pt x="147703" y="1312763"/>
                </a:lnTo>
                <a:lnTo>
                  <a:pt x="150207" y="1252637"/>
                </a:lnTo>
                <a:lnTo>
                  <a:pt x="0" y="1149920"/>
                </a:lnTo>
                <a:lnTo>
                  <a:pt x="7510" y="1107331"/>
                </a:lnTo>
                <a:lnTo>
                  <a:pt x="15021" y="1067246"/>
                </a:lnTo>
                <a:lnTo>
                  <a:pt x="187759" y="1014636"/>
                </a:lnTo>
                <a:lnTo>
                  <a:pt x="205283" y="952004"/>
                </a:lnTo>
                <a:lnTo>
                  <a:pt x="215297" y="921941"/>
                </a:lnTo>
                <a:lnTo>
                  <a:pt x="225310" y="891877"/>
                </a:lnTo>
                <a:lnTo>
                  <a:pt x="117662" y="749077"/>
                </a:lnTo>
                <a:lnTo>
                  <a:pt x="137690" y="711498"/>
                </a:lnTo>
                <a:lnTo>
                  <a:pt x="157717" y="676424"/>
                </a:lnTo>
                <a:lnTo>
                  <a:pt x="335462" y="678929"/>
                </a:lnTo>
                <a:lnTo>
                  <a:pt x="370510" y="626318"/>
                </a:lnTo>
                <a:lnTo>
                  <a:pt x="388034" y="601266"/>
                </a:lnTo>
                <a:lnTo>
                  <a:pt x="408062" y="578718"/>
                </a:lnTo>
                <a:lnTo>
                  <a:pt x="350483" y="408360"/>
                </a:lnTo>
                <a:lnTo>
                  <a:pt x="380524" y="378296"/>
                </a:lnTo>
                <a:lnTo>
                  <a:pt x="410566" y="348233"/>
                </a:lnTo>
                <a:lnTo>
                  <a:pt x="580800" y="405854"/>
                </a:lnTo>
                <a:lnTo>
                  <a:pt x="630869" y="368275"/>
                </a:lnTo>
                <a:lnTo>
                  <a:pt x="680938" y="333201"/>
                </a:lnTo>
                <a:lnTo>
                  <a:pt x="678434" y="152822"/>
                </a:lnTo>
                <a:lnTo>
                  <a:pt x="715986" y="132780"/>
                </a:lnTo>
                <a:lnTo>
                  <a:pt x="753538" y="115243"/>
                </a:lnTo>
                <a:lnTo>
                  <a:pt x="896234" y="220464"/>
                </a:lnTo>
                <a:lnTo>
                  <a:pt x="953813" y="200422"/>
                </a:lnTo>
                <a:lnTo>
                  <a:pt x="983855" y="190401"/>
                </a:lnTo>
                <a:lnTo>
                  <a:pt x="1013896" y="182885"/>
                </a:lnTo>
                <a:lnTo>
                  <a:pt x="1066469" y="12526"/>
                </a:lnTo>
                <a:close/>
              </a:path>
            </a:pathLst>
          </a:custGeom>
          <a:solidFill>
            <a:schemeClr val="tx2"/>
          </a:solidFill>
          <a:ln algn="ctr" cap="flat" cmpd="sng" w="3175">
            <a:noFill/>
            <a:prstDash val="solid"/>
          </a:ln>
          <a:effectLst/>
          <a:extLst/>
        </p:spPr>
        <p:txBody>
          <a:bodyPr anchor="ctr" bIns="34272" lIns="0" rIns="0" tIns="34272"/>
          <a:lstStyle/>
          <a:p>
            <a:pPr algn="ctr" defTabSz="685434" fontAlgn="base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defRPr/>
            </a:pPr>
            <a:endParaRPr kern="0" lang="en-US" sz="21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6" name="Freeform 6"/>
          <p:cNvSpPr/>
          <p:nvPr/>
        </p:nvSpPr>
        <p:spPr bwMode="auto">
          <a:xfrm>
            <a:off x="3330306" y="2894186"/>
            <a:ext cx="1380704" cy="1381156"/>
          </a:xfrm>
          <a:custGeom>
            <a:rect b="b" l="l" r="r" t="t"/>
            <a:pathLst>
              <a:path h="1487615" w="1487948">
                <a:moveTo>
                  <a:pt x="743975" y="297790"/>
                </a:moveTo>
                <a:cubicBezTo>
                  <a:pt x="496116" y="297790"/>
                  <a:pt x="295186" y="497479"/>
                  <a:pt x="295186" y="743808"/>
                </a:cubicBezTo>
                <a:cubicBezTo>
                  <a:pt x="295186" y="990137"/>
                  <a:pt x="496116" y="1189826"/>
                  <a:pt x="743975" y="1189826"/>
                </a:cubicBezTo>
                <a:cubicBezTo>
                  <a:pt x="991834" y="1189826"/>
                  <a:pt x="1192764" y="990137"/>
                  <a:pt x="1192764" y="743808"/>
                </a:cubicBezTo>
                <a:cubicBezTo>
                  <a:pt x="1192764" y="497479"/>
                  <a:pt x="991834" y="297790"/>
                  <a:pt x="743975" y="297790"/>
                </a:cubicBezTo>
                <a:close/>
                <a:moveTo>
                  <a:pt x="693753" y="0"/>
                </a:moveTo>
                <a:lnTo>
                  <a:pt x="770837" y="149228"/>
                </a:lnTo>
                <a:lnTo>
                  <a:pt x="801203" y="151560"/>
                </a:lnTo>
                <a:lnTo>
                  <a:pt x="829233" y="153891"/>
                </a:lnTo>
                <a:lnTo>
                  <a:pt x="857264" y="158555"/>
                </a:lnTo>
                <a:lnTo>
                  <a:pt x="885294" y="163218"/>
                </a:lnTo>
                <a:lnTo>
                  <a:pt x="997416" y="41970"/>
                </a:lnTo>
                <a:lnTo>
                  <a:pt x="1018439" y="48965"/>
                </a:lnTo>
                <a:lnTo>
                  <a:pt x="1037126" y="58292"/>
                </a:lnTo>
                <a:lnTo>
                  <a:pt x="1076835" y="74614"/>
                </a:lnTo>
                <a:lnTo>
                  <a:pt x="1069828" y="240164"/>
                </a:lnTo>
                <a:lnTo>
                  <a:pt x="1093186" y="256485"/>
                </a:lnTo>
                <a:lnTo>
                  <a:pt x="1116545" y="272807"/>
                </a:lnTo>
                <a:lnTo>
                  <a:pt x="1139904" y="291461"/>
                </a:lnTo>
                <a:lnTo>
                  <a:pt x="1160927" y="312446"/>
                </a:lnTo>
                <a:lnTo>
                  <a:pt x="1312758" y="261149"/>
                </a:lnTo>
                <a:lnTo>
                  <a:pt x="1340789" y="298456"/>
                </a:lnTo>
                <a:lnTo>
                  <a:pt x="1352468" y="317109"/>
                </a:lnTo>
                <a:lnTo>
                  <a:pt x="1368819" y="335763"/>
                </a:lnTo>
                <a:lnTo>
                  <a:pt x="1280056" y="468669"/>
                </a:lnTo>
                <a:lnTo>
                  <a:pt x="1287064" y="480327"/>
                </a:lnTo>
                <a:lnTo>
                  <a:pt x="1294071" y="496649"/>
                </a:lnTo>
                <a:lnTo>
                  <a:pt x="1305750" y="522298"/>
                </a:lnTo>
                <a:lnTo>
                  <a:pt x="1315094" y="547946"/>
                </a:lnTo>
                <a:lnTo>
                  <a:pt x="1324437" y="575926"/>
                </a:lnTo>
                <a:lnTo>
                  <a:pt x="1476269" y="608570"/>
                </a:lnTo>
                <a:lnTo>
                  <a:pt x="1483276" y="652872"/>
                </a:lnTo>
                <a:lnTo>
                  <a:pt x="1487948" y="701837"/>
                </a:lnTo>
                <a:lnTo>
                  <a:pt x="1350132" y="774120"/>
                </a:lnTo>
                <a:lnTo>
                  <a:pt x="1347796" y="802100"/>
                </a:lnTo>
                <a:lnTo>
                  <a:pt x="1345460" y="830080"/>
                </a:lnTo>
                <a:lnTo>
                  <a:pt x="1340789" y="855729"/>
                </a:lnTo>
                <a:lnTo>
                  <a:pt x="1333781" y="886040"/>
                </a:lnTo>
                <a:lnTo>
                  <a:pt x="1448238" y="988635"/>
                </a:lnTo>
                <a:lnTo>
                  <a:pt x="1431887" y="1032937"/>
                </a:lnTo>
                <a:lnTo>
                  <a:pt x="1410865" y="1077239"/>
                </a:lnTo>
                <a:lnTo>
                  <a:pt x="1259033" y="1067912"/>
                </a:lnTo>
                <a:lnTo>
                  <a:pt x="1242682" y="1093560"/>
                </a:lnTo>
                <a:lnTo>
                  <a:pt x="1226331" y="1116877"/>
                </a:lnTo>
                <a:lnTo>
                  <a:pt x="1209980" y="1137862"/>
                </a:lnTo>
                <a:lnTo>
                  <a:pt x="1191293" y="1158848"/>
                </a:lnTo>
                <a:lnTo>
                  <a:pt x="1235674" y="1303412"/>
                </a:lnTo>
                <a:lnTo>
                  <a:pt x="1198301" y="1336056"/>
                </a:lnTo>
                <a:lnTo>
                  <a:pt x="1179614" y="1350046"/>
                </a:lnTo>
                <a:lnTo>
                  <a:pt x="1158591" y="1364036"/>
                </a:lnTo>
                <a:lnTo>
                  <a:pt x="1030118" y="1282427"/>
                </a:lnTo>
                <a:lnTo>
                  <a:pt x="1006759" y="1294085"/>
                </a:lnTo>
                <a:lnTo>
                  <a:pt x="981065" y="1305744"/>
                </a:lnTo>
                <a:lnTo>
                  <a:pt x="955370" y="1315071"/>
                </a:lnTo>
                <a:lnTo>
                  <a:pt x="927340" y="1324397"/>
                </a:lnTo>
                <a:lnTo>
                  <a:pt x="892302" y="1475957"/>
                </a:lnTo>
                <a:lnTo>
                  <a:pt x="845584" y="1482952"/>
                </a:lnTo>
                <a:lnTo>
                  <a:pt x="798867" y="1487615"/>
                </a:lnTo>
                <a:lnTo>
                  <a:pt x="728791" y="1350046"/>
                </a:lnTo>
                <a:lnTo>
                  <a:pt x="700761" y="1350046"/>
                </a:lnTo>
                <a:lnTo>
                  <a:pt x="672730" y="1345382"/>
                </a:lnTo>
                <a:lnTo>
                  <a:pt x="642364" y="1343051"/>
                </a:lnTo>
                <a:lnTo>
                  <a:pt x="616669" y="1336056"/>
                </a:lnTo>
                <a:lnTo>
                  <a:pt x="511555" y="1450308"/>
                </a:lnTo>
                <a:lnTo>
                  <a:pt x="488197" y="1443313"/>
                </a:lnTo>
                <a:lnTo>
                  <a:pt x="467174" y="1436318"/>
                </a:lnTo>
                <a:lnTo>
                  <a:pt x="422792" y="1417665"/>
                </a:lnTo>
                <a:lnTo>
                  <a:pt x="429800" y="1259110"/>
                </a:lnTo>
                <a:lnTo>
                  <a:pt x="406441" y="1242788"/>
                </a:lnTo>
                <a:lnTo>
                  <a:pt x="383083" y="1226467"/>
                </a:lnTo>
                <a:lnTo>
                  <a:pt x="362060" y="1210145"/>
                </a:lnTo>
                <a:lnTo>
                  <a:pt x="341037" y="1191491"/>
                </a:lnTo>
                <a:lnTo>
                  <a:pt x="184534" y="1238125"/>
                </a:lnTo>
                <a:lnTo>
                  <a:pt x="156503" y="1205481"/>
                </a:lnTo>
                <a:lnTo>
                  <a:pt x="130809" y="1170506"/>
                </a:lnTo>
                <a:lnTo>
                  <a:pt x="219572" y="1032937"/>
                </a:lnTo>
                <a:lnTo>
                  <a:pt x="207893" y="1007288"/>
                </a:lnTo>
                <a:lnTo>
                  <a:pt x="193877" y="981640"/>
                </a:lnTo>
                <a:lnTo>
                  <a:pt x="182198" y="955991"/>
                </a:lnTo>
                <a:lnTo>
                  <a:pt x="172854" y="928011"/>
                </a:lnTo>
                <a:lnTo>
                  <a:pt x="14015" y="893036"/>
                </a:lnTo>
                <a:lnTo>
                  <a:pt x="7008" y="848734"/>
                </a:lnTo>
                <a:lnTo>
                  <a:pt x="0" y="806763"/>
                </a:lnTo>
                <a:lnTo>
                  <a:pt x="147160" y="732149"/>
                </a:lnTo>
                <a:lnTo>
                  <a:pt x="149496" y="701837"/>
                </a:lnTo>
                <a:lnTo>
                  <a:pt x="151832" y="671525"/>
                </a:lnTo>
                <a:lnTo>
                  <a:pt x="156503" y="643545"/>
                </a:lnTo>
                <a:lnTo>
                  <a:pt x="161175" y="615565"/>
                </a:lnTo>
                <a:lnTo>
                  <a:pt x="39710" y="501312"/>
                </a:lnTo>
                <a:lnTo>
                  <a:pt x="53725" y="461674"/>
                </a:lnTo>
                <a:lnTo>
                  <a:pt x="70076" y="424367"/>
                </a:lnTo>
                <a:lnTo>
                  <a:pt x="238259" y="431362"/>
                </a:lnTo>
                <a:lnTo>
                  <a:pt x="254610" y="408045"/>
                </a:lnTo>
                <a:lnTo>
                  <a:pt x="273297" y="384728"/>
                </a:lnTo>
                <a:lnTo>
                  <a:pt x="289648" y="361411"/>
                </a:lnTo>
                <a:lnTo>
                  <a:pt x="310671" y="340426"/>
                </a:lnTo>
                <a:lnTo>
                  <a:pt x="259282" y="177208"/>
                </a:lnTo>
                <a:lnTo>
                  <a:pt x="289648" y="151560"/>
                </a:lnTo>
                <a:lnTo>
                  <a:pt x="322350" y="128243"/>
                </a:lnTo>
                <a:lnTo>
                  <a:pt x="467174" y="219179"/>
                </a:lnTo>
                <a:lnTo>
                  <a:pt x="492868" y="205188"/>
                </a:lnTo>
                <a:lnTo>
                  <a:pt x="518563" y="193530"/>
                </a:lnTo>
                <a:lnTo>
                  <a:pt x="546593" y="184203"/>
                </a:lnTo>
                <a:lnTo>
                  <a:pt x="574624" y="174876"/>
                </a:lnTo>
                <a:lnTo>
                  <a:pt x="609662" y="9327"/>
                </a:lnTo>
                <a:lnTo>
                  <a:pt x="630685" y="6995"/>
                </a:lnTo>
                <a:lnTo>
                  <a:pt x="651707" y="233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3175">
            <a:noFill/>
            <a:prstDash val="solid"/>
          </a:ln>
          <a:effectLst/>
          <a:extLst/>
        </p:spPr>
        <p:txBody>
          <a:bodyPr anchor="ctr" bIns="34272" lIns="0" rIns="0" tIns="34272"/>
          <a:lstStyle/>
          <a:p>
            <a:pPr algn="ctr" defTabSz="685434" fontAlgn="base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defRPr/>
            </a:pPr>
            <a:endParaRPr kern="0" lang="en-US" sz="2100">
              <a:solidFill>
                <a:srgbClr val="414455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7" name="Freeform 8"/>
          <p:cNvSpPr/>
          <p:nvPr/>
        </p:nvSpPr>
        <p:spPr bwMode="auto">
          <a:xfrm>
            <a:off x="685592" y="3027695"/>
            <a:ext cx="1523907" cy="1523500"/>
          </a:xfrm>
          <a:custGeom>
            <a:rect b="b" l="l" r="r" t="t"/>
            <a:pathLst>
              <a:path h="2080525" w="2075647">
                <a:moveTo>
                  <a:pt x="1036488" y="349870"/>
                </a:moveTo>
                <a:cubicBezTo>
                  <a:pt x="655847" y="349870"/>
                  <a:pt x="347277" y="658371"/>
                  <a:pt x="347277" y="1038927"/>
                </a:cubicBezTo>
                <a:cubicBezTo>
                  <a:pt x="347277" y="1419483"/>
                  <a:pt x="655847" y="1727984"/>
                  <a:pt x="1036488" y="1727984"/>
                </a:cubicBezTo>
                <a:cubicBezTo>
                  <a:pt x="1417129" y="1727984"/>
                  <a:pt x="1725699" y="1419483"/>
                  <a:pt x="1725699" y="1038927"/>
                </a:cubicBezTo>
                <a:cubicBezTo>
                  <a:pt x="1725699" y="658371"/>
                  <a:pt x="1417129" y="349870"/>
                  <a:pt x="1036488" y="349870"/>
                </a:cubicBezTo>
                <a:close/>
                <a:moveTo>
                  <a:pt x="1096908" y="0"/>
                </a:moveTo>
                <a:lnTo>
                  <a:pt x="1138010" y="2569"/>
                </a:lnTo>
                <a:lnTo>
                  <a:pt x="1179112" y="7706"/>
                </a:lnTo>
                <a:lnTo>
                  <a:pt x="1230489" y="174661"/>
                </a:lnTo>
                <a:lnTo>
                  <a:pt x="1261315" y="182367"/>
                </a:lnTo>
                <a:lnTo>
                  <a:pt x="1292142" y="192641"/>
                </a:lnTo>
                <a:lnTo>
                  <a:pt x="1322968" y="200347"/>
                </a:lnTo>
                <a:lnTo>
                  <a:pt x="1353795" y="213190"/>
                </a:lnTo>
                <a:lnTo>
                  <a:pt x="1487376" y="100173"/>
                </a:lnTo>
                <a:lnTo>
                  <a:pt x="1523340" y="118153"/>
                </a:lnTo>
                <a:lnTo>
                  <a:pt x="1559304" y="138702"/>
                </a:lnTo>
                <a:lnTo>
                  <a:pt x="1538753" y="313363"/>
                </a:lnTo>
                <a:lnTo>
                  <a:pt x="1569580" y="333912"/>
                </a:lnTo>
                <a:lnTo>
                  <a:pt x="1595269" y="354460"/>
                </a:lnTo>
                <a:lnTo>
                  <a:pt x="1618388" y="375008"/>
                </a:lnTo>
                <a:lnTo>
                  <a:pt x="1644077" y="398125"/>
                </a:lnTo>
                <a:lnTo>
                  <a:pt x="1811054" y="344186"/>
                </a:lnTo>
                <a:lnTo>
                  <a:pt x="1836742" y="375008"/>
                </a:lnTo>
                <a:lnTo>
                  <a:pt x="1862431" y="405831"/>
                </a:lnTo>
                <a:lnTo>
                  <a:pt x="1777658" y="562512"/>
                </a:lnTo>
                <a:lnTo>
                  <a:pt x="1811054" y="619021"/>
                </a:lnTo>
                <a:lnTo>
                  <a:pt x="1823898" y="647275"/>
                </a:lnTo>
                <a:lnTo>
                  <a:pt x="1839311" y="678097"/>
                </a:lnTo>
                <a:lnTo>
                  <a:pt x="2019132" y="693508"/>
                </a:lnTo>
                <a:lnTo>
                  <a:pt x="2031976" y="732037"/>
                </a:lnTo>
                <a:lnTo>
                  <a:pt x="2042252" y="770565"/>
                </a:lnTo>
                <a:lnTo>
                  <a:pt x="1900964" y="881013"/>
                </a:lnTo>
                <a:lnTo>
                  <a:pt x="1906102" y="914404"/>
                </a:lnTo>
                <a:lnTo>
                  <a:pt x="1911240" y="945226"/>
                </a:lnTo>
                <a:lnTo>
                  <a:pt x="1913808" y="981186"/>
                </a:lnTo>
                <a:lnTo>
                  <a:pt x="1913808" y="1014577"/>
                </a:lnTo>
                <a:lnTo>
                  <a:pt x="2075647" y="1096771"/>
                </a:lnTo>
                <a:lnTo>
                  <a:pt x="2073078" y="1135299"/>
                </a:lnTo>
                <a:lnTo>
                  <a:pt x="2067941" y="1173827"/>
                </a:lnTo>
                <a:lnTo>
                  <a:pt x="1893257" y="1225198"/>
                </a:lnTo>
                <a:lnTo>
                  <a:pt x="1885551" y="1258589"/>
                </a:lnTo>
                <a:lnTo>
                  <a:pt x="1875275" y="1289412"/>
                </a:lnTo>
                <a:lnTo>
                  <a:pt x="1865000" y="1320235"/>
                </a:lnTo>
                <a:lnTo>
                  <a:pt x="1854724" y="1351057"/>
                </a:lnTo>
                <a:lnTo>
                  <a:pt x="1975461" y="1494896"/>
                </a:lnTo>
                <a:lnTo>
                  <a:pt x="1957479" y="1528287"/>
                </a:lnTo>
                <a:lnTo>
                  <a:pt x="1942066" y="1559110"/>
                </a:lnTo>
                <a:lnTo>
                  <a:pt x="1754538" y="1538561"/>
                </a:lnTo>
                <a:lnTo>
                  <a:pt x="1736556" y="1564247"/>
                </a:lnTo>
                <a:lnTo>
                  <a:pt x="1716005" y="1592501"/>
                </a:lnTo>
                <a:lnTo>
                  <a:pt x="1692886" y="1615618"/>
                </a:lnTo>
                <a:lnTo>
                  <a:pt x="1672335" y="1641303"/>
                </a:lnTo>
                <a:lnTo>
                  <a:pt x="1728850" y="1821102"/>
                </a:lnTo>
                <a:lnTo>
                  <a:pt x="1700592" y="1844219"/>
                </a:lnTo>
                <a:lnTo>
                  <a:pt x="1672335" y="1864767"/>
                </a:lnTo>
                <a:lnTo>
                  <a:pt x="1507927" y="1774868"/>
                </a:lnTo>
                <a:lnTo>
                  <a:pt x="1451412" y="1808259"/>
                </a:lnTo>
                <a:lnTo>
                  <a:pt x="1420585" y="1823670"/>
                </a:lnTo>
                <a:lnTo>
                  <a:pt x="1392328" y="1839081"/>
                </a:lnTo>
                <a:lnTo>
                  <a:pt x="1374346" y="2026586"/>
                </a:lnTo>
                <a:lnTo>
                  <a:pt x="1340950" y="2039428"/>
                </a:lnTo>
                <a:lnTo>
                  <a:pt x="1307555" y="2047134"/>
                </a:lnTo>
                <a:lnTo>
                  <a:pt x="1186818" y="1898158"/>
                </a:lnTo>
                <a:lnTo>
                  <a:pt x="1155992" y="1903295"/>
                </a:lnTo>
                <a:lnTo>
                  <a:pt x="1122596" y="1908432"/>
                </a:lnTo>
                <a:lnTo>
                  <a:pt x="1091770" y="1911001"/>
                </a:lnTo>
                <a:lnTo>
                  <a:pt x="1058375" y="1911001"/>
                </a:lnTo>
                <a:lnTo>
                  <a:pt x="971033" y="2080525"/>
                </a:lnTo>
                <a:lnTo>
                  <a:pt x="935069" y="2077957"/>
                </a:lnTo>
                <a:lnTo>
                  <a:pt x="901674" y="2072819"/>
                </a:lnTo>
                <a:lnTo>
                  <a:pt x="845158" y="1890452"/>
                </a:lnTo>
                <a:lnTo>
                  <a:pt x="814332" y="1882747"/>
                </a:lnTo>
                <a:lnTo>
                  <a:pt x="780937" y="1875041"/>
                </a:lnTo>
                <a:lnTo>
                  <a:pt x="750110" y="1864767"/>
                </a:lnTo>
                <a:lnTo>
                  <a:pt x="719284" y="1851924"/>
                </a:lnTo>
                <a:lnTo>
                  <a:pt x="577996" y="1975215"/>
                </a:lnTo>
                <a:lnTo>
                  <a:pt x="544601" y="1959803"/>
                </a:lnTo>
                <a:lnTo>
                  <a:pt x="511205" y="1939255"/>
                </a:lnTo>
                <a:lnTo>
                  <a:pt x="531756" y="1754319"/>
                </a:lnTo>
                <a:lnTo>
                  <a:pt x="506068" y="1733771"/>
                </a:lnTo>
                <a:lnTo>
                  <a:pt x="480379" y="1713223"/>
                </a:lnTo>
                <a:lnTo>
                  <a:pt x="454690" y="1690106"/>
                </a:lnTo>
                <a:lnTo>
                  <a:pt x="431570" y="1669557"/>
                </a:lnTo>
                <a:lnTo>
                  <a:pt x="254318" y="1726065"/>
                </a:lnTo>
                <a:lnTo>
                  <a:pt x="231198" y="1697811"/>
                </a:lnTo>
                <a:lnTo>
                  <a:pt x="208079" y="1666989"/>
                </a:lnTo>
                <a:lnTo>
                  <a:pt x="297989" y="1505170"/>
                </a:lnTo>
                <a:lnTo>
                  <a:pt x="264594" y="1446093"/>
                </a:lnTo>
                <a:lnTo>
                  <a:pt x="249181" y="1417839"/>
                </a:lnTo>
                <a:lnTo>
                  <a:pt x="236336" y="1387017"/>
                </a:lnTo>
                <a:lnTo>
                  <a:pt x="51378" y="1371606"/>
                </a:lnTo>
                <a:lnTo>
                  <a:pt x="41102" y="1338214"/>
                </a:lnTo>
                <a:lnTo>
                  <a:pt x="30827" y="1302255"/>
                </a:lnTo>
                <a:lnTo>
                  <a:pt x="172114" y="1184101"/>
                </a:lnTo>
                <a:lnTo>
                  <a:pt x="166977" y="1153279"/>
                </a:lnTo>
                <a:lnTo>
                  <a:pt x="164408" y="1119888"/>
                </a:lnTo>
                <a:lnTo>
                  <a:pt x="161839" y="1086497"/>
                </a:lnTo>
                <a:lnTo>
                  <a:pt x="159270" y="1053105"/>
                </a:lnTo>
                <a:lnTo>
                  <a:pt x="0" y="970912"/>
                </a:lnTo>
                <a:lnTo>
                  <a:pt x="2569" y="929815"/>
                </a:lnTo>
                <a:lnTo>
                  <a:pt x="7707" y="893855"/>
                </a:lnTo>
                <a:lnTo>
                  <a:pt x="179821" y="842484"/>
                </a:lnTo>
                <a:lnTo>
                  <a:pt x="187528" y="811662"/>
                </a:lnTo>
                <a:lnTo>
                  <a:pt x="200372" y="778271"/>
                </a:lnTo>
                <a:lnTo>
                  <a:pt x="210647" y="747448"/>
                </a:lnTo>
                <a:lnTo>
                  <a:pt x="220923" y="714057"/>
                </a:lnTo>
                <a:lnTo>
                  <a:pt x="105324" y="577924"/>
                </a:lnTo>
                <a:lnTo>
                  <a:pt x="123306" y="544533"/>
                </a:lnTo>
                <a:lnTo>
                  <a:pt x="141288" y="511141"/>
                </a:lnTo>
                <a:lnTo>
                  <a:pt x="321109" y="529121"/>
                </a:lnTo>
                <a:lnTo>
                  <a:pt x="339091" y="503436"/>
                </a:lnTo>
                <a:lnTo>
                  <a:pt x="359642" y="477750"/>
                </a:lnTo>
                <a:lnTo>
                  <a:pt x="380193" y="449496"/>
                </a:lnTo>
                <a:lnTo>
                  <a:pt x="403313" y="426379"/>
                </a:lnTo>
                <a:lnTo>
                  <a:pt x="349366" y="259424"/>
                </a:lnTo>
                <a:lnTo>
                  <a:pt x="380193" y="233738"/>
                </a:lnTo>
                <a:lnTo>
                  <a:pt x="411019" y="205484"/>
                </a:lnTo>
                <a:lnTo>
                  <a:pt x="567720" y="292815"/>
                </a:lnTo>
                <a:lnTo>
                  <a:pt x="624236" y="259424"/>
                </a:lnTo>
                <a:lnTo>
                  <a:pt x="655062" y="244012"/>
                </a:lnTo>
                <a:lnTo>
                  <a:pt x="683320" y="231170"/>
                </a:lnTo>
                <a:lnTo>
                  <a:pt x="698733" y="53940"/>
                </a:lnTo>
                <a:lnTo>
                  <a:pt x="737266" y="41097"/>
                </a:lnTo>
                <a:lnTo>
                  <a:pt x="775799" y="30823"/>
                </a:lnTo>
                <a:lnTo>
                  <a:pt x="886260" y="166956"/>
                </a:lnTo>
                <a:lnTo>
                  <a:pt x="919656" y="161819"/>
                </a:lnTo>
                <a:lnTo>
                  <a:pt x="953051" y="159250"/>
                </a:lnTo>
                <a:lnTo>
                  <a:pt x="983877" y="156682"/>
                </a:lnTo>
                <a:lnTo>
                  <a:pt x="1017273" y="15411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 algn="ctr" cap="flat" cmpd="sng" w="3175">
            <a:noFill/>
            <a:prstDash val="solid"/>
          </a:ln>
          <a:effectLst/>
          <a:extLst/>
        </p:spPr>
        <p:txBody>
          <a:bodyPr anchor="ctr" bIns="34272" lIns="0" rIns="0" tIns="34272"/>
          <a:lstStyle/>
          <a:p>
            <a:pPr algn="ctr" defTabSz="685434" fontAlgn="base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defRPr/>
            </a:pPr>
            <a:endParaRPr kern="0" lang="en-US" sz="21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8" name="Freeform 6"/>
          <p:cNvSpPr/>
          <p:nvPr/>
        </p:nvSpPr>
        <p:spPr bwMode="auto">
          <a:xfrm>
            <a:off x="4443769" y="1996823"/>
            <a:ext cx="1667814" cy="1668361"/>
          </a:xfrm>
          <a:custGeom>
            <a:rect b="b" l="l" r="r" t="t"/>
            <a:pathLst>
              <a:path h="1487615" w="1487948">
                <a:moveTo>
                  <a:pt x="743975" y="297790"/>
                </a:moveTo>
                <a:cubicBezTo>
                  <a:pt x="496116" y="297790"/>
                  <a:pt x="295186" y="497479"/>
                  <a:pt x="295186" y="743808"/>
                </a:cubicBezTo>
                <a:cubicBezTo>
                  <a:pt x="295186" y="990137"/>
                  <a:pt x="496116" y="1189826"/>
                  <a:pt x="743975" y="1189826"/>
                </a:cubicBezTo>
                <a:cubicBezTo>
                  <a:pt x="991834" y="1189826"/>
                  <a:pt x="1192764" y="990137"/>
                  <a:pt x="1192764" y="743808"/>
                </a:cubicBezTo>
                <a:cubicBezTo>
                  <a:pt x="1192764" y="497479"/>
                  <a:pt x="991834" y="297790"/>
                  <a:pt x="743975" y="297790"/>
                </a:cubicBezTo>
                <a:close/>
                <a:moveTo>
                  <a:pt x="693753" y="0"/>
                </a:moveTo>
                <a:lnTo>
                  <a:pt x="770837" y="149228"/>
                </a:lnTo>
                <a:lnTo>
                  <a:pt x="801203" y="151560"/>
                </a:lnTo>
                <a:lnTo>
                  <a:pt x="829233" y="153891"/>
                </a:lnTo>
                <a:lnTo>
                  <a:pt x="857264" y="158555"/>
                </a:lnTo>
                <a:lnTo>
                  <a:pt x="885294" y="163218"/>
                </a:lnTo>
                <a:lnTo>
                  <a:pt x="997416" y="41970"/>
                </a:lnTo>
                <a:lnTo>
                  <a:pt x="1018439" y="48965"/>
                </a:lnTo>
                <a:lnTo>
                  <a:pt x="1037126" y="58292"/>
                </a:lnTo>
                <a:lnTo>
                  <a:pt x="1076835" y="74614"/>
                </a:lnTo>
                <a:lnTo>
                  <a:pt x="1069828" y="240164"/>
                </a:lnTo>
                <a:lnTo>
                  <a:pt x="1093186" y="256485"/>
                </a:lnTo>
                <a:lnTo>
                  <a:pt x="1116545" y="272807"/>
                </a:lnTo>
                <a:lnTo>
                  <a:pt x="1139904" y="291461"/>
                </a:lnTo>
                <a:lnTo>
                  <a:pt x="1160927" y="312446"/>
                </a:lnTo>
                <a:lnTo>
                  <a:pt x="1312758" y="261149"/>
                </a:lnTo>
                <a:lnTo>
                  <a:pt x="1340789" y="298456"/>
                </a:lnTo>
                <a:lnTo>
                  <a:pt x="1352468" y="317109"/>
                </a:lnTo>
                <a:lnTo>
                  <a:pt x="1368819" y="335763"/>
                </a:lnTo>
                <a:lnTo>
                  <a:pt x="1280056" y="468669"/>
                </a:lnTo>
                <a:lnTo>
                  <a:pt x="1287064" y="480327"/>
                </a:lnTo>
                <a:lnTo>
                  <a:pt x="1294071" y="496649"/>
                </a:lnTo>
                <a:lnTo>
                  <a:pt x="1305750" y="522298"/>
                </a:lnTo>
                <a:lnTo>
                  <a:pt x="1315094" y="547946"/>
                </a:lnTo>
                <a:lnTo>
                  <a:pt x="1324437" y="575926"/>
                </a:lnTo>
                <a:lnTo>
                  <a:pt x="1476269" y="608570"/>
                </a:lnTo>
                <a:lnTo>
                  <a:pt x="1483276" y="652872"/>
                </a:lnTo>
                <a:lnTo>
                  <a:pt x="1487948" y="701837"/>
                </a:lnTo>
                <a:lnTo>
                  <a:pt x="1350132" y="774120"/>
                </a:lnTo>
                <a:lnTo>
                  <a:pt x="1347796" y="802100"/>
                </a:lnTo>
                <a:lnTo>
                  <a:pt x="1345460" y="830080"/>
                </a:lnTo>
                <a:lnTo>
                  <a:pt x="1340789" y="855729"/>
                </a:lnTo>
                <a:lnTo>
                  <a:pt x="1333781" y="886040"/>
                </a:lnTo>
                <a:lnTo>
                  <a:pt x="1448238" y="988635"/>
                </a:lnTo>
                <a:lnTo>
                  <a:pt x="1431887" y="1032937"/>
                </a:lnTo>
                <a:lnTo>
                  <a:pt x="1410865" y="1077239"/>
                </a:lnTo>
                <a:lnTo>
                  <a:pt x="1259033" y="1067912"/>
                </a:lnTo>
                <a:lnTo>
                  <a:pt x="1242682" y="1093560"/>
                </a:lnTo>
                <a:lnTo>
                  <a:pt x="1226331" y="1116877"/>
                </a:lnTo>
                <a:lnTo>
                  <a:pt x="1209980" y="1137862"/>
                </a:lnTo>
                <a:lnTo>
                  <a:pt x="1191293" y="1158848"/>
                </a:lnTo>
                <a:lnTo>
                  <a:pt x="1235674" y="1303412"/>
                </a:lnTo>
                <a:lnTo>
                  <a:pt x="1198301" y="1336056"/>
                </a:lnTo>
                <a:lnTo>
                  <a:pt x="1179614" y="1350046"/>
                </a:lnTo>
                <a:lnTo>
                  <a:pt x="1158591" y="1364036"/>
                </a:lnTo>
                <a:lnTo>
                  <a:pt x="1030118" y="1282427"/>
                </a:lnTo>
                <a:lnTo>
                  <a:pt x="1006759" y="1294085"/>
                </a:lnTo>
                <a:lnTo>
                  <a:pt x="981065" y="1305744"/>
                </a:lnTo>
                <a:lnTo>
                  <a:pt x="955370" y="1315071"/>
                </a:lnTo>
                <a:lnTo>
                  <a:pt x="927340" y="1324397"/>
                </a:lnTo>
                <a:lnTo>
                  <a:pt x="892302" y="1475957"/>
                </a:lnTo>
                <a:lnTo>
                  <a:pt x="845584" y="1482952"/>
                </a:lnTo>
                <a:lnTo>
                  <a:pt x="798867" y="1487615"/>
                </a:lnTo>
                <a:lnTo>
                  <a:pt x="728791" y="1350046"/>
                </a:lnTo>
                <a:lnTo>
                  <a:pt x="700761" y="1350046"/>
                </a:lnTo>
                <a:lnTo>
                  <a:pt x="672730" y="1345382"/>
                </a:lnTo>
                <a:lnTo>
                  <a:pt x="642364" y="1343051"/>
                </a:lnTo>
                <a:lnTo>
                  <a:pt x="616669" y="1336056"/>
                </a:lnTo>
                <a:lnTo>
                  <a:pt x="511555" y="1450308"/>
                </a:lnTo>
                <a:lnTo>
                  <a:pt x="488197" y="1443313"/>
                </a:lnTo>
                <a:lnTo>
                  <a:pt x="467174" y="1436318"/>
                </a:lnTo>
                <a:lnTo>
                  <a:pt x="422792" y="1417665"/>
                </a:lnTo>
                <a:lnTo>
                  <a:pt x="429800" y="1259110"/>
                </a:lnTo>
                <a:lnTo>
                  <a:pt x="406441" y="1242788"/>
                </a:lnTo>
                <a:lnTo>
                  <a:pt x="383083" y="1226467"/>
                </a:lnTo>
                <a:lnTo>
                  <a:pt x="362060" y="1210145"/>
                </a:lnTo>
                <a:lnTo>
                  <a:pt x="341037" y="1191491"/>
                </a:lnTo>
                <a:lnTo>
                  <a:pt x="184534" y="1238125"/>
                </a:lnTo>
                <a:lnTo>
                  <a:pt x="156503" y="1205481"/>
                </a:lnTo>
                <a:lnTo>
                  <a:pt x="130809" y="1170506"/>
                </a:lnTo>
                <a:lnTo>
                  <a:pt x="219572" y="1032937"/>
                </a:lnTo>
                <a:lnTo>
                  <a:pt x="207893" y="1007288"/>
                </a:lnTo>
                <a:lnTo>
                  <a:pt x="193877" y="981640"/>
                </a:lnTo>
                <a:lnTo>
                  <a:pt x="182198" y="955991"/>
                </a:lnTo>
                <a:lnTo>
                  <a:pt x="172854" y="928011"/>
                </a:lnTo>
                <a:lnTo>
                  <a:pt x="14015" y="893036"/>
                </a:lnTo>
                <a:lnTo>
                  <a:pt x="7008" y="848734"/>
                </a:lnTo>
                <a:lnTo>
                  <a:pt x="0" y="806763"/>
                </a:lnTo>
                <a:lnTo>
                  <a:pt x="147160" y="732149"/>
                </a:lnTo>
                <a:lnTo>
                  <a:pt x="149496" y="701837"/>
                </a:lnTo>
                <a:lnTo>
                  <a:pt x="151832" y="671525"/>
                </a:lnTo>
                <a:lnTo>
                  <a:pt x="156503" y="643545"/>
                </a:lnTo>
                <a:lnTo>
                  <a:pt x="161175" y="615565"/>
                </a:lnTo>
                <a:lnTo>
                  <a:pt x="39710" y="501312"/>
                </a:lnTo>
                <a:lnTo>
                  <a:pt x="53725" y="461674"/>
                </a:lnTo>
                <a:lnTo>
                  <a:pt x="70076" y="424367"/>
                </a:lnTo>
                <a:lnTo>
                  <a:pt x="238259" y="431362"/>
                </a:lnTo>
                <a:lnTo>
                  <a:pt x="254610" y="408045"/>
                </a:lnTo>
                <a:lnTo>
                  <a:pt x="273297" y="384728"/>
                </a:lnTo>
                <a:lnTo>
                  <a:pt x="289648" y="361411"/>
                </a:lnTo>
                <a:lnTo>
                  <a:pt x="310671" y="340426"/>
                </a:lnTo>
                <a:lnTo>
                  <a:pt x="259282" y="177208"/>
                </a:lnTo>
                <a:lnTo>
                  <a:pt x="289648" y="151560"/>
                </a:lnTo>
                <a:lnTo>
                  <a:pt x="322350" y="128243"/>
                </a:lnTo>
                <a:lnTo>
                  <a:pt x="467174" y="219179"/>
                </a:lnTo>
                <a:lnTo>
                  <a:pt x="492868" y="205188"/>
                </a:lnTo>
                <a:lnTo>
                  <a:pt x="518563" y="193530"/>
                </a:lnTo>
                <a:lnTo>
                  <a:pt x="546593" y="184203"/>
                </a:lnTo>
                <a:lnTo>
                  <a:pt x="574624" y="174876"/>
                </a:lnTo>
                <a:lnTo>
                  <a:pt x="609662" y="9327"/>
                </a:lnTo>
                <a:lnTo>
                  <a:pt x="630685" y="6995"/>
                </a:lnTo>
                <a:lnTo>
                  <a:pt x="651707" y="2332"/>
                </a:lnTo>
                <a:close/>
              </a:path>
            </a:pathLst>
          </a:custGeom>
          <a:solidFill>
            <a:schemeClr val="bg2"/>
          </a:solidFill>
          <a:ln algn="ctr" cap="flat" cmpd="sng" w="3175">
            <a:noFill/>
            <a:prstDash val="solid"/>
          </a:ln>
          <a:effectLst/>
          <a:extLst/>
        </p:spPr>
        <p:txBody>
          <a:bodyPr anchor="ctr" bIns="34272" lIns="0" rIns="0" tIns="34272"/>
          <a:lstStyle/>
          <a:p>
            <a:pPr algn="ctr" defTabSz="685434" fontAlgn="base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</a:pPr>
            <a:endParaRPr kern="0" lang="en-US" sz="2100">
              <a:solidFill>
                <a:sysClr lastClr="FFFFFF" val="window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114597" y="1203598"/>
            <a:ext cx="2880301" cy="347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4" lIns="68567" rIns="68567" rtlCol="0" tIns="34284"/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点击添加小标题</a:t>
            </a:r>
          </a:p>
        </p:txBody>
      </p:sp>
    </p:spTree>
    <p:extLst>
      <p:ext uri="{BB962C8B-B14F-4D97-AF65-F5344CB8AC3E}">
        <p14:creationId val="2673774618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6" presetSubtype="3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12" nodeType="withEffect" presetClass="emph" presetID="8" presetSubtype="0" repeatCount="indefinite">
                                  <p:stCondLst>
                                    <p:cond delay="0"/>
                                  </p:stCondLst>
                                  <p:childTnLst>
                                    <p:animRot by="-86400000">
                                      <p:cBhvr>
                                        <p:cTn dur="8000" fill="hold" id="13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22" nodeType="withEffect" presetClass="emph" presetID="8" presetSubtype="0" repeatCount="indefinite">
                                  <p:stCondLst>
                                    <p:cond delay="1500"/>
                                  </p:stCondLst>
                                  <p:childTnLst>
                                    <p:animRot by="64800000">
                                      <p:cBhvr>
                                        <p:cTn dur="7500" fill="hold" id="23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2" nodeType="withEffect" presetClass="emph" presetID="8" presetSubtype="0" repeatCount="indefinite">
                                  <p:stCondLst>
                                    <p:cond delay="3000"/>
                                  </p:stCondLst>
                                  <p:childTnLst>
                                    <p:animRot by="-108000000">
                                      <p:cBhvr>
                                        <p:cTn dur="7500" fill="hold" id="33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53" presetSubtype="0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42" nodeType="withEffect" presetClass="emph" presetID="8" presetSubtype="0" repeatCount="indefinite">
                                  <p:stCondLst>
                                    <p:cond delay="4500"/>
                                  </p:stCondLst>
                                  <p:childTnLst>
                                    <p:animRot by="86400000">
                                      <p:cBhvr>
                                        <p:cTn dur="7000" fill="hold" id="43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53" presetSubtype="0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2" presetSubtype="8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9"/>
      <p:bldP grpId="0" spid="30"/>
      <p:bldP grpId="0" spid="31"/>
      <p:bldP grpId="0" spid="32"/>
      <p:bldP grpId="0" spid="33"/>
      <p:bldP grpId="0" spid="35"/>
      <p:bldP grpId="1" spid="35"/>
      <p:bldP grpId="0" spid="36"/>
      <p:bldP grpId="1" spid="36"/>
      <p:bldP grpId="0" spid="37"/>
      <p:bldP grpId="1" spid="37"/>
      <p:bldP grpId="0" spid="38"/>
      <p:bldP grpId="1" spid="38"/>
      <p:bldP grpId="0" spid="39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" name="Freeform 105"/>
          <p:cNvSpPr/>
          <p:nvPr/>
        </p:nvSpPr>
        <p:spPr bwMode="auto">
          <a:xfrm>
            <a:off x="4570593" y="3248188"/>
            <a:ext cx="863713" cy="937996"/>
          </a:xfrm>
          <a:custGeom>
            <a:gdLst>
              <a:gd fmla="*/ 0 w 876" name="T0"/>
              <a:gd fmla="*/ 2147483647 h 952" name="T1"/>
              <a:gd fmla="*/ 0 w 876" name="T2"/>
              <a:gd fmla="*/ 2147483647 h 952" name="T3"/>
              <a:gd fmla="*/ 2147483647 w 876" name="T4"/>
              <a:gd fmla="*/ 2147483647 h 952" name="T5"/>
              <a:gd fmla="*/ 2147483647 w 876" name="T6"/>
              <a:gd fmla="*/ 0 h 952" name="T7"/>
              <a:gd fmla="*/ 2147483647 w 876" name="T8"/>
              <a:gd fmla="*/ 0 h 952" name="T9"/>
              <a:gd fmla="*/ 2147483647 w 876" name="T10"/>
              <a:gd fmla="*/ 2147483647 h 952" name="T11"/>
              <a:gd fmla="*/ 0 w 876" name="T12"/>
              <a:gd fmla="*/ 2147483647 h 952" name="T13"/>
              <a:gd fmla="*/ 0 60000 65536" name="T14"/>
              <a:gd fmla="*/ 0 60000 65536" name="T15"/>
              <a:gd fmla="*/ 0 60000 65536" name="T16"/>
              <a:gd fmla="*/ 0 60000 65536" name="T17"/>
              <a:gd fmla="*/ 0 60000 65536" name="T18"/>
              <a:gd fmla="*/ 0 60000 65536" name="T19"/>
              <a:gd fmla="*/ 0 60000 65536" name="T20"/>
            </a:gdLst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b="b" l="0" r="r" t="0"/>
            <a:pathLst>
              <a:path h="952" w="876">
                <a:moveTo>
                  <a:pt x="0" y="30"/>
                </a:moveTo>
                <a:lnTo>
                  <a:pt x="0" y="492"/>
                </a:lnTo>
                <a:lnTo>
                  <a:pt x="876" y="952"/>
                </a:lnTo>
                <a:lnTo>
                  <a:pt x="712" y="0"/>
                </a:lnTo>
                <a:lnTo>
                  <a:pt x="378" y="0"/>
                </a:lnTo>
                <a:lnTo>
                  <a:pt x="422" y="252"/>
                </a:lnTo>
                <a:lnTo>
                  <a:pt x="0" y="3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34285" lIns="68571" rIns="68571" tIns="34285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altLang="en-US" lang="zh-CN" sz="1800">
              <a:solidFill>
                <a:prstClr val="black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8" name="Freeform 107"/>
          <p:cNvSpPr/>
          <p:nvPr/>
        </p:nvSpPr>
        <p:spPr bwMode="auto">
          <a:xfrm>
            <a:off x="3563987" y="3248188"/>
            <a:ext cx="866888" cy="937996"/>
          </a:xfrm>
          <a:custGeom>
            <a:gdLst>
              <a:gd fmla="*/ 878 w 878" name="T0"/>
              <a:gd fmla="*/ 30 h 952" name="T1"/>
              <a:gd fmla="*/ 456 w 878" name="T2"/>
              <a:gd fmla="*/ 252 h 952" name="T3"/>
              <a:gd fmla="*/ 498 w 878" name="T4"/>
              <a:gd fmla="*/ 0 h 952" name="T5"/>
              <a:gd fmla="*/ 164 w 878" name="T6"/>
              <a:gd fmla="*/ 0 h 952" name="T7"/>
              <a:gd fmla="*/ 0 w 878" name="T8"/>
              <a:gd fmla="*/ 952 h 952" name="T9"/>
              <a:gd fmla="*/ 878 w 878" name="T10"/>
              <a:gd fmla="*/ 492 h 952" name="T11"/>
              <a:gd fmla="*/ 878 w 878" name="T12"/>
              <a:gd fmla="*/ 30 h 95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952" w="878">
                <a:moveTo>
                  <a:pt x="878" y="30"/>
                </a:moveTo>
                <a:lnTo>
                  <a:pt x="456" y="252"/>
                </a:lnTo>
                <a:lnTo>
                  <a:pt x="498" y="0"/>
                </a:lnTo>
                <a:lnTo>
                  <a:pt x="164" y="0"/>
                </a:lnTo>
                <a:lnTo>
                  <a:pt x="0" y="952"/>
                </a:lnTo>
                <a:lnTo>
                  <a:pt x="878" y="492"/>
                </a:lnTo>
                <a:lnTo>
                  <a:pt x="878" y="3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34285" lIns="68571" rIns="68571" tIns="34285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altLang="en-US" lang="zh-CN" sz="1800">
              <a:solidFill>
                <a:prstClr val="black"/>
              </a:solidFill>
              <a:effectLst>
                <a:outerShdw algn="ctr" blurRad="60007" dir="7680000" dist="310007" kx="1300200" rotWithShape="0" sy="30000">
                  <a:prstClr val="black">
                    <a:alpha val="32000"/>
                  </a:prstClr>
                </a:outerShdw>
              </a:effectLst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69" name="组合 68"/>
          <p:cNvGrpSpPr/>
          <p:nvPr/>
        </p:nvGrpSpPr>
        <p:grpSpPr>
          <a:xfrm>
            <a:off x="2987648" y="1311886"/>
            <a:ext cx="3022994" cy="2874298"/>
            <a:chOff x="3748193" y="2000673"/>
            <a:chExt cx="4030134" cy="3833285"/>
          </a:xfrm>
        </p:grpSpPr>
        <p:sp>
          <p:nvSpPr>
            <p:cNvPr id="70" name="Freeform 104"/>
            <p:cNvSpPr/>
            <p:nvPr/>
          </p:nvSpPr>
          <p:spPr bwMode="auto">
            <a:xfrm>
              <a:off x="5858511" y="4583007"/>
              <a:ext cx="1151467" cy="1250951"/>
            </a:xfrm>
            <a:custGeom>
              <a:gdLst>
                <a:gd fmla="*/ 0 w 876" name="T0"/>
                <a:gd fmla="*/ 2147483647 h 952" name="T1"/>
                <a:gd fmla="*/ 0 w 876" name="T2"/>
                <a:gd fmla="*/ 2147483647 h 952" name="T3"/>
                <a:gd fmla="*/ 2147483647 w 876" name="T4"/>
                <a:gd fmla="*/ 2147483647 h 952" name="T5"/>
                <a:gd fmla="*/ 2147483647 w 876" name="T6"/>
                <a:gd fmla="*/ 0 h 952" name="T7"/>
                <a:gd fmla="*/ 2147483647 w 876" name="T8"/>
                <a:gd fmla="*/ 0 h 952" name="T9"/>
                <a:gd fmla="*/ 2147483647 w 876" name="T10"/>
                <a:gd fmla="*/ 2147483647 h 952" name="T11"/>
                <a:gd fmla="*/ 0 w 876" name="T12"/>
                <a:gd fmla="*/ 2147483647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952" w="876">
                  <a:moveTo>
                    <a:pt x="0" y="30"/>
                  </a:moveTo>
                  <a:lnTo>
                    <a:pt x="0" y="492"/>
                  </a:lnTo>
                  <a:lnTo>
                    <a:pt x="876" y="952"/>
                  </a:lnTo>
                  <a:lnTo>
                    <a:pt x="712" y="0"/>
                  </a:lnTo>
                  <a:lnTo>
                    <a:pt x="378" y="0"/>
                  </a:lnTo>
                  <a:lnTo>
                    <a:pt x="422" y="252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1" name="Freeform 106"/>
            <p:cNvSpPr/>
            <p:nvPr/>
          </p:nvSpPr>
          <p:spPr bwMode="auto">
            <a:xfrm>
              <a:off x="4516545" y="4583007"/>
              <a:ext cx="1155700" cy="1250951"/>
            </a:xfrm>
            <a:custGeom>
              <a:gdLst>
                <a:gd fmla="*/ 2147483647 w 878" name="T0"/>
                <a:gd fmla="*/ 2147483647 h 952" name="T1"/>
                <a:gd fmla="*/ 2147483647 w 878" name="T2"/>
                <a:gd fmla="*/ 2147483647 h 952" name="T3"/>
                <a:gd fmla="*/ 2147483647 w 878" name="T4"/>
                <a:gd fmla="*/ 0 h 952" name="T5"/>
                <a:gd fmla="*/ 2147483647 w 878" name="T6"/>
                <a:gd fmla="*/ 0 h 952" name="T7"/>
                <a:gd fmla="*/ 0 w 878" name="T8"/>
                <a:gd fmla="*/ 2147483647 h 952" name="T9"/>
                <a:gd fmla="*/ 2147483647 w 878" name="T10"/>
                <a:gd fmla="*/ 2147483647 h 952" name="T11"/>
                <a:gd fmla="*/ 2147483647 w 878" name="T12"/>
                <a:gd fmla="*/ 2147483647 h 95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952" w="878">
                  <a:moveTo>
                    <a:pt x="878" y="30"/>
                  </a:moveTo>
                  <a:lnTo>
                    <a:pt x="456" y="252"/>
                  </a:lnTo>
                  <a:lnTo>
                    <a:pt x="498" y="0"/>
                  </a:lnTo>
                  <a:lnTo>
                    <a:pt x="164" y="0"/>
                  </a:lnTo>
                  <a:lnTo>
                    <a:pt x="0" y="952"/>
                  </a:lnTo>
                  <a:lnTo>
                    <a:pt x="878" y="492"/>
                  </a:lnTo>
                  <a:lnTo>
                    <a:pt x="878" y="3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4" name="Freeform 108"/>
            <p:cNvSpPr/>
            <p:nvPr/>
          </p:nvSpPr>
          <p:spPr bwMode="auto">
            <a:xfrm>
              <a:off x="5763260" y="2000673"/>
              <a:ext cx="2015067" cy="2370667"/>
            </a:xfrm>
            <a:custGeom>
              <a:gdLst>
                <a:gd fmla="*/ 2147483647 w 1534" name="T0"/>
                <a:gd fmla="*/ 2147483647 h 1804" name="T1"/>
                <a:gd fmla="*/ 0 w 1534" name="T2"/>
                <a:gd fmla="*/ 0 h 1804" name="T3"/>
                <a:gd fmla="*/ 0 w 1534" name="T4"/>
                <a:gd fmla="*/ 2147483647 h 1804" name="T5"/>
                <a:gd fmla="*/ 2147483647 w 1534" name="T6"/>
                <a:gd fmla="*/ 2147483647 h 1804" name="T7"/>
                <a:gd fmla="*/ 2147483647 w 1534" name="T8"/>
                <a:gd fmla="*/ 2147483647 h 1804" name="T9"/>
                <a:gd fmla="*/ 2147483647 w 1534" name="T10"/>
                <a:gd fmla="*/ 2147483647 h 1804" name="T11"/>
                <a:gd fmla="*/ 2147483647 w 1534" name="T12"/>
                <a:gd fmla="*/ 2147483647 h 1804" name="T13"/>
                <a:gd fmla="*/ 2147483647 w 1534" name="T14"/>
                <a:gd fmla="*/ 2147483647 h 1804" name="T15"/>
                <a:gd fmla="*/ 2147483647 w 1534" name="T16"/>
                <a:gd fmla="*/ 2147483647 h 1804" name="T17"/>
                <a:gd fmla="*/ 2147483647 w 1534" name="T18"/>
                <a:gd fmla="*/ 2147483647 h 1804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b" l="0" r="r" t="0"/>
              <a:pathLst>
                <a:path h="1804" w="1534">
                  <a:moveTo>
                    <a:pt x="474" y="962"/>
                  </a:moveTo>
                  <a:lnTo>
                    <a:pt x="0" y="0"/>
                  </a:lnTo>
                  <a:lnTo>
                    <a:pt x="0" y="700"/>
                  </a:lnTo>
                  <a:lnTo>
                    <a:pt x="246" y="1200"/>
                  </a:lnTo>
                  <a:lnTo>
                    <a:pt x="798" y="1280"/>
                  </a:lnTo>
                  <a:lnTo>
                    <a:pt x="400" y="1670"/>
                  </a:lnTo>
                  <a:lnTo>
                    <a:pt x="422" y="1804"/>
                  </a:lnTo>
                  <a:lnTo>
                    <a:pt x="826" y="1804"/>
                  </a:lnTo>
                  <a:lnTo>
                    <a:pt x="1534" y="1116"/>
                  </a:lnTo>
                  <a:lnTo>
                    <a:pt x="474" y="96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5" name="Freeform 109"/>
            <p:cNvSpPr/>
            <p:nvPr/>
          </p:nvSpPr>
          <p:spPr bwMode="auto">
            <a:xfrm>
              <a:off x="3748193" y="2000673"/>
              <a:ext cx="2015067" cy="2370667"/>
            </a:xfrm>
            <a:custGeom>
              <a:gdLst>
                <a:gd fmla="*/ 2147483647 w 1534" name="T0"/>
                <a:gd fmla="*/ 2147483647 h 1804" name="T1"/>
                <a:gd fmla="*/ 0 w 1534" name="T2"/>
                <a:gd fmla="*/ 2147483647 h 1804" name="T3"/>
                <a:gd fmla="*/ 2147483647 w 1534" name="T4"/>
                <a:gd fmla="*/ 2147483647 h 1804" name="T5"/>
                <a:gd fmla="*/ 2147483647 w 1534" name="T6"/>
                <a:gd fmla="*/ 2147483647 h 1804" name="T7"/>
                <a:gd fmla="*/ 2147483647 w 1534" name="T8"/>
                <a:gd fmla="*/ 2147483647 h 1804" name="T9"/>
                <a:gd fmla="*/ 2147483647 w 1534" name="T10"/>
                <a:gd fmla="*/ 2147483647 h 1804" name="T11"/>
                <a:gd fmla="*/ 2147483647 w 1534" name="T12"/>
                <a:gd fmla="*/ 2147483647 h 1804" name="T13"/>
                <a:gd fmla="*/ 2147483647 w 1534" name="T14"/>
                <a:gd fmla="*/ 2147483647 h 1804" name="T15"/>
                <a:gd fmla="*/ 2147483647 w 1534" name="T16"/>
                <a:gd fmla="*/ 0 h 1804" name="T17"/>
                <a:gd fmla="*/ 2147483647 w 1534" name="T18"/>
                <a:gd fmla="*/ 2147483647 h 1804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</a:gdLst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b="b" l="0" r="r" t="0"/>
              <a:pathLst>
                <a:path h="1804" w="1534">
                  <a:moveTo>
                    <a:pt x="1060" y="962"/>
                  </a:moveTo>
                  <a:lnTo>
                    <a:pt x="0" y="1116"/>
                  </a:lnTo>
                  <a:lnTo>
                    <a:pt x="708" y="1804"/>
                  </a:lnTo>
                  <a:lnTo>
                    <a:pt x="1112" y="1804"/>
                  </a:lnTo>
                  <a:lnTo>
                    <a:pt x="1136" y="1670"/>
                  </a:lnTo>
                  <a:lnTo>
                    <a:pt x="736" y="1280"/>
                  </a:lnTo>
                  <a:lnTo>
                    <a:pt x="1288" y="1200"/>
                  </a:lnTo>
                  <a:lnTo>
                    <a:pt x="1534" y="700"/>
                  </a:lnTo>
                  <a:lnTo>
                    <a:pt x="1534" y="0"/>
                  </a:lnTo>
                  <a:lnTo>
                    <a:pt x="1060" y="96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6" name="Freeform 121"/>
            <p:cNvSpPr/>
            <p:nvPr/>
          </p:nvSpPr>
          <p:spPr bwMode="auto">
            <a:xfrm>
              <a:off x="5462693" y="3837941"/>
              <a:ext cx="254000" cy="251884"/>
            </a:xfrm>
            <a:custGeom>
              <a:gdLst>
                <a:gd fmla="*/ 2147483647 w 192" name="T0"/>
                <a:gd fmla="*/ 2147483647 h 192" name="T1"/>
                <a:gd fmla="*/ 2147483647 w 192" name="T2"/>
                <a:gd fmla="*/ 2147483647 h 192" name="T3"/>
                <a:gd fmla="*/ 2147483647 w 192" name="T4"/>
                <a:gd fmla="*/ 2147483647 h 192" name="T5"/>
                <a:gd fmla="*/ 2147483647 w 192" name="T6"/>
                <a:gd fmla="*/ 2147483647 h 192" name="T7"/>
                <a:gd fmla="*/ 2147483647 w 192" name="T8"/>
                <a:gd fmla="*/ 2147483647 h 192" name="T9"/>
                <a:gd fmla="*/ 2147483647 w 192" name="T10"/>
                <a:gd fmla="*/ 2147483647 h 192" name="T11"/>
                <a:gd fmla="*/ 2147483647 w 192" name="T12"/>
                <a:gd fmla="*/ 2147483647 h 192" name="T13"/>
                <a:gd fmla="*/ 2147483647 w 192" name="T14"/>
                <a:gd fmla="*/ 2147483647 h 192" name="T15"/>
                <a:gd fmla="*/ 2147483647 w 192" name="T16"/>
                <a:gd fmla="*/ 2147483647 h 192" name="T17"/>
                <a:gd fmla="*/ 2147483647 w 192" name="T18"/>
                <a:gd fmla="*/ 2147483647 h 192" name="T19"/>
                <a:gd fmla="*/ 2147483647 w 192" name="T20"/>
                <a:gd fmla="*/ 2147483647 h 192" name="T21"/>
                <a:gd fmla="*/ 2147483647 w 192" name="T22"/>
                <a:gd fmla="*/ 2147483647 h 192" name="T23"/>
                <a:gd fmla="*/ 2147483647 w 192" name="T24"/>
                <a:gd fmla="*/ 2147483647 h 192" name="T25"/>
                <a:gd fmla="*/ 2147483647 w 192" name="T26"/>
                <a:gd fmla="*/ 2147483647 h 192" name="T27"/>
                <a:gd fmla="*/ 2147483647 w 192" name="T28"/>
                <a:gd fmla="*/ 2147483647 h 192" name="T29"/>
                <a:gd fmla="*/ 2147483647 w 192" name="T30"/>
                <a:gd fmla="*/ 2147483647 h 192" name="T31"/>
                <a:gd fmla="*/ 2147483647 w 192" name="T32"/>
                <a:gd fmla="*/ 2147483647 h 192" name="T33"/>
                <a:gd fmla="*/ 2147483647 w 192" name="T34"/>
                <a:gd fmla="*/ 2147483647 h 192" name="T35"/>
                <a:gd fmla="*/ 0 w 192" name="T36"/>
                <a:gd fmla="*/ 2147483647 h 192" name="T37"/>
                <a:gd fmla="*/ 0 w 192" name="T38"/>
                <a:gd fmla="*/ 2147483647 h 192" name="T39"/>
                <a:gd fmla="*/ 2147483647 w 192" name="T40"/>
                <a:gd fmla="*/ 2147483647 h 192" name="T41"/>
                <a:gd fmla="*/ 2147483647 w 192" name="T42"/>
                <a:gd fmla="*/ 2147483647 h 192" name="T43"/>
                <a:gd fmla="*/ 2147483647 w 192" name="T44"/>
                <a:gd fmla="*/ 2147483647 h 192" name="T45"/>
                <a:gd fmla="*/ 2147483647 w 192" name="T46"/>
                <a:gd fmla="*/ 2147483647 h 192" name="T47"/>
                <a:gd fmla="*/ 2147483647 w 192" name="T48"/>
                <a:gd fmla="*/ 2147483647 h 192" name="T49"/>
                <a:gd fmla="*/ 2147483647 w 192" name="T50"/>
                <a:gd fmla="*/ 2147483647 h 192" name="T51"/>
                <a:gd fmla="*/ 2147483647 w 192" name="T52"/>
                <a:gd fmla="*/ 2147483647 h 192" name="T53"/>
                <a:gd fmla="*/ 2147483647 w 192" name="T54"/>
                <a:gd fmla="*/ 0 h 192" name="T55"/>
                <a:gd fmla="*/ 2147483647 w 192" name="T56"/>
                <a:gd fmla="*/ 0 h 192" name="T57"/>
                <a:gd fmla="*/ 2147483647 w 192" name="T58"/>
                <a:gd fmla="*/ 2147483647 h 192" name="T59"/>
                <a:gd fmla="*/ 2147483647 w 192" name="T60"/>
                <a:gd fmla="*/ 2147483647 h 192" name="T61"/>
                <a:gd fmla="*/ 2147483647 w 192" name="T62"/>
                <a:gd fmla="*/ 2147483647 h 192" name="T63"/>
                <a:gd fmla="*/ 2147483647 w 192" name="T64"/>
                <a:gd fmla="*/ 2147483647 h 192" name="T65"/>
                <a:gd fmla="*/ 2147483647 w 192" name="T66"/>
                <a:gd fmla="*/ 2147483647 h 192" name="T67"/>
                <a:gd fmla="*/ 2147483647 w 192" name="T68"/>
                <a:gd fmla="*/ 2147483647 h 192" name="T69"/>
                <a:gd fmla="*/ 2147483647 w 192" name="T70"/>
                <a:gd fmla="*/ 2147483647 h 192" name="T71"/>
                <a:gd fmla="*/ 2147483647 w 192" name="T72"/>
                <a:gd fmla="*/ 2147483647 h 192" name="T73"/>
                <a:gd fmla="*/ 2147483647 w 192" name="T74"/>
                <a:gd fmla="*/ 2147483647 h 192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b" l="0" r="r" t="0"/>
              <a:pathLst>
                <a:path h="192" w="192">
                  <a:moveTo>
                    <a:pt x="192" y="96"/>
                  </a:moveTo>
                  <a:lnTo>
                    <a:pt x="192" y="96"/>
                  </a:lnTo>
                  <a:lnTo>
                    <a:pt x="190" y="116"/>
                  </a:lnTo>
                  <a:lnTo>
                    <a:pt x="184" y="134"/>
                  </a:lnTo>
                  <a:lnTo>
                    <a:pt x="174" y="150"/>
                  </a:lnTo>
                  <a:lnTo>
                    <a:pt x="164" y="164"/>
                  </a:lnTo>
                  <a:lnTo>
                    <a:pt x="150" y="176"/>
                  </a:lnTo>
                  <a:lnTo>
                    <a:pt x="132" y="184"/>
                  </a:lnTo>
                  <a:lnTo>
                    <a:pt x="116" y="190"/>
                  </a:lnTo>
                  <a:lnTo>
                    <a:pt x="96" y="192"/>
                  </a:lnTo>
                  <a:lnTo>
                    <a:pt x="76" y="190"/>
                  </a:lnTo>
                  <a:lnTo>
                    <a:pt x="58" y="184"/>
                  </a:lnTo>
                  <a:lnTo>
                    <a:pt x="42" y="176"/>
                  </a:lnTo>
                  <a:lnTo>
                    <a:pt x="28" y="164"/>
                  </a:lnTo>
                  <a:lnTo>
                    <a:pt x="16" y="150"/>
                  </a:lnTo>
                  <a:lnTo>
                    <a:pt x="8" y="134"/>
                  </a:lnTo>
                  <a:lnTo>
                    <a:pt x="2" y="116"/>
                  </a:lnTo>
                  <a:lnTo>
                    <a:pt x="0" y="96"/>
                  </a:lnTo>
                  <a:lnTo>
                    <a:pt x="2" y="76"/>
                  </a:lnTo>
                  <a:lnTo>
                    <a:pt x="8" y="58"/>
                  </a:lnTo>
                  <a:lnTo>
                    <a:pt x="16" y="42"/>
                  </a:lnTo>
                  <a:lnTo>
                    <a:pt x="28" y="28"/>
                  </a:lnTo>
                  <a:lnTo>
                    <a:pt x="42" y="18"/>
                  </a:lnTo>
                  <a:lnTo>
                    <a:pt x="58" y="8"/>
                  </a:lnTo>
                  <a:lnTo>
                    <a:pt x="76" y="2"/>
                  </a:lnTo>
                  <a:lnTo>
                    <a:pt x="96" y="0"/>
                  </a:lnTo>
                  <a:lnTo>
                    <a:pt x="116" y="2"/>
                  </a:lnTo>
                  <a:lnTo>
                    <a:pt x="132" y="8"/>
                  </a:lnTo>
                  <a:lnTo>
                    <a:pt x="150" y="18"/>
                  </a:lnTo>
                  <a:lnTo>
                    <a:pt x="164" y="28"/>
                  </a:lnTo>
                  <a:lnTo>
                    <a:pt x="174" y="42"/>
                  </a:lnTo>
                  <a:lnTo>
                    <a:pt x="184" y="58"/>
                  </a:lnTo>
                  <a:lnTo>
                    <a:pt x="190" y="76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7" name="Freeform 122"/>
            <p:cNvSpPr/>
            <p:nvPr/>
          </p:nvSpPr>
          <p:spPr bwMode="auto">
            <a:xfrm>
              <a:off x="5765378" y="3774440"/>
              <a:ext cx="315383" cy="315384"/>
            </a:xfrm>
            <a:custGeom>
              <a:gdLst>
                <a:gd fmla="*/ 2147483647 w 240" name="T0"/>
                <a:gd fmla="*/ 2147483647 h 240" name="T1"/>
                <a:gd fmla="*/ 2147483647 w 240" name="T2"/>
                <a:gd fmla="*/ 2147483647 h 240" name="T3"/>
                <a:gd fmla="*/ 2147483647 w 240" name="T4"/>
                <a:gd fmla="*/ 2147483647 h 240" name="T5"/>
                <a:gd fmla="*/ 2147483647 w 240" name="T6"/>
                <a:gd fmla="*/ 2147483647 h 240" name="T7"/>
                <a:gd fmla="*/ 2147483647 w 240" name="T8"/>
                <a:gd fmla="*/ 2147483647 h 240" name="T9"/>
                <a:gd fmla="*/ 2147483647 w 240" name="T10"/>
                <a:gd fmla="*/ 2147483647 h 240" name="T11"/>
                <a:gd fmla="*/ 2147483647 w 240" name="T12"/>
                <a:gd fmla="*/ 2147483647 h 240" name="T13"/>
                <a:gd fmla="*/ 2147483647 w 240" name="T14"/>
                <a:gd fmla="*/ 2147483647 h 240" name="T15"/>
                <a:gd fmla="*/ 2147483647 w 240" name="T16"/>
                <a:gd fmla="*/ 2147483647 h 240" name="T17"/>
                <a:gd fmla="*/ 2147483647 w 240" name="T18"/>
                <a:gd fmla="*/ 2147483647 h 240" name="T19"/>
                <a:gd fmla="*/ 2147483647 w 240" name="T20"/>
                <a:gd fmla="*/ 2147483647 h 240" name="T21"/>
                <a:gd fmla="*/ 2147483647 w 240" name="T22"/>
                <a:gd fmla="*/ 2147483647 h 240" name="T23"/>
                <a:gd fmla="*/ 2147483647 w 240" name="T24"/>
                <a:gd fmla="*/ 2147483647 h 240" name="T25"/>
                <a:gd fmla="*/ 2147483647 w 240" name="T26"/>
                <a:gd fmla="*/ 2147483647 h 240" name="T27"/>
                <a:gd fmla="*/ 2147483647 w 240" name="T28"/>
                <a:gd fmla="*/ 2147483647 h 240" name="T29"/>
                <a:gd fmla="*/ 2147483647 w 240" name="T30"/>
                <a:gd fmla="*/ 2147483647 h 240" name="T31"/>
                <a:gd fmla="*/ 2147483647 w 240" name="T32"/>
                <a:gd fmla="*/ 2147483647 h 240" name="T33"/>
                <a:gd fmla="*/ 2147483647 w 240" name="T34"/>
                <a:gd fmla="*/ 2147483647 h 240" name="T35"/>
                <a:gd fmla="*/ 2147483647 w 240" name="T36"/>
                <a:gd fmla="*/ 2147483647 h 240" name="T37"/>
                <a:gd fmla="*/ 2147483647 w 240" name="T38"/>
                <a:gd fmla="*/ 2147483647 h 240" name="T39"/>
                <a:gd fmla="*/ 2147483647 w 240" name="T40"/>
                <a:gd fmla="*/ 2147483647 h 240" name="T41"/>
                <a:gd fmla="*/ 0 w 240" name="T42"/>
                <a:gd fmla="*/ 2147483647 h 240" name="T43"/>
                <a:gd fmla="*/ 0 w 240" name="T44"/>
                <a:gd fmla="*/ 2147483647 h 240" name="T45"/>
                <a:gd fmla="*/ 0 w 240" name="T46"/>
                <a:gd fmla="*/ 2147483647 h 240" name="T47"/>
                <a:gd fmla="*/ 0 w 240" name="T48"/>
                <a:gd fmla="*/ 2147483647 h 240" name="T49"/>
                <a:gd fmla="*/ 2147483647 w 240" name="T50"/>
                <a:gd fmla="*/ 2147483647 h 240" name="T51"/>
                <a:gd fmla="*/ 2147483647 w 240" name="T52"/>
                <a:gd fmla="*/ 2147483647 h 240" name="T53"/>
                <a:gd fmla="*/ 2147483647 w 240" name="T54"/>
                <a:gd fmla="*/ 2147483647 h 240" name="T55"/>
                <a:gd fmla="*/ 2147483647 w 240" name="T56"/>
                <a:gd fmla="*/ 2147483647 h 240" name="T57"/>
                <a:gd fmla="*/ 2147483647 w 240" name="T58"/>
                <a:gd fmla="*/ 2147483647 h 240" name="T59"/>
                <a:gd fmla="*/ 2147483647 w 240" name="T60"/>
                <a:gd fmla="*/ 2147483647 h 240" name="T61"/>
                <a:gd fmla="*/ 2147483647 w 240" name="T62"/>
                <a:gd fmla="*/ 2147483647 h 240" name="T63"/>
                <a:gd fmla="*/ 2147483647 w 240" name="T64"/>
                <a:gd fmla="*/ 0 h 240" name="T65"/>
                <a:gd fmla="*/ 2147483647 w 240" name="T66"/>
                <a:gd fmla="*/ 0 h 240" name="T67"/>
                <a:gd fmla="*/ 2147483647 w 240" name="T68"/>
                <a:gd fmla="*/ 0 h 240" name="T69"/>
                <a:gd fmla="*/ 2147483647 w 240" name="T70"/>
                <a:gd fmla="*/ 0 h 240" name="T71"/>
                <a:gd fmla="*/ 2147483647 w 240" name="T72"/>
                <a:gd fmla="*/ 2147483647 h 240" name="T73"/>
                <a:gd fmla="*/ 2147483647 w 240" name="T74"/>
                <a:gd fmla="*/ 2147483647 h 240" name="T75"/>
                <a:gd fmla="*/ 2147483647 w 240" name="T76"/>
                <a:gd fmla="*/ 2147483647 h 240" name="T77"/>
                <a:gd fmla="*/ 2147483647 w 240" name="T78"/>
                <a:gd fmla="*/ 2147483647 h 240" name="T79"/>
                <a:gd fmla="*/ 2147483647 w 240" name="T80"/>
                <a:gd fmla="*/ 2147483647 h 240" name="T81"/>
                <a:gd fmla="*/ 2147483647 w 240" name="T82"/>
                <a:gd fmla="*/ 2147483647 h 240" name="T83"/>
                <a:gd fmla="*/ 2147483647 w 240" name="T84"/>
                <a:gd fmla="*/ 2147483647 h 240" name="T85"/>
                <a:gd fmla="*/ 2147483647 w 240" name="T86"/>
                <a:gd fmla="*/ 2147483647 h 240" name="T87"/>
                <a:gd fmla="*/ 2147483647 w 240" name="T88"/>
                <a:gd fmla="*/ 2147483647 h 240" name="T89"/>
                <a:gd fmla="*/ 2147483647 w 240" name="T90"/>
                <a:gd fmla="*/ 2147483647 h 240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b" l="0" r="r" t="0"/>
              <a:pathLst>
                <a:path h="240" w="240">
                  <a:moveTo>
                    <a:pt x="240" y="120"/>
                  </a:moveTo>
                  <a:lnTo>
                    <a:pt x="240" y="120"/>
                  </a:lnTo>
                  <a:lnTo>
                    <a:pt x="238" y="132"/>
                  </a:lnTo>
                  <a:lnTo>
                    <a:pt x="238" y="144"/>
                  </a:lnTo>
                  <a:lnTo>
                    <a:pt x="230" y="166"/>
                  </a:lnTo>
                  <a:lnTo>
                    <a:pt x="218" y="186"/>
                  </a:lnTo>
                  <a:lnTo>
                    <a:pt x="204" y="204"/>
                  </a:lnTo>
                  <a:lnTo>
                    <a:pt x="186" y="218"/>
                  </a:lnTo>
                  <a:lnTo>
                    <a:pt x="166" y="230"/>
                  </a:lnTo>
                  <a:lnTo>
                    <a:pt x="144" y="236"/>
                  </a:lnTo>
                  <a:lnTo>
                    <a:pt x="132" y="238"/>
                  </a:lnTo>
                  <a:lnTo>
                    <a:pt x="120" y="240"/>
                  </a:lnTo>
                  <a:lnTo>
                    <a:pt x="108" y="238"/>
                  </a:lnTo>
                  <a:lnTo>
                    <a:pt x="96" y="236"/>
                  </a:lnTo>
                  <a:lnTo>
                    <a:pt x="72" y="230"/>
                  </a:lnTo>
                  <a:lnTo>
                    <a:pt x="52" y="218"/>
                  </a:lnTo>
                  <a:lnTo>
                    <a:pt x="34" y="204"/>
                  </a:lnTo>
                  <a:lnTo>
                    <a:pt x="20" y="186"/>
                  </a:lnTo>
                  <a:lnTo>
                    <a:pt x="8" y="166"/>
                  </a:lnTo>
                  <a:lnTo>
                    <a:pt x="2" y="144"/>
                  </a:lnTo>
                  <a:lnTo>
                    <a:pt x="0" y="132"/>
                  </a:lnTo>
                  <a:lnTo>
                    <a:pt x="0" y="120"/>
                  </a:lnTo>
                  <a:lnTo>
                    <a:pt x="0" y="108"/>
                  </a:lnTo>
                  <a:lnTo>
                    <a:pt x="2" y="96"/>
                  </a:lnTo>
                  <a:lnTo>
                    <a:pt x="8" y="72"/>
                  </a:lnTo>
                  <a:lnTo>
                    <a:pt x="20" y="52"/>
                  </a:lnTo>
                  <a:lnTo>
                    <a:pt x="34" y="34"/>
                  </a:lnTo>
                  <a:lnTo>
                    <a:pt x="52" y="20"/>
                  </a:lnTo>
                  <a:lnTo>
                    <a:pt x="72" y="8"/>
                  </a:lnTo>
                  <a:lnTo>
                    <a:pt x="96" y="2"/>
                  </a:lnTo>
                  <a:lnTo>
                    <a:pt x="108" y="0"/>
                  </a:lnTo>
                  <a:lnTo>
                    <a:pt x="120" y="0"/>
                  </a:lnTo>
                  <a:lnTo>
                    <a:pt x="132" y="0"/>
                  </a:lnTo>
                  <a:lnTo>
                    <a:pt x="144" y="2"/>
                  </a:lnTo>
                  <a:lnTo>
                    <a:pt x="166" y="8"/>
                  </a:lnTo>
                  <a:lnTo>
                    <a:pt x="186" y="20"/>
                  </a:lnTo>
                  <a:lnTo>
                    <a:pt x="204" y="34"/>
                  </a:lnTo>
                  <a:lnTo>
                    <a:pt x="218" y="52"/>
                  </a:lnTo>
                  <a:lnTo>
                    <a:pt x="230" y="72"/>
                  </a:lnTo>
                  <a:lnTo>
                    <a:pt x="238" y="96"/>
                  </a:lnTo>
                  <a:lnTo>
                    <a:pt x="238" y="108"/>
                  </a:lnTo>
                  <a:lnTo>
                    <a:pt x="240" y="12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8" name="Freeform 123"/>
            <p:cNvSpPr/>
            <p:nvPr/>
          </p:nvSpPr>
          <p:spPr bwMode="auto">
            <a:xfrm>
              <a:off x="5462693" y="4142740"/>
              <a:ext cx="254000" cy="247651"/>
            </a:xfrm>
            <a:custGeom>
              <a:gdLst>
                <a:gd fmla="*/ 2147483647 w 192" name="T0"/>
                <a:gd fmla="*/ 2147483647 h 190" name="T1"/>
                <a:gd fmla="*/ 2147483647 w 192" name="T2"/>
                <a:gd fmla="*/ 2147483647 h 190" name="T3"/>
                <a:gd fmla="*/ 2147483647 w 192" name="T4"/>
                <a:gd fmla="*/ 2147483647 h 190" name="T5"/>
                <a:gd fmla="*/ 2147483647 w 192" name="T6"/>
                <a:gd fmla="*/ 2147483647 h 190" name="T7"/>
                <a:gd fmla="*/ 2147483647 w 192" name="T8"/>
                <a:gd fmla="*/ 2147483647 h 190" name="T9"/>
                <a:gd fmla="*/ 2147483647 w 192" name="T10"/>
                <a:gd fmla="*/ 2147483647 h 190" name="T11"/>
                <a:gd fmla="*/ 2147483647 w 192" name="T12"/>
                <a:gd fmla="*/ 2147483647 h 190" name="T13"/>
                <a:gd fmla="*/ 2147483647 w 192" name="T14"/>
                <a:gd fmla="*/ 2147483647 h 190" name="T15"/>
                <a:gd fmla="*/ 2147483647 w 192" name="T16"/>
                <a:gd fmla="*/ 2147483647 h 190" name="T17"/>
                <a:gd fmla="*/ 2147483647 w 192" name="T18"/>
                <a:gd fmla="*/ 2147483647 h 190" name="T19"/>
                <a:gd fmla="*/ 2147483647 w 192" name="T20"/>
                <a:gd fmla="*/ 2147483647 h 190" name="T21"/>
                <a:gd fmla="*/ 2147483647 w 192" name="T22"/>
                <a:gd fmla="*/ 2147483647 h 190" name="T23"/>
                <a:gd fmla="*/ 2147483647 w 192" name="T24"/>
                <a:gd fmla="*/ 2147483647 h 190" name="T25"/>
                <a:gd fmla="*/ 2147483647 w 192" name="T26"/>
                <a:gd fmla="*/ 2147483647 h 190" name="T27"/>
                <a:gd fmla="*/ 2147483647 w 192" name="T28"/>
                <a:gd fmla="*/ 2147483647 h 190" name="T29"/>
                <a:gd fmla="*/ 2147483647 w 192" name="T30"/>
                <a:gd fmla="*/ 2147483647 h 190" name="T31"/>
                <a:gd fmla="*/ 2147483647 w 192" name="T32"/>
                <a:gd fmla="*/ 2147483647 h 190" name="T33"/>
                <a:gd fmla="*/ 2147483647 w 192" name="T34"/>
                <a:gd fmla="*/ 2147483647 h 190" name="T35"/>
                <a:gd fmla="*/ 0 w 192" name="T36"/>
                <a:gd fmla="*/ 2147483647 h 190" name="T37"/>
                <a:gd fmla="*/ 0 w 192" name="T38"/>
                <a:gd fmla="*/ 2147483647 h 190" name="T39"/>
                <a:gd fmla="*/ 2147483647 w 192" name="T40"/>
                <a:gd fmla="*/ 2147483647 h 190" name="T41"/>
                <a:gd fmla="*/ 2147483647 w 192" name="T42"/>
                <a:gd fmla="*/ 2147483647 h 190" name="T43"/>
                <a:gd fmla="*/ 2147483647 w 192" name="T44"/>
                <a:gd fmla="*/ 2147483647 h 190" name="T45"/>
                <a:gd fmla="*/ 2147483647 w 192" name="T46"/>
                <a:gd fmla="*/ 2147483647 h 190" name="T47"/>
                <a:gd fmla="*/ 2147483647 w 192" name="T48"/>
                <a:gd fmla="*/ 2147483647 h 190" name="T49"/>
                <a:gd fmla="*/ 2147483647 w 192" name="T50"/>
                <a:gd fmla="*/ 2147483647 h 190" name="T51"/>
                <a:gd fmla="*/ 2147483647 w 192" name="T52"/>
                <a:gd fmla="*/ 2147483647 h 190" name="T53"/>
                <a:gd fmla="*/ 2147483647 w 192" name="T54"/>
                <a:gd fmla="*/ 0 h 190" name="T55"/>
                <a:gd fmla="*/ 2147483647 w 192" name="T56"/>
                <a:gd fmla="*/ 0 h 190" name="T57"/>
                <a:gd fmla="*/ 2147483647 w 192" name="T58"/>
                <a:gd fmla="*/ 2147483647 h 190" name="T59"/>
                <a:gd fmla="*/ 2147483647 w 192" name="T60"/>
                <a:gd fmla="*/ 2147483647 h 190" name="T61"/>
                <a:gd fmla="*/ 2147483647 w 192" name="T62"/>
                <a:gd fmla="*/ 2147483647 h 190" name="T63"/>
                <a:gd fmla="*/ 2147483647 w 192" name="T64"/>
                <a:gd fmla="*/ 2147483647 h 190" name="T65"/>
                <a:gd fmla="*/ 2147483647 w 192" name="T66"/>
                <a:gd fmla="*/ 2147483647 h 190" name="T67"/>
                <a:gd fmla="*/ 2147483647 w 192" name="T68"/>
                <a:gd fmla="*/ 2147483647 h 190" name="T69"/>
                <a:gd fmla="*/ 2147483647 w 192" name="T70"/>
                <a:gd fmla="*/ 2147483647 h 190" name="T71"/>
                <a:gd fmla="*/ 2147483647 w 192" name="T72"/>
                <a:gd fmla="*/ 2147483647 h 190" name="T73"/>
                <a:gd fmla="*/ 2147483647 w 192" name="T74"/>
                <a:gd fmla="*/ 2147483647 h 190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b" l="0" r="r" t="0"/>
              <a:pathLst>
                <a:path h="190" w="192">
                  <a:moveTo>
                    <a:pt x="192" y="94"/>
                  </a:moveTo>
                  <a:lnTo>
                    <a:pt x="192" y="94"/>
                  </a:lnTo>
                  <a:lnTo>
                    <a:pt x="190" y="114"/>
                  </a:lnTo>
                  <a:lnTo>
                    <a:pt x="184" y="132"/>
                  </a:lnTo>
                  <a:lnTo>
                    <a:pt x="174" y="148"/>
                  </a:lnTo>
                  <a:lnTo>
                    <a:pt x="164" y="162"/>
                  </a:lnTo>
                  <a:lnTo>
                    <a:pt x="150" y="174"/>
                  </a:lnTo>
                  <a:lnTo>
                    <a:pt x="132" y="182"/>
                  </a:lnTo>
                  <a:lnTo>
                    <a:pt x="116" y="188"/>
                  </a:lnTo>
                  <a:lnTo>
                    <a:pt x="96" y="190"/>
                  </a:lnTo>
                  <a:lnTo>
                    <a:pt x="76" y="188"/>
                  </a:lnTo>
                  <a:lnTo>
                    <a:pt x="58" y="182"/>
                  </a:lnTo>
                  <a:lnTo>
                    <a:pt x="42" y="174"/>
                  </a:lnTo>
                  <a:lnTo>
                    <a:pt x="28" y="162"/>
                  </a:lnTo>
                  <a:lnTo>
                    <a:pt x="16" y="148"/>
                  </a:lnTo>
                  <a:lnTo>
                    <a:pt x="8" y="132"/>
                  </a:lnTo>
                  <a:lnTo>
                    <a:pt x="2" y="114"/>
                  </a:lnTo>
                  <a:lnTo>
                    <a:pt x="0" y="94"/>
                  </a:lnTo>
                  <a:lnTo>
                    <a:pt x="2" y="76"/>
                  </a:lnTo>
                  <a:lnTo>
                    <a:pt x="8" y="58"/>
                  </a:lnTo>
                  <a:lnTo>
                    <a:pt x="16" y="42"/>
                  </a:lnTo>
                  <a:lnTo>
                    <a:pt x="28" y="28"/>
                  </a:lnTo>
                  <a:lnTo>
                    <a:pt x="42" y="16"/>
                  </a:lnTo>
                  <a:lnTo>
                    <a:pt x="58" y="8"/>
                  </a:lnTo>
                  <a:lnTo>
                    <a:pt x="76" y="2"/>
                  </a:lnTo>
                  <a:lnTo>
                    <a:pt x="96" y="0"/>
                  </a:lnTo>
                  <a:lnTo>
                    <a:pt x="116" y="2"/>
                  </a:lnTo>
                  <a:lnTo>
                    <a:pt x="132" y="8"/>
                  </a:lnTo>
                  <a:lnTo>
                    <a:pt x="150" y="16"/>
                  </a:lnTo>
                  <a:lnTo>
                    <a:pt x="164" y="28"/>
                  </a:lnTo>
                  <a:lnTo>
                    <a:pt x="174" y="42"/>
                  </a:lnTo>
                  <a:lnTo>
                    <a:pt x="184" y="58"/>
                  </a:lnTo>
                  <a:lnTo>
                    <a:pt x="190" y="76"/>
                  </a:lnTo>
                  <a:lnTo>
                    <a:pt x="192" y="9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9" name="Freeform 124"/>
            <p:cNvSpPr/>
            <p:nvPr/>
          </p:nvSpPr>
          <p:spPr bwMode="auto">
            <a:xfrm>
              <a:off x="5765378" y="4142740"/>
              <a:ext cx="249767" cy="247651"/>
            </a:xfrm>
            <a:custGeom>
              <a:gdLst>
                <a:gd fmla="*/ 2147483647 w 190" name="T0"/>
                <a:gd fmla="*/ 2147483647 h 190" name="T1"/>
                <a:gd fmla="*/ 2147483647 w 190" name="T2"/>
                <a:gd fmla="*/ 2147483647 h 190" name="T3"/>
                <a:gd fmla="*/ 2147483647 w 190" name="T4"/>
                <a:gd fmla="*/ 2147483647 h 190" name="T5"/>
                <a:gd fmla="*/ 2147483647 w 190" name="T6"/>
                <a:gd fmla="*/ 2147483647 h 190" name="T7"/>
                <a:gd fmla="*/ 2147483647 w 190" name="T8"/>
                <a:gd fmla="*/ 2147483647 h 190" name="T9"/>
                <a:gd fmla="*/ 2147483647 w 190" name="T10"/>
                <a:gd fmla="*/ 2147483647 h 190" name="T11"/>
                <a:gd fmla="*/ 2147483647 w 190" name="T12"/>
                <a:gd fmla="*/ 2147483647 h 190" name="T13"/>
                <a:gd fmla="*/ 2147483647 w 190" name="T14"/>
                <a:gd fmla="*/ 2147483647 h 190" name="T15"/>
                <a:gd fmla="*/ 2147483647 w 190" name="T16"/>
                <a:gd fmla="*/ 2147483647 h 190" name="T17"/>
                <a:gd fmla="*/ 2147483647 w 190" name="T18"/>
                <a:gd fmla="*/ 2147483647 h 190" name="T19"/>
                <a:gd fmla="*/ 2147483647 w 190" name="T20"/>
                <a:gd fmla="*/ 2147483647 h 190" name="T21"/>
                <a:gd fmla="*/ 2147483647 w 190" name="T22"/>
                <a:gd fmla="*/ 2147483647 h 190" name="T23"/>
                <a:gd fmla="*/ 2147483647 w 190" name="T24"/>
                <a:gd fmla="*/ 2147483647 h 190" name="T25"/>
                <a:gd fmla="*/ 2147483647 w 190" name="T26"/>
                <a:gd fmla="*/ 2147483647 h 190" name="T27"/>
                <a:gd fmla="*/ 2147483647 w 190" name="T28"/>
                <a:gd fmla="*/ 2147483647 h 190" name="T29"/>
                <a:gd fmla="*/ 2147483647 w 190" name="T30"/>
                <a:gd fmla="*/ 2147483647 h 190" name="T31"/>
                <a:gd fmla="*/ 2147483647 w 190" name="T32"/>
                <a:gd fmla="*/ 2147483647 h 190" name="T33"/>
                <a:gd fmla="*/ 2147483647 w 190" name="T34"/>
                <a:gd fmla="*/ 2147483647 h 190" name="T35"/>
                <a:gd fmla="*/ 0 w 190" name="T36"/>
                <a:gd fmla="*/ 2147483647 h 190" name="T37"/>
                <a:gd fmla="*/ 0 w 190" name="T38"/>
                <a:gd fmla="*/ 2147483647 h 190" name="T39"/>
                <a:gd fmla="*/ 2147483647 w 190" name="T40"/>
                <a:gd fmla="*/ 2147483647 h 190" name="T41"/>
                <a:gd fmla="*/ 2147483647 w 190" name="T42"/>
                <a:gd fmla="*/ 2147483647 h 190" name="T43"/>
                <a:gd fmla="*/ 2147483647 w 190" name="T44"/>
                <a:gd fmla="*/ 2147483647 h 190" name="T45"/>
                <a:gd fmla="*/ 2147483647 w 190" name="T46"/>
                <a:gd fmla="*/ 2147483647 h 190" name="T47"/>
                <a:gd fmla="*/ 2147483647 w 190" name="T48"/>
                <a:gd fmla="*/ 2147483647 h 190" name="T49"/>
                <a:gd fmla="*/ 2147483647 w 190" name="T50"/>
                <a:gd fmla="*/ 2147483647 h 190" name="T51"/>
                <a:gd fmla="*/ 2147483647 w 190" name="T52"/>
                <a:gd fmla="*/ 2147483647 h 190" name="T53"/>
                <a:gd fmla="*/ 2147483647 w 190" name="T54"/>
                <a:gd fmla="*/ 0 h 190" name="T55"/>
                <a:gd fmla="*/ 2147483647 w 190" name="T56"/>
                <a:gd fmla="*/ 0 h 190" name="T57"/>
                <a:gd fmla="*/ 2147483647 w 190" name="T58"/>
                <a:gd fmla="*/ 2147483647 h 190" name="T59"/>
                <a:gd fmla="*/ 2147483647 w 190" name="T60"/>
                <a:gd fmla="*/ 2147483647 h 190" name="T61"/>
                <a:gd fmla="*/ 2147483647 w 190" name="T62"/>
                <a:gd fmla="*/ 2147483647 h 190" name="T63"/>
                <a:gd fmla="*/ 2147483647 w 190" name="T64"/>
                <a:gd fmla="*/ 2147483647 h 190" name="T65"/>
                <a:gd fmla="*/ 2147483647 w 190" name="T66"/>
                <a:gd fmla="*/ 2147483647 h 190" name="T67"/>
                <a:gd fmla="*/ 2147483647 w 190" name="T68"/>
                <a:gd fmla="*/ 2147483647 h 190" name="T69"/>
                <a:gd fmla="*/ 2147483647 w 190" name="T70"/>
                <a:gd fmla="*/ 2147483647 h 190" name="T71"/>
                <a:gd fmla="*/ 2147483647 w 190" name="T72"/>
                <a:gd fmla="*/ 2147483647 h 190" name="T73"/>
                <a:gd fmla="*/ 2147483647 w 190" name="T74"/>
                <a:gd fmla="*/ 2147483647 h 190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b" l="0" r="r" t="0"/>
              <a:pathLst>
                <a:path h="190" w="190">
                  <a:moveTo>
                    <a:pt x="190" y="94"/>
                  </a:moveTo>
                  <a:lnTo>
                    <a:pt x="190" y="94"/>
                  </a:lnTo>
                  <a:lnTo>
                    <a:pt x="188" y="114"/>
                  </a:lnTo>
                  <a:lnTo>
                    <a:pt x="182" y="132"/>
                  </a:lnTo>
                  <a:lnTo>
                    <a:pt x="174" y="148"/>
                  </a:lnTo>
                  <a:lnTo>
                    <a:pt x="162" y="162"/>
                  </a:lnTo>
                  <a:lnTo>
                    <a:pt x="148" y="174"/>
                  </a:lnTo>
                  <a:lnTo>
                    <a:pt x="132" y="182"/>
                  </a:lnTo>
                  <a:lnTo>
                    <a:pt x="114" y="188"/>
                  </a:lnTo>
                  <a:lnTo>
                    <a:pt x="94" y="190"/>
                  </a:lnTo>
                  <a:lnTo>
                    <a:pt x="76" y="188"/>
                  </a:lnTo>
                  <a:lnTo>
                    <a:pt x="58" y="182"/>
                  </a:lnTo>
                  <a:lnTo>
                    <a:pt x="42" y="174"/>
                  </a:lnTo>
                  <a:lnTo>
                    <a:pt x="28" y="162"/>
                  </a:lnTo>
                  <a:lnTo>
                    <a:pt x="16" y="148"/>
                  </a:lnTo>
                  <a:lnTo>
                    <a:pt x="8" y="132"/>
                  </a:lnTo>
                  <a:lnTo>
                    <a:pt x="2" y="114"/>
                  </a:lnTo>
                  <a:lnTo>
                    <a:pt x="0" y="94"/>
                  </a:lnTo>
                  <a:lnTo>
                    <a:pt x="2" y="76"/>
                  </a:lnTo>
                  <a:lnTo>
                    <a:pt x="8" y="58"/>
                  </a:lnTo>
                  <a:lnTo>
                    <a:pt x="16" y="42"/>
                  </a:lnTo>
                  <a:lnTo>
                    <a:pt x="28" y="28"/>
                  </a:lnTo>
                  <a:lnTo>
                    <a:pt x="42" y="16"/>
                  </a:lnTo>
                  <a:lnTo>
                    <a:pt x="58" y="8"/>
                  </a:lnTo>
                  <a:lnTo>
                    <a:pt x="76" y="2"/>
                  </a:lnTo>
                  <a:lnTo>
                    <a:pt x="94" y="0"/>
                  </a:lnTo>
                  <a:lnTo>
                    <a:pt x="114" y="2"/>
                  </a:lnTo>
                  <a:lnTo>
                    <a:pt x="132" y="8"/>
                  </a:lnTo>
                  <a:lnTo>
                    <a:pt x="148" y="16"/>
                  </a:lnTo>
                  <a:lnTo>
                    <a:pt x="162" y="28"/>
                  </a:lnTo>
                  <a:lnTo>
                    <a:pt x="174" y="42"/>
                  </a:lnTo>
                  <a:lnTo>
                    <a:pt x="182" y="58"/>
                  </a:lnTo>
                  <a:lnTo>
                    <a:pt x="188" y="76"/>
                  </a:lnTo>
                  <a:lnTo>
                    <a:pt x="190" y="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81" name="矩形 1"/>
          <p:cNvSpPr>
            <a:spLocks noChangeArrowheads="1"/>
          </p:cNvSpPr>
          <p:nvPr/>
        </p:nvSpPr>
        <p:spPr bwMode="auto">
          <a:xfrm>
            <a:off x="6172058" y="1275606"/>
            <a:ext cx="187970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此处添加标题内容</a:t>
            </a:r>
          </a:p>
        </p:txBody>
      </p:sp>
      <p:sp>
        <p:nvSpPr>
          <p:cNvPr id="84" name="矩形 1"/>
          <p:cNvSpPr>
            <a:spLocks noChangeArrowheads="1"/>
          </p:cNvSpPr>
          <p:nvPr/>
        </p:nvSpPr>
        <p:spPr bwMode="auto">
          <a:xfrm>
            <a:off x="979573" y="1275606"/>
            <a:ext cx="197061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此处添加标题内容</a:t>
            </a:r>
          </a:p>
        </p:txBody>
      </p:sp>
      <p:sp>
        <p:nvSpPr>
          <p:cNvPr id="91" name="矩形 1"/>
          <p:cNvSpPr>
            <a:spLocks noChangeArrowheads="1"/>
          </p:cNvSpPr>
          <p:nvPr/>
        </p:nvSpPr>
        <p:spPr bwMode="auto">
          <a:xfrm>
            <a:off x="6172055" y="2794494"/>
            <a:ext cx="187970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此处添加标题内容</a:t>
            </a:r>
          </a:p>
        </p:txBody>
      </p:sp>
      <p:sp>
        <p:nvSpPr>
          <p:cNvPr id="96" name="矩形 1"/>
          <p:cNvSpPr>
            <a:spLocks noChangeArrowheads="1"/>
          </p:cNvSpPr>
          <p:nvPr/>
        </p:nvSpPr>
        <p:spPr bwMode="auto">
          <a:xfrm>
            <a:off x="943087" y="2796078"/>
            <a:ext cx="197061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此处添加标题内容</a:t>
            </a:r>
          </a:p>
        </p:txBody>
      </p:sp>
      <p:grpSp>
        <p:nvGrpSpPr>
          <p:cNvPr id="102" name="组合 101"/>
          <p:cNvGrpSpPr/>
          <p:nvPr/>
        </p:nvGrpSpPr>
        <p:grpSpPr>
          <a:xfrm>
            <a:off x="1059038" y="1716605"/>
            <a:ext cx="3014603" cy="661834"/>
            <a:chOff x="1177047" y="2540424"/>
            <a:chExt cx="4018947" cy="882650"/>
          </a:xfrm>
        </p:grpSpPr>
        <p:sp>
          <p:nvSpPr>
            <p:cNvPr id="103" name="任意多边形 102"/>
            <p:cNvSpPr/>
            <p:nvPr/>
          </p:nvSpPr>
          <p:spPr>
            <a:xfrm flipH="1">
              <a:off x="1177047" y="2540424"/>
              <a:ext cx="3966030" cy="821267"/>
            </a:xfrm>
            <a:custGeom>
              <a:gdLst>
                <a:gd fmla="*/ 0 w 2896333" name="connsiteX0"/>
                <a:gd fmla="*/ 581025 h 581025" name="connsiteY0"/>
                <a:gd fmla="*/ 333375 w 2896333" name="connsiteX1"/>
                <a:gd fmla="*/ 0 h 581025" name="connsiteY1"/>
                <a:gd fmla="*/ 2896333 w 2896333" name="connsiteX2"/>
                <a:gd fmla="*/ 0 h 581025" name="connsiteY2"/>
                <a:gd fmla="*/ 1495425 w 1495425" name="connsiteX3"/>
                <a:gd fmla="*/ 0 h 58102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81025" w="2896333">
                  <a:moveTo>
                    <a:pt x="0" y="581025"/>
                  </a:moveTo>
                  <a:lnTo>
                    <a:pt x="333375" y="0"/>
                  </a:lnTo>
                  <a:lnTo>
                    <a:pt x="2896333" y="0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  <a:headEnd len="med" type="oval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4" name="Oval 54"/>
            <p:cNvSpPr>
              <a:spLocks noChangeArrowheads="1"/>
            </p:cNvSpPr>
            <p:nvPr/>
          </p:nvSpPr>
          <p:spPr bwMode="auto">
            <a:xfrm>
              <a:off x="5085927" y="3313007"/>
              <a:ext cx="110067" cy="110067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5099299" y="1726128"/>
            <a:ext cx="2784837" cy="658659"/>
            <a:chOff x="6563360" y="2553124"/>
            <a:chExt cx="3712633" cy="878416"/>
          </a:xfrm>
        </p:grpSpPr>
        <p:sp>
          <p:nvSpPr>
            <p:cNvPr id="106" name="任意多边形 105"/>
            <p:cNvSpPr/>
            <p:nvPr/>
          </p:nvSpPr>
          <p:spPr>
            <a:xfrm>
              <a:off x="6626860" y="2553124"/>
              <a:ext cx="3649133" cy="821267"/>
            </a:xfrm>
            <a:custGeom>
              <a:gdLst>
                <a:gd fmla="*/ 0 w 2896333" name="connsiteX0"/>
                <a:gd fmla="*/ 581025 h 581025" name="connsiteY0"/>
                <a:gd fmla="*/ 333375 w 2896333" name="connsiteX1"/>
                <a:gd fmla="*/ 0 h 581025" name="connsiteY1"/>
                <a:gd fmla="*/ 2896333 w 2896333" name="connsiteX2"/>
                <a:gd fmla="*/ 0 h 581025" name="connsiteY2"/>
                <a:gd fmla="*/ 1495425 w 1495425" name="connsiteX3"/>
                <a:gd fmla="*/ 0 h 58102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81025" w="2896333">
                  <a:moveTo>
                    <a:pt x="0" y="581025"/>
                  </a:moveTo>
                  <a:lnTo>
                    <a:pt x="333375" y="0"/>
                  </a:lnTo>
                  <a:lnTo>
                    <a:pt x="2896333" y="0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  <a:headEnd len="med" type="oval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7" name="Oval 54"/>
            <p:cNvSpPr>
              <a:spLocks noChangeArrowheads="1"/>
            </p:cNvSpPr>
            <p:nvPr/>
          </p:nvSpPr>
          <p:spPr bwMode="auto">
            <a:xfrm>
              <a:off x="6563360" y="3321473"/>
              <a:ext cx="110067" cy="110067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5146930" y="3241839"/>
            <a:ext cx="2757847" cy="661834"/>
            <a:chOff x="6626860" y="4574541"/>
            <a:chExt cx="3676651" cy="882650"/>
          </a:xfrm>
        </p:grpSpPr>
        <p:sp>
          <p:nvSpPr>
            <p:cNvPr id="109" name="任意多边形 108"/>
            <p:cNvSpPr/>
            <p:nvPr/>
          </p:nvSpPr>
          <p:spPr>
            <a:xfrm>
              <a:off x="6686127" y="4574541"/>
              <a:ext cx="3617384" cy="827617"/>
            </a:xfrm>
            <a:custGeom>
              <a:gdLst>
                <a:gd fmla="*/ 0 w 2528430" name="connsiteX0"/>
                <a:gd fmla="*/ 587027 h 587027" name="connsiteY0"/>
                <a:gd fmla="*/ 333375 w 2528430" name="connsiteX1"/>
                <a:gd fmla="*/ 6002 h 587027" name="connsiteY1"/>
                <a:gd fmla="*/ 2528430 w 2528430" name="connsiteX2"/>
                <a:gd fmla="*/ 0 h 587027" name="connsiteY2"/>
                <a:gd fmla="*/ 1495425 w 1495425" name="connsiteX3"/>
                <a:gd fmla="*/ 0 h 58102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87027" w="2528430">
                  <a:moveTo>
                    <a:pt x="0" y="587027"/>
                  </a:moveTo>
                  <a:lnTo>
                    <a:pt x="333375" y="6002"/>
                  </a:lnTo>
                  <a:lnTo>
                    <a:pt x="2528430" y="0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  <a:headEnd len="med" type="oval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0" name="Oval 54"/>
            <p:cNvSpPr>
              <a:spLocks noChangeArrowheads="1"/>
            </p:cNvSpPr>
            <p:nvPr/>
          </p:nvSpPr>
          <p:spPr bwMode="auto">
            <a:xfrm>
              <a:off x="6626860" y="5347124"/>
              <a:ext cx="110067" cy="110067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1059037" y="3241839"/>
            <a:ext cx="2730404" cy="661834"/>
            <a:chOff x="1177046" y="4574541"/>
            <a:chExt cx="3640065" cy="882650"/>
          </a:xfrm>
        </p:grpSpPr>
        <p:sp>
          <p:nvSpPr>
            <p:cNvPr id="112" name="任意多边形 111"/>
            <p:cNvSpPr/>
            <p:nvPr/>
          </p:nvSpPr>
          <p:spPr>
            <a:xfrm flipH="1">
              <a:off x="1177046" y="4574541"/>
              <a:ext cx="3574447" cy="827617"/>
            </a:xfrm>
            <a:custGeom>
              <a:gdLst>
                <a:gd fmla="*/ 0 w 2528430" name="connsiteX0"/>
                <a:gd fmla="*/ 587027 h 587027" name="connsiteY0"/>
                <a:gd fmla="*/ 333375 w 2528430" name="connsiteX1"/>
                <a:gd fmla="*/ 6002 h 587027" name="connsiteY1"/>
                <a:gd fmla="*/ 2528430 w 2528430" name="connsiteX2"/>
                <a:gd fmla="*/ 0 h 587027" name="connsiteY2"/>
                <a:gd fmla="*/ 1495425 w 1495425" name="connsiteX3"/>
                <a:gd fmla="*/ 0 h 58102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87027" w="2528430">
                  <a:moveTo>
                    <a:pt x="0" y="587027"/>
                  </a:moveTo>
                  <a:lnTo>
                    <a:pt x="333375" y="6002"/>
                  </a:lnTo>
                  <a:lnTo>
                    <a:pt x="2528430" y="0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  <a:headEnd len="med" type="oval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3" name="Oval 54"/>
            <p:cNvSpPr>
              <a:spLocks noChangeArrowheads="1"/>
            </p:cNvSpPr>
            <p:nvPr/>
          </p:nvSpPr>
          <p:spPr bwMode="auto">
            <a:xfrm>
              <a:off x="4707044" y="5347124"/>
              <a:ext cx="110067" cy="110067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800">
                <a:solidFill>
                  <a:prstClr val="black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14" name="矩形 1"/>
          <p:cNvSpPr>
            <a:spLocks noChangeArrowheads="1"/>
          </p:cNvSpPr>
          <p:nvPr/>
        </p:nvSpPr>
        <p:spPr bwMode="auto">
          <a:xfrm>
            <a:off x="915021" y="1783607"/>
            <a:ext cx="2035163" cy="80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5" lIns="68571" rIns="68571" tIns="34285" wrap="square">
            <a:spAutoFit/>
          </a:bodyPr>
          <a:lstStyle/>
          <a:p>
            <a:pPr algn="just"/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点击输入简要文字内容，文字内容需概括精炼，不用多余的文字修饰，言简意赅的说明分项内容。</a:t>
            </a:r>
          </a:p>
        </p:txBody>
      </p:sp>
      <p:sp>
        <p:nvSpPr>
          <p:cNvPr id="115" name="矩形 1"/>
          <p:cNvSpPr>
            <a:spLocks noChangeArrowheads="1"/>
          </p:cNvSpPr>
          <p:nvPr/>
        </p:nvSpPr>
        <p:spPr bwMode="auto">
          <a:xfrm>
            <a:off x="940153" y="3303744"/>
            <a:ext cx="2035163" cy="80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5" lIns="68571" rIns="68571" tIns="34285" wrap="square">
            <a:spAutoFit/>
          </a:bodyPr>
          <a:lstStyle/>
          <a:p>
            <a:pPr algn="just"/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点击输入简要文字内容，文字内容需概括精炼，不用多余的文字修饰，言简意赅的说明分项内容。</a:t>
            </a:r>
          </a:p>
        </p:txBody>
      </p:sp>
      <p:sp>
        <p:nvSpPr>
          <p:cNvPr id="116" name="矩形 1"/>
          <p:cNvSpPr>
            <a:spLocks noChangeArrowheads="1"/>
          </p:cNvSpPr>
          <p:nvPr/>
        </p:nvSpPr>
        <p:spPr bwMode="auto">
          <a:xfrm>
            <a:off x="6152590" y="1794445"/>
            <a:ext cx="2035163" cy="80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5" lIns="68571" rIns="68571" tIns="34285" wrap="square">
            <a:spAutoFit/>
          </a:bodyPr>
          <a:lstStyle/>
          <a:p>
            <a:pPr algn="just"/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点击输入简要文字内容，文字内容需概括精炼，不用多余的文字修饰，言简意赅的说明分项内容。</a:t>
            </a:r>
          </a:p>
        </p:txBody>
      </p:sp>
      <p:sp>
        <p:nvSpPr>
          <p:cNvPr id="117" name="矩形 1"/>
          <p:cNvSpPr>
            <a:spLocks noChangeArrowheads="1"/>
          </p:cNvSpPr>
          <p:nvPr/>
        </p:nvSpPr>
        <p:spPr bwMode="auto">
          <a:xfrm>
            <a:off x="6209245" y="3316247"/>
            <a:ext cx="2035163" cy="80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85" lIns="68571" rIns="68571" tIns="34285" wrap="square">
            <a:spAutoFit/>
          </a:bodyPr>
          <a:lstStyle/>
          <a:p>
            <a:pPr algn="just"/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点击输入简要文字内容，文字内容需概括精炼，不用多余的文字修饰，言简意赅的说明分项内容。</a:t>
            </a:r>
          </a:p>
        </p:txBody>
      </p:sp>
    </p:spTree>
    <p:extLst>
      <p:ext uri="{BB962C8B-B14F-4D97-AF65-F5344CB8AC3E}">
        <p14:creationId val="2426120390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3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1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7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3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5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7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1"/>
      <p:bldP grpId="0" spid="84"/>
      <p:bldP grpId="0" spid="91"/>
      <p:bldP grpId="0" spid="96"/>
      <p:bldP grpId="0" spid="114"/>
      <p:bldP grpId="0" spid="115"/>
      <p:bldP grpId="0" spid="116"/>
      <p:bldP grpId="0" spid="117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2.JPG" id="3074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499659" y="843559"/>
            <a:ext cx="7644342" cy="429994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31640" y="1491630"/>
            <a:ext cx="6480720" cy="2263142"/>
          </a:xfrm>
          <a:prstGeom prst="rect">
            <a:avLst/>
          </a:prstGeom>
          <a:noFill/>
        </p:spPr>
        <p:txBody>
          <a:bodyPr bIns="34291" lIns="68584" rIns="68584" rtlCol="0" tIns="34291" wrap="square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altLang="en-US" lang="zh-CN" smtClean="0" sz="1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岁月流转，时光飞逝，转眼间2016年的工作又接近尾声。</a:t>
            </a:r>
          </a:p>
          <a:p>
            <a:pPr algn="just" eaLnBrk="0" hangingPunct="0">
              <a:lnSpc>
                <a:spcPct val="150000"/>
              </a:lnSpc>
            </a:pPr>
            <a:r>
              <a:rPr altLang="en-US" lang="zh-CN" smtClean="0" sz="1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回首过去一年的工作，经过全体领导及员工的共同努力，公司经营业绩保持良好，行业地位、社会形象日渐提升，各项工作全面发展。</a:t>
            </a:r>
          </a:p>
          <a:p>
            <a:pPr algn="just" eaLnBrk="0" hangingPunct="0">
              <a:lnSpc>
                <a:spcPct val="150000"/>
              </a:lnSpc>
            </a:pPr>
            <a:r>
              <a:rPr altLang="en-US" lang="zh-CN" smtClean="0" sz="1600">
                <a:solidFill>
                  <a:schemeClr val="tx1">
                    <a:lumMod val="95000"/>
                    <a:lumOff val="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新起点、新希望。站在2017年的起点，我们将继承和发扬过去工作中存在的优点，汲取经验，摒弃不足，满怀信心，以更清醒的头脑、更旺盛的斗志、更奋发的姿态和更充沛的干劲，向我们的既定目标进发！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935596" y="1001750"/>
            <a:ext cx="7272808" cy="3370200"/>
          </a:xfrm>
          <a:prstGeom prst="roundRect">
            <a:avLst>
              <a:gd fmla="val 4384" name="adj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1" name="组合 10"/>
          <p:cNvGrpSpPr/>
          <p:nvPr/>
        </p:nvGrpSpPr>
        <p:grpSpPr>
          <a:xfrm>
            <a:off x="1403648" y="699542"/>
            <a:ext cx="2400540" cy="557194"/>
            <a:chOff x="947324" y="607654"/>
            <a:chExt cx="2400540" cy="557194"/>
          </a:xfrm>
        </p:grpSpPr>
        <p:sp>
          <p:nvSpPr>
            <p:cNvPr id="12" name="圆角矩形 11"/>
            <p:cNvSpPr/>
            <p:nvPr/>
          </p:nvSpPr>
          <p:spPr>
            <a:xfrm>
              <a:off x="947324" y="607654"/>
              <a:ext cx="2400540" cy="55719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115616" y="625527"/>
              <a:ext cx="2088232" cy="944798"/>
            </a:xfrm>
            <a:prstGeom prst="rect">
              <a:avLst/>
            </a:prstGeom>
            <a:noFill/>
          </p:spPr>
          <p:txBody>
            <a:bodyPr bIns="45679" lIns="91361" rIns="91361" tIns="45679" wrap="square">
              <a:spAutoFit/>
            </a:bodyPr>
            <a:lstStyle/>
            <a:p>
              <a:pPr>
                <a:defRPr/>
              </a:pPr>
              <a:r>
                <a:rPr altLang="en-US" b="1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前言/PREFACE</a:t>
              </a:r>
            </a:p>
          </p:txBody>
        </p:sp>
      </p:grpSp>
    </p:spTree>
    <p:extLst>
      <p:ext uri="{BB962C8B-B14F-4D97-AF65-F5344CB8AC3E}">
        <p14:creationId val="2884741510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2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22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1" spid="7"/>
      <p:bldP grpId="0" spid="9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AutoShape 11"/>
          <p:cNvSpPr>
            <a:spLocks noChangeArrowheads="1"/>
          </p:cNvSpPr>
          <p:nvPr/>
        </p:nvSpPr>
        <p:spPr bwMode="auto">
          <a:xfrm rot="14400000">
            <a:off x="4483100" y="1104900"/>
            <a:ext cx="2411413" cy="22082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>
              <a:defRPr/>
            </a:pPr>
            <a:endParaRPr altLang="en-US" lang="zh-CN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3" name="AutoShape 12"/>
          <p:cNvSpPr>
            <a:spLocks noChangeArrowheads="1"/>
          </p:cNvSpPr>
          <p:nvPr/>
        </p:nvSpPr>
        <p:spPr bwMode="auto">
          <a:xfrm flipH="1" rot="7200000">
            <a:off x="2562225" y="1104900"/>
            <a:ext cx="2411413" cy="22082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accent3"/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>
              <a:defRPr/>
            </a:pPr>
            <a:endParaRPr altLang="en-US" lang="zh-CN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 flipV="1" rot="7200000">
            <a:off x="4483101" y="2201862"/>
            <a:ext cx="2411412" cy="22082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accent2"/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 w="9525">
            <a:noFill/>
            <a:miter lim="800000"/>
          </a:ln>
        </p:spPr>
        <p:txBody>
          <a:bodyPr anchor="ctr" wrap="none"/>
          <a:lstStyle/>
          <a:p>
            <a:endParaRPr altLang="en-US" lang="zh-CN">
              <a:solidFill>
                <a:srgbClr val="000000"/>
              </a:solidFill>
              <a:latin charset="0" pitchFamily="34" typeface="Calibri"/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flipH="1" flipV="1" rot="14400000">
            <a:off x="2562226" y="2201862"/>
            <a:ext cx="2411412" cy="22082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>
              <a:defRPr/>
            </a:pPr>
            <a:endParaRPr altLang="en-US" lang="zh-CN">
              <a:solidFill>
                <a:srgbClr val="000000"/>
              </a:solidFill>
              <a:latin typeface="+mn-lt"/>
              <a:ea typeface="+mn-ea"/>
            </a:endParaRPr>
          </a:p>
        </p:txBody>
      </p:sp>
      <p:grpSp>
        <p:nvGrpSpPr>
          <p:cNvPr id="6" name="组合 19"/>
          <p:cNvGrpSpPr/>
          <p:nvPr/>
        </p:nvGrpSpPr>
        <p:grpSpPr>
          <a:xfrm>
            <a:off x="3492500" y="1528763"/>
            <a:ext cx="2465388" cy="2465387"/>
            <a:chOff x="3492715" y="1529026"/>
            <a:chExt cx="2464694" cy="2464694"/>
          </a:xfrm>
        </p:grpSpPr>
        <p:sp>
          <p:nvSpPr>
            <p:cNvPr id="49166" name="Oval 19"/>
            <p:cNvSpPr>
              <a:spLocks noChangeArrowheads="1"/>
            </p:cNvSpPr>
            <p:nvPr/>
          </p:nvSpPr>
          <p:spPr bwMode="auto">
            <a:xfrm>
              <a:off x="3492715" y="1529026"/>
              <a:ext cx="2464694" cy="2464694"/>
            </a:xfrm>
            <a:prstGeom prst="ellipse">
              <a:avLst/>
            </a:prstGeom>
            <a:solidFill>
              <a:schemeClr val="bg1">
                <a:alpha val="25098"/>
              </a:schemeClr>
            </a:solidFill>
            <a:ln w="12700">
              <a:solidFill>
                <a:schemeClr val="bg1"/>
              </a:solidFill>
              <a:round/>
            </a:ln>
          </p:spPr>
          <p:txBody>
            <a:bodyPr anchor="ctr" wrap="none"/>
            <a:lstStyle/>
            <a:p>
              <a:endParaRPr altLang="en-US" lang="zh-CN">
                <a:solidFill>
                  <a:srgbClr val="000000"/>
                </a:solidFill>
                <a:latin charset="0" pitchFamily="34" typeface="Calibri"/>
              </a:endParaRPr>
            </a:p>
          </p:txBody>
        </p:sp>
        <p:sp>
          <p:nvSpPr>
            <p:cNvPr id="8" name="Oval 20"/>
            <p:cNvSpPr>
              <a:spLocks noChangeArrowheads="1"/>
            </p:cNvSpPr>
            <p:nvPr/>
          </p:nvSpPr>
          <p:spPr bwMode="auto">
            <a:xfrm>
              <a:off x="3594286" y="1630597"/>
              <a:ext cx="2263138" cy="2263139"/>
            </a:xfrm>
            <a:prstGeom prst="ellipse">
              <a:avLst/>
            </a:prstGeom>
            <a:solidFill>
              <a:srgbClr val="119F33">
                <a:alpha val="50000"/>
              </a:srgbClr>
            </a:solidFill>
            <a:ln w="57150">
              <a:solidFill>
                <a:schemeClr val="accent2"/>
              </a:solidFill>
              <a:round/>
            </a:ln>
            <a:effectLst/>
            <a:extLst/>
          </p:spPr>
          <p:txBody>
            <a:bodyPr anchor="ctr" wrap="none"/>
            <a:lstStyle/>
            <a:p>
              <a:pPr>
                <a:defRPr/>
              </a:pPr>
              <a:endParaRPr altLang="en-US" lang="zh-CN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9" name="Arc 39"/>
            <p:cNvSpPr/>
            <p:nvPr/>
          </p:nvSpPr>
          <p:spPr bwMode="auto">
            <a:xfrm rot="884024">
              <a:off x="4830601" y="1952769"/>
              <a:ext cx="955406" cy="952232"/>
            </a:xfrm>
            <a:custGeom>
              <a:gdLst>
                <a:gd fmla="+- 0 0 0" name="G0"/>
                <a:gd fmla="+- 20637 0 0" name="G1"/>
                <a:gd fmla="+- 21600 0 0" name="G2"/>
                <a:gd fmla="*/ 6379 w 20646" name="T0"/>
                <a:gd fmla="*/ 0 h 20637" name="T1"/>
                <a:gd fmla="*/ 20646 w 20646" name="T2"/>
                <a:gd fmla="*/ 14290 h 20637" name="T3"/>
                <a:gd fmla="*/ 0 w 20646" name="T4"/>
                <a:gd fmla="*/ 20637 h 2063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637" w="20646">
                  <a:moveTo>
                    <a:pt x="6378" y="0"/>
                  </a:moveTo>
                  <a:cubicBezTo>
                    <a:pt x="13205" y="2110"/>
                    <a:pt x="18546" y="7460"/>
                    <a:pt x="20646" y="14289"/>
                  </a:cubicBezTo>
                </a:path>
                <a:path extrusionOk="0" h="20637" stroke="0" w="20646">
                  <a:moveTo>
                    <a:pt x="6378" y="0"/>
                  </a:moveTo>
                  <a:cubicBezTo>
                    <a:pt x="13205" y="2110"/>
                    <a:pt x="18546" y="7460"/>
                    <a:pt x="20646" y="14289"/>
                  </a:cubicBezTo>
                  <a:lnTo>
                    <a:pt x="0" y="20637"/>
                  </a:lnTo>
                  <a:close/>
                </a:path>
              </a:pathLst>
            </a:custGeom>
            <a:solidFill>
              <a:srgbClr val="119F33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>
                <a:defRPr/>
              </a:pPr>
              <a:endParaRPr altLang="en-US" lang="zh-CN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49169" name="Arc 40"/>
            <p:cNvSpPr/>
            <p:nvPr/>
          </p:nvSpPr>
          <p:spPr bwMode="auto">
            <a:xfrm rot="4500000">
              <a:off x="4847665" y="2622339"/>
              <a:ext cx="955543" cy="968183"/>
            </a:xfrm>
            <a:custGeom>
              <a:gdLst>
                <a:gd fmla="*/ 11475243 w 20690" name="T0"/>
                <a:gd fmla="*/ 0 h 20919" name="T1"/>
                <a:gd fmla="*/ 44130610 w 20690" name="T2"/>
                <a:gd fmla="*/ 31524795 h 20919" name="T3"/>
                <a:gd fmla="*/ 0 w 20690" name="T4"/>
                <a:gd fmla="*/ 44809896 h 20919" name="T5"/>
                <a:gd fmla="*/ 0 60000 65536" name="T6"/>
                <a:gd fmla="*/ 0 60000 65536" name="T7"/>
                <a:gd fmla="*/ 0 60000 65536" name="T8"/>
                <a:gd fmla="*/ 0 w 20690" name="T9"/>
                <a:gd fmla="*/ 0 h 20919" name="T10"/>
                <a:gd fmla="*/ 20690 w 20690" name="T11"/>
                <a:gd fmla="*/ 20919 h 20919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extrusionOk="0" fill="none" h="20919" w="20690">
                  <a:moveTo>
                    <a:pt x="5380" y="-1"/>
                  </a:moveTo>
                  <a:cubicBezTo>
                    <a:pt x="12709" y="1884"/>
                    <a:pt x="18517" y="7467"/>
                    <a:pt x="20690" y="14716"/>
                  </a:cubicBezTo>
                </a:path>
                <a:path extrusionOk="0" h="20919" stroke="0" w="20690">
                  <a:moveTo>
                    <a:pt x="5380" y="-1"/>
                  </a:moveTo>
                  <a:cubicBezTo>
                    <a:pt x="12709" y="1884"/>
                    <a:pt x="18517" y="7467"/>
                    <a:pt x="20690" y="14716"/>
                  </a:cubicBezTo>
                  <a:lnTo>
                    <a:pt x="0" y="20919"/>
                  </a:ln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 anchor="ctr" wrap="none"/>
            <a:lstStyle/>
            <a:p>
              <a:endParaRPr altLang="en-US" lang="zh-CN"/>
            </a:p>
          </p:txBody>
        </p:sp>
        <p:sp>
          <p:nvSpPr>
            <p:cNvPr id="49170" name="Arc 41"/>
            <p:cNvSpPr/>
            <p:nvPr/>
          </p:nvSpPr>
          <p:spPr bwMode="auto">
            <a:xfrm flipH="1" rot="20724172">
              <a:off x="3659556" y="1947392"/>
              <a:ext cx="958071" cy="958071"/>
            </a:xfrm>
            <a:custGeom>
              <a:gdLst>
                <a:gd fmla="*/ 12929471 w 20704" name="T0"/>
                <a:gd fmla="*/ 0 h 20739" name="T1"/>
                <a:gd fmla="*/ 44334425 w 20704" name="T2"/>
                <a:gd fmla="*/ 31121947 h 20739" name="T3"/>
                <a:gd fmla="*/ 0 w 20704" name="T4"/>
                <a:gd fmla="*/ 44259604 h 20739" name="T5"/>
                <a:gd fmla="*/ 0 60000 65536" name="T6"/>
                <a:gd fmla="*/ 0 60000 65536" name="T7"/>
                <a:gd fmla="*/ 0 60000 65536" name="T8"/>
                <a:gd fmla="*/ 0 w 20704" name="T9"/>
                <a:gd fmla="*/ 0 h 20739" name="T10"/>
                <a:gd fmla="*/ 20704 w 20704" name="T11"/>
                <a:gd fmla="*/ 20739 h 20739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extrusionOk="0" fill="none" h="20739" w="20704">
                  <a:moveTo>
                    <a:pt x="6037" y="0"/>
                  </a:moveTo>
                  <a:cubicBezTo>
                    <a:pt x="13087" y="2052"/>
                    <a:pt x="18611" y="7545"/>
                    <a:pt x="20704" y="14582"/>
                  </a:cubicBezTo>
                </a:path>
                <a:path extrusionOk="0" h="20739" stroke="0" w="20704">
                  <a:moveTo>
                    <a:pt x="6037" y="0"/>
                  </a:moveTo>
                  <a:cubicBezTo>
                    <a:pt x="13087" y="2052"/>
                    <a:pt x="18611" y="7545"/>
                    <a:pt x="20704" y="14582"/>
                  </a:cubicBezTo>
                  <a:lnTo>
                    <a:pt x="0" y="20739"/>
                  </a:ln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 anchor="ctr" wrap="none"/>
            <a:lstStyle/>
            <a:p>
              <a:endParaRPr altLang="en-US" lang="zh-CN"/>
            </a:p>
          </p:txBody>
        </p:sp>
        <p:sp>
          <p:nvSpPr>
            <p:cNvPr id="12" name="Arc 42"/>
            <p:cNvSpPr/>
            <p:nvPr/>
          </p:nvSpPr>
          <p:spPr bwMode="auto">
            <a:xfrm flipH="1" rot="17100000">
              <a:off x="3668878" y="2624093"/>
              <a:ext cx="950645" cy="963341"/>
            </a:xfrm>
            <a:custGeom>
              <a:gdLst>
                <a:gd fmla="+- 0 0 0" name="G0"/>
                <a:gd fmla="+- 20851 0 0" name="G1"/>
                <a:gd fmla="+- 21600 0 0" name="G2"/>
                <a:gd fmla="*/ 5637 w 20584" name="T0"/>
                <a:gd fmla="*/ 0 h 20851" name="T1"/>
                <a:gd fmla="*/ 20584 w 20584" name="T2"/>
                <a:gd fmla="*/ 14306 h 20851" name="T3"/>
                <a:gd fmla="*/ 0 w 20584" name="T4"/>
                <a:gd fmla="*/ 20851 h 2085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851" w="20584">
                  <a:moveTo>
                    <a:pt x="5637" y="-1"/>
                  </a:moveTo>
                  <a:cubicBezTo>
                    <a:pt x="12728" y="1916"/>
                    <a:pt x="18358" y="7305"/>
                    <a:pt x="20584" y="14305"/>
                  </a:cubicBezTo>
                </a:path>
                <a:path extrusionOk="0" h="20851" stroke="0" w="20584">
                  <a:moveTo>
                    <a:pt x="5637" y="-1"/>
                  </a:moveTo>
                  <a:cubicBezTo>
                    <a:pt x="12728" y="1916"/>
                    <a:pt x="18358" y="7305"/>
                    <a:pt x="20584" y="14305"/>
                  </a:cubicBezTo>
                  <a:lnTo>
                    <a:pt x="0" y="20851"/>
                  </a:lnTo>
                  <a:close/>
                </a:path>
              </a:pathLst>
            </a:custGeom>
            <a:solidFill>
              <a:srgbClr val="119F33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>
                <a:defRPr/>
              </a:pPr>
              <a:endParaRPr altLang="en-US" lang="zh-CN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Arc 44"/>
            <p:cNvSpPr/>
            <p:nvPr/>
          </p:nvSpPr>
          <p:spPr bwMode="auto">
            <a:xfrm rot="884024">
              <a:off x="4806795" y="2211459"/>
              <a:ext cx="658628" cy="660214"/>
            </a:xfrm>
            <a:custGeom>
              <a:gdLst>
                <a:gd fmla="+- 0 0 0" name="G0"/>
                <a:gd fmla="+- 20754 0 0" name="G1"/>
                <a:gd fmla="+- 21600 0 0" name="G2"/>
                <a:gd fmla="*/ 5986 w 20590" name="T0"/>
                <a:gd fmla="*/ 0 h 20754" name="T1"/>
                <a:gd fmla="*/ 20590 w 20590" name="T2"/>
                <a:gd fmla="*/ 14225 h 20754" name="T3"/>
                <a:gd fmla="*/ 0 w 20590" name="T4"/>
                <a:gd fmla="*/ 20754 h 2075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754" w="20590">
                  <a:moveTo>
                    <a:pt x="5985" y="0"/>
                  </a:moveTo>
                  <a:cubicBezTo>
                    <a:pt x="12926" y="2001"/>
                    <a:pt x="18406" y="7339"/>
                    <a:pt x="20589" y="14225"/>
                  </a:cubicBezTo>
                </a:path>
                <a:path extrusionOk="0" h="20754" stroke="0" w="20590">
                  <a:moveTo>
                    <a:pt x="5985" y="0"/>
                  </a:moveTo>
                  <a:cubicBezTo>
                    <a:pt x="12926" y="2001"/>
                    <a:pt x="18406" y="7339"/>
                    <a:pt x="20589" y="14225"/>
                  </a:cubicBezTo>
                  <a:lnTo>
                    <a:pt x="0" y="2075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>
                <a:defRPr/>
              </a:pPr>
              <a:endParaRPr altLang="en-US" lang="zh-CN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49173" name="Arc 45"/>
            <p:cNvSpPr/>
            <p:nvPr/>
          </p:nvSpPr>
          <p:spPr bwMode="auto">
            <a:xfrm rot="4500000">
              <a:off x="4808473" y="2664664"/>
              <a:ext cx="659780" cy="666099"/>
            </a:xfrm>
            <a:custGeom>
              <a:gdLst>
                <a:gd fmla="*/ 5672140 w 20718" name="T0"/>
                <a:gd fmla="*/ 0 h 20863" name="T1"/>
                <a:gd fmla="*/ 21011181 w 20718" name="T2"/>
                <a:gd fmla="*/ 15038485 h 20863" name="T3"/>
                <a:gd fmla="*/ 0 w 20718" name="T4"/>
                <a:gd fmla="*/ 21266734 h 20863" name="T5"/>
                <a:gd fmla="*/ 0 60000 65536" name="T6"/>
                <a:gd fmla="*/ 0 60000 65536" name="T7"/>
                <a:gd fmla="*/ 0 60000 65536" name="T8"/>
                <a:gd fmla="*/ 0 w 20718" name="T9"/>
                <a:gd fmla="*/ 0 h 20863" name="T10"/>
                <a:gd fmla="*/ 20718 w 20718" name="T11"/>
                <a:gd fmla="*/ 20863 h 20863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extrusionOk="0" fill="none" h="20863" w="20718">
                  <a:moveTo>
                    <a:pt x="5593" y="-1"/>
                  </a:moveTo>
                  <a:cubicBezTo>
                    <a:pt x="12859" y="1947"/>
                    <a:pt x="18589" y="7536"/>
                    <a:pt x="20717" y="14753"/>
                  </a:cubicBezTo>
                </a:path>
                <a:path extrusionOk="0" h="20863" stroke="0" w="20718">
                  <a:moveTo>
                    <a:pt x="5593" y="-1"/>
                  </a:moveTo>
                  <a:cubicBezTo>
                    <a:pt x="12859" y="1947"/>
                    <a:pt x="18589" y="7536"/>
                    <a:pt x="20717" y="14753"/>
                  </a:cubicBezTo>
                  <a:lnTo>
                    <a:pt x="0" y="20863"/>
                  </a:lnTo>
                  <a:close/>
                </a:path>
              </a:pathLst>
            </a:custGeom>
            <a:solidFill>
              <a:schemeClr val="accent1"/>
            </a:solidFill>
            <a:ln w="3175">
              <a:noFill/>
              <a:round/>
            </a:ln>
          </p:spPr>
          <p:txBody>
            <a:bodyPr anchor="ctr" wrap="none"/>
            <a:lstStyle/>
            <a:p>
              <a:endParaRPr altLang="en-US" lang="zh-CN"/>
            </a:p>
          </p:txBody>
        </p:sp>
        <p:sp>
          <p:nvSpPr>
            <p:cNvPr id="49174" name="Arc 46"/>
            <p:cNvSpPr/>
            <p:nvPr/>
          </p:nvSpPr>
          <p:spPr bwMode="auto">
            <a:xfrm flipH="1" rot="20724172">
              <a:off x="4007196" y="2214121"/>
              <a:ext cx="658515" cy="657252"/>
            </a:xfrm>
            <a:custGeom>
              <a:gdLst>
                <a:gd fmla="*/ 6473554 w 20600" name="T0"/>
                <a:gd fmla="*/ 0 h 20650" name="T1"/>
                <a:gd fmla="*/ 21050583 w 20600" name="T2"/>
                <a:gd fmla="*/ 14338468 h 20650" name="T3"/>
                <a:gd fmla="*/ 0 w 20600" name="T4"/>
                <a:gd fmla="*/ 20919138 h 20650" name="T5"/>
                <a:gd fmla="*/ 0 60000 65536" name="T6"/>
                <a:gd fmla="*/ 0 60000 65536" name="T7"/>
                <a:gd fmla="*/ 0 60000 65536" name="T8"/>
                <a:gd fmla="*/ 0 w 20600" name="T9"/>
                <a:gd fmla="*/ 0 h 20650" name="T10"/>
                <a:gd fmla="*/ 20600 w 20600" name="T11"/>
                <a:gd fmla="*/ 20650 h 20650" name="T12"/>
              </a:gdLst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b="T12" l="T9" r="T11" t="T10"/>
              <a:pathLst>
                <a:path extrusionOk="0" fill="none" h="20650" w="20600">
                  <a:moveTo>
                    <a:pt x="6335" y="-1"/>
                  </a:moveTo>
                  <a:cubicBezTo>
                    <a:pt x="13128" y="2084"/>
                    <a:pt x="18462" y="7376"/>
                    <a:pt x="20600" y="14153"/>
                  </a:cubicBezTo>
                </a:path>
                <a:path extrusionOk="0" h="20650" stroke="0" w="20600">
                  <a:moveTo>
                    <a:pt x="6335" y="-1"/>
                  </a:moveTo>
                  <a:cubicBezTo>
                    <a:pt x="13128" y="2084"/>
                    <a:pt x="18462" y="7376"/>
                    <a:pt x="20600" y="14153"/>
                  </a:cubicBezTo>
                  <a:lnTo>
                    <a:pt x="0" y="20650"/>
                  </a:lnTo>
                  <a:close/>
                </a:path>
              </a:pathLst>
            </a:custGeom>
            <a:solidFill>
              <a:schemeClr val="accent1"/>
            </a:solidFill>
            <a:ln w="3175">
              <a:noFill/>
              <a:round/>
            </a:ln>
          </p:spPr>
          <p:txBody>
            <a:bodyPr anchor="ctr" wrap="none"/>
            <a:lstStyle/>
            <a:p>
              <a:endParaRPr altLang="en-US" lang="zh-CN"/>
            </a:p>
          </p:txBody>
        </p:sp>
        <p:sp>
          <p:nvSpPr>
            <p:cNvPr id="16" name="Arc 47"/>
            <p:cNvSpPr/>
            <p:nvPr/>
          </p:nvSpPr>
          <p:spPr bwMode="auto">
            <a:xfrm flipH="1" rot="17100000">
              <a:off x="4000572" y="2665357"/>
              <a:ext cx="657040" cy="663388"/>
            </a:xfrm>
            <a:custGeom>
              <a:gdLst>
                <a:gd fmla="+- 0 0 0" name="G0"/>
                <a:gd fmla="+- 20821 0 0" name="G1"/>
                <a:gd fmla="+- 21600 0 0" name="G2"/>
                <a:gd fmla="*/ 5747 w 20653" name="T0"/>
                <a:gd fmla="*/ 0 h 20821" name="T1"/>
                <a:gd fmla="*/ 20653 w 20653" name="T2"/>
                <a:gd fmla="*/ 14496 h 20821" name="T3"/>
                <a:gd fmla="*/ 0 w 20653" name="T4"/>
                <a:gd fmla="*/ 20821 h 2082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821" w="20653">
                  <a:moveTo>
                    <a:pt x="5747" y="-1"/>
                  </a:moveTo>
                  <a:cubicBezTo>
                    <a:pt x="12867" y="1965"/>
                    <a:pt x="18490" y="7432"/>
                    <a:pt x="20653" y="14495"/>
                  </a:cubicBezTo>
                </a:path>
                <a:path extrusionOk="0" h="20821" stroke="0" w="20653">
                  <a:moveTo>
                    <a:pt x="5747" y="-1"/>
                  </a:moveTo>
                  <a:cubicBezTo>
                    <a:pt x="12867" y="1965"/>
                    <a:pt x="18490" y="7432"/>
                    <a:pt x="20653" y="14495"/>
                  </a:cubicBezTo>
                  <a:lnTo>
                    <a:pt x="0" y="2082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>
                <a:defRPr/>
              </a:pPr>
              <a:endParaRPr altLang="en-US" lang="zh-CN">
                <a:solidFill>
                  <a:srgbClr val="000000"/>
                </a:solidFill>
                <a:latin typeface="+mn-lt"/>
                <a:ea typeface="+mn-ea"/>
              </a:endParaRPr>
            </a:p>
          </p:txBody>
        </p:sp>
        <p:sp>
          <p:nvSpPr>
            <p:cNvPr id="49176" name="Oval 48"/>
            <p:cNvSpPr>
              <a:spLocks noChangeArrowheads="1"/>
            </p:cNvSpPr>
            <p:nvPr/>
          </p:nvSpPr>
          <p:spPr bwMode="auto">
            <a:xfrm>
              <a:off x="4192941" y="2215349"/>
              <a:ext cx="1089521" cy="1089521"/>
            </a:xfrm>
            <a:prstGeom prst="ellipse">
              <a:avLst/>
            </a:prstGeom>
            <a:gradFill rotWithShape="1">
              <a:gsLst>
                <a:gs pos="0">
                  <a:srgbClr val="BDE6FF"/>
                </a:gs>
                <a:gs pos="100000">
                  <a:srgbClr val="CCECFF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anchor="ctr" wrap="none"/>
            <a:lstStyle/>
            <a:p>
              <a:endParaRPr altLang="en-US" lang="zh-CN">
                <a:solidFill>
                  <a:srgbClr val="000000"/>
                </a:solidFill>
                <a:latin charset="0" pitchFamily="34" typeface="Calibri"/>
              </a:endParaRPr>
            </a:p>
          </p:txBody>
        </p:sp>
        <p:sp>
          <p:nvSpPr>
            <p:cNvPr id="49177" name="Oval 49"/>
            <p:cNvSpPr>
              <a:spLocks noChangeArrowheads="1"/>
            </p:cNvSpPr>
            <p:nvPr/>
          </p:nvSpPr>
          <p:spPr bwMode="auto">
            <a:xfrm>
              <a:off x="4249818" y="2282338"/>
              <a:ext cx="974503" cy="9719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1"/>
              </a:solidFill>
              <a:round/>
            </a:ln>
          </p:spPr>
          <p:txBody>
            <a:bodyPr anchor="ctr" wrap="none"/>
            <a:lstStyle/>
            <a:p>
              <a:pPr algn="ctr" latinLnBrk="1"/>
              <a:endParaRPr altLang="zh-CN" kumimoji="1" lang="zh-CN" sz="1600">
                <a:solidFill>
                  <a:srgbClr val="000000"/>
                </a:solidFill>
                <a:latin charset="0" pitchFamily="34" typeface="Calibri"/>
                <a:ea typeface="HY견고딕"/>
                <a:cs typeface="HY견고딕"/>
              </a:endParaRPr>
            </a:p>
          </p:txBody>
        </p:sp>
        <p:sp>
          <p:nvSpPr>
            <p:cNvPr id="49178" name="AutoShape 52"/>
            <p:cNvSpPr>
              <a:spLocks noChangeArrowheads="1" noChangeAspect="1"/>
            </p:cNvSpPr>
            <p:nvPr/>
          </p:nvSpPr>
          <p:spPr bwMode="auto">
            <a:xfrm>
              <a:off x="4251083" y="2283602"/>
              <a:ext cx="971974" cy="971975"/>
            </a:xfrm>
            <a:custGeom>
              <a:gdLst>
                <a:gd fmla="*/ 21868828 w 21600" name="T0"/>
                <a:gd fmla="*/ 0 h 21600" name="T1"/>
                <a:gd fmla="*/ 6404724 w 21600" name="T2"/>
                <a:gd fmla="*/ 6404731 h 21600" name="T3"/>
                <a:gd fmla="*/ 0 w 21600" name="T4"/>
                <a:gd fmla="*/ 21868895 h 21600" name="T5"/>
                <a:gd fmla="*/ 6404724 w 21600" name="T6"/>
                <a:gd fmla="*/ 37333018 h 21600" name="T7"/>
                <a:gd fmla="*/ 21868828 w 21600" name="T8"/>
                <a:gd fmla="*/ 43737745 h 21600" name="T9"/>
                <a:gd fmla="*/ 37332934 w 21600" name="T10"/>
                <a:gd fmla="*/ 37333018 h 21600" name="T11"/>
                <a:gd fmla="*/ 43737655 w 21600" name="T12"/>
                <a:gd fmla="*/ 21868895 h 21600" name="T13"/>
                <a:gd fmla="*/ 37332934 w 21600" name="T14"/>
                <a:gd fmla="*/ 6404731 h 21600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  <a:gd fmla="*/ 3163 w 21600" name="T24"/>
                <a:gd fmla="*/ 3163 h 21600" name="T25"/>
                <a:gd fmla="*/ 18437 w 21600" name="T26"/>
                <a:gd fmla="*/ 18437 h 21600" name="T27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T27" l="T24" r="T26" t="T25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51" y="10800"/>
                  </a:moveTo>
                  <a:cubicBezTo>
                    <a:pt x="451" y="16516"/>
                    <a:pt x="5084" y="21149"/>
                    <a:pt x="10800" y="21149"/>
                  </a:cubicBezTo>
                  <a:cubicBezTo>
                    <a:pt x="16516" y="21149"/>
                    <a:pt x="21149" y="16516"/>
                    <a:pt x="21149" y="10800"/>
                  </a:cubicBezTo>
                  <a:cubicBezTo>
                    <a:pt x="21149" y="5084"/>
                    <a:pt x="16516" y="451"/>
                    <a:pt x="10800" y="451"/>
                  </a:cubicBezTo>
                  <a:cubicBezTo>
                    <a:pt x="5084" y="451"/>
                    <a:pt x="451" y="5084"/>
                    <a:pt x="451" y="1080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ctr" wrap="none"/>
            <a:lstStyle/>
            <a:p>
              <a:endParaRPr altLang="en-US" lang="zh-CN"/>
            </a:p>
          </p:txBody>
        </p:sp>
        <p:sp>
          <p:nvSpPr>
            <p:cNvPr id="49179" name="AutoShape 121"/>
            <p:cNvSpPr>
              <a:spLocks noChangeArrowheads="1"/>
            </p:cNvSpPr>
            <p:nvPr/>
          </p:nvSpPr>
          <p:spPr bwMode="auto">
            <a:xfrm>
              <a:off x="3734128" y="3028066"/>
              <a:ext cx="481564" cy="245206"/>
            </a:xfrm>
            <a:prstGeom prst="roundRect">
              <a:avLst>
                <a:gd fmla="val 50000" name="adj"/>
              </a:avLst>
            </a:prstGeom>
            <a:noFill/>
            <a:ln w="9525">
              <a:noFill/>
              <a:round/>
            </a:ln>
          </p:spPr>
          <p:txBody>
            <a:bodyPr anchor="ctr" wrap="none"/>
            <a:lstStyle/>
            <a:p>
              <a:pPr algn="ctr"/>
              <a:r>
                <a:rPr altLang="ko-KR" b="1" lang="en-US" sz="2400">
                  <a:solidFill>
                    <a:srgbClr val="FFFFFF"/>
                  </a:solidFill>
                  <a:latin typeface="Century Gothic"/>
                  <a:ea charset="-127" pitchFamily="34" typeface="Gulim"/>
                </a:rPr>
                <a:t>1</a:t>
              </a:r>
            </a:p>
          </p:txBody>
        </p:sp>
        <p:sp>
          <p:nvSpPr>
            <p:cNvPr id="49180" name="AutoShape 122"/>
            <p:cNvSpPr>
              <a:spLocks noChangeArrowheads="1"/>
            </p:cNvSpPr>
            <p:nvPr/>
          </p:nvSpPr>
          <p:spPr bwMode="auto">
            <a:xfrm>
              <a:off x="5282462" y="3028066"/>
              <a:ext cx="481563" cy="243941"/>
            </a:xfrm>
            <a:prstGeom prst="roundRect">
              <a:avLst>
                <a:gd fmla="val 50000" name="adj"/>
              </a:avLst>
            </a:prstGeom>
            <a:noFill/>
            <a:ln w="9525">
              <a:noFill/>
              <a:round/>
            </a:ln>
          </p:spPr>
          <p:txBody>
            <a:bodyPr anchor="ctr" wrap="none"/>
            <a:lstStyle/>
            <a:p>
              <a:pPr algn="ctr"/>
              <a:r>
                <a:rPr altLang="ko-KR" b="1" lang="en-US" sz="2400">
                  <a:solidFill>
                    <a:srgbClr val="FFFFFF"/>
                  </a:solidFill>
                  <a:latin typeface="Century Gothic"/>
                  <a:ea charset="-127" pitchFamily="34" typeface="Gulim"/>
                </a:rPr>
                <a:t>4</a:t>
              </a:r>
            </a:p>
          </p:txBody>
        </p:sp>
        <p:sp>
          <p:nvSpPr>
            <p:cNvPr id="49181" name="AutoShape 123"/>
            <p:cNvSpPr>
              <a:spLocks noChangeArrowheads="1"/>
            </p:cNvSpPr>
            <p:nvPr/>
          </p:nvSpPr>
          <p:spPr bwMode="auto">
            <a:xfrm>
              <a:off x="5282462" y="2282338"/>
              <a:ext cx="481563" cy="243941"/>
            </a:xfrm>
            <a:prstGeom prst="roundRect">
              <a:avLst>
                <a:gd fmla="val 50000" name="adj"/>
              </a:avLst>
            </a:prstGeom>
            <a:noFill/>
            <a:ln w="9525">
              <a:noFill/>
              <a:round/>
            </a:ln>
          </p:spPr>
          <p:txBody>
            <a:bodyPr anchor="ctr" wrap="none"/>
            <a:lstStyle/>
            <a:p>
              <a:pPr algn="ctr"/>
              <a:r>
                <a:rPr altLang="ko-KR" b="1" lang="en-US" sz="2400">
                  <a:solidFill>
                    <a:srgbClr val="FFFFFF"/>
                  </a:solidFill>
                  <a:latin typeface="Century Gothic"/>
                  <a:ea charset="-127" pitchFamily="34" typeface="Gulim"/>
                </a:rPr>
                <a:t>3</a:t>
              </a:r>
            </a:p>
          </p:txBody>
        </p:sp>
        <p:sp>
          <p:nvSpPr>
            <p:cNvPr id="49182" name="AutoShape 124"/>
            <p:cNvSpPr>
              <a:spLocks noChangeArrowheads="1"/>
            </p:cNvSpPr>
            <p:nvPr/>
          </p:nvSpPr>
          <p:spPr bwMode="auto">
            <a:xfrm>
              <a:off x="3711377" y="2282338"/>
              <a:ext cx="481564" cy="243941"/>
            </a:xfrm>
            <a:prstGeom prst="roundRect">
              <a:avLst>
                <a:gd fmla="val 50000" name="adj"/>
              </a:avLst>
            </a:prstGeom>
            <a:noFill/>
            <a:ln w="9525">
              <a:noFill/>
              <a:round/>
            </a:ln>
          </p:spPr>
          <p:txBody>
            <a:bodyPr anchor="ctr" wrap="none"/>
            <a:lstStyle/>
            <a:p>
              <a:pPr algn="ctr"/>
              <a:r>
                <a:rPr altLang="ko-KR" b="1" lang="en-US" sz="2400">
                  <a:solidFill>
                    <a:srgbClr val="FFFFFF"/>
                  </a:solidFill>
                  <a:latin typeface="Century Gothic"/>
                  <a:ea charset="-127" pitchFamily="34" typeface="Gulim"/>
                </a:rPr>
                <a:t>2</a:t>
              </a:r>
            </a:p>
          </p:txBody>
        </p:sp>
        <p:sp>
          <p:nvSpPr>
            <p:cNvPr id="49183" name="TextBox 27"/>
            <p:cNvSpPr txBox="1">
              <a:spLocks noChangeArrowheads="1"/>
            </p:cNvSpPr>
            <p:nvPr/>
          </p:nvSpPr>
          <p:spPr bwMode="auto">
            <a:xfrm>
              <a:off x="4313223" y="2443169"/>
              <a:ext cx="849073" cy="70084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altLang="en-US" lang="zh-CN" sz="2000">
                  <a:solidFill>
                    <a:srgbClr val="595959"/>
                  </a:solidFill>
                  <a:latin typeface="方正兰亭中粗黑_GBK"/>
                </a:rPr>
                <a:t>添加标题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999162" y="1811338"/>
            <a:ext cx="2778125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99164" y="3471863"/>
            <a:ext cx="2662237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9163" y="1811338"/>
            <a:ext cx="2357437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9163" y="3471863"/>
            <a:ext cx="2357437" cy="6400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  <a:p>
            <a:pPr algn="just"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itchFamily="65" typeface="方正兰亭纤黑简体"/>
                <a:ea charset="-122" pitchFamily="65" typeface="方正兰亭纤黑简体"/>
              </a:rPr>
              <a:t>具体说明文字在此处单击添加。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698466" y="1490663"/>
            <a:ext cx="1402080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altLang="en-US" lang="zh-CN" sz="1600">
                <a:solidFill>
                  <a:srgbClr val="595959"/>
                </a:solidFill>
                <a:latin typeface="方正兰亭中粗黑_GBK"/>
              </a:rPr>
              <a:t>单击添加标题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993447" y="1490663"/>
            <a:ext cx="1402080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altLang="en-US" lang="zh-CN" sz="1600">
                <a:solidFill>
                  <a:srgbClr val="595959"/>
                </a:solidFill>
                <a:latin typeface="方正兰亭中粗黑_GBK"/>
              </a:rPr>
              <a:t>单击添加标题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698466" y="3141663"/>
            <a:ext cx="1402080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altLang="en-US" lang="zh-CN" sz="1600">
                <a:solidFill>
                  <a:srgbClr val="595959"/>
                </a:solidFill>
                <a:latin typeface="方正兰亭中粗黑_GBK"/>
              </a:rPr>
              <a:t>单击添加标题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993447" y="3141663"/>
            <a:ext cx="1402080" cy="335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/>
            <a:r>
              <a:rPr altLang="en-US" lang="zh-CN" sz="1600">
                <a:solidFill>
                  <a:srgbClr val="595959"/>
                </a:solidFill>
                <a:latin typeface="方正兰亭中粗黑_GBK"/>
              </a:rPr>
              <a:t>单击添加标题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0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35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3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38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4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4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4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4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4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grpId="0" id="4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5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fill="hold" grpId="0" id="5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5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5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5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6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6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fill="hold" grpId="0" id="6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6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6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fill="hold" grpId="0" id="68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7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7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29"/>
      <p:bldP grpId="0" spid="31"/>
      <p:bldP grpId="0" spid="33"/>
      <p:bldP grpId="0" spid="35"/>
      <p:bldP grpId="0" spid="37"/>
      <p:bldP grpId="0" spid="38"/>
      <p:bldP grpId="0" spid="39"/>
      <p:bldP grpId="0" spid="40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34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" y="991900"/>
            <a:ext cx="7380311" cy="4153187"/>
          </a:xfrm>
          <a:prstGeom prst="rect">
            <a:avLst/>
          </a:prstGeom>
          <a:noFill/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9" y="1614014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年度工作概述</a:t>
              </a: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893964" y="2450466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工作完成情况</a:t>
              </a: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grpSp>
        <p:nvGrpSpPr>
          <p:cNvPr id="56" name="组合 55"/>
          <p:cNvGrpSpPr/>
          <p:nvPr/>
        </p:nvGrpSpPr>
        <p:grpSpPr>
          <a:xfrm>
            <a:off x="5076056" y="2403654"/>
            <a:ext cx="2972164" cy="503773"/>
            <a:chOff x="6339097" y="3296031"/>
            <a:chExt cx="3744416" cy="511504"/>
          </a:xfrm>
        </p:grpSpPr>
        <p:sp>
          <p:nvSpPr>
            <p:cNvPr id="57" name="圆角矩形 56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898538" y="3336319"/>
              <a:ext cx="2736305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成功项目展示</a:t>
              </a:r>
            </a:p>
          </p:txBody>
        </p:sp>
      </p:grpSp>
      <p:sp>
        <p:nvSpPr>
          <p:cNvPr id="59" name="圆角矩形 58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grpSp>
        <p:nvGrpSpPr>
          <p:cNvPr id="60" name="组合 59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61" name="圆角矩形 60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6898538" y="4221882"/>
              <a:ext cx="2736305" cy="433310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工作存在不足</a:t>
              </a:r>
            </a:p>
          </p:txBody>
        </p:sp>
      </p:grpSp>
      <p:sp>
        <p:nvSpPr>
          <p:cNvPr id="63" name="圆角矩形 62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5</a:t>
            </a:r>
          </a:p>
        </p:txBody>
      </p:sp>
      <p:grpSp>
        <p:nvGrpSpPr>
          <p:cNvPr id="64" name="组合 63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65" name="圆角矩形 64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6898669" y="5085978"/>
              <a:ext cx="2736174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明年工作计划</a:t>
              </a:r>
            </a:p>
          </p:txBody>
        </p:sp>
      </p:grpSp>
      <p:sp>
        <p:nvSpPr>
          <p:cNvPr id="67" name="下箭头 66"/>
          <p:cNvSpPr/>
          <p:nvPr/>
        </p:nvSpPr>
        <p:spPr>
          <a:xfrm rot="16200000">
            <a:off x="3602551" y="3103598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53" lIns="68504" rIns="68504" rtlCol="0" tIns="34253"/>
          <a:lstStyle/>
          <a:p>
            <a:pPr algn="ctr"/>
            <a:endParaRPr altLang="en-US" lang="zh-CN"/>
          </a:p>
        </p:txBody>
      </p:sp>
      <p:sp>
        <p:nvSpPr>
          <p:cNvPr id="68" name="TextBox 67"/>
          <p:cNvSpPr txBox="1"/>
          <p:nvPr/>
        </p:nvSpPr>
        <p:spPr>
          <a:xfrm>
            <a:off x="107504" y="627534"/>
            <a:ext cx="2160240" cy="1737278"/>
          </a:xfrm>
          <a:prstGeom prst="rect">
            <a:avLst/>
          </a:prstGeom>
          <a:noFill/>
        </p:spPr>
        <p:txBody>
          <a:bodyPr bIns="45679" lIns="91361" rIns="91361" tIns="45679" wrap="square">
            <a:spAutoFit/>
          </a:bodyPr>
          <a:lstStyle/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2594998319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5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6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1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07 -3.33333E-06" pathEditMode="relative" ptsTypes="AA" rAng="0">
                                      <p:cBhvr>
                                        <p:cTn dur="700" fill="hold" id="2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9" nodeType="withEffect" presetClass="path" presetID="56" presetSubtype="0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07 2.96296E-06" pathEditMode="relative" ptsTypes="AA" rAng="0">
                                      <p:cBhvr>
                                        <p:cTn dur="700" fill="hold" id="3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37" nodeType="withEffect" presetClass="path" presetID="56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07 -7.40741E-07" pathEditMode="relative" ptsTypes="AA" rAng="0">
                                      <p:cBhvr>
                                        <p:cTn dur="7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45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46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53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5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8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2" id="6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1" spid="25"/>
      <p:bldP grpId="0" spid="29"/>
      <p:bldP grpId="1" spid="29"/>
      <p:bldP grpId="0" spid="33"/>
      <p:bldP grpId="1" spid="33"/>
      <p:bldP grpId="0" spid="59"/>
      <p:bldP grpId="1" spid="59"/>
      <p:bldP grpId="2" spid="59"/>
      <p:bldP grpId="0" spid="63"/>
      <p:bldP grpId="1" spid="63"/>
      <p:bldP grpId="0" spid="67"/>
      <p:bldP grpId="0" spid="68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>
            <a:cxnSpLocks noChangeShapeType="1"/>
          </p:cNvCxnSpPr>
          <p:nvPr/>
        </p:nvCxnSpPr>
        <p:spPr bwMode="auto">
          <a:xfrm>
            <a:off x="8037513" y="1666875"/>
            <a:ext cx="1103312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3" name="直接连接符 2"/>
          <p:cNvCxnSpPr>
            <a:cxnSpLocks noChangeShapeType="1"/>
          </p:cNvCxnSpPr>
          <p:nvPr/>
        </p:nvCxnSpPr>
        <p:spPr bwMode="auto">
          <a:xfrm flipH="1">
            <a:off x="8048625" y="1666875"/>
            <a:ext cx="0" cy="97313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4" name="直接连接符 3"/>
          <p:cNvCxnSpPr>
            <a:cxnSpLocks noChangeShapeType="1"/>
          </p:cNvCxnSpPr>
          <p:nvPr/>
        </p:nvCxnSpPr>
        <p:spPr bwMode="auto">
          <a:xfrm>
            <a:off x="6956425" y="2640013"/>
            <a:ext cx="1103313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5" name="直接连接符 4"/>
          <p:cNvCxnSpPr>
            <a:cxnSpLocks noChangeShapeType="1"/>
          </p:cNvCxnSpPr>
          <p:nvPr/>
        </p:nvCxnSpPr>
        <p:spPr bwMode="auto">
          <a:xfrm flipH="1">
            <a:off x="6967538" y="2640013"/>
            <a:ext cx="0" cy="97155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5880100" y="3611563"/>
            <a:ext cx="11017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7" name="直接连接符 6"/>
          <p:cNvCxnSpPr>
            <a:cxnSpLocks noChangeShapeType="1"/>
          </p:cNvCxnSpPr>
          <p:nvPr/>
        </p:nvCxnSpPr>
        <p:spPr bwMode="auto">
          <a:xfrm flipH="1">
            <a:off x="5889625" y="3611563"/>
            <a:ext cx="0" cy="9731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8" name="直接连接符 7"/>
          <p:cNvCxnSpPr>
            <a:cxnSpLocks noChangeShapeType="1"/>
          </p:cNvCxnSpPr>
          <p:nvPr/>
        </p:nvCxnSpPr>
        <p:spPr bwMode="auto">
          <a:xfrm>
            <a:off x="4779963" y="4584700"/>
            <a:ext cx="11017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 flipH="1">
            <a:off x="4789488" y="4584700"/>
            <a:ext cx="0" cy="6508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</a:ln>
        </p:spPr>
      </p:cxnSp>
      <p:grpSp>
        <p:nvGrpSpPr>
          <p:cNvPr id="10" name="组合 9"/>
          <p:cNvGrpSpPr/>
          <p:nvPr/>
        </p:nvGrpSpPr>
        <p:grpSpPr>
          <a:xfrm>
            <a:off x="8191500" y="944563"/>
            <a:ext cx="720725" cy="769937"/>
            <a:chOff x="8051785" y="944862"/>
            <a:chExt cx="826543" cy="883314"/>
          </a:xfrm>
        </p:grpSpPr>
        <p:sp>
          <p:nvSpPr>
            <p:cNvPr id="56362" name="椭圆 10"/>
            <p:cNvSpPr>
              <a:spLocks noChangeArrowheads="1"/>
            </p:cNvSpPr>
            <p:nvPr/>
          </p:nvSpPr>
          <p:spPr bwMode="auto">
            <a:xfrm>
              <a:off x="8051785" y="947066"/>
              <a:ext cx="826543" cy="82654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63" name="椭圆 11"/>
            <p:cNvSpPr>
              <a:spLocks noChangeArrowheads="1"/>
            </p:cNvSpPr>
            <p:nvPr/>
          </p:nvSpPr>
          <p:spPr bwMode="auto">
            <a:xfrm>
              <a:off x="8139438" y="1034719"/>
              <a:ext cx="651236" cy="651236"/>
            </a:xfrm>
            <a:prstGeom prst="ellipse">
              <a:avLst/>
            </a:prstGeom>
            <a:solidFill>
              <a:srgbClr val="119F33"/>
            </a:solidFill>
            <a:ln w="28575">
              <a:solidFill>
                <a:schemeClr val="accent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64" name="TextBox 12"/>
            <p:cNvSpPr txBox="1">
              <a:spLocks noChangeArrowheads="1"/>
            </p:cNvSpPr>
            <p:nvPr/>
          </p:nvSpPr>
          <p:spPr bwMode="auto">
            <a:xfrm>
              <a:off x="8183452" y="944862"/>
              <a:ext cx="604796" cy="8742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altLang="zh-CN" b="1" lang="en-US" sz="4400">
                  <a:solidFill>
                    <a:srgbClr val="BCE8F2"/>
                  </a:solidFill>
                  <a:cs typeface="Arial"/>
                </a:rPr>
                <a:t>1</a:t>
              </a:r>
            </a:p>
          </p:txBody>
        </p:sp>
      </p:grpSp>
      <p:grpSp>
        <p:nvGrpSpPr>
          <p:cNvPr id="11" name="组合 13"/>
          <p:cNvGrpSpPr/>
          <p:nvPr/>
        </p:nvGrpSpPr>
        <p:grpSpPr>
          <a:xfrm>
            <a:off x="963613" y="1090613"/>
            <a:ext cx="6992937" cy="461962"/>
            <a:chOff x="-247122" y="1112579"/>
            <a:chExt cx="8028228" cy="529989"/>
          </a:xfrm>
        </p:grpSpPr>
        <p:cxnSp>
          <p:nvCxnSpPr>
            <p:cNvPr id="15" name="直接箭头连接符 14"/>
            <p:cNvCxnSpPr/>
            <p:nvPr/>
          </p:nvCxnSpPr>
          <p:spPr>
            <a:xfrm>
              <a:off x="-81273" y="1622535"/>
              <a:ext cx="7862379" cy="0"/>
            </a:xfrm>
            <a:prstGeom prst="straightConnector1">
              <a:avLst/>
            </a:prstGeom>
            <a:ln w="12700">
              <a:solidFill>
                <a:schemeClr val="tx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组合 15"/>
            <p:cNvGrpSpPr/>
            <p:nvPr/>
          </p:nvGrpSpPr>
          <p:grpSpPr>
            <a:xfrm>
              <a:off x="-247122" y="1112579"/>
              <a:ext cx="6788256" cy="529989"/>
              <a:chOff x="-247122" y="1122739"/>
              <a:chExt cx="6788256" cy="529989"/>
            </a:xfrm>
          </p:grpSpPr>
          <p:sp>
            <p:nvSpPr>
              <p:cNvPr id="56360" name="TextBox 16"/>
              <p:cNvSpPr txBox="1">
                <a:spLocks noChangeArrowheads="1"/>
              </p:cNvSpPr>
              <p:nvPr/>
            </p:nvSpPr>
            <p:spPr bwMode="auto">
              <a:xfrm>
                <a:off x="-247122" y="1168270"/>
                <a:ext cx="1293994" cy="41962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rgbClr val="119F33"/>
                    </a:solidFill>
                    <a:latin typeface="方正兰亭黑_GBK"/>
                  </a:rPr>
                  <a:t>添加文本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127062" y="1122739"/>
                <a:ext cx="5414724" cy="52452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just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en-US" lang="zh-CN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itchFamily="65" typeface="方正兰亭纤黑简体"/>
                    <a:ea charset="-122" pitchFamily="65" typeface="方正兰亭纤黑简体"/>
                  </a:rPr>
                  <a:t>单击此处添加文字阐述，添加简短问题说明文字，具体说明文字在此处添加此处。</a:t>
                </a:r>
              </a:p>
            </p:txBody>
          </p:sp>
        </p:grpSp>
      </p:grpSp>
      <p:grpSp>
        <p:nvGrpSpPr>
          <p:cNvPr id="13" name="组合 18"/>
          <p:cNvGrpSpPr/>
          <p:nvPr/>
        </p:nvGrpSpPr>
        <p:grpSpPr>
          <a:xfrm>
            <a:off x="7148513" y="1903413"/>
            <a:ext cx="719137" cy="769937"/>
            <a:chOff x="6852825" y="2045531"/>
            <a:chExt cx="826543" cy="883314"/>
          </a:xfrm>
        </p:grpSpPr>
        <p:sp>
          <p:nvSpPr>
            <p:cNvPr id="56355" name="椭圆 19"/>
            <p:cNvSpPr>
              <a:spLocks noChangeArrowheads="1"/>
            </p:cNvSpPr>
            <p:nvPr/>
          </p:nvSpPr>
          <p:spPr bwMode="auto">
            <a:xfrm>
              <a:off x="6852825" y="2063640"/>
              <a:ext cx="826543" cy="82654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56" name="椭圆 20"/>
            <p:cNvSpPr>
              <a:spLocks noChangeArrowheads="1"/>
            </p:cNvSpPr>
            <p:nvPr/>
          </p:nvSpPr>
          <p:spPr bwMode="auto">
            <a:xfrm>
              <a:off x="6940478" y="2151293"/>
              <a:ext cx="651236" cy="651236"/>
            </a:xfrm>
            <a:prstGeom prst="ellipse">
              <a:avLst/>
            </a:prstGeom>
            <a:solidFill>
              <a:srgbClr val="119F33"/>
            </a:solidFill>
            <a:ln w="28575">
              <a:solidFill>
                <a:schemeClr val="accent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57" name="TextBox 21"/>
            <p:cNvSpPr txBox="1">
              <a:spLocks noChangeArrowheads="1"/>
            </p:cNvSpPr>
            <p:nvPr/>
          </p:nvSpPr>
          <p:spPr bwMode="auto">
            <a:xfrm>
              <a:off x="6984491" y="2045531"/>
              <a:ext cx="606132" cy="8742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altLang="zh-CN" b="1" lang="en-US" sz="4400">
                  <a:solidFill>
                    <a:srgbClr val="BCE8F2"/>
                  </a:solidFill>
                  <a:cs typeface="Arial"/>
                </a:rPr>
                <a:t>2</a:t>
              </a:r>
            </a:p>
          </p:txBody>
        </p:sp>
      </p:grpSp>
      <p:grpSp>
        <p:nvGrpSpPr>
          <p:cNvPr id="14" name="组合 22"/>
          <p:cNvGrpSpPr/>
          <p:nvPr/>
        </p:nvGrpSpPr>
        <p:grpSpPr>
          <a:xfrm>
            <a:off x="1012825" y="2060575"/>
            <a:ext cx="5862638" cy="461963"/>
            <a:chOff x="-190315" y="2225758"/>
            <a:chExt cx="6731450" cy="529988"/>
          </a:xfrm>
        </p:grpSpPr>
        <p:cxnSp>
          <p:nvCxnSpPr>
            <p:cNvPr id="24" name="直接箭头连接符 23"/>
            <p:cNvCxnSpPr/>
            <p:nvPr/>
          </p:nvCxnSpPr>
          <p:spPr>
            <a:xfrm>
              <a:off x="-80949" y="2719321"/>
              <a:ext cx="6622084" cy="27318"/>
            </a:xfrm>
            <a:prstGeom prst="straightConnector1">
              <a:avLst/>
            </a:prstGeom>
            <a:ln w="12700">
              <a:solidFill>
                <a:schemeClr val="tx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24"/>
            <p:cNvGrpSpPr/>
            <p:nvPr/>
          </p:nvGrpSpPr>
          <p:grpSpPr>
            <a:xfrm>
              <a:off x="-190315" y="2225758"/>
              <a:ext cx="6070131" cy="529988"/>
              <a:chOff x="-190315" y="2246078"/>
              <a:chExt cx="6070131" cy="529988"/>
            </a:xfrm>
          </p:grpSpPr>
          <p:sp>
            <p:nvSpPr>
              <p:cNvPr id="56353" name="TextBox 25"/>
              <p:cNvSpPr txBox="1">
                <a:spLocks noChangeArrowheads="1"/>
              </p:cNvSpPr>
              <p:nvPr/>
            </p:nvSpPr>
            <p:spPr bwMode="auto">
              <a:xfrm>
                <a:off x="-190315" y="2291610"/>
                <a:ext cx="1308741" cy="41961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rgbClr val="119F33"/>
                    </a:solidFill>
                    <a:latin typeface="方正兰亭黑_GBK"/>
                  </a:rPr>
                  <a:t>添加文本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27540" y="2246078"/>
                <a:ext cx="4751932" cy="524524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just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en-US" lang="zh-CN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itchFamily="65" typeface="方正兰亭纤黑简体"/>
                    <a:ea charset="-122" pitchFamily="65" typeface="方正兰亭纤黑简体"/>
                  </a:rPr>
                  <a:t>单击此处添加文字阐述，添加简短问题说明文字，具体说明文字在此处添加此处。</a:t>
                </a:r>
              </a:p>
            </p:txBody>
          </p:sp>
        </p:grpSp>
      </p:grpSp>
      <p:grpSp>
        <p:nvGrpSpPr>
          <p:cNvPr id="17" name="组合 27"/>
          <p:cNvGrpSpPr/>
          <p:nvPr/>
        </p:nvGrpSpPr>
        <p:grpSpPr>
          <a:xfrm>
            <a:off x="6062663" y="2854325"/>
            <a:ext cx="720725" cy="769938"/>
            <a:chOff x="5607753" y="3137044"/>
            <a:chExt cx="826543" cy="883314"/>
          </a:xfrm>
        </p:grpSpPr>
        <p:sp>
          <p:nvSpPr>
            <p:cNvPr id="56348" name="椭圆 28"/>
            <p:cNvSpPr>
              <a:spLocks noChangeArrowheads="1"/>
            </p:cNvSpPr>
            <p:nvPr/>
          </p:nvSpPr>
          <p:spPr bwMode="auto">
            <a:xfrm>
              <a:off x="5607753" y="3170764"/>
              <a:ext cx="826543" cy="82654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49" name="椭圆 29"/>
            <p:cNvSpPr>
              <a:spLocks noChangeArrowheads="1"/>
            </p:cNvSpPr>
            <p:nvPr/>
          </p:nvSpPr>
          <p:spPr bwMode="auto">
            <a:xfrm>
              <a:off x="5695406" y="3258417"/>
              <a:ext cx="651236" cy="651236"/>
            </a:xfrm>
            <a:prstGeom prst="ellipse">
              <a:avLst/>
            </a:prstGeom>
            <a:solidFill>
              <a:srgbClr val="119F33"/>
            </a:solidFill>
            <a:ln w="28575">
              <a:solidFill>
                <a:schemeClr val="accent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</a:endParaRPr>
            </a:p>
          </p:txBody>
        </p:sp>
        <p:sp>
          <p:nvSpPr>
            <p:cNvPr id="56350" name="TextBox 30"/>
            <p:cNvSpPr txBox="1">
              <a:spLocks noChangeArrowheads="1"/>
            </p:cNvSpPr>
            <p:nvPr/>
          </p:nvSpPr>
          <p:spPr bwMode="auto">
            <a:xfrm>
              <a:off x="5739419" y="3137044"/>
              <a:ext cx="604796" cy="8742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altLang="zh-CN" b="1" lang="en-US" sz="4400">
                  <a:solidFill>
                    <a:srgbClr val="BCE8F2"/>
                  </a:solidFill>
                  <a:cs typeface="Arial"/>
                </a:rPr>
                <a:t>3</a:t>
              </a:r>
            </a:p>
          </p:txBody>
        </p:sp>
      </p:grpSp>
      <p:grpSp>
        <p:nvGrpSpPr>
          <p:cNvPr id="19" name="组合 31"/>
          <p:cNvGrpSpPr/>
          <p:nvPr/>
        </p:nvGrpSpPr>
        <p:grpSpPr>
          <a:xfrm>
            <a:off x="1009650" y="3019425"/>
            <a:ext cx="4786313" cy="465138"/>
            <a:chOff x="-194546" y="3326958"/>
            <a:chExt cx="5495709" cy="532438"/>
          </a:xfrm>
        </p:grpSpPr>
        <p:cxnSp>
          <p:nvCxnSpPr>
            <p:cNvPr id="33" name="直接箭头连接符 32"/>
            <p:cNvCxnSpPr/>
            <p:nvPr/>
          </p:nvCxnSpPr>
          <p:spPr>
            <a:xfrm>
              <a:off x="-81533" y="3817600"/>
              <a:ext cx="5382696" cy="41796"/>
            </a:xfrm>
            <a:prstGeom prst="straightConnector1">
              <a:avLst/>
            </a:prstGeom>
            <a:ln w="12700">
              <a:solidFill>
                <a:schemeClr val="tx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组合 33"/>
            <p:cNvGrpSpPr/>
            <p:nvPr/>
          </p:nvGrpSpPr>
          <p:grpSpPr>
            <a:xfrm>
              <a:off x="-194546" y="3326958"/>
              <a:ext cx="4834392" cy="529988"/>
              <a:chOff x="-194546" y="3296478"/>
              <a:chExt cx="4834392" cy="529988"/>
            </a:xfrm>
          </p:grpSpPr>
          <p:sp>
            <p:nvSpPr>
              <p:cNvPr id="56346" name="TextBox 34"/>
              <p:cNvSpPr txBox="1">
                <a:spLocks noChangeArrowheads="1"/>
              </p:cNvSpPr>
              <p:nvPr/>
            </p:nvSpPr>
            <p:spPr bwMode="auto">
              <a:xfrm>
                <a:off x="-194546" y="3341908"/>
                <a:ext cx="1308762" cy="418681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rgbClr val="119F33"/>
                    </a:solidFill>
                    <a:latin typeface="方正兰亭黑_GBK"/>
                  </a:rPr>
                  <a:t>添加文本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26976" y="3296478"/>
                <a:ext cx="3512514" cy="52335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just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en-US" lang="zh-CN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itchFamily="65" typeface="方正兰亭纤黑简体"/>
                    <a:ea charset="-122" pitchFamily="65" typeface="方正兰亭纤黑简体"/>
                  </a:rPr>
                  <a:t>单击此处添加文字阐述，添加简短问题说明文字。</a:t>
                </a:r>
              </a:p>
            </p:txBody>
          </p:sp>
        </p:grpSp>
      </p:grpSp>
      <p:grpSp>
        <p:nvGrpSpPr>
          <p:cNvPr id="21" name="组合 36"/>
          <p:cNvGrpSpPr/>
          <p:nvPr/>
        </p:nvGrpSpPr>
        <p:grpSpPr>
          <a:xfrm>
            <a:off x="4978400" y="3838575"/>
            <a:ext cx="720725" cy="769938"/>
            <a:chOff x="4362681" y="4266924"/>
            <a:chExt cx="826543" cy="883314"/>
          </a:xfrm>
        </p:grpSpPr>
        <p:sp>
          <p:nvSpPr>
            <p:cNvPr id="56341" name="椭圆 37"/>
            <p:cNvSpPr>
              <a:spLocks noChangeArrowheads="1"/>
            </p:cNvSpPr>
            <p:nvPr/>
          </p:nvSpPr>
          <p:spPr bwMode="auto">
            <a:xfrm>
              <a:off x="4362681" y="4300937"/>
              <a:ext cx="826543" cy="82654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  <a:latin charset="0" pitchFamily="34" typeface="Calibri"/>
              </a:endParaRPr>
            </a:p>
          </p:txBody>
        </p:sp>
        <p:sp>
          <p:nvSpPr>
            <p:cNvPr id="56342" name="椭圆 38"/>
            <p:cNvSpPr>
              <a:spLocks noChangeArrowheads="1"/>
            </p:cNvSpPr>
            <p:nvPr/>
          </p:nvSpPr>
          <p:spPr bwMode="auto">
            <a:xfrm>
              <a:off x="4450337" y="4388590"/>
              <a:ext cx="651237" cy="651236"/>
            </a:xfrm>
            <a:prstGeom prst="ellipse">
              <a:avLst/>
            </a:prstGeom>
            <a:solidFill>
              <a:srgbClr val="119F33"/>
            </a:solidFill>
            <a:ln w="28575">
              <a:solidFill>
                <a:schemeClr val="accent2"/>
              </a:solidFill>
              <a:round/>
            </a:ln>
          </p:spPr>
          <p:txBody>
            <a:bodyPr anchor="ctr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typeface="Arial Unicode MS"/>
                <a:ea charset="-122" typeface="Arial Unicode MS"/>
              </a:endParaRPr>
            </a:p>
          </p:txBody>
        </p:sp>
        <p:sp>
          <p:nvSpPr>
            <p:cNvPr id="56343" name="TextBox 39"/>
            <p:cNvSpPr txBox="1">
              <a:spLocks noChangeArrowheads="1"/>
            </p:cNvSpPr>
            <p:nvPr/>
          </p:nvSpPr>
          <p:spPr bwMode="auto">
            <a:xfrm>
              <a:off x="4494348" y="4266924"/>
              <a:ext cx="604796" cy="87420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altLang="zh-CN" b="1" lang="en-US" sz="4400">
                  <a:solidFill>
                    <a:srgbClr val="BCE8F2"/>
                  </a:solidFill>
                  <a:ea charset="-122" typeface="Arial Unicode MS"/>
                  <a:cs typeface="Arial"/>
                </a:rPr>
                <a:t>4</a:t>
              </a:r>
            </a:p>
          </p:txBody>
        </p:sp>
      </p:grpSp>
      <p:grpSp>
        <p:nvGrpSpPr>
          <p:cNvPr id="22" name="组合 40"/>
          <p:cNvGrpSpPr/>
          <p:nvPr/>
        </p:nvGrpSpPr>
        <p:grpSpPr>
          <a:xfrm>
            <a:off x="1009650" y="4067175"/>
            <a:ext cx="3706813" cy="388938"/>
            <a:chOff x="-194546" y="4528518"/>
            <a:chExt cx="4255739" cy="447693"/>
          </a:xfrm>
        </p:grpSpPr>
        <p:cxnSp>
          <p:nvCxnSpPr>
            <p:cNvPr id="42" name="直接箭头连接符 41"/>
            <p:cNvCxnSpPr/>
            <p:nvPr/>
          </p:nvCxnSpPr>
          <p:spPr>
            <a:xfrm>
              <a:off x="-103417" y="4976211"/>
              <a:ext cx="4164610" cy="0"/>
            </a:xfrm>
            <a:prstGeom prst="straightConnector1">
              <a:avLst/>
            </a:prstGeom>
            <a:ln w="12700">
              <a:solidFill>
                <a:schemeClr val="tx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组合 42"/>
            <p:cNvGrpSpPr/>
            <p:nvPr/>
          </p:nvGrpSpPr>
          <p:grpSpPr>
            <a:xfrm>
              <a:off x="-194546" y="4528518"/>
              <a:ext cx="3594421" cy="423991"/>
              <a:chOff x="-194546" y="4498038"/>
              <a:chExt cx="3594421" cy="423991"/>
            </a:xfrm>
          </p:grpSpPr>
          <p:sp>
            <p:nvSpPr>
              <p:cNvPr id="56339" name="TextBox 43"/>
              <p:cNvSpPr txBox="1">
                <a:spLocks noChangeArrowheads="1"/>
              </p:cNvSpPr>
              <p:nvPr/>
            </p:nvSpPr>
            <p:spPr bwMode="auto">
              <a:xfrm>
                <a:off x="-194546" y="4498038"/>
                <a:ext cx="1308617" cy="42101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altLang="en-US" lang="zh-CN">
                    <a:solidFill>
                      <a:srgbClr val="119F33"/>
                    </a:solidFill>
                    <a:latin typeface="方正兰亭黑_GBK"/>
                  </a:rPr>
                  <a:t>添加文本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165103" y="4551031"/>
                <a:ext cx="2234491" cy="3157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just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en-US" lang="zh-CN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itchFamily="65" typeface="方正兰亭纤黑简体"/>
                    <a:ea charset="-122" pitchFamily="65" typeface="方正兰亭纤黑简体"/>
                  </a:rPr>
                  <a:t>单击此处添加文字阐述。</a:t>
                </a:r>
              </a:p>
            </p:txBody>
          </p:sp>
        </p:grp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fill="hold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id="2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2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id="2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3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id="6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5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矩形 10"/>
          <p:cNvSpPr/>
          <p:nvPr/>
        </p:nvSpPr>
        <p:spPr>
          <a:xfrm>
            <a:off x="2519504" y="3294406"/>
            <a:ext cx="4699134" cy="100549"/>
          </a:xfrm>
          <a:prstGeom prst="rect">
            <a:avLst/>
          </a:prstGeom>
          <a:pattFill prst="ltUpDiag">
            <a:fgClr>
              <a:srgbClr val="414455"/>
            </a:fgClr>
            <a:bgClr>
              <a:srgbClr val="E8E8E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4" lIns="68567" rIns="68567" rtlCol="0" tIns="34284"/>
          <a:lstStyle/>
          <a:p>
            <a:pPr algn="ctr"/>
            <a:endParaRPr altLang="en-US" lang="zh-CN"/>
          </a:p>
        </p:txBody>
      </p:sp>
      <p:sp>
        <p:nvSpPr>
          <p:cNvPr id="12" name="矩形 11"/>
          <p:cNvSpPr/>
          <p:nvPr/>
        </p:nvSpPr>
        <p:spPr>
          <a:xfrm>
            <a:off x="2087401" y="1589406"/>
            <a:ext cx="4699134" cy="100549"/>
          </a:xfrm>
          <a:prstGeom prst="rect">
            <a:avLst/>
          </a:prstGeom>
          <a:pattFill prst="ltUpDiag">
            <a:fgClr>
              <a:srgbClr val="414455"/>
            </a:fgClr>
            <a:bgClr>
              <a:srgbClr val="E8E8E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4" lIns="68567" rIns="68567" rtlCol="0" tIns="34284"/>
          <a:lstStyle/>
          <a:p>
            <a:pPr algn="ctr"/>
            <a:endParaRPr altLang="en-US" lang="zh-CN"/>
          </a:p>
        </p:txBody>
      </p:sp>
      <p:sp>
        <p:nvSpPr>
          <p:cNvPr id="13" name="椭圆 64"/>
          <p:cNvSpPr>
            <a:spLocks noChangeArrowheads="1"/>
          </p:cNvSpPr>
          <p:nvPr/>
        </p:nvSpPr>
        <p:spPr bwMode="auto">
          <a:xfrm>
            <a:off x="953128" y="1341964"/>
            <a:ext cx="1244209" cy="1243536"/>
          </a:xfrm>
          <a:prstGeom prst="ellipse">
            <a:avLst/>
          </a:prstGeom>
          <a:solidFill>
            <a:schemeClr val="tx2"/>
          </a:solidFill>
          <a:ln cap="sq" cmpd="sng" w="190500">
            <a:solidFill>
              <a:schemeClr val="bg1">
                <a:lumMod val="75000"/>
              </a:schemeClr>
            </a:solidFill>
            <a:round/>
          </a:ln>
        </p:spPr>
        <p:txBody>
          <a:bodyPr anchor="ctr" bIns="34284" lIns="68567" rIns="68567" tIns="34284"/>
          <a:lstStyle/>
          <a:p>
            <a:pPr algn="ctr"/>
            <a:r>
              <a:rPr altLang="en-US" b="1" lang="zh-CN" sz="2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0030101010101" pitchFamily="2" typeface="宋体"/>
              </a:rPr>
              <a:t>添加文字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36039" y="1714237"/>
            <a:ext cx="4429069" cy="125728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您的内容打在这里，或者通过复制您的文本后，在此框中选择粘贴，并选择只保留文字。或者通过复制您的文本后。</a:t>
            </a:r>
          </a:p>
        </p:txBody>
      </p:sp>
      <p:sp>
        <p:nvSpPr>
          <p:cNvPr id="15" name="椭圆 64"/>
          <p:cNvSpPr>
            <a:spLocks noChangeArrowheads="1"/>
          </p:cNvSpPr>
          <p:nvPr/>
        </p:nvSpPr>
        <p:spPr bwMode="auto">
          <a:xfrm>
            <a:off x="7056600" y="2834655"/>
            <a:ext cx="1244209" cy="1243536"/>
          </a:xfrm>
          <a:prstGeom prst="ellipse">
            <a:avLst/>
          </a:prstGeom>
          <a:solidFill>
            <a:schemeClr val="tx2"/>
          </a:solidFill>
          <a:ln cap="sq" cmpd="sng" w="190500">
            <a:solidFill>
              <a:schemeClr val="bg1">
                <a:lumMod val="75000"/>
              </a:schemeClr>
            </a:solidFill>
            <a:round/>
          </a:ln>
        </p:spPr>
        <p:txBody>
          <a:bodyPr anchor="ctr" bIns="34284" lIns="68567" rIns="68567" tIns="34284"/>
          <a:lstStyle/>
          <a:p>
            <a:pPr algn="ctr"/>
            <a:r>
              <a:rPr altLang="en-US" b="1" lang="zh-CN" sz="21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10600030101010101" pitchFamily="2" typeface="宋体"/>
              </a:rPr>
              <a:t>添加文字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6039" y="3456424"/>
            <a:ext cx="4429069" cy="1257288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>
              <a:lnSpc>
                <a:spcPct val="130000"/>
              </a:lnSpc>
            </a:pPr>
            <a:r>
              <a:rPr altLang="en-US" lang="zh-CN" sz="1200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您的内容打在这里，或者通过复制您的文本后，在此框中选择粘贴，并选择只保留文字。或者通过复制您的文本后。</a:t>
            </a:r>
          </a:p>
        </p:txBody>
      </p:sp>
    </p:spTree>
    <p:extLst>
      <p:ext uri="{BB962C8B-B14F-4D97-AF65-F5344CB8AC3E}">
        <p14:creationId val="896508584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1" id="9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500" fill="hold" id="10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1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19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fill="hold" grpId="0" id="2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1" id="29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" fill="hold" id="30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fill="hold" grpId="0" id="32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grpId="0" id="36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3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39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"/>
      <p:bldP grpId="0" spid="12"/>
      <p:bldP grpId="0" spid="13"/>
      <p:bldP grpId="1" spid="13"/>
      <p:bldP grpId="0" spid="14"/>
      <p:bldP grpId="1" spid="14"/>
      <p:bldP grpId="0" spid="15"/>
      <p:bldP grpId="1" spid="15"/>
      <p:bldP grpId="0" spid="16"/>
      <p:bldP grpId="1" spid="16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1429252" y="1542229"/>
            <a:ext cx="2027143" cy="2020491"/>
            <a:chOff x="1440917" y="1548121"/>
            <a:chExt cx="2027143" cy="2020491"/>
          </a:xfrm>
          <a:solidFill>
            <a:schemeClr val="tx2"/>
          </a:solidFill>
        </p:grpSpPr>
        <p:sp>
          <p:nvSpPr>
            <p:cNvPr id="13" name="Freeform 6"/>
            <p:cNvSpPr/>
            <p:nvPr/>
          </p:nvSpPr>
          <p:spPr bwMode="auto">
            <a:xfrm rot="2700000">
              <a:off x="1444243" y="1544795"/>
              <a:ext cx="2020491" cy="2027143"/>
            </a:xfrm>
            <a:custGeom>
              <a:gdLst>
                <a:gd fmla="*/ 1039 w 5610" name="T0"/>
                <a:gd fmla="*/ 4570 h 5609" name="T1"/>
                <a:gd fmla="*/ 4802 w 5610" name="T2"/>
                <a:gd fmla="*/ 4570 h 5609" name="T3"/>
                <a:gd fmla="*/ 5579 w 5610" name="T4"/>
                <a:gd fmla="*/ 2575 h 5609" name="T5"/>
                <a:gd fmla="*/ 5579 w 5610" name="T6"/>
                <a:gd fmla="*/ 30 h 5609" name="T7"/>
                <a:gd fmla="*/ 3035 w 5610" name="T8"/>
                <a:gd fmla="*/ 30 h 5609" name="T9"/>
                <a:gd fmla="*/ 1039 w 5610" name="T10"/>
                <a:gd fmla="*/ 807 h 5609" name="T11"/>
                <a:gd fmla="*/ 1039 w 5610" name="T12"/>
                <a:gd fmla="*/ 4570 h 560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609" w="5610">
                  <a:moveTo>
                    <a:pt x="1039" y="4570"/>
                  </a:moveTo>
                  <a:cubicBezTo>
                    <a:pt x="2078" y="5609"/>
                    <a:pt x="3763" y="5609"/>
                    <a:pt x="4802" y="4570"/>
                  </a:cubicBezTo>
                  <a:cubicBezTo>
                    <a:pt x="5351" y="4022"/>
                    <a:pt x="5610" y="3293"/>
                    <a:pt x="5579" y="2575"/>
                  </a:cubicBezTo>
                  <a:lnTo>
                    <a:pt x="5579" y="30"/>
                  </a:lnTo>
                  <a:lnTo>
                    <a:pt x="3035" y="30"/>
                  </a:lnTo>
                  <a:cubicBezTo>
                    <a:pt x="2316" y="0"/>
                    <a:pt x="1588" y="258"/>
                    <a:pt x="1039" y="807"/>
                  </a:cubicBezTo>
                  <a:cubicBezTo>
                    <a:pt x="0" y="1846"/>
                    <a:pt x="0" y="3531"/>
                    <a:pt x="1039" y="45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89683" y="2173729"/>
              <a:ext cx="1304283" cy="304800"/>
            </a:xfrm>
            <a:prstGeom prst="rect">
              <a:avLst/>
            </a:prstGeom>
            <a:grp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15" name="TextBox 9"/>
            <p:cNvSpPr txBox="1">
              <a:spLocks noChangeArrowheads="1"/>
            </p:cNvSpPr>
            <p:nvPr/>
          </p:nvSpPr>
          <p:spPr bwMode="auto">
            <a:xfrm>
              <a:off x="1970406" y="2491031"/>
              <a:ext cx="1062355" cy="57912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9pPr>
            </a:lstStyle>
            <a:p>
              <a:r>
                <a:rPr altLang="zh-CN" b="1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40%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3100004" y="2938934"/>
            <a:ext cx="1640481" cy="1635098"/>
            <a:chOff x="3111668" y="2944827"/>
            <a:chExt cx="1640481" cy="1635098"/>
          </a:xfrm>
          <a:solidFill>
            <a:schemeClr val="tx2"/>
          </a:solidFill>
        </p:grpSpPr>
        <p:sp>
          <p:nvSpPr>
            <p:cNvPr id="17" name="Freeform 7"/>
            <p:cNvSpPr/>
            <p:nvPr/>
          </p:nvSpPr>
          <p:spPr bwMode="auto">
            <a:xfrm rot="2700000">
              <a:off x="3114360" y="2942135"/>
              <a:ext cx="1635098" cy="1640481"/>
            </a:xfrm>
            <a:custGeom>
              <a:gdLst>
                <a:gd fmla="*/ 4570 w 5609" name="T0"/>
                <a:gd fmla="*/ 4570 h 5609" name="T1"/>
                <a:gd fmla="*/ 807 w 5609" name="T2"/>
                <a:gd fmla="*/ 4570 h 5609" name="T3"/>
                <a:gd fmla="*/ 30 w 5609" name="T4"/>
                <a:gd fmla="*/ 2575 h 5609" name="T5"/>
                <a:gd fmla="*/ 30 w 5609" name="T6"/>
                <a:gd fmla="*/ 30 h 5609" name="T7"/>
                <a:gd fmla="*/ 2574 w 5609" name="T8"/>
                <a:gd fmla="*/ 30 h 5609" name="T9"/>
                <a:gd fmla="*/ 4570 w 5609" name="T10"/>
                <a:gd fmla="*/ 807 h 5609" name="T11"/>
                <a:gd fmla="*/ 4570 w 5609" name="T12"/>
                <a:gd fmla="*/ 4570 h 560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609" w="5609">
                  <a:moveTo>
                    <a:pt x="4570" y="4570"/>
                  </a:moveTo>
                  <a:cubicBezTo>
                    <a:pt x="3531" y="5609"/>
                    <a:pt x="1846" y="5609"/>
                    <a:pt x="807" y="4570"/>
                  </a:cubicBezTo>
                  <a:cubicBezTo>
                    <a:pt x="258" y="4022"/>
                    <a:pt x="0" y="3293"/>
                    <a:pt x="30" y="2575"/>
                  </a:cubicBezTo>
                  <a:lnTo>
                    <a:pt x="30" y="30"/>
                  </a:lnTo>
                  <a:lnTo>
                    <a:pt x="2574" y="30"/>
                  </a:lnTo>
                  <a:cubicBezTo>
                    <a:pt x="3293" y="0"/>
                    <a:pt x="4022" y="258"/>
                    <a:pt x="4570" y="807"/>
                  </a:cubicBezTo>
                  <a:cubicBezTo>
                    <a:pt x="5609" y="1846"/>
                    <a:pt x="5609" y="3531"/>
                    <a:pt x="4570" y="45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21327" y="3347926"/>
              <a:ext cx="1078663" cy="274320"/>
            </a:xfrm>
            <a:prstGeom prst="rect">
              <a:avLst/>
            </a:prstGeom>
            <a:grp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19" name="TextBox 9"/>
            <p:cNvSpPr txBox="1">
              <a:spLocks noChangeArrowheads="1"/>
            </p:cNvSpPr>
            <p:nvPr/>
          </p:nvSpPr>
          <p:spPr bwMode="auto">
            <a:xfrm>
              <a:off x="3466878" y="3620484"/>
              <a:ext cx="1062355" cy="57912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9pPr>
            </a:lstStyle>
            <a:p>
              <a:r>
                <a:rPr altLang="zh-CN" b="1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30%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4242700" y="1904483"/>
            <a:ext cx="1300156" cy="1295980"/>
            <a:chOff x="4254365" y="1910376"/>
            <a:chExt cx="1300156" cy="1295980"/>
          </a:xfrm>
          <a:solidFill>
            <a:schemeClr val="bg2"/>
          </a:solidFill>
        </p:grpSpPr>
        <p:sp>
          <p:nvSpPr>
            <p:cNvPr id="21" name="Freeform 5"/>
            <p:cNvSpPr/>
            <p:nvPr/>
          </p:nvSpPr>
          <p:spPr bwMode="auto">
            <a:xfrm flipH="1" rot="2700000">
              <a:off x="4256453" y="1908288"/>
              <a:ext cx="1295980" cy="1300156"/>
            </a:xfrm>
            <a:custGeom>
              <a:gdLst>
                <a:gd fmla="*/ 795 w 4296" name="T0"/>
                <a:gd fmla="*/ 796 h 4297" name="T1"/>
                <a:gd fmla="*/ 3678 w 4296" name="T2"/>
                <a:gd fmla="*/ 796 h 4297" name="T3"/>
                <a:gd fmla="*/ 4273 w 4296" name="T4"/>
                <a:gd fmla="*/ 2324 h 4297" name="T5"/>
                <a:gd fmla="*/ 4273 w 4296" name="T6"/>
                <a:gd fmla="*/ 4273 h 4297" name="T7"/>
                <a:gd fmla="*/ 2324 w 4296" name="T8"/>
                <a:gd fmla="*/ 4273 h 4297" name="T9"/>
                <a:gd fmla="*/ 795 w 4296" name="T10"/>
                <a:gd fmla="*/ 3678 h 4297" name="T11"/>
                <a:gd fmla="*/ 795 w 4296" name="T12"/>
                <a:gd fmla="*/ 796 h 429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297" w="4296">
                  <a:moveTo>
                    <a:pt x="795" y="796"/>
                  </a:moveTo>
                  <a:cubicBezTo>
                    <a:pt x="1591" y="0"/>
                    <a:pt x="2882" y="0"/>
                    <a:pt x="3678" y="796"/>
                  </a:cubicBezTo>
                  <a:cubicBezTo>
                    <a:pt x="4098" y="1216"/>
                    <a:pt x="4296" y="1774"/>
                    <a:pt x="4273" y="2324"/>
                  </a:cubicBezTo>
                  <a:lnTo>
                    <a:pt x="4273" y="4273"/>
                  </a:lnTo>
                  <a:lnTo>
                    <a:pt x="2324" y="4273"/>
                  </a:lnTo>
                  <a:cubicBezTo>
                    <a:pt x="1774" y="4297"/>
                    <a:pt x="1216" y="4098"/>
                    <a:pt x="795" y="3678"/>
                  </a:cubicBezTo>
                  <a:cubicBezTo>
                    <a:pt x="0" y="2882"/>
                    <a:pt x="0" y="1592"/>
                    <a:pt x="795" y="7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34737" y="2241238"/>
              <a:ext cx="901312" cy="213360"/>
            </a:xfrm>
            <a:prstGeom prst="rect">
              <a:avLst/>
            </a:prstGeom>
            <a:grp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23" name="TextBox 9"/>
            <p:cNvSpPr txBox="1">
              <a:spLocks noChangeArrowheads="1"/>
            </p:cNvSpPr>
            <p:nvPr/>
          </p:nvSpPr>
          <p:spPr bwMode="auto">
            <a:xfrm>
              <a:off x="4478200" y="2460479"/>
              <a:ext cx="1062355" cy="57912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9pPr>
            </a:lstStyle>
            <a:p>
              <a:r>
                <a:rPr altLang="zh-CN" b="1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20%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3383596" y="1203599"/>
            <a:ext cx="1073298" cy="1069851"/>
            <a:chOff x="3395261" y="1209491"/>
            <a:chExt cx="1073298" cy="1069851"/>
          </a:xfrm>
          <a:solidFill>
            <a:schemeClr val="tx2"/>
          </a:solidFill>
        </p:grpSpPr>
        <p:sp>
          <p:nvSpPr>
            <p:cNvPr id="25" name="Freeform 5"/>
            <p:cNvSpPr/>
            <p:nvPr/>
          </p:nvSpPr>
          <p:spPr bwMode="auto">
            <a:xfrm rot="2700000">
              <a:off x="3396984" y="1207768"/>
              <a:ext cx="1069851" cy="1073298"/>
            </a:xfrm>
            <a:custGeom>
              <a:gdLst>
                <a:gd fmla="*/ 795 w 4296" name="T0"/>
                <a:gd fmla="*/ 796 h 4297" name="T1"/>
                <a:gd fmla="*/ 3678 w 4296" name="T2"/>
                <a:gd fmla="*/ 796 h 4297" name="T3"/>
                <a:gd fmla="*/ 4273 w 4296" name="T4"/>
                <a:gd fmla="*/ 2324 h 4297" name="T5"/>
                <a:gd fmla="*/ 4273 w 4296" name="T6"/>
                <a:gd fmla="*/ 4273 h 4297" name="T7"/>
                <a:gd fmla="*/ 2324 w 4296" name="T8"/>
                <a:gd fmla="*/ 4273 h 4297" name="T9"/>
                <a:gd fmla="*/ 795 w 4296" name="T10"/>
                <a:gd fmla="*/ 3678 h 4297" name="T11"/>
                <a:gd fmla="*/ 795 w 4296" name="T12"/>
                <a:gd fmla="*/ 796 h 429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297" w="4296">
                  <a:moveTo>
                    <a:pt x="795" y="796"/>
                  </a:moveTo>
                  <a:cubicBezTo>
                    <a:pt x="1591" y="0"/>
                    <a:pt x="2882" y="0"/>
                    <a:pt x="3678" y="796"/>
                  </a:cubicBezTo>
                  <a:cubicBezTo>
                    <a:pt x="4098" y="1216"/>
                    <a:pt x="4296" y="1774"/>
                    <a:pt x="4273" y="2324"/>
                  </a:cubicBezTo>
                  <a:lnTo>
                    <a:pt x="4273" y="4273"/>
                  </a:lnTo>
                  <a:lnTo>
                    <a:pt x="2324" y="4273"/>
                  </a:lnTo>
                  <a:cubicBezTo>
                    <a:pt x="1774" y="4297"/>
                    <a:pt x="1216" y="4098"/>
                    <a:pt x="795" y="3678"/>
                  </a:cubicBezTo>
                  <a:cubicBezTo>
                    <a:pt x="0" y="2882"/>
                    <a:pt x="0" y="1592"/>
                    <a:pt x="795" y="7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582648" y="1516900"/>
              <a:ext cx="698523" cy="182880"/>
            </a:xfrm>
            <a:prstGeom prst="rect">
              <a:avLst/>
            </a:prstGeom>
            <a:grp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1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27" name="TextBox 9"/>
            <p:cNvSpPr txBox="1">
              <a:spLocks noChangeArrowheads="1"/>
            </p:cNvSpPr>
            <p:nvPr/>
          </p:nvSpPr>
          <p:spPr bwMode="auto">
            <a:xfrm>
              <a:off x="3555044" y="1654258"/>
              <a:ext cx="841692" cy="45720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Calibri"/>
                  <a:ea typeface="宋体"/>
                </a:defRPr>
              </a:lvl9pPr>
            </a:lstStyle>
            <a:p>
              <a:r>
                <a:rPr altLang="zh-CN" b="1" lang="en-US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10%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677963" y="1355512"/>
            <a:ext cx="3482771" cy="3810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 algn="just">
              <a:lnSpc>
                <a:spcPts val="15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200"/>
              <a:t>点击输入本栏的具体文字，简明扼要的说明分项内容，此为概念图解，请根据您的具体内容酌情修改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2463" y="2299530"/>
            <a:ext cx="2448271" cy="5715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 algn="just">
              <a:lnSpc>
                <a:spcPts val="15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200"/>
              <a:t>点击输入本栏的具体文字，简明扼要的说明分项内容，此为概念图解，请根据您的具体内容酌情修改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92778" y="3598809"/>
            <a:ext cx="2691893" cy="5715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 algn="just">
              <a:lnSpc>
                <a:spcPts val="15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200"/>
              <a:t>点击输入本栏的具体文字，简明扼要的说明分项内容，此为概念图解，请根据您的具体内容酌情修改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3568" y="3598807"/>
            <a:ext cx="1759256" cy="7620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 algn="just">
              <a:lnSpc>
                <a:spcPts val="15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200"/>
              <a:t>点击输入本栏的具体文字，简明扼要的说明分项内容，此为概念图解，请根据您的具体内容酌情修改</a:t>
            </a:r>
          </a:p>
        </p:txBody>
      </p:sp>
    </p:spTree>
    <p:extLst>
      <p:ext uri="{BB962C8B-B14F-4D97-AF65-F5344CB8AC3E}">
        <p14:creationId val="2519891601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fill="hold" grpId="0" id="22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  <p:bldP grpId="0" spid="30"/>
      <p:bldP grpId="0" spid="31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2"/>
          <p:cNvGrpSpPr/>
          <p:nvPr/>
        </p:nvGrpSpPr>
        <p:grpSpPr>
          <a:xfrm>
            <a:off x="3253979" y="1772841"/>
            <a:ext cx="2387254" cy="2439828"/>
            <a:chOff x="4338403" y="2363519"/>
            <a:chExt cx="3183199" cy="3253287"/>
          </a:xfrm>
        </p:grpSpPr>
        <p:sp>
          <p:nvSpPr>
            <p:cNvPr id="10" name="Block Arc 40@|1FFC:3103537|FBC:16777215|LFC:16777215|LBC:16777215"/>
            <p:cNvSpPr/>
            <p:nvPr/>
          </p:nvSpPr>
          <p:spPr>
            <a:xfrm rot="13947231">
              <a:off x="4346347" y="2385738"/>
              <a:ext cx="3157715" cy="3157730"/>
            </a:xfrm>
            <a:prstGeom prst="blockArc">
              <a:avLst>
                <a:gd fmla="val 10800000" name="adj1"/>
                <a:gd fmla="val 16298175" name="adj2"/>
                <a:gd fmla="val 16327" name="adj3"/>
              </a:avLst>
            </a:prstGeom>
            <a:solidFill>
              <a:srgbClr val="119F33"/>
            </a:solidFill>
            <a:ln algn="ctr" cap="flat" cmpd="sng" w="9525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kern="0" lang="en-US">
                <a:solidFill>
                  <a:prstClr val="black"/>
                </a:solidFill>
                <a:latin typeface="Open Sans"/>
                <a:ea typeface="+mn-ea"/>
                <a:sym charset="0" panose="020b0604020202020204" pitchFamily="34" typeface="Arial"/>
              </a:endParaRPr>
            </a:p>
          </p:txBody>
        </p:sp>
        <p:sp>
          <p:nvSpPr>
            <p:cNvPr id="8" name="Block Arc 38@|1FFC:3103537|FBC:16777215|LFC:16777215|LBC:16777215"/>
            <p:cNvSpPr/>
            <p:nvPr/>
          </p:nvSpPr>
          <p:spPr>
            <a:xfrm rot="2990966">
              <a:off x="4351111" y="2363512"/>
              <a:ext cx="3157715" cy="3157729"/>
            </a:xfrm>
            <a:prstGeom prst="blockArc">
              <a:avLst>
                <a:gd fmla="val 10800000" name="adj1"/>
                <a:gd fmla="val 16298175" name="adj2"/>
                <a:gd fmla="val 16327" name="adj3"/>
              </a:avLst>
            </a:prstGeom>
            <a:solidFill>
              <a:srgbClr val="119F33"/>
            </a:solidFill>
            <a:ln algn="ctr" cap="flat" cmpd="sng" w="9525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kern="0" lang="en-US">
                <a:solidFill>
                  <a:prstClr val="black"/>
                </a:solidFill>
                <a:latin typeface="Open Sans"/>
                <a:ea typeface="+mn-ea"/>
                <a:sym charset="0" panose="020b0604020202020204" pitchFamily="34" typeface="Arial"/>
              </a:endParaRPr>
            </a:p>
          </p:txBody>
        </p:sp>
        <p:sp>
          <p:nvSpPr>
            <p:cNvPr id="9" name="Block Arc 37@|1FFC:3255130|FBC:16777215|LFC:16777215|LBC:16777215"/>
            <p:cNvSpPr/>
            <p:nvPr/>
          </p:nvSpPr>
          <p:spPr>
            <a:xfrm rot="19115698">
              <a:off x="4338403" y="2369869"/>
              <a:ext cx="3157729" cy="3157715"/>
            </a:xfrm>
            <a:prstGeom prst="blockArc">
              <a:avLst>
                <a:gd fmla="val 11150769" name="adj1"/>
                <a:gd fmla="val 16298175" name="adj2"/>
                <a:gd fmla="val 16327" name="adj3"/>
              </a:avLst>
            </a:prstGeom>
            <a:solidFill>
              <a:schemeClr val="bg2"/>
            </a:solidFill>
            <a:ln algn="ctr" cap="flat" cmpd="sng" w="9525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kern="0" lang="en-US">
                <a:solidFill>
                  <a:prstClr val="black"/>
                </a:solidFill>
                <a:latin typeface="Open Sans"/>
                <a:ea typeface="+mn-ea"/>
                <a:sym charset="0" panose="020b0604020202020204" pitchFamily="34" typeface="Arial"/>
              </a:endParaRPr>
            </a:p>
          </p:txBody>
        </p:sp>
        <p:sp>
          <p:nvSpPr>
            <p:cNvPr id="11" name="Block Arc 39@|1FFC:3255130|FBC:16777215|LFC:16777215|LBC:16777215"/>
            <p:cNvSpPr/>
            <p:nvPr/>
          </p:nvSpPr>
          <p:spPr>
            <a:xfrm rot="8470872">
              <a:off x="4359041" y="2374632"/>
              <a:ext cx="3157730" cy="3157716"/>
            </a:xfrm>
            <a:prstGeom prst="blockArc">
              <a:avLst>
                <a:gd fmla="val 10800000" name="adj1"/>
                <a:gd fmla="val 16298175" name="adj2"/>
                <a:gd fmla="val 16327" name="adj3"/>
              </a:avLst>
            </a:prstGeom>
            <a:solidFill>
              <a:schemeClr val="bg2"/>
            </a:solidFill>
            <a:ln algn="ctr" cap="flat" cmpd="sng" w="9525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kern="0" lang="en-US">
                <a:solidFill>
                  <a:prstClr val="black"/>
                </a:solidFill>
                <a:latin typeface="Open Sans"/>
                <a:ea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TextBox 44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4817857" y="3900307"/>
              <a:ext cx="616411" cy="34545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  <a:cs charset="0" typeface="ＭＳ Ｐゴシック"/>
                </a:defRPr>
              </a:lvl1pPr>
              <a:lvl2pPr eaLnBrk="0" hangingPunct="0" indent="-285750" marL="742950"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2pPr>
              <a:lvl3pPr eaLnBrk="0" hangingPunct="0" indent="-228600" marL="1143000"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3pPr>
              <a:lvl4pPr eaLnBrk="0" hangingPunct="0" indent="-228600" marL="1600200"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4pPr>
              <a:lvl5pPr eaLnBrk="0" hangingPunct="0" indent="-228600" marL="2057400"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panose="020f0502020204030204" typeface="Calibri"/>
                  <a:ea charset="0" typeface="ＭＳ Ｐゴシック"/>
                </a:defRPr>
              </a:lvl9pPr>
            </a:lstStyle>
            <a:p>
              <a:pPr eaLnBrk="1" hangingPunct="1">
                <a:defRPr/>
              </a:pPr>
              <a:r>
                <a:rPr lang="en-US" sz="1100">
                  <a:solidFill>
                    <a:prstClr val="white"/>
                  </a:solidFill>
                  <a:latin charset="0" panose="020b0604020202020204" pitchFamily="34" typeface="Arial"/>
                  <a:ea charset="-122" panose="020b0503020204020204" pitchFamily="34" typeface="微软雅黑"/>
                  <a:cs typeface="Roboto Medium"/>
                  <a:sym charset="0" panose="020b0604020202020204" pitchFamily="34" typeface="Arial"/>
                </a:rPr>
                <a:t>20%</a:t>
              </a:r>
            </a:p>
          </p:txBody>
        </p:sp>
        <p:sp>
          <p:nvSpPr>
            <p:cNvPr id="26649" name="Isosceles Triangle 41@|1FFC:3255130|FBC:16777215|LFC:16777215|LBC:16777215"/>
            <p:cNvSpPr>
              <a:spLocks noChangeArrowheads="1"/>
            </p:cNvSpPr>
            <p:nvPr/>
          </p:nvSpPr>
          <p:spPr bwMode="auto">
            <a:xfrm rot="2938533">
              <a:off x="4790076" y="2692943"/>
              <a:ext cx="757280" cy="295293"/>
            </a:xfrm>
            <a:prstGeom prst="triangle">
              <a:avLst>
                <a:gd fmla="val 50000" name="adj"/>
              </a:avLst>
            </a:prstGeom>
            <a:solidFill>
              <a:schemeClr val="bg2"/>
            </a:solidFill>
            <a:ln algn="ctr" w="9525">
              <a:noFill/>
              <a:miter lim="800000"/>
            </a:ln>
          </p:spPr>
          <p:txBody>
            <a:bodyPr anchor="ctr"/>
            <a:lstStyle/>
            <a:p>
              <a:pPr algn="ctr" eaLnBrk="1" hangingPunct="1"/>
              <a:endParaRPr altLang="zh-CN" lang="en-US">
                <a:solidFill>
                  <a:srgbClr val="FFFFFF"/>
                </a:solidFill>
                <a:latin typeface="Open Sans"/>
                <a:ea typeface="Roboto Medium"/>
                <a:cs typeface="Roboto Medium"/>
                <a:sym charset="0" panose="020b0604020202020204" pitchFamily="34" typeface="Arial"/>
              </a:endParaRPr>
            </a:p>
          </p:txBody>
        </p:sp>
        <p:sp>
          <p:nvSpPr>
            <p:cNvPr id="26650" name="Isosceles Triangle 42@|1FFC:3103537|FBC:16777215|LFC:16777215|LBC:16777215"/>
            <p:cNvSpPr>
              <a:spLocks noChangeArrowheads="1"/>
            </p:cNvSpPr>
            <p:nvPr/>
          </p:nvSpPr>
          <p:spPr bwMode="auto">
            <a:xfrm rot="8461846">
              <a:off x="6654706" y="3085872"/>
              <a:ext cx="757284" cy="295292"/>
            </a:xfrm>
            <a:prstGeom prst="triangle">
              <a:avLst>
                <a:gd fmla="val 50000" name="adj"/>
              </a:avLst>
            </a:prstGeom>
            <a:solidFill>
              <a:srgbClr val="119F33"/>
            </a:solidFill>
            <a:ln algn="ctr" w="9525">
              <a:noFill/>
              <a:miter lim="800000"/>
            </a:ln>
          </p:spPr>
          <p:txBody>
            <a:bodyPr anchor="ctr"/>
            <a:lstStyle/>
            <a:p>
              <a:pPr algn="ctr" eaLnBrk="1" hangingPunct="1"/>
              <a:endParaRPr altLang="zh-CN" lang="en-US">
                <a:solidFill>
                  <a:srgbClr val="FFFFFF"/>
                </a:solidFill>
                <a:latin typeface="Open Sans"/>
                <a:ea typeface="Segoe UI"/>
                <a:cs typeface="Roboto Medium"/>
                <a:sym charset="0" panose="020b0604020202020204" pitchFamily="34" typeface="Arial"/>
              </a:endParaRPr>
            </a:p>
          </p:txBody>
        </p:sp>
        <p:sp>
          <p:nvSpPr>
            <p:cNvPr id="26651" name="Isosceles Triangle 43@|1FFC:3255130|FBC:16777215|LFC:16777215|LBC:16777215"/>
            <p:cNvSpPr>
              <a:spLocks noChangeArrowheads="1"/>
            </p:cNvSpPr>
            <p:nvPr/>
          </p:nvSpPr>
          <p:spPr bwMode="auto">
            <a:xfrm rot="-7527845">
              <a:off x="6250665" y="4909218"/>
              <a:ext cx="757280" cy="295293"/>
            </a:xfrm>
            <a:prstGeom prst="triangle">
              <a:avLst>
                <a:gd fmla="val 50000" name="adj"/>
              </a:avLst>
            </a:prstGeom>
            <a:solidFill>
              <a:schemeClr val="bg2"/>
            </a:solidFill>
            <a:ln algn="ctr" w="9525">
              <a:noFill/>
              <a:miter lim="800000"/>
            </a:ln>
          </p:spPr>
          <p:txBody>
            <a:bodyPr anchor="ctr"/>
            <a:lstStyle/>
            <a:p>
              <a:pPr algn="ctr" eaLnBrk="1" hangingPunct="1"/>
              <a:endParaRPr altLang="zh-CN" lang="en-US">
                <a:solidFill>
                  <a:srgbClr val="FFFFFF"/>
                </a:solidFill>
                <a:latin typeface="Open Sans"/>
                <a:ea typeface="Roboto Medium"/>
                <a:cs typeface="Roboto Medium"/>
                <a:sym charset="0" panose="020b0604020202020204" pitchFamily="34" typeface="Arial"/>
              </a:endParaRPr>
            </a:p>
          </p:txBody>
        </p:sp>
        <p:sp>
          <p:nvSpPr>
            <p:cNvPr id="26652" name="Isosceles Triangle 44@|1FFC:3103537|FBC:16777215|LFC:16777215|LBC:16777215"/>
            <p:cNvSpPr>
              <a:spLocks noChangeArrowheads="1"/>
            </p:cNvSpPr>
            <p:nvPr/>
          </p:nvSpPr>
          <p:spPr bwMode="auto">
            <a:xfrm rot="-2140797">
              <a:off x="4395556" y="4495651"/>
              <a:ext cx="755696" cy="296880"/>
            </a:xfrm>
            <a:prstGeom prst="triangle">
              <a:avLst>
                <a:gd fmla="val 50000" name="adj"/>
              </a:avLst>
            </a:prstGeom>
            <a:solidFill>
              <a:srgbClr val="119F33"/>
            </a:solidFill>
            <a:ln algn="ctr" w="9525">
              <a:noFill/>
              <a:miter lim="800000"/>
            </a:ln>
          </p:spPr>
          <p:txBody>
            <a:bodyPr anchor="ctr"/>
            <a:lstStyle/>
            <a:p>
              <a:pPr algn="ctr" eaLnBrk="1" hangingPunct="1"/>
              <a:endParaRPr altLang="zh-CN" lang="en-US">
                <a:solidFill>
                  <a:srgbClr val="FFFFFF"/>
                </a:solidFill>
                <a:latin typeface="Open Sans"/>
                <a:ea typeface="Roboto Medium"/>
                <a:cs typeface="Roboto Medium"/>
                <a:sym charset="0" panose="020b0604020202020204" pitchFamily="34" typeface="Arial"/>
              </a:endParaRPr>
            </a:p>
          </p:txBody>
        </p:sp>
        <p:sp>
          <p:nvSpPr>
            <p:cNvPr id="17" name="TextBox 61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5932352" y="2509577"/>
              <a:ext cx="472469" cy="48770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eaLnBrk="1" hangingPunct="1"/>
              <a:r>
                <a:rPr altLang="zh-CN" b="1" lang="en-US">
                  <a:solidFill>
                    <a:srgbClr val="FFFFFF"/>
                  </a:solidFill>
                  <a:sym charset="0" panose="020b0604020202020204" pitchFamily="34" typeface="Arial"/>
                </a:rPr>
                <a:t>A</a:t>
              </a:r>
            </a:p>
          </p:txBody>
        </p:sp>
        <p:sp>
          <p:nvSpPr>
            <p:cNvPr id="18" name="TextBox 62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5559264" y="5124336"/>
              <a:ext cx="449184" cy="48770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eaLnBrk="1" hangingPunct="1"/>
              <a:r>
                <a:rPr altLang="zh-CN" b="1" lang="en-US">
                  <a:solidFill>
                    <a:srgbClr val="FFFFFF"/>
                  </a:solidFill>
                  <a:sym charset="0" panose="020b0604020202020204" pitchFamily="34" typeface="Arial"/>
                </a:rPr>
                <a:t>C</a:t>
              </a:r>
            </a:p>
          </p:txBody>
        </p:sp>
        <p:sp>
          <p:nvSpPr>
            <p:cNvPr id="19" name="TextBox 6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4470172" y="3620889"/>
              <a:ext cx="485170" cy="48770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eaLnBrk="1" hangingPunct="1"/>
              <a:r>
                <a:rPr altLang="zh-CN" b="1" lang="en-US">
                  <a:solidFill>
                    <a:srgbClr val="FFFFFF"/>
                  </a:solidFill>
                  <a:sym charset="0" panose="020b0604020202020204" pitchFamily="34" typeface="Arial"/>
                </a:rPr>
                <a:t>D</a:t>
              </a:r>
            </a:p>
          </p:txBody>
        </p:sp>
        <p:sp>
          <p:nvSpPr>
            <p:cNvPr id="20" name="TextBox 64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7065894" y="4060653"/>
              <a:ext cx="451301" cy="48770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/>
            <a:p>
              <a:pPr eaLnBrk="1" hangingPunct="1"/>
              <a:r>
                <a:rPr altLang="zh-CN" b="1" lang="en-US">
                  <a:solidFill>
                    <a:srgbClr val="FFFFFF"/>
                  </a:solidFill>
                  <a:sym charset="0" panose="020b0604020202020204" pitchFamily="34" typeface="Arial"/>
                </a:rPr>
                <a:t>B</a:t>
              </a:r>
            </a:p>
          </p:txBody>
        </p:sp>
      </p:grpSp>
      <p:grpSp>
        <p:nvGrpSpPr>
          <p:cNvPr id="3" name="组合 3"/>
          <p:cNvGrpSpPr/>
          <p:nvPr/>
        </p:nvGrpSpPr>
        <p:grpSpPr>
          <a:xfrm>
            <a:off x="1100138" y="1981200"/>
            <a:ext cx="1753791" cy="776912"/>
            <a:chOff x="1466378" y="2641539"/>
            <a:chExt cx="2338080" cy="1035112"/>
          </a:xfrm>
        </p:grpSpPr>
        <p:sp>
          <p:nvSpPr>
            <p:cNvPr id="21" name="TextBox 13@|17FFC:16777215|FBC:16777215|LFC:16777215|LBC:16777215"/>
            <p:cNvSpPr txBox="1"/>
            <p:nvPr/>
          </p:nvSpPr>
          <p:spPr>
            <a:xfrm>
              <a:off x="1466378" y="2641539"/>
              <a:ext cx="2338080" cy="304573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r" defTabSz="912613">
                <a:spcBef>
                  <a:spcPct val="20000"/>
                </a:spcBef>
                <a:defRPr/>
              </a:pPr>
              <a:r>
                <a:rPr altLang="en-US" b="1" kern="0" lang="zh-CN" sz="1500">
                  <a:solidFill>
                    <a:srgbClr val="001333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2" name="TextBox 13@|17FFC:16777215|FBC:16777215|LFC:16777215|LBC:16777215"/>
            <p:cNvSpPr txBox="1"/>
            <p:nvPr/>
          </p:nvSpPr>
          <p:spPr>
            <a:xfrm>
              <a:off x="1471140" y="3000047"/>
              <a:ext cx="2333318" cy="670061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r" defTabSz="912613">
                <a:spcBef>
                  <a:spcPct val="20000"/>
                </a:spcBef>
                <a:defRPr/>
              </a:pPr>
              <a:r>
                <a:rPr altLang="en-US" kern="0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4" name="组合 6"/>
          <p:cNvGrpSpPr/>
          <p:nvPr/>
        </p:nvGrpSpPr>
        <p:grpSpPr>
          <a:xfrm>
            <a:off x="5542360" y="1297781"/>
            <a:ext cx="1752600" cy="776911"/>
            <a:chOff x="7491408" y="1476135"/>
            <a:chExt cx="2338080" cy="1037192"/>
          </a:xfrm>
        </p:grpSpPr>
        <p:sp>
          <p:nvSpPr>
            <p:cNvPr id="23" name="TextBox 13@|17FFC:16777215|FBC:16777215|LFC:16777215|LBC:16777215"/>
            <p:cNvSpPr txBox="1"/>
            <p:nvPr/>
          </p:nvSpPr>
          <p:spPr>
            <a:xfrm>
              <a:off x="7491408" y="1476135"/>
              <a:ext cx="2338080" cy="305186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defTabSz="912613">
                <a:spcBef>
                  <a:spcPct val="20000"/>
                </a:spcBef>
                <a:defRPr/>
              </a:pPr>
              <a:r>
                <a:rPr altLang="en-US" b="1" kern="0" lang="zh-CN" sz="1500">
                  <a:solidFill>
                    <a:srgbClr val="001333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4" name="TextBox 13@|17FFC:16777215|FBC:16777215|LFC:16777215|LBC:16777215"/>
            <p:cNvSpPr txBox="1"/>
            <p:nvPr/>
          </p:nvSpPr>
          <p:spPr>
            <a:xfrm>
              <a:off x="7496173" y="1835363"/>
              <a:ext cx="2333315" cy="671408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defTabSz="912613">
                <a:spcBef>
                  <a:spcPct val="20000"/>
                </a:spcBef>
                <a:defRPr/>
              </a:pPr>
              <a:r>
                <a:rPr altLang="en-US" kern="0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5" name="组合 5"/>
          <p:cNvGrpSpPr/>
          <p:nvPr/>
        </p:nvGrpSpPr>
        <p:grpSpPr>
          <a:xfrm>
            <a:off x="5957888" y="2914649"/>
            <a:ext cx="1753791" cy="776911"/>
            <a:chOff x="7943840" y="3885475"/>
            <a:chExt cx="2338080" cy="1037192"/>
          </a:xfrm>
        </p:grpSpPr>
        <p:sp>
          <p:nvSpPr>
            <p:cNvPr id="25" name="TextBox 13@|17FFC:16777215|FBC:16777215|LFC:16777215|LBC:16777215"/>
            <p:cNvSpPr txBox="1"/>
            <p:nvPr/>
          </p:nvSpPr>
          <p:spPr>
            <a:xfrm>
              <a:off x="7943840" y="3885474"/>
              <a:ext cx="2338080" cy="305186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defTabSz="912613">
                <a:spcBef>
                  <a:spcPct val="20000"/>
                </a:spcBef>
                <a:defRPr/>
              </a:pPr>
              <a:r>
                <a:rPr altLang="en-US" b="1" kern="0" lang="zh-CN" sz="1500">
                  <a:solidFill>
                    <a:srgbClr val="001333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6" name="TextBox 13@|17FFC:16777215|FBC:16777215|LFC:16777215|LBC:16777215"/>
            <p:cNvSpPr txBox="1"/>
            <p:nvPr/>
          </p:nvSpPr>
          <p:spPr>
            <a:xfrm>
              <a:off x="7948602" y="4244703"/>
              <a:ext cx="2333318" cy="671408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defTabSz="912613">
                <a:spcBef>
                  <a:spcPct val="20000"/>
                </a:spcBef>
                <a:defRPr/>
              </a:pPr>
              <a:r>
                <a:rPr altLang="en-US" kern="0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6" name="组合 4"/>
          <p:cNvGrpSpPr/>
          <p:nvPr/>
        </p:nvGrpSpPr>
        <p:grpSpPr>
          <a:xfrm>
            <a:off x="1100138" y="3481386"/>
            <a:ext cx="1753791" cy="776912"/>
            <a:chOff x="1466378" y="4641799"/>
            <a:chExt cx="2338080" cy="1035112"/>
          </a:xfrm>
        </p:grpSpPr>
        <p:sp>
          <p:nvSpPr>
            <p:cNvPr id="27" name="TextBox 13@|17FFC:16777215|FBC:16777215|LFC:16777215|LBC:16777215"/>
            <p:cNvSpPr txBox="1"/>
            <p:nvPr/>
          </p:nvSpPr>
          <p:spPr>
            <a:xfrm>
              <a:off x="1466378" y="4641799"/>
              <a:ext cx="2338080" cy="304573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r" defTabSz="912613">
                <a:spcBef>
                  <a:spcPct val="20000"/>
                </a:spcBef>
                <a:defRPr/>
              </a:pPr>
              <a:r>
                <a:rPr altLang="en-US" b="1" kern="0" lang="zh-CN" sz="1500">
                  <a:solidFill>
                    <a:srgbClr val="001333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8" name="TextBox 13@|17FFC:16777215|FBC:16777215|LFC:16777215|LBC:16777215"/>
            <p:cNvSpPr txBox="1"/>
            <p:nvPr/>
          </p:nvSpPr>
          <p:spPr>
            <a:xfrm>
              <a:off x="1471140" y="5000306"/>
              <a:ext cx="2333318" cy="670061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r" defTabSz="912613">
                <a:spcBef>
                  <a:spcPct val="20000"/>
                </a:spcBef>
                <a:defRPr/>
              </a:pPr>
              <a:r>
                <a:rPr altLang="en-US" kern="0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34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" y="991900"/>
            <a:ext cx="7380311" cy="4153187"/>
          </a:xfrm>
          <a:prstGeom prst="rect">
            <a:avLst/>
          </a:prstGeom>
          <a:noFill/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9" y="1614014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年度工作概述</a:t>
              </a: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893964" y="2450466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工作完成情况</a:t>
              </a: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5076056" y="2403654"/>
            <a:ext cx="2972164" cy="503773"/>
            <a:chOff x="6339097" y="3296031"/>
            <a:chExt cx="3744416" cy="511504"/>
          </a:xfrm>
        </p:grpSpPr>
        <p:sp>
          <p:nvSpPr>
            <p:cNvPr id="48" name="圆角矩形 47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6898538" y="3336319"/>
              <a:ext cx="2736305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成功项目展示</a:t>
              </a:r>
            </a:p>
          </p:txBody>
        </p:sp>
      </p:grpSp>
      <p:sp>
        <p:nvSpPr>
          <p:cNvPr id="50" name="圆角矩形 49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grpSp>
        <p:nvGrpSpPr>
          <p:cNvPr id="51" name="组合 50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52" name="圆角矩形 51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6898538" y="4221882"/>
              <a:ext cx="2736305" cy="433310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工作存在不足</a:t>
              </a:r>
            </a:p>
          </p:txBody>
        </p:sp>
      </p:grpSp>
      <p:sp>
        <p:nvSpPr>
          <p:cNvPr id="54" name="圆角矩形 53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5</a:t>
            </a:r>
          </a:p>
        </p:txBody>
      </p:sp>
      <p:grpSp>
        <p:nvGrpSpPr>
          <p:cNvPr id="55" name="组合 54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56" name="圆角矩形 55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898669" y="5085978"/>
              <a:ext cx="2736174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明年工作计划</a:t>
              </a:r>
            </a:p>
          </p:txBody>
        </p:sp>
      </p:grpSp>
      <p:sp>
        <p:nvSpPr>
          <p:cNvPr id="58" name="下箭头 57"/>
          <p:cNvSpPr/>
          <p:nvPr/>
        </p:nvSpPr>
        <p:spPr>
          <a:xfrm rot="16200000">
            <a:off x="3602551" y="3775428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53" lIns="68504" rIns="68504" rtlCol="0" tIns="34253"/>
          <a:lstStyle/>
          <a:p>
            <a:pPr algn="ctr"/>
            <a:endParaRPr altLang="en-US" lang="zh-CN"/>
          </a:p>
        </p:txBody>
      </p:sp>
      <p:sp>
        <p:nvSpPr>
          <p:cNvPr id="59" name="TextBox 58"/>
          <p:cNvSpPr txBox="1"/>
          <p:nvPr/>
        </p:nvSpPr>
        <p:spPr>
          <a:xfrm>
            <a:off x="107504" y="627534"/>
            <a:ext cx="2160240" cy="1737278"/>
          </a:xfrm>
          <a:prstGeom prst="rect">
            <a:avLst/>
          </a:prstGeom>
          <a:noFill/>
        </p:spPr>
        <p:txBody>
          <a:bodyPr bIns="45679" lIns="91361" rIns="91361" tIns="45679" wrap="square">
            <a:spAutoFit/>
          </a:bodyPr>
          <a:lstStyle/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1322166497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5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6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1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07 -3.33333E-06" pathEditMode="relative" ptsTypes="AA" rAng="0">
                                      <p:cBhvr>
                                        <p:cTn dur="700" fill="hold" id="2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9" nodeType="withEffect" presetClass="path" presetID="56" presetSubtype="0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07 2.96296E-06" pathEditMode="relative" ptsTypes="AA" rAng="0">
                                      <p:cBhvr>
                                        <p:cTn dur="700" fill="hold" id="3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37" nodeType="withEffect" presetClass="path" presetID="56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07 -7.40741E-07" pathEditMode="relative" ptsTypes="AA" rAng="0">
                                      <p:cBhvr>
                                        <p:cTn dur="7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45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4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53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5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8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2" id="6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1" spid="25"/>
      <p:bldP grpId="0" spid="29"/>
      <p:bldP grpId="1" spid="29"/>
      <p:bldP grpId="0" spid="33"/>
      <p:bldP grpId="1" spid="33"/>
      <p:bldP grpId="0" spid="50"/>
      <p:bldP grpId="1" spid="50"/>
      <p:bldP grpId="0" spid="54"/>
      <p:bldP grpId="1" spid="54"/>
      <p:bldP grpId="2" spid="54"/>
      <p:bldP grpId="0" spid="58"/>
      <p:bldP grpId="0" spid="59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TextBox 23"/>
          <p:cNvSpPr txBox="1"/>
          <p:nvPr/>
        </p:nvSpPr>
        <p:spPr>
          <a:xfrm>
            <a:off x="683568" y="1419622"/>
            <a:ext cx="2193498" cy="8778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0950" y="1419622"/>
            <a:ext cx="2193499" cy="8778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10951" y="3213524"/>
            <a:ext cx="2193498" cy="8778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3568" y="3213524"/>
            <a:ext cx="2193498" cy="8778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3218020" y="1474615"/>
            <a:ext cx="2752869" cy="2753319"/>
            <a:chOff x="3218020" y="2137420"/>
            <a:chExt cx="2752869" cy="2753319"/>
          </a:xfrm>
        </p:grpSpPr>
        <p:sp>
          <p:nvSpPr>
            <p:cNvPr id="30" name="椭圆 6"/>
            <p:cNvSpPr/>
            <p:nvPr/>
          </p:nvSpPr>
          <p:spPr>
            <a:xfrm flipH="1" flipV="1">
              <a:off x="4617911" y="3332449"/>
              <a:ext cx="1352978" cy="1558290"/>
            </a:xfrm>
            <a:custGeom>
              <a:rect b="b" l="l" r="r" t="t"/>
              <a:pathLst>
                <a:path h="1558290" w="1352978">
                  <a:moveTo>
                    <a:pt x="779145" y="0"/>
                  </a:moveTo>
                  <a:cubicBezTo>
                    <a:pt x="1007226" y="0"/>
                    <a:pt x="1212417" y="98002"/>
                    <a:pt x="1352978" y="255954"/>
                  </a:cubicBezTo>
                  <a:cubicBezTo>
                    <a:pt x="1230457" y="395537"/>
                    <a:pt x="1158327" y="578918"/>
                    <a:pt x="1158327" y="779145"/>
                  </a:cubicBezTo>
                  <a:cubicBezTo>
                    <a:pt x="1158327" y="979373"/>
                    <a:pt x="1230457" y="1162753"/>
                    <a:pt x="1352978" y="1302337"/>
                  </a:cubicBezTo>
                  <a:cubicBezTo>
                    <a:pt x="1212417" y="1460288"/>
                    <a:pt x="1007226" y="1558290"/>
                    <a:pt x="779145" y="1558290"/>
                  </a:cubicBezTo>
                  <a:cubicBezTo>
                    <a:pt x="348835" y="1558290"/>
                    <a:pt x="0" y="1209455"/>
                    <a:pt x="0" y="779145"/>
                  </a:cubicBezTo>
                  <a:cubicBezTo>
                    <a:pt x="0" y="611543"/>
                    <a:pt x="52919" y="456302"/>
                    <a:pt x="144162" y="330069"/>
                  </a:cubicBezTo>
                  <a:lnTo>
                    <a:pt x="109784" y="108908"/>
                  </a:lnTo>
                  <a:lnTo>
                    <a:pt x="331101" y="143310"/>
                  </a:lnTo>
                  <a:cubicBezTo>
                    <a:pt x="457190" y="52617"/>
                    <a:pt x="612023" y="0"/>
                    <a:pt x="779145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椭圆 61"/>
            <p:cNvSpPr/>
            <p:nvPr/>
          </p:nvSpPr>
          <p:spPr>
            <a:xfrm flipH="1" flipV="1">
              <a:off x="3218020" y="3537575"/>
              <a:ext cx="1558290" cy="1353163"/>
            </a:xfrm>
            <a:custGeom>
              <a:rect b="b" l="l" r="r" t="t"/>
              <a:pathLst>
                <a:path h="1353163" w="1558290">
                  <a:moveTo>
                    <a:pt x="779145" y="0"/>
                  </a:moveTo>
                  <a:cubicBezTo>
                    <a:pt x="946584" y="0"/>
                    <a:pt x="1101686" y="52816"/>
                    <a:pt x="1227870" y="143872"/>
                  </a:cubicBezTo>
                  <a:lnTo>
                    <a:pt x="1452805" y="108907"/>
                  </a:lnTo>
                  <a:lnTo>
                    <a:pt x="1417746" y="334454"/>
                  </a:lnTo>
                  <a:cubicBezTo>
                    <a:pt x="1506649" y="460075"/>
                    <a:pt x="1558290" y="613579"/>
                    <a:pt x="1558290" y="779145"/>
                  </a:cubicBezTo>
                  <a:cubicBezTo>
                    <a:pt x="1558290" y="1007122"/>
                    <a:pt x="1460378" y="1212230"/>
                    <a:pt x="1302560" y="1352794"/>
                  </a:cubicBezTo>
                  <a:cubicBezTo>
                    <a:pt x="1163008" y="1230383"/>
                    <a:pt x="979715" y="1158329"/>
                    <a:pt x="779593" y="1158329"/>
                  </a:cubicBezTo>
                  <a:cubicBezTo>
                    <a:pt x="579261" y="1158329"/>
                    <a:pt x="395794" y="1230534"/>
                    <a:pt x="256179" y="1353163"/>
                  </a:cubicBezTo>
                  <a:cubicBezTo>
                    <a:pt x="98093" y="1212607"/>
                    <a:pt x="0" y="1007331"/>
                    <a:pt x="0" y="779145"/>
                  </a:cubicBezTo>
                  <a:cubicBezTo>
                    <a:pt x="0" y="348835"/>
                    <a:pt x="348835" y="0"/>
                    <a:pt x="77914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椭圆 6"/>
            <p:cNvSpPr/>
            <p:nvPr/>
          </p:nvSpPr>
          <p:spPr>
            <a:xfrm>
              <a:off x="3218020" y="2137420"/>
              <a:ext cx="1352978" cy="1558290"/>
            </a:xfrm>
            <a:custGeom>
              <a:rect b="b" l="l" r="r" t="t"/>
              <a:pathLst>
                <a:path h="1558290" w="1352978">
                  <a:moveTo>
                    <a:pt x="779145" y="0"/>
                  </a:moveTo>
                  <a:cubicBezTo>
                    <a:pt x="1007226" y="0"/>
                    <a:pt x="1212417" y="98002"/>
                    <a:pt x="1352978" y="255954"/>
                  </a:cubicBezTo>
                  <a:cubicBezTo>
                    <a:pt x="1230457" y="395537"/>
                    <a:pt x="1158327" y="578918"/>
                    <a:pt x="1158327" y="779145"/>
                  </a:cubicBezTo>
                  <a:cubicBezTo>
                    <a:pt x="1158327" y="979373"/>
                    <a:pt x="1230457" y="1162753"/>
                    <a:pt x="1352978" y="1302337"/>
                  </a:cubicBezTo>
                  <a:cubicBezTo>
                    <a:pt x="1212417" y="1460288"/>
                    <a:pt x="1007226" y="1558290"/>
                    <a:pt x="779145" y="1558290"/>
                  </a:cubicBezTo>
                  <a:cubicBezTo>
                    <a:pt x="348835" y="1558290"/>
                    <a:pt x="0" y="1209455"/>
                    <a:pt x="0" y="779145"/>
                  </a:cubicBezTo>
                  <a:cubicBezTo>
                    <a:pt x="0" y="611543"/>
                    <a:pt x="52919" y="456302"/>
                    <a:pt x="144162" y="330069"/>
                  </a:cubicBezTo>
                  <a:lnTo>
                    <a:pt x="109784" y="108908"/>
                  </a:lnTo>
                  <a:lnTo>
                    <a:pt x="331101" y="143310"/>
                  </a:lnTo>
                  <a:cubicBezTo>
                    <a:pt x="457190" y="52617"/>
                    <a:pt x="612023" y="0"/>
                    <a:pt x="779145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椭圆 61"/>
            <p:cNvSpPr/>
            <p:nvPr/>
          </p:nvSpPr>
          <p:spPr>
            <a:xfrm>
              <a:off x="4412599" y="2137421"/>
              <a:ext cx="1558290" cy="1353163"/>
            </a:xfrm>
            <a:custGeom>
              <a:rect b="b" l="l" r="r" t="t"/>
              <a:pathLst>
                <a:path h="1353163" w="1558290">
                  <a:moveTo>
                    <a:pt x="779145" y="0"/>
                  </a:moveTo>
                  <a:cubicBezTo>
                    <a:pt x="946584" y="0"/>
                    <a:pt x="1101686" y="52816"/>
                    <a:pt x="1227870" y="143872"/>
                  </a:cubicBezTo>
                  <a:lnTo>
                    <a:pt x="1452805" y="108907"/>
                  </a:lnTo>
                  <a:lnTo>
                    <a:pt x="1417746" y="334454"/>
                  </a:lnTo>
                  <a:cubicBezTo>
                    <a:pt x="1506649" y="460075"/>
                    <a:pt x="1558290" y="613579"/>
                    <a:pt x="1558290" y="779145"/>
                  </a:cubicBezTo>
                  <a:cubicBezTo>
                    <a:pt x="1558290" y="1007122"/>
                    <a:pt x="1460378" y="1212230"/>
                    <a:pt x="1302560" y="1352794"/>
                  </a:cubicBezTo>
                  <a:cubicBezTo>
                    <a:pt x="1163008" y="1230383"/>
                    <a:pt x="979715" y="1158329"/>
                    <a:pt x="779593" y="1158329"/>
                  </a:cubicBezTo>
                  <a:cubicBezTo>
                    <a:pt x="579261" y="1158329"/>
                    <a:pt x="395794" y="1230534"/>
                    <a:pt x="256179" y="1353163"/>
                  </a:cubicBezTo>
                  <a:cubicBezTo>
                    <a:pt x="98093" y="1212607"/>
                    <a:pt x="0" y="1007331"/>
                    <a:pt x="0" y="779145"/>
                  </a:cubicBezTo>
                  <a:cubicBezTo>
                    <a:pt x="0" y="348835"/>
                    <a:pt x="348835" y="0"/>
                    <a:pt x="779145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椭圆 33"/>
            <p:cNvSpPr/>
            <p:nvPr/>
          </p:nvSpPr>
          <p:spPr>
            <a:xfrm>
              <a:off x="4268518" y="3214227"/>
              <a:ext cx="651872" cy="651872"/>
            </a:xfrm>
            <a:prstGeom prst="ellipse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55976" y="3401664"/>
              <a:ext cx="477644" cy="24384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mtClean="0" sz="16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491880" y="2569468"/>
              <a:ext cx="884467" cy="60960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内容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784237" y="2569468"/>
              <a:ext cx="815013" cy="60960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内容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590936" y="3907518"/>
              <a:ext cx="812459" cy="60960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内容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881642" y="3907518"/>
              <a:ext cx="770479" cy="609600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/>
              <a:r>
                <a:rPr altLang="en-US" b="1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内容</a:t>
              </a:r>
            </a:p>
          </p:txBody>
        </p:sp>
        <p:sp>
          <p:nvSpPr>
            <p:cNvPr id="40" name="椭圆 39"/>
            <p:cNvSpPr/>
            <p:nvPr/>
          </p:nvSpPr>
          <p:spPr>
            <a:xfrm>
              <a:off x="4305758" y="3251467"/>
              <a:ext cx="577392" cy="577392"/>
            </a:xfrm>
            <a:prstGeom prst="ellipse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447405754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dur="1000" fill="hold" id="11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0" spid="26"/>
      <p:bldP grpId="0" spid="27"/>
      <p:bldP grpId="0" spid="28"/>
    </p:bldLst>
  </p:timing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3" name="组合 22"/>
          <p:cNvGrpSpPr/>
          <p:nvPr/>
        </p:nvGrpSpPr>
        <p:grpSpPr>
          <a:xfrm>
            <a:off x="1413272" y="976313"/>
            <a:ext cx="6257925" cy="2772966"/>
            <a:chOff x="1884036" y="1302350"/>
            <a:chExt cx="8343582" cy="3696109"/>
          </a:xfrm>
        </p:grpSpPr>
        <p:sp>
          <p:nvSpPr>
            <p:cNvPr id="2" name="Shape 2191@|9FFC:0|FBC:0|LFC:13286061|LBC:16777215"/>
            <p:cNvSpPr/>
            <p:nvPr/>
          </p:nvSpPr>
          <p:spPr>
            <a:xfrm flipH="1" flipV="1" rot="16200000">
              <a:off x="5844698" y="1647892"/>
              <a:ext cx="0" cy="3012960"/>
            </a:xfrm>
            <a:prstGeom prst="line">
              <a:avLst/>
            </a:prstGeom>
            <a:ln w="12700">
              <a:solidFill>
                <a:srgbClr val="ADBACA"/>
              </a:solidFill>
              <a:prstDash val="sysDot"/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3" name="Shape 2191@|9FFC:0|FBC:0|LFC:13286061|LBC:16777215"/>
            <p:cNvSpPr/>
            <p:nvPr/>
          </p:nvSpPr>
          <p:spPr>
            <a:xfrm flipH="1" flipV="1" rot="10800000">
              <a:off x="7351178" y="1672120"/>
              <a:ext cx="0" cy="2953395"/>
            </a:xfrm>
            <a:prstGeom prst="line">
              <a:avLst/>
            </a:prstGeom>
            <a:noFill/>
            <a:ln cap="flat" w="12700">
              <a:solidFill>
                <a:srgbClr val="ADBACA"/>
              </a:solidFill>
              <a:prstDash val="solid"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4" name="Shape 2196@|9FFC:0|FBC:0|LFC:13286061|LBC:16777215"/>
            <p:cNvSpPr/>
            <p:nvPr/>
          </p:nvSpPr>
          <p:spPr>
            <a:xfrm>
              <a:off x="7351178" y="4625515"/>
              <a:ext cx="350824" cy="0"/>
            </a:xfrm>
            <a:prstGeom prst="line">
              <a:avLst/>
            </a:prstGeom>
            <a:noFill/>
            <a:ln cap="flat" w="12700">
              <a:solidFill>
                <a:srgbClr val="ADBACA"/>
              </a:solidFill>
              <a:prstDash val="solid"/>
              <a:miter lim="400000"/>
              <a:tailEnd len="med" type="oval" w="med"/>
            </a:ln>
            <a:effectLst/>
          </p:spPr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5" name="Shape 2196@|9FFC:0|FBC:0|LFC:13286061|LBC:16777215"/>
            <p:cNvSpPr/>
            <p:nvPr/>
          </p:nvSpPr>
          <p:spPr>
            <a:xfrm>
              <a:off x="7351178" y="3673319"/>
              <a:ext cx="350824" cy="0"/>
            </a:xfrm>
            <a:prstGeom prst="line">
              <a:avLst/>
            </a:prstGeom>
            <a:noFill/>
            <a:ln cap="flat" w="12700">
              <a:solidFill>
                <a:srgbClr val="ADBACA"/>
              </a:solidFill>
              <a:prstDash val="solid"/>
              <a:miter lim="400000"/>
              <a:tailEnd len="med" type="oval" w="med"/>
            </a:ln>
            <a:effectLst/>
          </p:spPr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6" name="Shape 2196@|9FFC:0|FBC:0|LFC:13286061|LBC:16777215"/>
            <p:cNvSpPr/>
            <p:nvPr/>
          </p:nvSpPr>
          <p:spPr>
            <a:xfrm>
              <a:off x="7351178" y="2675100"/>
              <a:ext cx="350824" cy="0"/>
            </a:xfrm>
            <a:prstGeom prst="line">
              <a:avLst/>
            </a:prstGeom>
            <a:noFill/>
            <a:ln cap="flat" w="12700">
              <a:solidFill>
                <a:srgbClr val="ADBACA"/>
              </a:solidFill>
              <a:prstDash val="solid"/>
              <a:miter lim="400000"/>
              <a:tailEnd len="med" type="oval" w="med"/>
            </a:ln>
            <a:effectLst/>
          </p:spPr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7" name="Shape 2196@|9FFC:0|FBC:0|LFC:13286061|LBC:16777215"/>
            <p:cNvSpPr/>
            <p:nvPr/>
          </p:nvSpPr>
          <p:spPr>
            <a:xfrm>
              <a:off x="7351178" y="1683229"/>
              <a:ext cx="350824" cy="0"/>
            </a:xfrm>
            <a:prstGeom prst="line">
              <a:avLst/>
            </a:prstGeom>
            <a:noFill/>
            <a:ln cap="flat" w="12700">
              <a:solidFill>
                <a:srgbClr val="ADBACA"/>
              </a:solidFill>
              <a:prstDash val="solid"/>
              <a:miter lim="400000"/>
              <a:tailEnd len="med" type="oval" w="med"/>
            </a:ln>
            <a:effectLst/>
          </p:spPr>
          <p:txBody>
            <a:bodyPr anchor="ctr" bIns="50800" lIns="50800" rIns="50800" tIns="50800"/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2400">
                <a:solidFill>
                  <a:srgbClr val="000000"/>
                </a:solidFill>
                <a:latin typeface="Helvetica Light"/>
                <a:ea typeface="Helvetica Light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8" name="Rectangle 13@|1FFC:192|FBC:16777215|LFC:16777215|LBC:16777215"/>
            <p:cNvSpPr/>
            <p:nvPr/>
          </p:nvSpPr>
          <p:spPr>
            <a:xfrm>
              <a:off x="1884036" y="2805234"/>
              <a:ext cx="2317662" cy="707799"/>
            </a:xfrm>
            <a:prstGeom prst="rect">
              <a:avLst/>
            </a:prstGeom>
            <a:solidFill>
              <a:srgbClr val="119F33"/>
            </a:solidFill>
            <a:ln>
              <a:solidFill>
                <a:schemeClr val="tx2"/>
              </a:solidFill>
            </a:ln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9" name="Rectangle 18@|1FFC:681197|FBC:16777215|LFC:16777215|LBC:16777215"/>
            <p:cNvSpPr/>
            <p:nvPr/>
          </p:nvSpPr>
          <p:spPr>
            <a:xfrm>
              <a:off x="4796987" y="2302156"/>
              <a:ext cx="2317662" cy="703039"/>
            </a:xfrm>
            <a:prstGeom prst="rect">
              <a:avLst/>
            </a:prstGeom>
            <a:solidFill>
              <a:schemeClr val="bg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" name="Rectangle 15@|1FFC:681197|FBC:16777215|LFC:16777215|LBC:16777215"/>
            <p:cNvSpPr/>
            <p:nvPr/>
          </p:nvSpPr>
          <p:spPr>
            <a:xfrm>
              <a:off x="4796987" y="3295614"/>
              <a:ext cx="2317662" cy="706213"/>
            </a:xfrm>
            <a:prstGeom prst="rect">
              <a:avLst/>
            </a:prstGeom>
            <a:solidFill>
              <a:schemeClr val="bg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" name="Rectangle 16@|1FFC:681197|FBC:16777215|LFC:16777215|LBC:16777215"/>
            <p:cNvSpPr/>
            <p:nvPr/>
          </p:nvSpPr>
          <p:spPr>
            <a:xfrm>
              <a:off x="7889319" y="2298982"/>
              <a:ext cx="2317662" cy="706213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Rectangle 14@|1FFC:681197|FBC:16777215|LFC:16777215|LBC:16777215"/>
            <p:cNvSpPr/>
            <p:nvPr/>
          </p:nvSpPr>
          <p:spPr>
            <a:xfrm>
              <a:off x="7889319" y="1302350"/>
              <a:ext cx="2317662" cy="706213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" name="Rectangle 17@|1FFC:681197|FBC:16777215|LFC:16777215|LBC:16777215"/>
            <p:cNvSpPr/>
            <p:nvPr/>
          </p:nvSpPr>
          <p:spPr>
            <a:xfrm>
              <a:off x="7889319" y="3295614"/>
              <a:ext cx="2317662" cy="706213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" name="Rectangle 19@|1FFC:681197|FBC:16777215|LFC:16777215|LBC:16777215"/>
            <p:cNvSpPr/>
            <p:nvPr/>
          </p:nvSpPr>
          <p:spPr>
            <a:xfrm>
              <a:off x="7889319" y="4292246"/>
              <a:ext cx="2317662" cy="706213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b="0" g="0" r="0"/>
            </a:lnRef>
            <a:fillRef idx="0">
              <a:scrgbClr b="0" g="0" r="0"/>
            </a:fillRef>
            <a:effectRef idx="0">
              <a:scrgbClr b="0" g="0" r="0"/>
            </a:effectRef>
            <a:fontRef idx="minor">
              <a:schemeClr val="lt1"/>
            </a:fontRef>
          </p:style>
          <p:txBody>
            <a:bodyPr anchor="ctr" bIns="10160" lIns="10160" rIns="10160" tIns="1016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200"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5" name="TextBox 13@|17FFC:16777215|FBC:16777215|LFC:16777215|LBC:16777215"/>
            <p:cNvSpPr txBox="1"/>
            <p:nvPr/>
          </p:nvSpPr>
          <p:spPr>
            <a:xfrm>
              <a:off x="1888798" y="3021065"/>
              <a:ext cx="2338299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16" name="TextBox 13@|17FFC:16777215|FBC:16777215|LFC:16777215|LBC:16777215"/>
            <p:cNvSpPr txBox="1"/>
            <p:nvPr/>
          </p:nvSpPr>
          <p:spPr>
            <a:xfrm>
              <a:off x="4765238" y="3517793"/>
              <a:ext cx="2338299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17" name="TextBox 13@|17FFC:16777215|FBC:16777215|LFC:16777215|LBC:16777215"/>
            <p:cNvSpPr txBox="1"/>
            <p:nvPr/>
          </p:nvSpPr>
          <p:spPr>
            <a:xfrm>
              <a:off x="4765238" y="2513227"/>
              <a:ext cx="2338299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18" name="TextBox 13@|17FFC:16777215|FBC:16777215|LFC:16777215|LBC:16777215"/>
            <p:cNvSpPr txBox="1"/>
            <p:nvPr/>
          </p:nvSpPr>
          <p:spPr>
            <a:xfrm>
              <a:off x="7868683" y="2527509"/>
              <a:ext cx="2338298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19" name="TextBox 13@|17FFC:16777215|FBC:16777215|LFC:16777215|LBC:16777215"/>
            <p:cNvSpPr txBox="1"/>
            <p:nvPr/>
          </p:nvSpPr>
          <p:spPr>
            <a:xfrm>
              <a:off x="7868683" y="1524529"/>
              <a:ext cx="2338298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0" name="TextBox 13@|17FFC:16777215|FBC:16777215|LFC:16777215|LBC:16777215"/>
            <p:cNvSpPr txBox="1"/>
            <p:nvPr/>
          </p:nvSpPr>
          <p:spPr>
            <a:xfrm>
              <a:off x="7889319" y="4487447"/>
              <a:ext cx="2338299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21" name="TextBox 13@|17FFC:16777215|FBC:16777215|LFC:16777215|LBC:16777215"/>
            <p:cNvSpPr txBox="1"/>
            <p:nvPr/>
          </p:nvSpPr>
          <p:spPr>
            <a:xfrm>
              <a:off x="7889319" y="3482878"/>
              <a:ext cx="2338299" cy="243762"/>
            </a:xfrm>
            <a:prstGeom prst="rect">
              <a:avLst/>
            </a:prstGeom>
            <a:noFill/>
          </p:spPr>
          <p:txBody>
            <a:bodyPr bIns="0" lIns="0" rIns="0" tIns="0">
              <a:spAutoFit/>
            </a:bodyPr>
            <a:lstStyle/>
            <a:p>
              <a:pPr algn="ctr" defTabSz="912613">
                <a:spcBef>
                  <a:spcPct val="20000"/>
                </a:spcBef>
                <a:defRPr/>
              </a:pPr>
              <a:r>
                <a:rPr altLang="en-US" b="1" lang="zh-CN" sz="1200">
                  <a:solidFill>
                    <a:schemeClr val="bg1"/>
                  </a:solidFill>
                  <a:cs typeface="+mn-ea"/>
                  <a:sym charset="0" panose="020b0604020202020204" pitchFamily="34" typeface="Arial"/>
                </a:rPr>
                <a:t>单击编辑标题</a:t>
              </a:r>
            </a:p>
          </p:txBody>
        </p:sp>
      </p:grpSp>
      <p:sp>
        <p:nvSpPr>
          <p:cNvPr id="22" name="矩形 21"/>
          <p:cNvSpPr/>
          <p:nvPr/>
        </p:nvSpPr>
        <p:spPr>
          <a:xfrm>
            <a:off x="1515666" y="4027885"/>
            <a:ext cx="6247209" cy="603504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altLang="en-US" b="1" lang="zh-CN" spc="75" sz="1100">
                <a:solidFill>
                  <a:prstClr val="black"/>
                </a:solidFill>
                <a:latin charset="-122" panose="020b0503020204020204" pitchFamily="34" typeface="微软雅黑"/>
                <a:sym charset="-122" panose="020b0503020204020204" pitchFamily="34" typeface="微软雅黑"/>
              </a:rPr>
              <a:t>感谢您购买小小草小草的作品：作品内所有图片和文字仅供参考使用，所有带网格的形状是为了给图片占位的，具体替换的方法请参考文档底部的教程，文档不能解决您的所有问题，遇到不明白的问题，不要忘记有百度搜索哦，相信你一定能找到解决方法的。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2"/>
    </p:bldLst>
  </p:timing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7" name="椭圆 136"/>
          <p:cNvSpPr/>
          <p:nvPr/>
        </p:nvSpPr>
        <p:spPr bwMode="auto">
          <a:xfrm rot="351052">
            <a:off x="1117117" y="3881959"/>
            <a:ext cx="216582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38" name="椭圆 137"/>
          <p:cNvSpPr/>
          <p:nvPr/>
        </p:nvSpPr>
        <p:spPr bwMode="auto">
          <a:xfrm rot="285728">
            <a:off x="1715478" y="3289342"/>
            <a:ext cx="216582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39" name="椭圆 138"/>
          <p:cNvSpPr/>
          <p:nvPr/>
        </p:nvSpPr>
        <p:spPr bwMode="auto">
          <a:xfrm rot="20925770">
            <a:off x="2507371" y="2826682"/>
            <a:ext cx="215391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0" name="椭圆 139"/>
          <p:cNvSpPr/>
          <p:nvPr/>
        </p:nvSpPr>
        <p:spPr bwMode="auto">
          <a:xfrm rot="21146216">
            <a:off x="3108236" y="3438039"/>
            <a:ext cx="216582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1" name="椭圆 140"/>
          <p:cNvSpPr/>
          <p:nvPr/>
        </p:nvSpPr>
        <p:spPr bwMode="auto">
          <a:xfrm rot="372077">
            <a:off x="4543948" y="3075695"/>
            <a:ext cx="215391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2" name="椭圆 141"/>
          <p:cNvSpPr/>
          <p:nvPr/>
        </p:nvSpPr>
        <p:spPr bwMode="auto">
          <a:xfrm rot="444650">
            <a:off x="5233801" y="2698337"/>
            <a:ext cx="215391" cy="22021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3" name="椭圆 142"/>
          <p:cNvSpPr/>
          <p:nvPr/>
        </p:nvSpPr>
        <p:spPr bwMode="auto">
          <a:xfrm rot="411978">
            <a:off x="5760918" y="2216855"/>
            <a:ext cx="216582" cy="22021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4" name="椭圆 143"/>
          <p:cNvSpPr/>
          <p:nvPr/>
        </p:nvSpPr>
        <p:spPr bwMode="auto">
          <a:xfrm rot="705091">
            <a:off x="6781444" y="1744627"/>
            <a:ext cx="216582" cy="22021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5" name="椭圆 144"/>
          <p:cNvSpPr/>
          <p:nvPr/>
        </p:nvSpPr>
        <p:spPr bwMode="auto">
          <a:xfrm rot="1654378">
            <a:off x="7701791" y="1221851"/>
            <a:ext cx="215391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sp>
        <p:nvSpPr>
          <p:cNvPr id="146" name="文本框 30"/>
          <p:cNvSpPr txBox="1">
            <a:spLocks noChangeArrowheads="1"/>
          </p:cNvSpPr>
          <p:nvPr/>
        </p:nvSpPr>
        <p:spPr bwMode="auto">
          <a:xfrm>
            <a:off x="963935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3月份</a:t>
            </a:r>
          </a:p>
        </p:txBody>
      </p:sp>
      <p:sp>
        <p:nvSpPr>
          <p:cNvPr id="147" name="文本框 31"/>
          <p:cNvSpPr txBox="1">
            <a:spLocks noChangeArrowheads="1"/>
          </p:cNvSpPr>
          <p:nvPr/>
        </p:nvSpPr>
        <p:spPr bwMode="auto">
          <a:xfrm>
            <a:off x="1576959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4月份</a:t>
            </a:r>
          </a:p>
        </p:txBody>
      </p:sp>
      <p:sp>
        <p:nvSpPr>
          <p:cNvPr id="148" name="文本框 32"/>
          <p:cNvSpPr txBox="1">
            <a:spLocks noChangeArrowheads="1"/>
          </p:cNvSpPr>
          <p:nvPr/>
        </p:nvSpPr>
        <p:spPr bwMode="auto">
          <a:xfrm>
            <a:off x="2349101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5月份</a:t>
            </a:r>
          </a:p>
        </p:txBody>
      </p:sp>
      <p:sp>
        <p:nvSpPr>
          <p:cNvPr id="149" name="文本框 33"/>
          <p:cNvSpPr txBox="1">
            <a:spLocks noChangeArrowheads="1"/>
          </p:cNvSpPr>
          <p:nvPr/>
        </p:nvSpPr>
        <p:spPr bwMode="auto">
          <a:xfrm>
            <a:off x="2926253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6月份</a:t>
            </a:r>
          </a:p>
        </p:txBody>
      </p:sp>
      <p:sp>
        <p:nvSpPr>
          <p:cNvPr id="150" name="文本框 34"/>
          <p:cNvSpPr txBox="1">
            <a:spLocks noChangeArrowheads="1"/>
          </p:cNvSpPr>
          <p:nvPr/>
        </p:nvSpPr>
        <p:spPr bwMode="auto">
          <a:xfrm>
            <a:off x="4424470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8月份</a:t>
            </a:r>
          </a:p>
        </p:txBody>
      </p:sp>
      <p:sp>
        <p:nvSpPr>
          <p:cNvPr id="151" name="文本框 35"/>
          <p:cNvSpPr txBox="1">
            <a:spLocks noChangeArrowheads="1"/>
          </p:cNvSpPr>
          <p:nvPr/>
        </p:nvSpPr>
        <p:spPr bwMode="auto">
          <a:xfrm>
            <a:off x="5143915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9月份</a:t>
            </a:r>
          </a:p>
        </p:txBody>
      </p:sp>
      <p:sp>
        <p:nvSpPr>
          <p:cNvPr id="152" name="文本框 36"/>
          <p:cNvSpPr txBox="1">
            <a:spLocks noChangeArrowheads="1"/>
          </p:cNvSpPr>
          <p:nvPr/>
        </p:nvSpPr>
        <p:spPr bwMode="auto">
          <a:xfrm>
            <a:off x="5741467" y="4370094"/>
            <a:ext cx="660961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10月份</a:t>
            </a:r>
          </a:p>
        </p:txBody>
      </p:sp>
      <p:sp>
        <p:nvSpPr>
          <p:cNvPr id="153" name="文本框 37"/>
          <p:cNvSpPr txBox="1">
            <a:spLocks noChangeArrowheads="1"/>
          </p:cNvSpPr>
          <p:nvPr/>
        </p:nvSpPr>
        <p:spPr bwMode="auto">
          <a:xfrm>
            <a:off x="6765552" y="4370094"/>
            <a:ext cx="660961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11月份</a:t>
            </a:r>
          </a:p>
        </p:txBody>
      </p:sp>
      <p:sp>
        <p:nvSpPr>
          <p:cNvPr id="154" name="文本框 38"/>
          <p:cNvSpPr txBox="1">
            <a:spLocks noChangeArrowheads="1"/>
          </p:cNvSpPr>
          <p:nvPr/>
        </p:nvSpPr>
        <p:spPr bwMode="auto">
          <a:xfrm>
            <a:off x="7613008" y="4370094"/>
            <a:ext cx="660961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12月份</a:t>
            </a:r>
          </a:p>
        </p:txBody>
      </p:sp>
      <p:sp>
        <p:nvSpPr>
          <p:cNvPr id="155" name="文本框 39"/>
          <p:cNvSpPr txBox="1">
            <a:spLocks noChangeArrowheads="1"/>
          </p:cNvSpPr>
          <p:nvPr/>
        </p:nvSpPr>
        <p:spPr bwMode="auto">
          <a:xfrm>
            <a:off x="1451873" y="3832939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56" name="文本框 40"/>
          <p:cNvSpPr txBox="1">
            <a:spLocks noChangeArrowheads="1"/>
          </p:cNvSpPr>
          <p:nvPr/>
        </p:nvSpPr>
        <p:spPr bwMode="auto">
          <a:xfrm>
            <a:off x="503651" y="3282111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57" name="文本框 41"/>
          <p:cNvSpPr txBox="1">
            <a:spLocks noChangeArrowheads="1"/>
          </p:cNvSpPr>
          <p:nvPr/>
        </p:nvSpPr>
        <p:spPr bwMode="auto">
          <a:xfrm>
            <a:off x="2150962" y="2504298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58" name="文本框 42"/>
          <p:cNvSpPr txBox="1">
            <a:spLocks noChangeArrowheads="1"/>
          </p:cNvSpPr>
          <p:nvPr/>
        </p:nvSpPr>
        <p:spPr bwMode="auto">
          <a:xfrm>
            <a:off x="3047012" y="3147815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59" name="文本框 43"/>
          <p:cNvSpPr txBox="1">
            <a:spLocks noChangeArrowheads="1"/>
          </p:cNvSpPr>
          <p:nvPr/>
        </p:nvSpPr>
        <p:spPr bwMode="auto">
          <a:xfrm>
            <a:off x="4802527" y="3034743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60" name="文本框 44"/>
          <p:cNvSpPr txBox="1">
            <a:spLocks noChangeArrowheads="1"/>
          </p:cNvSpPr>
          <p:nvPr/>
        </p:nvSpPr>
        <p:spPr bwMode="auto">
          <a:xfrm>
            <a:off x="5494692" y="2678791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61" name="文本框 45"/>
          <p:cNvSpPr txBox="1">
            <a:spLocks noChangeArrowheads="1"/>
          </p:cNvSpPr>
          <p:nvPr/>
        </p:nvSpPr>
        <p:spPr bwMode="auto">
          <a:xfrm>
            <a:off x="6073817" y="2200613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62" name="文本框 46"/>
          <p:cNvSpPr txBox="1">
            <a:spLocks noChangeArrowheads="1"/>
          </p:cNvSpPr>
          <p:nvPr/>
        </p:nvSpPr>
        <p:spPr bwMode="auto">
          <a:xfrm>
            <a:off x="7095431" y="1707654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cxnSp>
        <p:nvCxnSpPr>
          <p:cNvPr id="163" name="直接连接符 162"/>
          <p:cNvCxnSpPr>
            <a:stCxn id="137" idx="7"/>
            <a:endCxn id="138" idx="3"/>
          </p:cNvCxnSpPr>
          <p:nvPr/>
        </p:nvCxnSpPr>
        <p:spPr>
          <a:xfrm flipV="1">
            <a:off x="1309562" y="3471696"/>
            <a:ext cx="431400" cy="450901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接连接符 163"/>
          <p:cNvCxnSpPr>
            <a:stCxn id="138" idx="7"/>
            <a:endCxn id="139" idx="2"/>
          </p:cNvCxnSpPr>
          <p:nvPr/>
        </p:nvCxnSpPr>
        <p:spPr>
          <a:xfrm flipV="1">
            <a:off x="1906576" y="2958372"/>
            <a:ext cx="602860" cy="370021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接连接符 164"/>
          <p:cNvCxnSpPr>
            <a:stCxn id="139" idx="5"/>
            <a:endCxn id="140" idx="1"/>
          </p:cNvCxnSpPr>
          <p:nvPr/>
        </p:nvCxnSpPr>
        <p:spPr>
          <a:xfrm>
            <a:off x="2705013" y="2999322"/>
            <a:ext cx="425304" cy="48190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椭圆 165"/>
          <p:cNvSpPr/>
          <p:nvPr/>
        </p:nvSpPr>
        <p:spPr bwMode="auto">
          <a:xfrm rot="827460">
            <a:off x="3735796" y="3786613"/>
            <a:ext cx="216582" cy="2214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72" lIns="68543" rIns="68543" tIns="34272"/>
          <a:lstStyle/>
          <a:p>
            <a:pPr algn="ctr">
              <a:defRPr/>
            </a:pPr>
            <a:endParaRPr altLang="en-US" lang="zh-CN"/>
          </a:p>
        </p:txBody>
      </p:sp>
      <p:cxnSp>
        <p:nvCxnSpPr>
          <p:cNvPr id="167" name="直接连接符 166"/>
          <p:cNvCxnSpPr>
            <a:stCxn id="140" idx="5"/>
            <a:endCxn id="166" idx="2"/>
          </p:cNvCxnSpPr>
          <p:nvPr/>
        </p:nvCxnSpPr>
        <p:spPr>
          <a:xfrm>
            <a:off x="3302737" y="3616261"/>
            <a:ext cx="436181" cy="25524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连接符 167"/>
          <p:cNvCxnSpPr>
            <a:stCxn id="166" idx="7"/>
            <a:endCxn id="141" idx="3"/>
          </p:cNvCxnSpPr>
          <p:nvPr/>
        </p:nvCxnSpPr>
        <p:spPr>
          <a:xfrm flipV="1">
            <a:off x="3937113" y="3255992"/>
            <a:ext cx="630368" cy="583555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连接符 168"/>
          <p:cNvCxnSpPr>
            <a:stCxn id="141" idx="7"/>
            <a:endCxn id="142" idx="3"/>
          </p:cNvCxnSpPr>
          <p:nvPr/>
        </p:nvCxnSpPr>
        <p:spPr>
          <a:xfrm flipV="1">
            <a:off x="4735806" y="2875828"/>
            <a:ext cx="520132" cy="240975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直接连接符 169"/>
          <p:cNvCxnSpPr>
            <a:stCxn id="142" idx="7"/>
            <a:endCxn id="143" idx="3"/>
          </p:cNvCxnSpPr>
          <p:nvPr/>
        </p:nvCxnSpPr>
        <p:spPr>
          <a:xfrm flipV="1">
            <a:off x="5427055" y="2395107"/>
            <a:ext cx="356822" cy="345953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接连接符 170"/>
          <p:cNvCxnSpPr>
            <a:stCxn id="143" idx="7"/>
            <a:endCxn id="144" idx="3"/>
          </p:cNvCxnSpPr>
          <p:nvPr/>
        </p:nvCxnSpPr>
        <p:spPr>
          <a:xfrm flipV="1">
            <a:off x="5954541" y="1915364"/>
            <a:ext cx="844369" cy="343454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接连接符 171"/>
          <p:cNvCxnSpPr>
            <a:stCxn id="144" idx="7"/>
            <a:endCxn id="145" idx="3"/>
          </p:cNvCxnSpPr>
          <p:nvPr/>
        </p:nvCxnSpPr>
        <p:spPr>
          <a:xfrm flipV="1">
            <a:off x="6980560" y="1366692"/>
            <a:ext cx="725190" cy="427412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文本框 39"/>
          <p:cNvSpPr txBox="1">
            <a:spLocks noChangeArrowheads="1"/>
          </p:cNvSpPr>
          <p:nvPr/>
        </p:nvSpPr>
        <p:spPr bwMode="auto">
          <a:xfrm>
            <a:off x="4008431" y="3775799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sp>
        <p:nvSpPr>
          <p:cNvPr id="174" name="文本框 33"/>
          <p:cNvSpPr txBox="1">
            <a:spLocks noChangeArrowheads="1"/>
          </p:cNvSpPr>
          <p:nvPr/>
        </p:nvSpPr>
        <p:spPr bwMode="auto">
          <a:xfrm>
            <a:off x="3589540" y="4370094"/>
            <a:ext cx="564124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zh-CN" lang="en-US" sz="1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7月份</a:t>
            </a:r>
          </a:p>
        </p:txBody>
      </p:sp>
      <p:sp>
        <p:nvSpPr>
          <p:cNvPr id="175" name="文本框 46"/>
          <p:cNvSpPr txBox="1">
            <a:spLocks noChangeArrowheads="1"/>
          </p:cNvSpPr>
          <p:nvPr/>
        </p:nvSpPr>
        <p:spPr bwMode="auto">
          <a:xfrm>
            <a:off x="7234206" y="915566"/>
            <a:ext cx="1127686" cy="2666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bIns="34272" lIns="68543" rIns="68543" tIns="34272" wrap="none">
            <a:spAutoFit/>
          </a:bodyPr>
          <a:lstStyle/>
          <a:p>
            <a:r>
              <a:rPr altLang="en-US" lang="zh-CN" sz="13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Calibri"/>
                <a:ea charset="-122" panose="020b0503020204020204" pitchFamily="34" typeface="微软雅黑"/>
              </a:rPr>
              <a:t>添加文字内容</a:t>
            </a:r>
          </a:p>
        </p:txBody>
      </p:sp>
      <p:grpSp>
        <p:nvGrpSpPr>
          <p:cNvPr id="176" name="组合 175"/>
          <p:cNvGrpSpPr/>
          <p:nvPr/>
        </p:nvGrpSpPr>
        <p:grpSpPr>
          <a:xfrm>
            <a:off x="550493" y="4235986"/>
            <a:ext cx="8053955" cy="76668"/>
            <a:chOff x="738746" y="5964849"/>
            <a:chExt cx="10744200" cy="102248"/>
          </a:xfrm>
        </p:grpSpPr>
        <p:cxnSp>
          <p:nvCxnSpPr>
            <p:cNvPr id="177" name="直接连接符 176"/>
            <p:cNvCxnSpPr/>
            <p:nvPr/>
          </p:nvCxnSpPr>
          <p:spPr bwMode="auto">
            <a:xfrm>
              <a:off x="738746" y="6052254"/>
              <a:ext cx="10744200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接连接符 177"/>
            <p:cNvCxnSpPr/>
            <p:nvPr/>
          </p:nvCxnSpPr>
          <p:spPr>
            <a:xfrm flipH="1" flipV="1">
              <a:off x="1639101" y="5971032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接连接符 178"/>
            <p:cNvCxnSpPr/>
            <p:nvPr/>
          </p:nvCxnSpPr>
          <p:spPr>
            <a:xfrm flipH="1" flipV="1">
              <a:off x="2456892" y="5967447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接连接符 179"/>
            <p:cNvCxnSpPr/>
            <p:nvPr/>
          </p:nvCxnSpPr>
          <p:spPr>
            <a:xfrm flipH="1" flipV="1">
              <a:off x="3510148" y="5972019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接连接符 180"/>
            <p:cNvCxnSpPr/>
            <p:nvPr/>
          </p:nvCxnSpPr>
          <p:spPr>
            <a:xfrm flipH="1" flipV="1">
              <a:off x="4295309" y="5972019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接连接符 181"/>
            <p:cNvCxnSpPr/>
            <p:nvPr/>
          </p:nvCxnSpPr>
          <p:spPr>
            <a:xfrm flipH="1" flipV="1">
              <a:off x="5141731" y="5972019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/>
          </p:nvCxnSpPr>
          <p:spPr>
            <a:xfrm flipH="1" flipV="1">
              <a:off x="6255551" y="5973993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接连接符 183"/>
            <p:cNvCxnSpPr/>
            <p:nvPr/>
          </p:nvCxnSpPr>
          <p:spPr>
            <a:xfrm flipH="1" flipV="1">
              <a:off x="7243964" y="5967447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接连接符 184"/>
            <p:cNvCxnSpPr/>
            <p:nvPr/>
          </p:nvCxnSpPr>
          <p:spPr>
            <a:xfrm flipH="1" flipV="1">
              <a:off x="7951332" y="5973993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接连接符 185"/>
            <p:cNvCxnSpPr/>
            <p:nvPr/>
          </p:nvCxnSpPr>
          <p:spPr>
            <a:xfrm flipH="1" flipV="1">
              <a:off x="9320250" y="5964849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接连接符 186"/>
            <p:cNvCxnSpPr/>
            <p:nvPr/>
          </p:nvCxnSpPr>
          <p:spPr>
            <a:xfrm flipH="1" flipV="1">
              <a:off x="10524537" y="5985875"/>
              <a:ext cx="0" cy="81222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矩形 187"/>
          <p:cNvSpPr/>
          <p:nvPr/>
        </p:nvSpPr>
        <p:spPr>
          <a:xfrm>
            <a:off x="1046303" y="1059582"/>
            <a:ext cx="3163567" cy="2019264"/>
          </a:xfrm>
          <a:prstGeom prst="rect">
            <a:avLst/>
          </a:prstGeom>
        </p:spPr>
        <p:txBody>
          <a:bodyPr bIns="34272" lIns="68543" rIns="68543" tIns="34272" wrap="square">
            <a:spAutoFit/>
          </a:bodyPr>
          <a:lstStyle/>
          <a:p>
            <a:pPr>
              <a:lnSpc>
                <a:spcPct val="200000"/>
              </a:lnSpc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点击添加小标题</a:t>
            </a:r>
          </a:p>
          <a:p>
            <a:pPr>
              <a:lnSpc>
                <a:spcPct val="200000"/>
              </a:lnSpc>
            </a:pPr>
            <a:r>
              <a:rPr altLang="en-US" b="1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</p:spTree>
    <p:extLst>
      <p:ext uri="{BB962C8B-B14F-4D97-AF65-F5344CB8AC3E}">
        <p14:creationId val="3293013482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1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4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7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6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5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3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5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6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4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73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5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8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86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8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9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97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9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5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id="106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08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9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1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2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5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6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fill="hold" id="11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9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0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1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3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7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id="128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1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grpId="0" id="1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4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7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8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fill="hold" id="13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41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2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fill="hold" grpId="0" id="14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5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8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7"/>
      <p:bldP grpId="0" spid="138"/>
      <p:bldP grpId="0" spid="139"/>
      <p:bldP grpId="0" spid="140"/>
      <p:bldP grpId="0" spid="141"/>
      <p:bldP grpId="0" spid="142"/>
      <p:bldP grpId="0" spid="143"/>
      <p:bldP grpId="0" spid="144"/>
      <p:bldP grpId="0" spid="145"/>
      <p:bldP grpId="0" spid="146"/>
      <p:bldP grpId="0" spid="147"/>
      <p:bldP grpId="0" spid="148"/>
      <p:bldP grpId="0" spid="149"/>
      <p:bldP grpId="0" spid="150"/>
      <p:bldP grpId="0" spid="151"/>
      <p:bldP grpId="0" spid="152"/>
      <p:bldP grpId="0" spid="153"/>
      <p:bldP grpId="0" spid="154"/>
      <p:bldP grpId="0" spid="155"/>
      <p:bldP grpId="0" spid="156"/>
      <p:bldP grpId="0" spid="157"/>
      <p:bldP grpId="0" spid="158"/>
      <p:bldP grpId="0" spid="159"/>
      <p:bldP grpId="0" spid="160"/>
      <p:bldP grpId="0" spid="161"/>
      <p:bldP grpId="0" spid="162"/>
      <p:bldP grpId="0" spid="166"/>
      <p:bldP grpId="0" spid="173"/>
      <p:bldP grpId="0" spid="174"/>
      <p:bldP grpId="0" spid="175"/>
      <p:bldP grpId="0" spid="188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33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" y="991900"/>
            <a:ext cx="7380311" cy="4153187"/>
          </a:xfrm>
          <a:prstGeom prst="rect">
            <a:avLst/>
          </a:prstGeom>
          <a:noFill/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9" y="1614014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年度工作概述</a:t>
              </a: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893964" y="2450466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工作完成情况</a:t>
              </a:r>
            </a:p>
          </p:txBody>
        </p:sp>
      </p:grpSp>
      <p:sp>
        <p:nvSpPr>
          <p:cNvPr id="36" name="圆角矩形 35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5076056" y="2403654"/>
            <a:ext cx="2972164" cy="503773"/>
            <a:chOff x="6339097" y="3296031"/>
            <a:chExt cx="3744416" cy="511504"/>
          </a:xfrm>
        </p:grpSpPr>
        <p:sp>
          <p:nvSpPr>
            <p:cNvPr id="38" name="圆角矩形 37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6898538" y="3336319"/>
              <a:ext cx="2736305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成功项目展示</a:t>
              </a:r>
            </a:p>
          </p:txBody>
        </p:sp>
      </p:grpSp>
      <p:sp>
        <p:nvSpPr>
          <p:cNvPr id="40" name="圆角矩形 39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46" name="圆角矩形 45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6898538" y="4221882"/>
              <a:ext cx="2736305" cy="433310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工作存在不足</a:t>
              </a:r>
            </a:p>
          </p:txBody>
        </p:sp>
      </p:grpSp>
      <p:sp>
        <p:nvSpPr>
          <p:cNvPr id="48" name="圆角矩形 47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5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65" name="圆角矩形 64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6898669" y="5085978"/>
              <a:ext cx="2736174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明年工作计划</a:t>
              </a:r>
            </a:p>
          </p:txBody>
        </p:sp>
      </p:grpSp>
      <p:sp>
        <p:nvSpPr>
          <p:cNvPr id="67" name="下箭头 66"/>
          <p:cNvSpPr/>
          <p:nvPr/>
        </p:nvSpPr>
        <p:spPr>
          <a:xfrm rot="16200000">
            <a:off x="3602551" y="1085329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53" lIns="68504" rIns="68504" rtlCol="0" tIns="34253"/>
          <a:lstStyle/>
          <a:p>
            <a:pPr algn="ctr"/>
            <a:endParaRPr altLang="en-US" lang="zh-CN"/>
          </a:p>
        </p:txBody>
      </p:sp>
      <p:sp>
        <p:nvSpPr>
          <p:cNvPr id="68" name="TextBox 67"/>
          <p:cNvSpPr txBox="1"/>
          <p:nvPr/>
        </p:nvSpPr>
        <p:spPr>
          <a:xfrm>
            <a:off x="107504" y="548058"/>
            <a:ext cx="2160240" cy="1737278"/>
          </a:xfrm>
          <a:prstGeom prst="rect">
            <a:avLst/>
          </a:prstGeom>
          <a:noFill/>
        </p:spPr>
        <p:txBody>
          <a:bodyPr bIns="45679" lIns="91361" rIns="91361" tIns="45679" wrap="square">
            <a:spAutoFit/>
          </a:bodyPr>
          <a:lstStyle/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2302449392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5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6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1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07 -3.33333E-06" pathEditMode="relative" ptsTypes="AA" rAng="0">
                                      <p:cBhvr>
                                        <p:cTn dur="700" fill="hold" id="2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9" nodeType="withEffect" presetClass="path" presetID="56" presetSubtype="0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07 2.96296E-06" pathEditMode="relative" ptsTypes="AA" rAng="0">
                                      <p:cBhvr>
                                        <p:cTn dur="700" fill="hold" id="3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37" nodeType="withEffect" presetClass="path" presetID="56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07 -7.40741E-07" pathEditMode="relative" ptsTypes="AA" rAng="0">
                                      <p:cBhvr>
                                        <p:cTn dur="700" fill="hold" id="3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45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4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53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54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8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2" id="6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1" spid="25"/>
      <p:bldP grpId="2" spid="25"/>
      <p:bldP grpId="0" spid="29"/>
      <p:bldP grpId="1" spid="29"/>
      <p:bldP grpId="0" spid="36"/>
      <p:bldP grpId="1" spid="36"/>
      <p:bldP grpId="0" spid="40"/>
      <p:bldP grpId="1" spid="40"/>
      <p:bldP grpId="0" spid="48"/>
      <p:bldP grpId="1" spid="48"/>
      <p:bldP grpId="0" spid="67"/>
      <p:bldP grpId="0" spid="68"/>
    </p:bldLst>
  </p:timing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任意多边形 5"/>
          <p:cNvSpPr/>
          <p:nvPr/>
        </p:nvSpPr>
        <p:spPr bwMode="auto">
          <a:xfrm>
            <a:off x="6118623" y="2366962"/>
            <a:ext cx="1912144" cy="215504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rgbClr val="ADBACA"/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anose="020b0604020202020204" pitchFamily="34" typeface="Arial"/>
            </a:endParaRPr>
          </a:p>
        </p:txBody>
      </p:sp>
      <p:sp>
        <p:nvSpPr>
          <p:cNvPr id="7" name="任意多边形 6"/>
          <p:cNvSpPr/>
          <p:nvPr/>
        </p:nvSpPr>
        <p:spPr bwMode="auto">
          <a:xfrm flipH="1">
            <a:off x="1433513" y="2599135"/>
            <a:ext cx="1913335" cy="214313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rgbClr val="ADBACA"/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anose="020b0604020202020204" pitchFamily="34" typeface="Arial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4924425" y="1841897"/>
            <a:ext cx="504825" cy="751284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rgbClr val="ADBACA"/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anose="020b0604020202020204" pitchFamily="34" typeface="Arial"/>
            </a:endParaRPr>
          </a:p>
        </p:txBody>
      </p:sp>
      <p:sp>
        <p:nvSpPr>
          <p:cNvPr id="9" name="任意多边形 8"/>
          <p:cNvSpPr/>
          <p:nvPr/>
        </p:nvSpPr>
        <p:spPr>
          <a:xfrm flipH="1">
            <a:off x="3639741" y="1837135"/>
            <a:ext cx="504825" cy="751284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rgbClr val="ADBACA"/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anose="020b0604020202020204" pitchFamily="34" typeface="Arial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3137297" y="2428875"/>
            <a:ext cx="771525" cy="781050"/>
            <a:chOff x="3137297" y="2428875"/>
            <a:chExt cx="771525" cy="781050"/>
          </a:xfrm>
        </p:grpSpPr>
        <p:sp>
          <p:nvSpPr>
            <p:cNvPr id="5" name="Freeform 19"/>
            <p:cNvSpPr/>
            <p:nvPr/>
          </p:nvSpPr>
          <p:spPr bwMode="auto">
            <a:xfrm>
              <a:off x="3137297" y="2428875"/>
              <a:ext cx="771525" cy="781050"/>
            </a:xfrm>
            <a:custGeom>
              <a:gdLst>
                <a:gd fmla="*/ 15 w 101" name="T0"/>
                <a:gd fmla="*/ 31 h 102" name="T1"/>
                <a:gd fmla="*/ 21 w 101" name="T2"/>
                <a:gd fmla="*/ 5 h 102" name="T3"/>
                <a:gd fmla="*/ 26 w 101" name="T4"/>
                <a:gd fmla="*/ 1 h 102" name="T5"/>
                <a:gd fmla="*/ 32 w 101" name="T6"/>
                <a:gd fmla="*/ 2 h 102" name="T7"/>
                <a:gd fmla="*/ 95 w 101" name="T8"/>
                <a:gd fmla="*/ 41 h 102" name="T9"/>
                <a:gd fmla="*/ 101 w 101" name="T10"/>
                <a:gd fmla="*/ 51 h 102" name="T11"/>
                <a:gd fmla="*/ 94 w 101" name="T12"/>
                <a:gd fmla="*/ 63 h 102" name="T13"/>
                <a:gd fmla="*/ 6 w 101" name="T14"/>
                <a:gd fmla="*/ 102 h 102" name="T15"/>
                <a:gd fmla="*/ 2 w 101" name="T16"/>
                <a:gd fmla="*/ 101 h 102" name="T17"/>
                <a:gd fmla="*/ 0 w 101" name="T18"/>
                <a:gd fmla="*/ 97 h 102" name="T19"/>
                <a:gd fmla="*/ 5 w 101" name="T20"/>
                <a:gd fmla="*/ 77 h 102" name="T21"/>
                <a:gd fmla="*/ 15 w 101" name="T22"/>
                <a:gd fmla="*/ 31 h 10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02" w="100">
                  <a:moveTo>
                    <a:pt x="15" y="31"/>
                  </a:move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2" y="2"/>
                    <a:pt x="26" y="1"/>
                  </a:cubicBezTo>
                  <a:cubicBezTo>
                    <a:pt x="29" y="0"/>
                    <a:pt x="32" y="2"/>
                    <a:pt x="32" y="2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101" y="46"/>
                    <a:pt x="101" y="51"/>
                  </a:cubicBezTo>
                  <a:cubicBezTo>
                    <a:pt x="101" y="60"/>
                    <a:pt x="94" y="63"/>
                    <a:pt x="94" y="63"/>
                  </a:cubicBezTo>
                  <a:cubicBezTo>
                    <a:pt x="6" y="102"/>
                    <a:pt x="6" y="102"/>
                    <a:pt x="6" y="102"/>
                  </a:cubicBezTo>
                  <a:cubicBezTo>
                    <a:pt x="6" y="102"/>
                    <a:pt x="3" y="102"/>
                    <a:pt x="2" y="101"/>
                  </a:cubicBezTo>
                  <a:cubicBezTo>
                    <a:pt x="0" y="99"/>
                    <a:pt x="0" y="97"/>
                    <a:pt x="0" y="97"/>
                  </a:cubicBezTo>
                  <a:cubicBezTo>
                    <a:pt x="5" y="77"/>
                    <a:pt x="5" y="77"/>
                    <a:pt x="5" y="77"/>
                  </a:cubicBezTo>
                  <a:lnTo>
                    <a:pt x="15" y="31"/>
                  </a:lnTo>
                  <a:close/>
                </a:path>
              </a:pathLst>
            </a:custGeom>
            <a:solidFill>
              <a:schemeClr val="bg2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0" name="Freeform 6"/>
            <p:cNvSpPr>
              <a:spLocks noChangeAspect="1" noEditPoints="1"/>
            </p:cNvSpPr>
            <p:nvPr/>
          </p:nvSpPr>
          <p:spPr bwMode="auto">
            <a:xfrm>
              <a:off x="3469482" y="2717006"/>
              <a:ext cx="170260" cy="180975"/>
            </a:xfrm>
            <a:custGeom>
              <a:gdLst>
                <a:gd fmla="*/ 67 w 376" name="T0"/>
                <a:gd fmla="*/ 3 h 401" name="T1"/>
                <a:gd fmla="*/ 62 w 376" name="T2"/>
                <a:gd fmla="*/ 3 h 401" name="T3"/>
                <a:gd fmla="*/ 0 w 376" name="T4"/>
                <a:gd fmla="*/ 159 h 401" name="T5"/>
                <a:gd fmla="*/ 65 w 376" name="T6"/>
                <a:gd fmla="*/ 223 h 401" name="T7"/>
                <a:gd fmla="*/ 129 w 376" name="T8"/>
                <a:gd fmla="*/ 159 h 401" name="T9"/>
                <a:gd fmla="*/ 67 w 376" name="T10"/>
                <a:gd fmla="*/ 3 h 401" name="T11"/>
                <a:gd fmla="*/ 313 w 376" name="T12"/>
                <a:gd fmla="*/ 3 h 401" name="T13"/>
                <a:gd fmla="*/ 309 w 376" name="T14"/>
                <a:gd fmla="*/ 3 h 401" name="T15"/>
                <a:gd fmla="*/ 246 w 376" name="T16"/>
                <a:gd fmla="*/ 159 h 401" name="T17"/>
                <a:gd fmla="*/ 311 w 376" name="T18"/>
                <a:gd fmla="*/ 223 h 401" name="T19"/>
                <a:gd fmla="*/ 376 w 376" name="T20"/>
                <a:gd fmla="*/ 159 h 401" name="T21"/>
                <a:gd fmla="*/ 313 w 376" name="T22"/>
                <a:gd fmla="*/ 3 h 401" name="T23"/>
                <a:gd fmla="*/ 185 w 376" name="T24"/>
                <a:gd fmla="*/ 180 h 401" name="T25"/>
                <a:gd fmla="*/ 123 w 376" name="T26"/>
                <a:gd fmla="*/ 337 h 401" name="T27"/>
                <a:gd fmla="*/ 188 w 376" name="T28"/>
                <a:gd fmla="*/ 401 h 401" name="T29"/>
                <a:gd fmla="*/ 253 w 376" name="T30"/>
                <a:gd fmla="*/ 337 h 401" name="T31"/>
                <a:gd fmla="*/ 190 w 376" name="T32"/>
                <a:gd fmla="*/ 180 h 401" name="T33"/>
                <a:gd fmla="*/ 185 w 376" name="T34"/>
                <a:gd fmla="*/ 180 h 40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01" w="376">
                  <a:moveTo>
                    <a:pt x="67" y="3"/>
                  </a:moveTo>
                  <a:cubicBezTo>
                    <a:pt x="67" y="0"/>
                    <a:pt x="62" y="0"/>
                    <a:pt x="62" y="3"/>
                  </a:cubicBezTo>
                  <a:cubicBezTo>
                    <a:pt x="52" y="85"/>
                    <a:pt x="0" y="102"/>
                    <a:pt x="0" y="159"/>
                  </a:cubicBezTo>
                  <a:cubicBezTo>
                    <a:pt x="0" y="195"/>
                    <a:pt x="29" y="223"/>
                    <a:pt x="65" y="223"/>
                  </a:cubicBezTo>
                  <a:cubicBezTo>
                    <a:pt x="100" y="223"/>
                    <a:pt x="129" y="195"/>
                    <a:pt x="129" y="159"/>
                  </a:cubicBezTo>
                  <a:cubicBezTo>
                    <a:pt x="129" y="102"/>
                    <a:pt x="77" y="85"/>
                    <a:pt x="67" y="3"/>
                  </a:cubicBezTo>
                  <a:close/>
                  <a:moveTo>
                    <a:pt x="313" y="3"/>
                  </a:moveTo>
                  <a:cubicBezTo>
                    <a:pt x="313" y="0"/>
                    <a:pt x="309" y="0"/>
                    <a:pt x="309" y="3"/>
                  </a:cubicBezTo>
                  <a:cubicBezTo>
                    <a:pt x="298" y="85"/>
                    <a:pt x="246" y="102"/>
                    <a:pt x="246" y="159"/>
                  </a:cubicBezTo>
                  <a:cubicBezTo>
                    <a:pt x="246" y="195"/>
                    <a:pt x="276" y="223"/>
                    <a:pt x="311" y="223"/>
                  </a:cubicBezTo>
                  <a:cubicBezTo>
                    <a:pt x="346" y="223"/>
                    <a:pt x="376" y="195"/>
                    <a:pt x="376" y="159"/>
                  </a:cubicBezTo>
                  <a:cubicBezTo>
                    <a:pt x="376" y="102"/>
                    <a:pt x="324" y="85"/>
                    <a:pt x="313" y="3"/>
                  </a:cubicBezTo>
                  <a:close/>
                  <a:moveTo>
                    <a:pt x="185" y="180"/>
                  </a:moveTo>
                  <a:cubicBezTo>
                    <a:pt x="175" y="263"/>
                    <a:pt x="123" y="280"/>
                    <a:pt x="123" y="337"/>
                  </a:cubicBezTo>
                  <a:cubicBezTo>
                    <a:pt x="123" y="372"/>
                    <a:pt x="153" y="401"/>
                    <a:pt x="188" y="401"/>
                  </a:cubicBezTo>
                  <a:cubicBezTo>
                    <a:pt x="223" y="401"/>
                    <a:pt x="253" y="372"/>
                    <a:pt x="253" y="337"/>
                  </a:cubicBezTo>
                  <a:cubicBezTo>
                    <a:pt x="253" y="280"/>
                    <a:pt x="200" y="263"/>
                    <a:pt x="190" y="180"/>
                  </a:cubicBezTo>
                  <a:cubicBezTo>
                    <a:pt x="190" y="178"/>
                    <a:pt x="186" y="178"/>
                    <a:pt x="185" y="180"/>
                  </a:cubicBezTo>
                  <a:close/>
                </a:path>
              </a:pathLst>
            </a:custGeom>
            <a:solidFill>
              <a:sysClr lastClr="FFFFFF" val="window"/>
            </a:solidFill>
            <a:ln>
              <a:noFill/>
            </a:ln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kern="0" lang="en-US" smtClean="0" sz="15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117306" y="2065735"/>
            <a:ext cx="1453754" cy="1431131"/>
            <a:chOff x="5117306" y="2065735"/>
            <a:chExt cx="1453754" cy="1431131"/>
          </a:xfrm>
        </p:grpSpPr>
        <p:sp>
          <p:nvSpPr>
            <p:cNvPr id="2" name="Freeform 17"/>
            <p:cNvSpPr>
              <a:spLocks noChangeAspect="1"/>
            </p:cNvSpPr>
            <p:nvPr/>
          </p:nvSpPr>
          <p:spPr bwMode="auto">
            <a:xfrm>
              <a:off x="5117306" y="2065735"/>
              <a:ext cx="1453754" cy="1431131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rgbClr val="119F33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1" name="Freeform 26"/>
            <p:cNvSpPr>
              <a:spLocks noChangeAspect="1"/>
            </p:cNvSpPr>
            <p:nvPr/>
          </p:nvSpPr>
          <p:spPr bwMode="auto">
            <a:xfrm>
              <a:off x="5865019" y="2717007"/>
              <a:ext cx="182166" cy="189310"/>
            </a:xfrm>
            <a:custGeom>
              <a:gdLst>
                <a:gd fmla="*/ 103 w 274" name="T0"/>
                <a:gd fmla="*/ 284 h 284" name="T1"/>
                <a:gd fmla="*/ 80 w 274" name="T2"/>
                <a:gd fmla="*/ 273 h 284" name="T3"/>
                <a:gd fmla="*/ 9 w 274" name="T4"/>
                <a:gd fmla="*/ 178 h 284" name="T5"/>
                <a:gd fmla="*/ 14 w 274" name="T6"/>
                <a:gd fmla="*/ 139 h 284" name="T7"/>
                <a:gd fmla="*/ 53 w 274" name="T8"/>
                <a:gd fmla="*/ 145 h 284" name="T9"/>
                <a:gd fmla="*/ 100 w 274" name="T10"/>
                <a:gd fmla="*/ 207 h 284" name="T11"/>
                <a:gd fmla="*/ 219 w 274" name="T12"/>
                <a:gd fmla="*/ 17 h 284" name="T13"/>
                <a:gd fmla="*/ 257 w 274" name="T14"/>
                <a:gd fmla="*/ 8 h 284" name="T15"/>
                <a:gd fmla="*/ 266 w 274" name="T16"/>
                <a:gd fmla="*/ 47 h 284" name="T17"/>
                <a:gd fmla="*/ 126 w 274" name="T18"/>
                <a:gd fmla="*/ 271 h 284" name="T19"/>
                <a:gd fmla="*/ 104 w 274" name="T20"/>
                <a:gd fmla="*/ 284 h 284" name="T21"/>
                <a:gd fmla="*/ 103 w 274" name="T22"/>
                <a:gd fmla="*/ 284 h 28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84" w="274">
                  <a:moveTo>
                    <a:pt x="103" y="284"/>
                  </a:moveTo>
                  <a:cubicBezTo>
                    <a:pt x="94" y="284"/>
                    <a:pt x="86" y="280"/>
                    <a:pt x="80" y="273"/>
                  </a:cubicBezTo>
                  <a:cubicBezTo>
                    <a:pt x="9" y="178"/>
                    <a:pt x="9" y="178"/>
                    <a:pt x="9" y="178"/>
                  </a:cubicBezTo>
                  <a:cubicBezTo>
                    <a:pt x="0" y="166"/>
                    <a:pt x="2" y="149"/>
                    <a:pt x="14" y="139"/>
                  </a:cubicBezTo>
                  <a:cubicBezTo>
                    <a:pt x="27" y="130"/>
                    <a:pt x="44" y="133"/>
                    <a:pt x="53" y="145"/>
                  </a:cubicBezTo>
                  <a:cubicBezTo>
                    <a:pt x="100" y="207"/>
                    <a:pt x="100" y="207"/>
                    <a:pt x="100" y="207"/>
                  </a:cubicBezTo>
                  <a:cubicBezTo>
                    <a:pt x="219" y="17"/>
                    <a:pt x="219" y="17"/>
                    <a:pt x="219" y="17"/>
                  </a:cubicBezTo>
                  <a:cubicBezTo>
                    <a:pt x="227" y="4"/>
                    <a:pt x="244" y="0"/>
                    <a:pt x="257" y="8"/>
                  </a:cubicBezTo>
                  <a:cubicBezTo>
                    <a:pt x="270" y="16"/>
                    <a:pt x="274" y="33"/>
                    <a:pt x="266" y="47"/>
                  </a:cubicBezTo>
                  <a:cubicBezTo>
                    <a:pt x="126" y="271"/>
                    <a:pt x="126" y="271"/>
                    <a:pt x="126" y="271"/>
                  </a:cubicBezTo>
                  <a:cubicBezTo>
                    <a:pt x="121" y="279"/>
                    <a:pt x="113" y="283"/>
                    <a:pt x="104" y="284"/>
                  </a:cubicBezTo>
                  <a:cubicBezTo>
                    <a:pt x="104" y="284"/>
                    <a:pt x="103" y="284"/>
                    <a:pt x="103" y="284"/>
                  </a:cubicBezTo>
                  <a:close/>
                </a:path>
              </a:pathLst>
            </a:custGeom>
            <a:solidFill>
              <a:sysClr lastClr="FFFFFF" val="window"/>
            </a:solidFill>
            <a:ln>
              <a:noFill/>
            </a:ln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kern="0" lang="en-US" smtClean="0" sz="15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3679031" y="2334816"/>
            <a:ext cx="971550" cy="948928"/>
            <a:chOff x="3679031" y="2334816"/>
            <a:chExt cx="971550" cy="948928"/>
          </a:xfrm>
        </p:grpSpPr>
        <p:sp>
          <p:nvSpPr>
            <p:cNvPr id="4" name="Freeform 18"/>
            <p:cNvSpPr/>
            <p:nvPr/>
          </p:nvSpPr>
          <p:spPr bwMode="auto">
            <a:xfrm>
              <a:off x="3679031" y="2334816"/>
              <a:ext cx="971550" cy="948928"/>
            </a:xfrm>
            <a:custGeom>
              <a:gdLst>
                <a:gd fmla="*/ 127 w 127" name="T0"/>
                <a:gd fmla="*/ 64 h 124" name="T1"/>
                <a:gd fmla="*/ 117 w 127" name="T2"/>
                <a:gd fmla="*/ 76 h 124" name="T3"/>
                <a:gd fmla="*/ 8 w 127" name="T4"/>
                <a:gd fmla="*/ 124 h 124" name="T5"/>
                <a:gd fmla="*/ 2 w 127" name="T6"/>
                <a:gd fmla="*/ 123 h 124" name="T7"/>
                <a:gd fmla="*/ 1 w 127" name="T8"/>
                <a:gd fmla="*/ 118 h 124" name="T9"/>
                <a:gd fmla="*/ 6 w 127" name="T10"/>
                <a:gd fmla="*/ 94 h 124" name="T11"/>
                <a:gd fmla="*/ 39 w 127" name="T12"/>
                <a:gd fmla="*/ 62 h 124" name="T13"/>
                <a:gd fmla="*/ 19 w 127" name="T14"/>
                <a:gd fmla="*/ 38 h 124" name="T15"/>
                <a:gd fmla="*/ 26 w 127" name="T16"/>
                <a:gd fmla="*/ 6 h 124" name="T17"/>
                <a:gd fmla="*/ 32 w 127" name="T18"/>
                <a:gd fmla="*/ 1 h 124" name="T19"/>
                <a:gd fmla="*/ 39 w 127" name="T20"/>
                <a:gd fmla="*/ 2 h 124" name="T21"/>
                <a:gd fmla="*/ 121 w 127" name="T22"/>
                <a:gd fmla="*/ 52 h 124" name="T23"/>
                <a:gd fmla="*/ 127 w 127" name="T24"/>
                <a:gd fmla="*/ 64 h 1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4" w="127">
                  <a:moveTo>
                    <a:pt x="127" y="64"/>
                  </a:moveTo>
                  <a:cubicBezTo>
                    <a:pt x="127" y="71"/>
                    <a:pt x="117" y="76"/>
                    <a:pt x="117" y="76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8" y="124"/>
                    <a:pt x="4" y="124"/>
                    <a:pt x="2" y="123"/>
                  </a:cubicBezTo>
                  <a:cubicBezTo>
                    <a:pt x="0" y="121"/>
                    <a:pt x="1" y="118"/>
                    <a:pt x="1" y="118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94"/>
                    <a:pt x="39" y="81"/>
                    <a:pt x="39" y="62"/>
                  </a:cubicBezTo>
                  <a:cubicBezTo>
                    <a:pt x="40" y="48"/>
                    <a:pt x="19" y="38"/>
                    <a:pt x="19" y="38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6"/>
                    <a:pt x="28" y="2"/>
                    <a:pt x="32" y="1"/>
                  </a:cubicBezTo>
                  <a:cubicBezTo>
                    <a:pt x="36" y="0"/>
                    <a:pt x="39" y="2"/>
                    <a:pt x="39" y="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52"/>
                    <a:pt x="127" y="57"/>
                    <a:pt x="127" y="64"/>
                  </a:cubicBezTo>
                  <a:close/>
                </a:path>
              </a:pathLst>
            </a:custGeom>
            <a:solidFill>
              <a:schemeClr val="bg2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Freeform 442"/>
            <p:cNvSpPr>
              <a:spLocks noEditPoints="1"/>
            </p:cNvSpPr>
            <p:nvPr/>
          </p:nvSpPr>
          <p:spPr bwMode="auto">
            <a:xfrm>
              <a:off x="4106466" y="2730103"/>
              <a:ext cx="194072" cy="166688"/>
            </a:xfrm>
            <a:custGeom>
              <a:gdLst>
                <a:gd fmla="*/ 278 w 288" name="T0"/>
                <a:gd fmla="*/ 0 h 246" name="T1"/>
                <a:gd fmla="*/ 52 w 288" name="T2"/>
                <a:gd fmla="*/ 0 h 246" name="T3"/>
                <a:gd fmla="*/ 42 w 288" name="T4"/>
                <a:gd fmla="*/ 10 h 246" name="T5"/>
                <a:gd fmla="*/ 42 w 288" name="T6"/>
                <a:gd fmla="*/ 43 h 246" name="T7"/>
                <a:gd fmla="*/ 10 w 288" name="T8"/>
                <a:gd fmla="*/ 43 h 246" name="T9"/>
                <a:gd fmla="*/ 0 w 288" name="T10"/>
                <a:gd fmla="*/ 53 h 246" name="T11"/>
                <a:gd fmla="*/ 0 w 288" name="T12"/>
                <a:gd fmla="*/ 219 h 246" name="T13"/>
                <a:gd fmla="*/ 27 w 288" name="T14"/>
                <a:gd fmla="*/ 246 h 246" name="T15"/>
                <a:gd fmla="*/ 52 w 288" name="T16"/>
                <a:gd fmla="*/ 246 h 246" name="T17"/>
                <a:gd fmla="*/ 241 w 288" name="T18"/>
                <a:gd fmla="*/ 246 h 246" name="T19"/>
                <a:gd fmla="*/ 278 w 288" name="T20"/>
                <a:gd fmla="*/ 246 h 246" name="T21"/>
                <a:gd fmla="*/ 288 w 288" name="T22"/>
                <a:gd fmla="*/ 236 h 246" name="T23"/>
                <a:gd fmla="*/ 288 w 288" name="T24"/>
                <a:gd fmla="*/ 10 h 246" name="T25"/>
                <a:gd fmla="*/ 278 w 288" name="T26"/>
                <a:gd fmla="*/ 0 h 246" name="T27"/>
                <a:gd fmla="*/ 271 w 288" name="T28"/>
                <a:gd fmla="*/ 229 h 246" name="T29"/>
                <a:gd fmla="*/ 241 w 288" name="T30"/>
                <a:gd fmla="*/ 229 h 246" name="T31"/>
                <a:gd fmla="*/ 52 w 288" name="T32"/>
                <a:gd fmla="*/ 229 h 246" name="T33"/>
                <a:gd fmla="*/ 27 w 288" name="T34"/>
                <a:gd fmla="*/ 229 h 246" name="T35"/>
                <a:gd fmla="*/ 17 w 288" name="T36"/>
                <a:gd fmla="*/ 219 h 246" name="T37"/>
                <a:gd fmla="*/ 17 w 288" name="T38"/>
                <a:gd fmla="*/ 60 h 246" name="T39"/>
                <a:gd fmla="*/ 42 w 288" name="T40"/>
                <a:gd fmla="*/ 60 h 246" name="T41"/>
                <a:gd fmla="*/ 42 w 288" name="T42"/>
                <a:gd fmla="*/ 214 h 246" name="T43"/>
                <a:gd fmla="*/ 59 w 288" name="T44"/>
                <a:gd fmla="*/ 214 h 246" name="T45"/>
                <a:gd fmla="*/ 59 w 288" name="T46"/>
                <a:gd fmla="*/ 60 h 246" name="T47"/>
                <a:gd fmla="*/ 59 w 288" name="T48"/>
                <a:gd fmla="*/ 60 h 246" name="T49"/>
                <a:gd fmla="*/ 59 w 288" name="T50"/>
                <a:gd fmla="*/ 43 h 246" name="T51"/>
                <a:gd fmla="*/ 59 w 288" name="T52"/>
                <a:gd fmla="*/ 17 h 246" name="T53"/>
                <a:gd fmla="*/ 271 w 288" name="T54"/>
                <a:gd fmla="*/ 17 h 246" name="T55"/>
                <a:gd fmla="*/ 271 w 288" name="T56"/>
                <a:gd fmla="*/ 229 h 24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46" w="288">
                  <a:moveTo>
                    <a:pt x="278" y="0"/>
                  </a:moveTo>
                  <a:cubicBezTo>
                    <a:pt x="52" y="0"/>
                    <a:pt x="52" y="0"/>
                    <a:pt x="52" y="0"/>
                  </a:cubicBezTo>
                  <a:cubicBezTo>
                    <a:pt x="44" y="0"/>
                    <a:pt x="42" y="2"/>
                    <a:pt x="42" y="10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2" y="43"/>
                    <a:pt x="0" y="45"/>
                    <a:pt x="0" y="53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0" y="231"/>
                    <a:pt x="14" y="246"/>
                    <a:pt x="27" y="246"/>
                  </a:cubicBezTo>
                  <a:cubicBezTo>
                    <a:pt x="52" y="246"/>
                    <a:pt x="52" y="246"/>
                    <a:pt x="52" y="246"/>
                  </a:cubicBezTo>
                  <a:cubicBezTo>
                    <a:pt x="241" y="246"/>
                    <a:pt x="241" y="246"/>
                    <a:pt x="241" y="246"/>
                  </a:cubicBezTo>
                  <a:cubicBezTo>
                    <a:pt x="278" y="246"/>
                    <a:pt x="278" y="246"/>
                    <a:pt x="278" y="246"/>
                  </a:cubicBezTo>
                  <a:cubicBezTo>
                    <a:pt x="286" y="246"/>
                    <a:pt x="288" y="244"/>
                    <a:pt x="288" y="236"/>
                  </a:cubicBezTo>
                  <a:cubicBezTo>
                    <a:pt x="288" y="10"/>
                    <a:pt x="288" y="10"/>
                    <a:pt x="288" y="10"/>
                  </a:cubicBezTo>
                  <a:cubicBezTo>
                    <a:pt x="288" y="2"/>
                    <a:pt x="286" y="0"/>
                    <a:pt x="278" y="0"/>
                  </a:cubicBezTo>
                  <a:close/>
                  <a:moveTo>
                    <a:pt x="271" y="229"/>
                  </a:moveTo>
                  <a:cubicBezTo>
                    <a:pt x="241" y="229"/>
                    <a:pt x="241" y="229"/>
                    <a:pt x="241" y="229"/>
                  </a:cubicBezTo>
                  <a:cubicBezTo>
                    <a:pt x="52" y="229"/>
                    <a:pt x="52" y="229"/>
                    <a:pt x="52" y="229"/>
                  </a:cubicBezTo>
                  <a:cubicBezTo>
                    <a:pt x="27" y="229"/>
                    <a:pt x="27" y="229"/>
                    <a:pt x="27" y="229"/>
                  </a:cubicBezTo>
                  <a:cubicBezTo>
                    <a:pt x="24" y="229"/>
                    <a:pt x="17" y="222"/>
                    <a:pt x="17" y="219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42" y="60"/>
                    <a:pt x="42" y="60"/>
                    <a:pt x="42" y="60"/>
                  </a:cubicBezTo>
                  <a:cubicBezTo>
                    <a:pt x="42" y="214"/>
                    <a:pt x="42" y="214"/>
                    <a:pt x="42" y="214"/>
                  </a:cubicBezTo>
                  <a:cubicBezTo>
                    <a:pt x="59" y="214"/>
                    <a:pt x="59" y="214"/>
                    <a:pt x="59" y="214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59" y="17"/>
                    <a:pt x="59" y="17"/>
                    <a:pt x="59" y="17"/>
                  </a:cubicBezTo>
                  <a:cubicBezTo>
                    <a:pt x="271" y="17"/>
                    <a:pt x="271" y="17"/>
                    <a:pt x="271" y="17"/>
                  </a:cubicBezTo>
                  <a:lnTo>
                    <a:pt x="271" y="2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3" name="Rectangle 443"/>
            <p:cNvSpPr>
              <a:spLocks noChangeArrowheads="1"/>
            </p:cNvSpPr>
            <p:nvPr/>
          </p:nvSpPr>
          <p:spPr bwMode="auto">
            <a:xfrm>
              <a:off x="4161235" y="2757488"/>
              <a:ext cx="51197" cy="511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4" name="Rectangle 444"/>
            <p:cNvSpPr>
              <a:spLocks noChangeArrowheads="1"/>
            </p:cNvSpPr>
            <p:nvPr/>
          </p:nvSpPr>
          <p:spPr bwMode="auto">
            <a:xfrm>
              <a:off x="4229100" y="2764632"/>
              <a:ext cx="42863" cy="8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5" name="Rectangle 445"/>
            <p:cNvSpPr>
              <a:spLocks noChangeArrowheads="1"/>
            </p:cNvSpPr>
            <p:nvPr/>
          </p:nvSpPr>
          <p:spPr bwMode="auto">
            <a:xfrm>
              <a:off x="4229100" y="2790825"/>
              <a:ext cx="42863" cy="8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6" name="Rectangle 446"/>
            <p:cNvSpPr>
              <a:spLocks noChangeArrowheads="1"/>
            </p:cNvSpPr>
            <p:nvPr/>
          </p:nvSpPr>
          <p:spPr bwMode="auto">
            <a:xfrm>
              <a:off x="4161235" y="2826544"/>
              <a:ext cx="110728" cy="8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7" name="Rectangle 447"/>
            <p:cNvSpPr>
              <a:spLocks noChangeArrowheads="1"/>
            </p:cNvSpPr>
            <p:nvPr/>
          </p:nvSpPr>
          <p:spPr bwMode="auto">
            <a:xfrm>
              <a:off x="4161235" y="2853928"/>
              <a:ext cx="110728" cy="83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anose="020b0604020202020204" pitchFamily="34" typeface="Arial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4368404" y="2245519"/>
            <a:ext cx="1110853" cy="1092994"/>
            <a:chOff x="4368404" y="2245519"/>
            <a:chExt cx="1110853" cy="1092994"/>
          </a:xfrm>
        </p:grpSpPr>
        <p:sp>
          <p:nvSpPr>
            <p:cNvPr id="3" name="Freeform 17"/>
            <p:cNvSpPr/>
            <p:nvPr/>
          </p:nvSpPr>
          <p:spPr bwMode="auto">
            <a:xfrm>
              <a:off x="4368404" y="2245519"/>
              <a:ext cx="1110853" cy="1092994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chemeClr val="bg2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8" name="Oval 56"/>
            <p:cNvSpPr>
              <a:spLocks noChangeArrowheads="1"/>
            </p:cNvSpPr>
            <p:nvPr/>
          </p:nvSpPr>
          <p:spPr bwMode="auto">
            <a:xfrm>
              <a:off x="4924425" y="2700338"/>
              <a:ext cx="226219" cy="226219"/>
            </a:xfrm>
            <a:prstGeom prst="ellipse">
              <a:avLst/>
            </a:pr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9" name="Freeform 57"/>
            <p:cNvSpPr/>
            <p:nvPr/>
          </p:nvSpPr>
          <p:spPr bwMode="auto">
            <a:xfrm>
              <a:off x="4958954" y="2730104"/>
              <a:ext cx="116681" cy="105965"/>
            </a:xfrm>
            <a:custGeom>
              <a:gdLst>
                <a:gd fmla="*/ 8 w 95" name="T0"/>
                <a:gd fmla="*/ 33 h 87" name="T1"/>
                <a:gd fmla="*/ 29 w 95" name="T2"/>
                <a:gd fmla="*/ 74 h 87" name="T3"/>
                <a:gd fmla="*/ 57 w 95" name="T4"/>
                <a:gd fmla="*/ 85 h 87" name="T5"/>
                <a:gd fmla="*/ 54 w 95" name="T6"/>
                <a:gd fmla="*/ 81 h 87" name="T7"/>
                <a:gd fmla="*/ 48 w 95" name="T8"/>
                <a:gd fmla="*/ 76 h 87" name="T9"/>
                <a:gd fmla="*/ 45 w 95" name="T10"/>
                <a:gd fmla="*/ 67 h 87" name="T11"/>
                <a:gd fmla="*/ 36 w 95" name="T12"/>
                <a:gd fmla="*/ 64 h 87" name="T13"/>
                <a:gd fmla="*/ 45 w 95" name="T14"/>
                <a:gd fmla="*/ 52 h 87" name="T15"/>
                <a:gd fmla="*/ 71 w 95" name="T16"/>
                <a:gd fmla="*/ 33 h 87" name="T17"/>
                <a:gd fmla="*/ 43 w 95" name="T18"/>
                <a:gd fmla="*/ 3 h 87" name="T19"/>
                <a:gd fmla="*/ 6 w 95" name="T20"/>
                <a:gd fmla="*/ 14 h 87" name="T21"/>
                <a:gd fmla="*/ 8 w 95" name="T22"/>
                <a:gd fmla="*/ 33 h 8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7" w="95">
                  <a:moveTo>
                    <a:pt x="8" y="33"/>
                  </a:moveTo>
                  <a:cubicBezTo>
                    <a:pt x="4" y="44"/>
                    <a:pt x="7" y="61"/>
                    <a:pt x="29" y="74"/>
                  </a:cubicBezTo>
                  <a:cubicBezTo>
                    <a:pt x="51" y="86"/>
                    <a:pt x="55" y="83"/>
                    <a:pt x="57" y="85"/>
                  </a:cubicBezTo>
                  <a:cubicBezTo>
                    <a:pt x="59" y="87"/>
                    <a:pt x="53" y="87"/>
                    <a:pt x="54" y="81"/>
                  </a:cubicBezTo>
                  <a:cubicBezTo>
                    <a:pt x="55" y="75"/>
                    <a:pt x="51" y="76"/>
                    <a:pt x="48" y="76"/>
                  </a:cubicBezTo>
                  <a:cubicBezTo>
                    <a:pt x="45" y="76"/>
                    <a:pt x="44" y="70"/>
                    <a:pt x="45" y="67"/>
                  </a:cubicBezTo>
                  <a:cubicBezTo>
                    <a:pt x="46" y="63"/>
                    <a:pt x="41" y="71"/>
                    <a:pt x="36" y="64"/>
                  </a:cubicBezTo>
                  <a:cubicBezTo>
                    <a:pt x="32" y="56"/>
                    <a:pt x="39" y="50"/>
                    <a:pt x="45" y="52"/>
                  </a:cubicBezTo>
                  <a:cubicBezTo>
                    <a:pt x="61" y="57"/>
                    <a:pt x="59" y="43"/>
                    <a:pt x="71" y="33"/>
                  </a:cubicBezTo>
                  <a:cubicBezTo>
                    <a:pt x="95" y="15"/>
                    <a:pt x="60" y="5"/>
                    <a:pt x="43" y="3"/>
                  </a:cubicBezTo>
                  <a:cubicBezTo>
                    <a:pt x="25" y="0"/>
                    <a:pt x="0" y="7"/>
                    <a:pt x="6" y="14"/>
                  </a:cubicBezTo>
                  <a:cubicBezTo>
                    <a:pt x="12" y="20"/>
                    <a:pt x="9" y="30"/>
                    <a:pt x="8" y="33"/>
                  </a:cubicBezTo>
                  <a:close/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0" name="Freeform 58"/>
            <p:cNvSpPr/>
            <p:nvPr/>
          </p:nvSpPr>
          <p:spPr bwMode="auto">
            <a:xfrm>
              <a:off x="5020866" y="2812257"/>
              <a:ext cx="89297" cy="103585"/>
            </a:xfrm>
            <a:custGeom>
              <a:gdLst>
                <a:gd fmla="*/ 12 w 73" name="T0"/>
                <a:gd fmla="*/ 32 h 85" name="T1"/>
                <a:gd fmla="*/ 12 w 73" name="T2"/>
                <a:gd fmla="*/ 45 h 85" name="T3"/>
                <a:gd fmla="*/ 25 w 73" name="T4"/>
                <a:gd fmla="*/ 58 h 85" name="T5"/>
                <a:gd fmla="*/ 19 w 73" name="T6"/>
                <a:gd fmla="*/ 80 h 85" name="T7"/>
                <a:gd fmla="*/ 45 w 73" name="T8"/>
                <a:gd fmla="*/ 66 h 85" name="T9"/>
                <a:gd fmla="*/ 66 w 73" name="T10"/>
                <a:gd fmla="*/ 37 h 85" name="T11"/>
                <a:gd fmla="*/ 54 w 73" name="T12"/>
                <a:gd fmla="*/ 24 h 85" name="T13"/>
                <a:gd fmla="*/ 24 w 73" name="T14"/>
                <a:gd fmla="*/ 11 h 85" name="T15"/>
                <a:gd fmla="*/ 12 w 73" name="T16"/>
                <a:gd fmla="*/ 32 h 8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5" w="73">
                  <a:moveTo>
                    <a:pt x="12" y="32"/>
                  </a:moveTo>
                  <a:cubicBezTo>
                    <a:pt x="10" y="43"/>
                    <a:pt x="0" y="34"/>
                    <a:pt x="12" y="45"/>
                  </a:cubicBezTo>
                  <a:cubicBezTo>
                    <a:pt x="23" y="56"/>
                    <a:pt x="26" y="33"/>
                    <a:pt x="25" y="58"/>
                  </a:cubicBezTo>
                  <a:cubicBezTo>
                    <a:pt x="23" y="83"/>
                    <a:pt x="2" y="85"/>
                    <a:pt x="19" y="80"/>
                  </a:cubicBezTo>
                  <a:cubicBezTo>
                    <a:pt x="36" y="74"/>
                    <a:pt x="33" y="79"/>
                    <a:pt x="45" y="66"/>
                  </a:cubicBezTo>
                  <a:cubicBezTo>
                    <a:pt x="58" y="54"/>
                    <a:pt x="60" y="47"/>
                    <a:pt x="66" y="37"/>
                  </a:cubicBezTo>
                  <a:cubicBezTo>
                    <a:pt x="73" y="27"/>
                    <a:pt x="62" y="31"/>
                    <a:pt x="54" y="24"/>
                  </a:cubicBezTo>
                  <a:cubicBezTo>
                    <a:pt x="47" y="17"/>
                    <a:pt x="34" y="0"/>
                    <a:pt x="24" y="11"/>
                  </a:cubicBezTo>
                  <a:cubicBezTo>
                    <a:pt x="14" y="21"/>
                    <a:pt x="12" y="32"/>
                    <a:pt x="12" y="32"/>
                  </a:cubicBezTo>
                  <a:close/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21" name="Freeform 59"/>
            <p:cNvSpPr/>
            <p:nvPr/>
          </p:nvSpPr>
          <p:spPr bwMode="auto">
            <a:xfrm>
              <a:off x="5068492" y="2706292"/>
              <a:ext cx="78581" cy="145256"/>
            </a:xfrm>
            <a:custGeom>
              <a:gdLst>
                <a:gd fmla="*/ 0 w 63" name="T0"/>
                <a:gd fmla="*/ 0 h 119" name="T1"/>
                <a:gd fmla="*/ 11 w 63" name="T2"/>
                <a:gd fmla="*/ 30 h 119" name="T3"/>
                <a:gd fmla="*/ 46 w 63" name="T4"/>
                <a:gd fmla="*/ 54 h 119" name="T5"/>
                <a:gd fmla="*/ 54 w 63" name="T6"/>
                <a:gd fmla="*/ 81 h 119" name="T7"/>
                <a:gd fmla="*/ 52 w 63" name="T8"/>
                <a:gd fmla="*/ 111 h 119" name="T9"/>
                <a:gd fmla="*/ 63 w 63" name="T10"/>
                <a:gd fmla="*/ 113 h 11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9" w="62">
                  <a:moveTo>
                    <a:pt x="0" y="0"/>
                  </a:moveTo>
                  <a:cubicBezTo>
                    <a:pt x="0" y="6"/>
                    <a:pt x="3" y="22"/>
                    <a:pt x="11" y="30"/>
                  </a:cubicBezTo>
                  <a:cubicBezTo>
                    <a:pt x="19" y="37"/>
                    <a:pt x="45" y="44"/>
                    <a:pt x="46" y="54"/>
                  </a:cubicBezTo>
                  <a:cubicBezTo>
                    <a:pt x="47" y="64"/>
                    <a:pt x="58" y="71"/>
                    <a:pt x="54" y="81"/>
                  </a:cubicBezTo>
                  <a:cubicBezTo>
                    <a:pt x="50" y="90"/>
                    <a:pt x="42" y="103"/>
                    <a:pt x="52" y="111"/>
                  </a:cubicBezTo>
                  <a:cubicBezTo>
                    <a:pt x="61" y="119"/>
                    <a:pt x="63" y="113"/>
                    <a:pt x="63" y="113"/>
                  </a:cubicBezTo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anose="020b0604020202020204" pitchFamily="34" typeface="Arial"/>
              </a:endParaRPr>
            </a:p>
          </p:txBody>
        </p:sp>
      </p:grpSp>
      <p:sp>
        <p:nvSpPr>
          <p:cNvPr id="22" name="TextBox 13"/>
          <p:cNvSpPr txBox="1"/>
          <p:nvPr/>
        </p:nvSpPr>
        <p:spPr>
          <a:xfrm>
            <a:off x="3033713" y="1332310"/>
            <a:ext cx="1631156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23" name="TextBox 13"/>
          <p:cNvSpPr txBox="1"/>
          <p:nvPr/>
        </p:nvSpPr>
        <p:spPr>
          <a:xfrm>
            <a:off x="3037285" y="1612106"/>
            <a:ext cx="1553765" cy="1676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单击此处可编辑内容</a:t>
            </a:r>
          </a:p>
        </p:txBody>
      </p:sp>
      <p:sp>
        <p:nvSpPr>
          <p:cNvPr id="24" name="TextBox 13"/>
          <p:cNvSpPr txBox="1"/>
          <p:nvPr/>
        </p:nvSpPr>
        <p:spPr>
          <a:xfrm>
            <a:off x="5013723" y="1332310"/>
            <a:ext cx="1631156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25" name="TextBox 13"/>
          <p:cNvSpPr txBox="1"/>
          <p:nvPr/>
        </p:nvSpPr>
        <p:spPr>
          <a:xfrm>
            <a:off x="5017295" y="1612106"/>
            <a:ext cx="1553766" cy="1676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单击此处可编辑内容</a:t>
            </a:r>
          </a:p>
        </p:txBody>
      </p:sp>
      <p:sp>
        <p:nvSpPr>
          <p:cNvPr id="26" name="TextBox 13"/>
          <p:cNvSpPr txBox="1"/>
          <p:nvPr/>
        </p:nvSpPr>
        <p:spPr>
          <a:xfrm>
            <a:off x="7038976" y="2546748"/>
            <a:ext cx="1631156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27" name="TextBox 13"/>
          <p:cNvSpPr txBox="1"/>
          <p:nvPr/>
        </p:nvSpPr>
        <p:spPr>
          <a:xfrm>
            <a:off x="7042548" y="2826544"/>
            <a:ext cx="1553765" cy="1676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单击此处可编辑内容</a:t>
            </a:r>
          </a:p>
        </p:txBody>
      </p:sp>
      <p:sp>
        <p:nvSpPr>
          <p:cNvPr id="28" name="TextBox 13"/>
          <p:cNvSpPr txBox="1"/>
          <p:nvPr/>
        </p:nvSpPr>
        <p:spPr>
          <a:xfrm>
            <a:off x="789385" y="2699148"/>
            <a:ext cx="1631156" cy="2286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5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单击编辑标题</a:t>
            </a:r>
          </a:p>
        </p:txBody>
      </p:sp>
      <p:sp>
        <p:nvSpPr>
          <p:cNvPr id="29" name="TextBox 13"/>
          <p:cNvSpPr txBox="1"/>
          <p:nvPr/>
        </p:nvSpPr>
        <p:spPr>
          <a:xfrm>
            <a:off x="792956" y="2978944"/>
            <a:ext cx="1553766" cy="16764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lang="zh-CN" smtClean="0" sz="1100">
                <a:solidFill>
                  <a:srgbClr val="445469"/>
                </a:solidFill>
                <a:cs typeface="+mn-ea"/>
                <a:sym charset="0" panose="020b0604020202020204" pitchFamily="34" typeface="Arial"/>
              </a:rPr>
              <a:t>单击此处可编辑内容</a:t>
            </a:r>
          </a:p>
        </p:txBody>
      </p:sp>
      <p:sp>
        <p:nvSpPr>
          <p:cNvPr id="30" name="矩形 29"/>
          <p:cNvSpPr/>
          <p:nvPr/>
        </p:nvSpPr>
        <p:spPr>
          <a:xfrm>
            <a:off x="1207294" y="3836195"/>
            <a:ext cx="7147322" cy="658368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altLang="en-US" b="1" lang="zh-CN" spc="75" sz="1200">
                <a:solidFill>
                  <a:prstClr val="black"/>
                </a:solidFill>
                <a:latin charset="-122" panose="020b0503020204020204" pitchFamily="34" typeface="微软雅黑"/>
                <a:sym charset="-122" panose="020b0503020204020204" pitchFamily="34" typeface="微软雅黑"/>
              </a:rPr>
              <a:t>感谢您购买小小草小草的作品：作品内所有图片和文字仅供参考使用，所有带网格的形状是为了给图片占位的，具体替换的方法请参考文档底部的教程，文档不能解决您的所有问题，遇到不明白的问题，不要忘记有百度搜索哦，相信你一定能找到解决方法的。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Right)" transition="in">
                                      <p:cBhvr>
                                        <p:cTn dur="5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5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  <p:bldP grpId="0" spid="9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</p:bldLst>
  </p:timing>
</p:sld>
</file>

<file path=ppt/slides/slide3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椭圆 23"/>
          <p:cNvSpPr/>
          <p:nvPr/>
        </p:nvSpPr>
        <p:spPr>
          <a:xfrm>
            <a:off x="825838" y="1349471"/>
            <a:ext cx="1040482" cy="102611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z="3200">
                <a:solidFill>
                  <a:schemeClr val="tx2"/>
                </a:solidFill>
                <a:latin typeface="+mn-ea"/>
                <a:cs charset="-122" panose="020b0604020202020204" pitchFamily="34" typeface="Arial Unicode MS"/>
              </a:rPr>
              <a:t>01</a:t>
            </a:r>
          </a:p>
        </p:txBody>
      </p:sp>
      <p:sp>
        <p:nvSpPr>
          <p:cNvPr id="25" name="矩形 24"/>
          <p:cNvSpPr/>
          <p:nvPr/>
        </p:nvSpPr>
        <p:spPr>
          <a:xfrm>
            <a:off x="1588" y="2375585"/>
            <a:ext cx="1402632" cy="19616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</a:endParaRPr>
          </a:p>
        </p:txBody>
      </p:sp>
      <p:sp>
        <p:nvSpPr>
          <p:cNvPr id="26" name="同心圆 25"/>
          <p:cNvSpPr/>
          <p:nvPr/>
        </p:nvSpPr>
        <p:spPr>
          <a:xfrm>
            <a:off x="628473" y="1167594"/>
            <a:ext cx="1423818" cy="1404156"/>
          </a:xfrm>
          <a:prstGeom prst="donut">
            <a:avLst>
              <a:gd fmla="val 13848" name="adj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32861" y="1346799"/>
            <a:ext cx="2511147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sp>
        <p:nvSpPr>
          <p:cNvPr id="28" name="椭圆 27"/>
          <p:cNvSpPr/>
          <p:nvPr/>
        </p:nvSpPr>
        <p:spPr>
          <a:xfrm>
            <a:off x="4909272" y="1858191"/>
            <a:ext cx="1040482" cy="102611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3200">
                <a:solidFill>
                  <a:schemeClr val="bg2"/>
                </a:solidFill>
                <a:latin typeface="+mn-ea"/>
                <a:cs charset="-122" panose="020b0604020202020204" pitchFamily="34" typeface="Arial Unicode MS"/>
              </a:rPr>
              <a:t>02</a:t>
            </a:r>
          </a:p>
        </p:txBody>
      </p:sp>
      <p:sp>
        <p:nvSpPr>
          <p:cNvPr id="29" name="矩形 28"/>
          <p:cNvSpPr/>
          <p:nvPr/>
        </p:nvSpPr>
        <p:spPr>
          <a:xfrm>
            <a:off x="1588" y="2884305"/>
            <a:ext cx="5427925" cy="1961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</a:endParaRPr>
          </a:p>
        </p:txBody>
      </p:sp>
      <p:sp>
        <p:nvSpPr>
          <p:cNvPr id="30" name="同心圆 29"/>
          <p:cNvSpPr/>
          <p:nvPr/>
        </p:nvSpPr>
        <p:spPr>
          <a:xfrm>
            <a:off x="4717604" y="1676314"/>
            <a:ext cx="1423818" cy="1404156"/>
          </a:xfrm>
          <a:prstGeom prst="donut">
            <a:avLst>
              <a:gd fmla="val 13848" name="adj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3834849" y="3581719"/>
            <a:ext cx="1040482" cy="102611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3200">
                <a:solidFill>
                  <a:schemeClr val="tx2"/>
                </a:solidFill>
                <a:latin typeface="+mn-ea"/>
                <a:cs charset="-122" panose="020b0604020202020204" pitchFamily="34" typeface="Arial Unicode MS"/>
              </a:rPr>
              <a:t>03</a:t>
            </a:r>
          </a:p>
        </p:txBody>
      </p:sp>
      <p:sp>
        <p:nvSpPr>
          <p:cNvPr id="32" name="矩形 31"/>
          <p:cNvSpPr/>
          <p:nvPr/>
        </p:nvSpPr>
        <p:spPr>
          <a:xfrm>
            <a:off x="1589" y="3399842"/>
            <a:ext cx="4355975" cy="19616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</a:endParaRPr>
          </a:p>
        </p:txBody>
      </p:sp>
      <p:sp>
        <p:nvSpPr>
          <p:cNvPr id="33" name="同心圆 32"/>
          <p:cNvSpPr/>
          <p:nvPr/>
        </p:nvSpPr>
        <p:spPr>
          <a:xfrm flipV="1">
            <a:off x="3637484" y="3399842"/>
            <a:ext cx="1423818" cy="1404156"/>
          </a:xfrm>
          <a:prstGeom prst="donut">
            <a:avLst>
              <a:gd fmla="val 13848" name="adj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  <a:latin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228185" y="1900448"/>
            <a:ext cx="2590700" cy="969264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21660" y="3705614"/>
            <a:ext cx="3022748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详写内容……点击输入本栏的具体文字，简明扼要的说明分项内容，此为概念图解，请根据您的具体内容酌情修改。</a:t>
            </a:r>
          </a:p>
        </p:txBody>
      </p:sp>
    </p:spTree>
    <p:extLst>
      <p:ext uri="{BB962C8B-B14F-4D97-AF65-F5344CB8AC3E}">
        <p14:creationId val="4133021691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fill="hold" grpId="0" id="1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grpId="0" id="2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3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4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6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  <p:bldP grpId="0" spid="35"/>
    </p:bldLst>
  </p:timing>
</p:sld>
</file>

<file path=ppt/slides/slide3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61"/>
          <p:cNvGrpSpPr/>
          <p:nvPr/>
        </p:nvGrpSpPr>
        <p:grpSpPr>
          <a:xfrm>
            <a:off x="841773" y="1346598"/>
            <a:ext cx="7378303" cy="654844"/>
            <a:chOff x="1122569" y="1795466"/>
            <a:chExt cx="9837326" cy="872329"/>
          </a:xfrm>
        </p:grpSpPr>
        <p:sp>
          <p:nvSpPr>
            <p:cNvPr id="2" name="AutoShape 2"/>
            <p:cNvSpPr/>
            <p:nvPr/>
          </p:nvSpPr>
          <p:spPr bwMode="auto">
            <a:xfrm>
              <a:off x="4740330" y="1855736"/>
              <a:ext cx="293676" cy="723240"/>
            </a:xfrm>
            <a:custGeom>
              <a:gdLst>
                <a:gd fmla="*/ 8584982 w 21600" name="T0"/>
                <a:gd fmla="*/ 6018194 h 21600" name="T1"/>
                <a:gd fmla="*/ 7815766 w 21600" name="T2"/>
                <a:gd fmla="*/ 10766874 h 21600" name="T3"/>
                <a:gd fmla="*/ 6021998 w 21600" name="T4"/>
                <a:gd fmla="*/ 12667717 h 21600" name="T5"/>
                <a:gd fmla="*/ 4228253 w 21600" name="T6"/>
                <a:gd fmla="*/ 10766874 h 21600" name="T7"/>
                <a:gd fmla="*/ 3587513 w 21600" name="T8"/>
                <a:gd fmla="*/ 6018194 h 21600" name="T9"/>
                <a:gd fmla="*/ 4228253 w 21600" name="T10"/>
                <a:gd fmla="*/ 1900843 h 21600" name="T11"/>
                <a:gd fmla="*/ 6021998 w 21600" name="T12"/>
                <a:gd fmla="*/ 0 h 21600" name="T13"/>
                <a:gd fmla="*/ 7815766 w 21600" name="T14"/>
                <a:gd fmla="*/ 1900843 h 21600" name="T15"/>
                <a:gd fmla="*/ 8584982 w 21600" name="T16"/>
                <a:gd fmla="*/ 6018194 h 21600" name="T17"/>
                <a:gd fmla="*/ 12172495 w 21600" name="T18"/>
                <a:gd fmla="*/ 42439564 h 21600" name="T19"/>
                <a:gd fmla="*/ 11019491 w 21600" name="T20"/>
                <a:gd fmla="*/ 45290799 h 21600" name="T21"/>
                <a:gd fmla="*/ 9865916 w 21600" name="T22"/>
                <a:gd fmla="*/ 42439564 h 21600" name="T23"/>
                <a:gd fmla="*/ 9865916 w 21600" name="T24"/>
                <a:gd fmla="*/ 21852810 h 21600" name="T25"/>
                <a:gd fmla="*/ 9353652 w 21600" name="T26"/>
                <a:gd fmla="*/ 21852810 h 21600" name="T27"/>
                <a:gd fmla="*/ 9353652 w 21600" name="T28"/>
                <a:gd fmla="*/ 70945353 h 21600" name="T29"/>
                <a:gd fmla="*/ 7815766 w 21600" name="T30"/>
                <a:gd fmla="*/ 74112253 h 21600" name="T31"/>
                <a:gd fmla="*/ 6406333 w 21600" name="T32"/>
                <a:gd fmla="*/ 70945353 h 21600" name="T33"/>
                <a:gd fmla="*/ 6406333 w 21600" name="T34"/>
                <a:gd fmla="*/ 42123899 h 21600" name="T35"/>
                <a:gd fmla="*/ 5766162 w 21600" name="T36"/>
                <a:gd fmla="*/ 42123899 h 21600" name="T37"/>
                <a:gd fmla="*/ 5766162 w 21600" name="T38"/>
                <a:gd fmla="*/ 70945353 h 21600" name="T39"/>
                <a:gd fmla="*/ 4228253 w 21600" name="T40"/>
                <a:gd fmla="*/ 74112253 h 21600" name="T41"/>
                <a:gd fmla="*/ 2818843 w 21600" name="T42"/>
                <a:gd fmla="*/ 70945353 h 21600" name="T43"/>
                <a:gd fmla="*/ 2818843 w 21600" name="T44"/>
                <a:gd fmla="*/ 21852810 h 21600" name="T45"/>
                <a:gd fmla="*/ 2306579 w 21600" name="T46"/>
                <a:gd fmla="*/ 21852810 h 21600" name="T47"/>
                <a:gd fmla="*/ 2306579 w 21600" name="T48"/>
                <a:gd fmla="*/ 42439564 h 21600" name="T49"/>
                <a:gd fmla="*/ 1153005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075249 w 21600" name="T56"/>
                <a:gd fmla="*/ 13302444 h 21600" name="T57"/>
                <a:gd fmla="*/ 9097246 w 21600" name="T58"/>
                <a:gd fmla="*/ 13302444 h 21600" name="T59"/>
                <a:gd fmla="*/ 12172495 w 21600" name="T60"/>
                <a:gd fmla="*/ 19001575 h 21600" name="T61"/>
                <a:gd fmla="*/ 12172495 w 21600" name="T62"/>
                <a:gd fmla="*/ 42439564 h 21600" name="T63"/>
                <a:gd fmla="*/ 12172495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" name="AutoShape 3"/>
            <p:cNvSpPr/>
            <p:nvPr/>
          </p:nvSpPr>
          <p:spPr bwMode="auto">
            <a:xfrm>
              <a:off x="2867158" y="1855736"/>
              <a:ext cx="295263" cy="723240"/>
            </a:xfrm>
            <a:custGeom>
              <a:gdLst>
                <a:gd fmla="*/ 8675632 w 21600" name="T0"/>
                <a:gd fmla="*/ 6018194 h 21600" name="T1"/>
                <a:gd fmla="*/ 7910132 w 21600" name="T2"/>
                <a:gd fmla="*/ 10766874 h 21600" name="T3"/>
                <a:gd fmla="*/ 6123980 w 21600" name="T4"/>
                <a:gd fmla="*/ 12667717 h 21600" name="T5"/>
                <a:gd fmla="*/ 4337828 w 21600" name="T6"/>
                <a:gd fmla="*/ 10766874 h 21600" name="T7"/>
                <a:gd fmla="*/ 3572327 w 21600" name="T8"/>
                <a:gd fmla="*/ 6018194 h 21600" name="T9"/>
                <a:gd fmla="*/ 4337828 w 21600" name="T10"/>
                <a:gd fmla="*/ 1900843 h 21600" name="T11"/>
                <a:gd fmla="*/ 6123980 w 21600" name="T12"/>
                <a:gd fmla="*/ 0 h 21600" name="T13"/>
                <a:gd fmla="*/ 7910132 w 21600" name="T14"/>
                <a:gd fmla="*/ 1900843 h 21600" name="T15"/>
                <a:gd fmla="*/ 8675632 w 21600" name="T16"/>
                <a:gd fmla="*/ 6018194 h 21600" name="T17"/>
                <a:gd fmla="*/ 12247959 w 21600" name="T18"/>
                <a:gd fmla="*/ 42439564 h 21600" name="T19"/>
                <a:gd fmla="*/ 11099721 w 21600" name="T20"/>
                <a:gd fmla="*/ 45290799 h 21600" name="T21"/>
                <a:gd fmla="*/ 9951458 w 21600" name="T22"/>
                <a:gd fmla="*/ 42439564 h 21600" name="T23"/>
                <a:gd fmla="*/ 9951458 w 21600" name="T24"/>
                <a:gd fmla="*/ 21852810 h 21600" name="T25"/>
                <a:gd fmla="*/ 9313545 w 21600" name="T26"/>
                <a:gd fmla="*/ 21852810 h 21600" name="T27"/>
                <a:gd fmla="*/ 9313545 w 21600" name="T28"/>
                <a:gd fmla="*/ 70945353 h 21600" name="T29"/>
                <a:gd fmla="*/ 7910132 w 21600" name="T30"/>
                <a:gd fmla="*/ 74112253 h 21600" name="T31"/>
                <a:gd fmla="*/ 6506718 w 21600" name="T32"/>
                <a:gd fmla="*/ 70945353 h 21600" name="T33"/>
                <a:gd fmla="*/ 6506718 w 21600" name="T34"/>
                <a:gd fmla="*/ 42123899 h 21600" name="T35"/>
                <a:gd fmla="*/ 5741241 w 21600" name="T36"/>
                <a:gd fmla="*/ 42123899 h 21600" name="T37"/>
                <a:gd fmla="*/ 5741241 w 21600" name="T38"/>
                <a:gd fmla="*/ 70945353 h 21600" name="T39"/>
                <a:gd fmla="*/ 4337828 w 21600" name="T40"/>
                <a:gd fmla="*/ 74112253 h 21600" name="T41"/>
                <a:gd fmla="*/ 2934414 w 21600" name="T42"/>
                <a:gd fmla="*/ 70945353 h 21600" name="T43"/>
                <a:gd fmla="*/ 2934414 w 21600" name="T44"/>
                <a:gd fmla="*/ 21852810 h 21600" name="T45"/>
                <a:gd fmla="*/ 2424065 w 21600" name="T46"/>
                <a:gd fmla="*/ 21852810 h 21600" name="T47"/>
                <a:gd fmla="*/ 2424065 w 21600" name="T48"/>
                <a:gd fmla="*/ 42439564 h 21600" name="T49"/>
                <a:gd fmla="*/ 1148239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189565 w 21600" name="T56"/>
                <a:gd fmla="*/ 13302444 h 21600" name="T57"/>
                <a:gd fmla="*/ 9058394 w 21600" name="T58"/>
                <a:gd fmla="*/ 13302444 h 21600" name="T59"/>
                <a:gd fmla="*/ 12247959 w 21600" name="T60"/>
                <a:gd fmla="*/ 19001575 h 21600" name="T61"/>
                <a:gd fmla="*/ 12247959 w 21600" name="T62"/>
                <a:gd fmla="*/ 42439564 h 21600" name="T63"/>
                <a:gd fmla="*/ 12247959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675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275" y="6369"/>
                    <a:pt x="4275" y="6369"/>
                    <a:pt x="4275" y="6369"/>
                  </a:cubicBezTo>
                  <a:cubicBezTo>
                    <a:pt x="4275" y="12369"/>
                    <a:pt x="4275" y="12369"/>
                    <a:pt x="4275" y="12369"/>
                  </a:cubicBezTo>
                  <a:cubicBezTo>
                    <a:pt x="4275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84" name="AutoShape 4"/>
            <p:cNvSpPr/>
            <p:nvPr/>
          </p:nvSpPr>
          <p:spPr bwMode="auto">
            <a:xfrm>
              <a:off x="2247509" y="1855438"/>
              <a:ext cx="292594" cy="724215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5" name="AutoShape 5"/>
            <p:cNvSpPr/>
            <p:nvPr/>
          </p:nvSpPr>
          <p:spPr bwMode="auto">
            <a:xfrm>
              <a:off x="5365779" y="1855736"/>
              <a:ext cx="295263" cy="723240"/>
            </a:xfrm>
            <a:custGeom>
              <a:gdLst>
                <a:gd fmla="*/ 8691604 w 21600" name="T0"/>
                <a:gd fmla="*/ 6018194 h 21600" name="T1"/>
                <a:gd fmla="*/ 7912825 w 21600" name="T2"/>
                <a:gd fmla="*/ 10766874 h 21600" name="T3"/>
                <a:gd fmla="*/ 6096775 w 21600" name="T4"/>
                <a:gd fmla="*/ 12667717 h 21600" name="T5"/>
                <a:gd fmla="*/ 4280748 w 21600" name="T6"/>
                <a:gd fmla="*/ 10766874 h 21600" name="T7"/>
                <a:gd fmla="*/ 3502543 w 21600" name="T8"/>
                <a:gd fmla="*/ 6018194 h 21600" name="T9"/>
                <a:gd fmla="*/ 4280748 w 21600" name="T10"/>
                <a:gd fmla="*/ 1900843 h 21600" name="T11"/>
                <a:gd fmla="*/ 6096775 w 21600" name="T12"/>
                <a:gd fmla="*/ 0 h 21600" name="T13"/>
                <a:gd fmla="*/ 7912825 w 21600" name="T14"/>
                <a:gd fmla="*/ 1900843 h 21600" name="T15"/>
                <a:gd fmla="*/ 8691604 w 21600" name="T16"/>
                <a:gd fmla="*/ 6018194 h 21600" name="T17"/>
                <a:gd fmla="*/ 12323657 w 21600" name="T18"/>
                <a:gd fmla="*/ 42439564 h 21600" name="T19"/>
                <a:gd fmla="*/ 11156326 w 21600" name="T20"/>
                <a:gd fmla="*/ 45290799 h 21600" name="T21"/>
                <a:gd fmla="*/ 9988445 w 21600" name="T22"/>
                <a:gd fmla="*/ 42439564 h 21600" name="T23"/>
                <a:gd fmla="*/ 9988445 w 21600" name="T24"/>
                <a:gd fmla="*/ 21852810 h 21600" name="T25"/>
                <a:gd fmla="*/ 9469809 w 21600" name="T26"/>
                <a:gd fmla="*/ 21852810 h 21600" name="T27"/>
                <a:gd fmla="*/ 9469809 w 21600" name="T28"/>
                <a:gd fmla="*/ 70945353 h 21600" name="T29"/>
                <a:gd fmla="*/ 7912825 w 21600" name="T30"/>
                <a:gd fmla="*/ 74112253 h 21600" name="T31"/>
                <a:gd fmla="*/ 6485901 w 21600" name="T32"/>
                <a:gd fmla="*/ 70945353 h 21600" name="T33"/>
                <a:gd fmla="*/ 6485901 w 21600" name="T34"/>
                <a:gd fmla="*/ 42123899 h 21600" name="T35"/>
                <a:gd fmla="*/ 5707672 w 21600" name="T36"/>
                <a:gd fmla="*/ 42123899 h 21600" name="T37"/>
                <a:gd fmla="*/ 5707672 w 21600" name="T38"/>
                <a:gd fmla="*/ 70945353 h 21600" name="T39"/>
                <a:gd fmla="*/ 4280748 w 21600" name="T40"/>
                <a:gd fmla="*/ 74112253 h 21600" name="T41"/>
                <a:gd fmla="*/ 2853848 w 21600" name="T42"/>
                <a:gd fmla="*/ 70945353 h 21600" name="T43"/>
                <a:gd fmla="*/ 2853848 w 21600" name="T44"/>
                <a:gd fmla="*/ 21852810 h 21600" name="T45"/>
                <a:gd fmla="*/ 2335212 w 21600" name="T46"/>
                <a:gd fmla="*/ 21852810 h 21600" name="T47"/>
                <a:gd fmla="*/ 2335212 w 21600" name="T48"/>
                <a:gd fmla="*/ 42439564 h 21600" name="T49"/>
                <a:gd fmla="*/ 1167331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113441 w 21600" name="T56"/>
                <a:gd fmla="*/ 13302444 h 21600" name="T57"/>
                <a:gd fmla="*/ 9210216 w 21600" name="T58"/>
                <a:gd fmla="*/ 13302444 h 21600" name="T59"/>
                <a:gd fmla="*/ 12323657 w 21600" name="T60"/>
                <a:gd fmla="*/ 19001575 h 21600" name="T61"/>
                <a:gd fmla="*/ 12323657 w 21600" name="T62"/>
                <a:gd fmla="*/ 42439564 h 21600" name="T63"/>
                <a:gd fmla="*/ 12323657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004" y="12277"/>
                    <a:pt x="10004" y="12277"/>
                    <a:pt x="10004" y="12277"/>
                  </a:cubicBezTo>
                  <a:cubicBezTo>
                    <a:pt x="10004" y="20677"/>
                    <a:pt x="10004" y="20677"/>
                    <a:pt x="10004" y="20677"/>
                  </a:cubicBezTo>
                  <a:cubicBezTo>
                    <a:pt x="10004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6" name="AutoShape 6"/>
            <p:cNvSpPr/>
            <p:nvPr/>
          </p:nvSpPr>
          <p:spPr bwMode="auto">
            <a:xfrm>
              <a:off x="3491020" y="1855736"/>
              <a:ext cx="296850" cy="723240"/>
            </a:xfrm>
            <a:custGeom>
              <a:gdLst>
                <a:gd fmla="*/ 8891169 w 21600" name="T0"/>
                <a:gd fmla="*/ 6018194 h 21600" name="T1"/>
                <a:gd fmla="*/ 8106648 w 21600" name="T2"/>
                <a:gd fmla="*/ 10766874 h 21600" name="T3"/>
                <a:gd fmla="*/ 6276122 w 21600" name="T4"/>
                <a:gd fmla="*/ 12667717 h 21600" name="T5"/>
                <a:gd fmla="*/ 4445597 w 21600" name="T6"/>
                <a:gd fmla="*/ 10766874 h 21600" name="T7"/>
                <a:gd fmla="*/ 3661075 w 21600" name="T8"/>
                <a:gd fmla="*/ 6018194 h 21600" name="T9"/>
                <a:gd fmla="*/ 4445597 w 21600" name="T10"/>
                <a:gd fmla="*/ 1900843 h 21600" name="T11"/>
                <a:gd fmla="*/ 6276122 w 21600" name="T12"/>
                <a:gd fmla="*/ 0 h 21600" name="T13"/>
                <a:gd fmla="*/ 8106648 w 21600" name="T14"/>
                <a:gd fmla="*/ 1900843 h 21600" name="T15"/>
                <a:gd fmla="*/ 8891169 w 21600" name="T16"/>
                <a:gd fmla="*/ 6018194 h 21600" name="T17"/>
                <a:gd fmla="*/ 12552245 w 21600" name="T18"/>
                <a:gd fmla="*/ 42439564 h 21600" name="T19"/>
                <a:gd fmla="*/ 11375463 w 21600" name="T20"/>
                <a:gd fmla="*/ 45290799 h 21600" name="T21"/>
                <a:gd fmla="*/ 10198705 w 21600" name="T22"/>
                <a:gd fmla="*/ 42439564 h 21600" name="T23"/>
                <a:gd fmla="*/ 10198705 w 21600" name="T24"/>
                <a:gd fmla="*/ 21852810 h 21600" name="T25"/>
                <a:gd fmla="*/ 9544937 w 21600" name="T26"/>
                <a:gd fmla="*/ 21852810 h 21600" name="T27"/>
                <a:gd fmla="*/ 9544937 w 21600" name="T28"/>
                <a:gd fmla="*/ 70945353 h 21600" name="T29"/>
                <a:gd fmla="*/ 8106648 w 21600" name="T30"/>
                <a:gd fmla="*/ 74112253 h 21600" name="T31"/>
                <a:gd fmla="*/ 6668383 w 21600" name="T32"/>
                <a:gd fmla="*/ 70945353 h 21600" name="T33"/>
                <a:gd fmla="*/ 6668383 w 21600" name="T34"/>
                <a:gd fmla="*/ 42123899 h 21600" name="T35"/>
                <a:gd fmla="*/ 5883862 w 21600" name="T36"/>
                <a:gd fmla="*/ 42123899 h 21600" name="T37"/>
                <a:gd fmla="*/ 5883862 w 21600" name="T38"/>
                <a:gd fmla="*/ 70945353 h 21600" name="T39"/>
                <a:gd fmla="*/ 4445597 w 21600" name="T40"/>
                <a:gd fmla="*/ 74112253 h 21600" name="T41"/>
                <a:gd fmla="*/ 3007308 w 21600" name="T42"/>
                <a:gd fmla="*/ 70945353 h 21600" name="T43"/>
                <a:gd fmla="*/ 3007308 w 21600" name="T44"/>
                <a:gd fmla="*/ 21852810 h 21600" name="T45"/>
                <a:gd fmla="*/ 2353540 w 21600" name="T46"/>
                <a:gd fmla="*/ 21852810 h 21600" name="T47"/>
                <a:gd fmla="*/ 2353540 w 21600" name="T48"/>
                <a:gd fmla="*/ 42439564 h 21600" name="T49"/>
                <a:gd fmla="*/ 1176782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68815 w 21600" name="T56"/>
                <a:gd fmla="*/ 13302444 h 21600" name="T57"/>
                <a:gd fmla="*/ 9283430 w 21600" name="T58"/>
                <a:gd fmla="*/ 13302444 h 21600" name="T59"/>
                <a:gd fmla="*/ 12552245 w 21600" name="T60"/>
                <a:gd fmla="*/ 19001575 h 21600" name="T61"/>
                <a:gd fmla="*/ 12552245 w 21600" name="T62"/>
                <a:gd fmla="*/ 42439564 h 21600" name="T63"/>
                <a:gd fmla="*/ 12552245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7" name="AutoShape 7"/>
            <p:cNvSpPr/>
            <p:nvPr/>
          </p:nvSpPr>
          <p:spPr bwMode="auto">
            <a:xfrm>
              <a:off x="4114881" y="1855736"/>
              <a:ext cx="295263" cy="723240"/>
            </a:xfrm>
            <a:custGeom>
              <a:gdLst>
                <a:gd fmla="*/ 8691604 w 21600" name="T0"/>
                <a:gd fmla="*/ 6018194 h 21600" name="T1"/>
                <a:gd fmla="*/ 7912825 w 21600" name="T2"/>
                <a:gd fmla="*/ 10766874 h 21600" name="T3"/>
                <a:gd fmla="*/ 6096775 w 21600" name="T4"/>
                <a:gd fmla="*/ 12667717 h 21600" name="T5"/>
                <a:gd fmla="*/ 4280748 w 21600" name="T6"/>
                <a:gd fmla="*/ 10766874 h 21600" name="T7"/>
                <a:gd fmla="*/ 3632053 w 21600" name="T8"/>
                <a:gd fmla="*/ 6018194 h 21600" name="T9"/>
                <a:gd fmla="*/ 4280748 w 21600" name="T10"/>
                <a:gd fmla="*/ 1900843 h 21600" name="T11"/>
                <a:gd fmla="*/ 6096775 w 21600" name="T12"/>
                <a:gd fmla="*/ 0 h 21600" name="T13"/>
                <a:gd fmla="*/ 7912825 w 21600" name="T14"/>
                <a:gd fmla="*/ 1900843 h 21600" name="T15"/>
                <a:gd fmla="*/ 8691604 w 21600" name="T16"/>
                <a:gd fmla="*/ 6018194 h 21600" name="T17"/>
                <a:gd fmla="*/ 12323657 w 21600" name="T18"/>
                <a:gd fmla="*/ 42439564 h 21600" name="T19"/>
                <a:gd fmla="*/ 11156326 w 21600" name="T20"/>
                <a:gd fmla="*/ 45290799 h 21600" name="T21"/>
                <a:gd fmla="*/ 9988445 w 21600" name="T22"/>
                <a:gd fmla="*/ 42439564 h 21600" name="T23"/>
                <a:gd fmla="*/ 9988445 w 21600" name="T24"/>
                <a:gd fmla="*/ 21852810 h 21600" name="T25"/>
                <a:gd fmla="*/ 9469809 w 21600" name="T26"/>
                <a:gd fmla="*/ 21852810 h 21600" name="T27"/>
                <a:gd fmla="*/ 9469809 w 21600" name="T28"/>
                <a:gd fmla="*/ 70945353 h 21600" name="T29"/>
                <a:gd fmla="*/ 8042908 w 21600" name="T30"/>
                <a:gd fmla="*/ 74112253 h 21600" name="T31"/>
                <a:gd fmla="*/ 6485901 w 21600" name="T32"/>
                <a:gd fmla="*/ 70945353 h 21600" name="T33"/>
                <a:gd fmla="*/ 6485901 w 21600" name="T34"/>
                <a:gd fmla="*/ 42123899 h 21600" name="T35"/>
                <a:gd fmla="*/ 5837755 w 21600" name="T36"/>
                <a:gd fmla="*/ 42123899 h 21600" name="T37"/>
                <a:gd fmla="*/ 5837755 w 21600" name="T38"/>
                <a:gd fmla="*/ 70945353 h 21600" name="T39"/>
                <a:gd fmla="*/ 4280748 w 21600" name="T40"/>
                <a:gd fmla="*/ 74112253 h 21600" name="T41"/>
                <a:gd fmla="*/ 2853848 w 21600" name="T42"/>
                <a:gd fmla="*/ 70945353 h 21600" name="T43"/>
                <a:gd fmla="*/ 2853848 w 21600" name="T44"/>
                <a:gd fmla="*/ 21852810 h 21600" name="T45"/>
                <a:gd fmla="*/ 2335212 w 21600" name="T46"/>
                <a:gd fmla="*/ 21852810 h 21600" name="T47"/>
                <a:gd fmla="*/ 2335212 w 21600" name="T48"/>
                <a:gd fmla="*/ 42439564 h 21600" name="T49"/>
                <a:gd fmla="*/ 1167331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113441 w 21600" name="T56"/>
                <a:gd fmla="*/ 13302444 h 21600" name="T57"/>
                <a:gd fmla="*/ 9210216 w 21600" name="T58"/>
                <a:gd fmla="*/ 13302444 h 21600" name="T59"/>
                <a:gd fmla="*/ 12323657 w 21600" name="T60"/>
                <a:gd fmla="*/ 19001575 h 21600" name="T61"/>
                <a:gd fmla="*/ 12323657 w 21600" name="T62"/>
                <a:gd fmla="*/ 42439564 h 21600" name="T63"/>
                <a:gd fmla="*/ 12323657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8" name="AutoShape 8"/>
            <p:cNvSpPr/>
            <p:nvPr/>
          </p:nvSpPr>
          <p:spPr bwMode="auto">
            <a:xfrm>
              <a:off x="5056230" y="1855736"/>
              <a:ext cx="298438" cy="723240"/>
            </a:xfrm>
            <a:custGeom>
              <a:gdLst>
                <a:gd fmla="*/ 8760416 w 21600" name="T0"/>
                <a:gd fmla="*/ 6018194 h 21600" name="T1"/>
                <a:gd fmla="*/ 8106648 w 21600" name="T2"/>
                <a:gd fmla="*/ 10766874 h 21600" name="T3"/>
                <a:gd fmla="*/ 6276122 w 21600" name="T4"/>
                <a:gd fmla="*/ 12667717 h 21600" name="T5"/>
                <a:gd fmla="*/ 4445597 w 21600" name="T6"/>
                <a:gd fmla="*/ 10766874 h 21600" name="T7"/>
                <a:gd fmla="*/ 3661075 w 21600" name="T8"/>
                <a:gd fmla="*/ 6018194 h 21600" name="T9"/>
                <a:gd fmla="*/ 4445597 w 21600" name="T10"/>
                <a:gd fmla="*/ 1900843 h 21600" name="T11"/>
                <a:gd fmla="*/ 6276122 w 21600" name="T12"/>
                <a:gd fmla="*/ 0 h 21600" name="T13"/>
                <a:gd fmla="*/ 8106648 w 21600" name="T14"/>
                <a:gd fmla="*/ 1900843 h 21600" name="T15"/>
                <a:gd fmla="*/ 8760416 w 21600" name="T16"/>
                <a:gd fmla="*/ 6018194 h 21600" name="T17"/>
                <a:gd fmla="*/ 12552245 w 21600" name="T18"/>
                <a:gd fmla="*/ 42439564 h 21600" name="T19"/>
                <a:gd fmla="*/ 11375463 w 21600" name="T20"/>
                <a:gd fmla="*/ 45290799 h 21600" name="T21"/>
                <a:gd fmla="*/ 10067951 w 21600" name="T22"/>
                <a:gd fmla="*/ 42439564 h 21600" name="T23"/>
                <a:gd fmla="*/ 10067951 w 21600" name="T24"/>
                <a:gd fmla="*/ 21852810 h 21600" name="T25"/>
                <a:gd fmla="*/ 9544937 w 21600" name="T26"/>
                <a:gd fmla="*/ 21852810 h 21600" name="T27"/>
                <a:gd fmla="*/ 9544937 w 21600" name="T28"/>
                <a:gd fmla="*/ 70945353 h 21600" name="T29"/>
                <a:gd fmla="*/ 8106648 w 21600" name="T30"/>
                <a:gd fmla="*/ 74112253 h 21600" name="T31"/>
                <a:gd fmla="*/ 6668383 w 21600" name="T32"/>
                <a:gd fmla="*/ 70945353 h 21600" name="T33"/>
                <a:gd fmla="*/ 6668383 w 21600" name="T34"/>
                <a:gd fmla="*/ 42123899 h 21600" name="T35"/>
                <a:gd fmla="*/ 5883862 w 21600" name="T36"/>
                <a:gd fmla="*/ 42123899 h 21600" name="T37"/>
                <a:gd fmla="*/ 5883862 w 21600" name="T38"/>
                <a:gd fmla="*/ 70945353 h 21600" name="T39"/>
                <a:gd fmla="*/ 4445597 w 21600" name="T40"/>
                <a:gd fmla="*/ 74112253 h 21600" name="T41"/>
                <a:gd fmla="*/ 3007308 w 21600" name="T42"/>
                <a:gd fmla="*/ 70945353 h 21600" name="T43"/>
                <a:gd fmla="*/ 3007308 w 21600" name="T44"/>
                <a:gd fmla="*/ 21852810 h 21600" name="T45"/>
                <a:gd fmla="*/ 2353540 w 21600" name="T46"/>
                <a:gd fmla="*/ 21852810 h 21600" name="T47"/>
                <a:gd fmla="*/ 2353540 w 21600" name="T48"/>
                <a:gd fmla="*/ 42439564 h 21600" name="T49"/>
                <a:gd fmla="*/ 1176782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68815 w 21600" name="T56"/>
                <a:gd fmla="*/ 13302444 h 21600" name="T57"/>
                <a:gd fmla="*/ 9283430 w 21600" name="T58"/>
                <a:gd fmla="*/ 13302444 h 21600" name="T59"/>
                <a:gd fmla="*/ 12552245 w 21600" name="T60"/>
                <a:gd fmla="*/ 19001575 h 21600" name="T61"/>
                <a:gd fmla="*/ 12552245 w 21600" name="T62"/>
                <a:gd fmla="*/ 42439564 h 21600" name="T63"/>
                <a:gd fmla="*/ 12552245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9" name="AutoShape 9"/>
            <p:cNvSpPr/>
            <p:nvPr/>
          </p:nvSpPr>
          <p:spPr bwMode="auto">
            <a:xfrm>
              <a:off x="3184645" y="1855736"/>
              <a:ext cx="292088" cy="723240"/>
            </a:xfrm>
            <a:custGeom>
              <a:gdLst>
                <a:gd fmla="*/ 8531889 w 21600" name="T0"/>
                <a:gd fmla="*/ 6018194 h 21600" name="T1"/>
                <a:gd fmla="*/ 7767422 w 21600" name="T2"/>
                <a:gd fmla="*/ 10766874 h 21600" name="T3"/>
                <a:gd fmla="*/ 5984771 w 21600" name="T4"/>
                <a:gd fmla="*/ 12667717 h 21600" name="T5"/>
                <a:gd fmla="*/ 4329794 w 21600" name="T6"/>
                <a:gd fmla="*/ 10766874 h 21600" name="T7"/>
                <a:gd fmla="*/ 3565327 w 21600" name="T8"/>
                <a:gd fmla="*/ 6018194 h 21600" name="T9"/>
                <a:gd fmla="*/ 4202095 w 21600" name="T10"/>
                <a:gd fmla="*/ 1900843 h 21600" name="T11"/>
                <a:gd fmla="*/ 5984771 w 21600" name="T12"/>
                <a:gd fmla="*/ 0 h 21600" name="T13"/>
                <a:gd fmla="*/ 7767422 w 21600" name="T14"/>
                <a:gd fmla="*/ 1900843 h 21600" name="T15"/>
                <a:gd fmla="*/ 8531889 w 21600" name="T16"/>
                <a:gd fmla="*/ 6018194 h 21600" name="T17"/>
                <a:gd fmla="*/ 12097217 w 21600" name="T18"/>
                <a:gd fmla="*/ 42439564 h 21600" name="T19"/>
                <a:gd fmla="*/ 10951333 w 21600" name="T20"/>
                <a:gd fmla="*/ 45290799 h 21600" name="T21"/>
                <a:gd fmla="*/ 9804904 w 21600" name="T22"/>
                <a:gd fmla="*/ 42439564 h 21600" name="T23"/>
                <a:gd fmla="*/ 9804904 w 21600" name="T24"/>
                <a:gd fmla="*/ 21852810 h 21600" name="T25"/>
                <a:gd fmla="*/ 9295812 w 21600" name="T26"/>
                <a:gd fmla="*/ 21852810 h 21600" name="T27"/>
                <a:gd fmla="*/ 9295812 w 21600" name="T28"/>
                <a:gd fmla="*/ 70945353 h 21600" name="T29"/>
                <a:gd fmla="*/ 7895122 w 21600" name="T30"/>
                <a:gd fmla="*/ 74112253 h 21600" name="T31"/>
                <a:gd fmla="*/ 6494407 w 21600" name="T32"/>
                <a:gd fmla="*/ 70945353 h 21600" name="T33"/>
                <a:gd fmla="*/ 6494407 w 21600" name="T34"/>
                <a:gd fmla="*/ 42123899 h 21600" name="T35"/>
                <a:gd fmla="*/ 5730485 w 21600" name="T36"/>
                <a:gd fmla="*/ 42123899 h 21600" name="T37"/>
                <a:gd fmla="*/ 5730485 w 21600" name="T38"/>
                <a:gd fmla="*/ 70945353 h 21600" name="T39"/>
                <a:gd fmla="*/ 4329794 w 21600" name="T40"/>
                <a:gd fmla="*/ 74112253 h 21600" name="T41"/>
                <a:gd fmla="*/ 2801405 w 21600" name="T42"/>
                <a:gd fmla="*/ 70945353 h 21600" name="T43"/>
                <a:gd fmla="*/ 2801405 w 21600" name="T44"/>
                <a:gd fmla="*/ 21852810 h 21600" name="T45"/>
                <a:gd fmla="*/ 2292312 w 21600" name="T46"/>
                <a:gd fmla="*/ 21852810 h 21600" name="T47"/>
                <a:gd fmla="*/ 2292312 w 21600" name="T48"/>
                <a:gd fmla="*/ 42439564 h 21600" name="T49"/>
                <a:gd fmla="*/ 1145884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183366 w 21600" name="T56"/>
                <a:gd fmla="*/ 13302444 h 21600" name="T57"/>
                <a:gd fmla="*/ 9040982 w 21600" name="T58"/>
                <a:gd fmla="*/ 13302444 h 21600" name="T59"/>
                <a:gd fmla="*/ 12097217 w 21600" name="T60"/>
                <a:gd fmla="*/ 19001575 h 21600" name="T61"/>
                <a:gd fmla="*/ 12097217 w 21600" name="T62"/>
                <a:gd fmla="*/ 42439564 h 21600" name="T63"/>
                <a:gd fmla="*/ 12097217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731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596" y="21323"/>
                    <a:pt x="11596" y="20677"/>
                  </a:cubicBezTo>
                  <a:cubicBezTo>
                    <a:pt x="11596" y="12277"/>
                    <a:pt x="11596" y="12277"/>
                    <a:pt x="11596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731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90" name="AutoShape 10"/>
            <p:cNvSpPr/>
            <p:nvPr/>
          </p:nvSpPr>
          <p:spPr bwMode="auto">
            <a:xfrm>
              <a:off x="2562821" y="1855438"/>
              <a:ext cx="297137" cy="724215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11" name="AutoShape 11"/>
            <p:cNvSpPr/>
            <p:nvPr/>
          </p:nvSpPr>
          <p:spPr bwMode="auto">
            <a:xfrm>
              <a:off x="5680091" y="1855736"/>
              <a:ext cx="296851" cy="723240"/>
            </a:xfrm>
            <a:custGeom>
              <a:gdLst>
                <a:gd fmla="*/ 8707111 w 21600" name="T0"/>
                <a:gd fmla="*/ 6018194 h 21600" name="T1"/>
                <a:gd fmla="*/ 7927360 w 21600" name="T2"/>
                <a:gd fmla="*/ 10766874 h 21600" name="T3"/>
                <a:gd fmla="*/ 6237936 w 21600" name="T4"/>
                <a:gd fmla="*/ 12667717 h 21600" name="T5"/>
                <a:gd fmla="*/ 4418541 w 21600" name="T6"/>
                <a:gd fmla="*/ 10766874 h 21600" name="T7"/>
                <a:gd fmla="*/ 3638790 w 21600" name="T8"/>
                <a:gd fmla="*/ 6018194 h 21600" name="T9"/>
                <a:gd fmla="*/ 4418541 w 21600" name="T10"/>
                <a:gd fmla="*/ 1900843 h 21600" name="T11"/>
                <a:gd fmla="*/ 6237936 w 21600" name="T12"/>
                <a:gd fmla="*/ 0 h 21600" name="T13"/>
                <a:gd fmla="*/ 7927360 w 21600" name="T14"/>
                <a:gd fmla="*/ 1900843 h 21600" name="T15"/>
                <a:gd fmla="*/ 8707111 w 21600" name="T16"/>
                <a:gd fmla="*/ 6018194 h 21600" name="T17"/>
                <a:gd fmla="*/ 12475848 w 21600" name="T18"/>
                <a:gd fmla="*/ 42439564 h 21600" name="T19"/>
                <a:gd fmla="*/ 11176287 w 21600" name="T20"/>
                <a:gd fmla="*/ 45290799 h 21600" name="T21"/>
                <a:gd fmla="*/ 10006672 w 21600" name="T22"/>
                <a:gd fmla="*/ 42439564 h 21600" name="T23"/>
                <a:gd fmla="*/ 10006672 w 21600" name="T24"/>
                <a:gd fmla="*/ 21852810 h 21600" name="T25"/>
                <a:gd fmla="*/ 9486838 w 21600" name="T26"/>
                <a:gd fmla="*/ 21852810 h 21600" name="T27"/>
                <a:gd fmla="*/ 9486838 w 21600" name="T28"/>
                <a:gd fmla="*/ 70945353 h 21600" name="T29"/>
                <a:gd fmla="*/ 8057307 w 21600" name="T30"/>
                <a:gd fmla="*/ 74112253 h 21600" name="T31"/>
                <a:gd fmla="*/ 6627799 w 21600" name="T32"/>
                <a:gd fmla="*/ 70945353 h 21600" name="T33"/>
                <a:gd fmla="*/ 6627799 w 21600" name="T34"/>
                <a:gd fmla="*/ 42123899 h 21600" name="T35"/>
                <a:gd fmla="*/ 5848048 w 21600" name="T36"/>
                <a:gd fmla="*/ 42123899 h 21600" name="T37"/>
                <a:gd fmla="*/ 5848048 w 21600" name="T38"/>
                <a:gd fmla="*/ 70945353 h 21600" name="T39"/>
                <a:gd fmla="*/ 4418541 w 21600" name="T40"/>
                <a:gd fmla="*/ 74112253 h 21600" name="T41"/>
                <a:gd fmla="*/ 2989009 w 21600" name="T42"/>
                <a:gd fmla="*/ 70945353 h 21600" name="T43"/>
                <a:gd fmla="*/ 2989009 w 21600" name="T44"/>
                <a:gd fmla="*/ 21852810 h 21600" name="T45"/>
                <a:gd fmla="*/ 2339229 w 21600" name="T46"/>
                <a:gd fmla="*/ 21852810 h 21600" name="T47"/>
                <a:gd fmla="*/ 2339229 w 21600" name="T48"/>
                <a:gd fmla="*/ 42439564 h 21600" name="T49"/>
                <a:gd fmla="*/ 1169614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48926 w 21600" name="T56"/>
                <a:gd fmla="*/ 13302444 h 21600" name="T57"/>
                <a:gd fmla="*/ 9226921 w 21600" name="T58"/>
                <a:gd fmla="*/ 13302444 h 21600" name="T59"/>
                <a:gd fmla="*/ 12475848 w 21600" name="T60"/>
                <a:gd fmla="*/ 19001575 h 21600" name="T61"/>
                <a:gd fmla="*/ 12475848 w 21600" name="T62"/>
                <a:gd fmla="*/ 42439564 h 21600" name="T63"/>
                <a:gd fmla="*/ 12475848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350" y="13200"/>
                  </a:cubicBezTo>
                  <a:cubicBezTo>
                    <a:pt x="18000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2" name="AutoShape 12"/>
            <p:cNvSpPr/>
            <p:nvPr/>
          </p:nvSpPr>
          <p:spPr bwMode="auto">
            <a:xfrm>
              <a:off x="3808507" y="1855736"/>
              <a:ext cx="295263" cy="723240"/>
            </a:xfrm>
            <a:custGeom>
              <a:gdLst>
                <a:gd fmla="*/ 8691644 w 21600" name="T0"/>
                <a:gd fmla="*/ 6018194 h 21600" name="T1"/>
                <a:gd fmla="*/ 7912841 w 21600" name="T2"/>
                <a:gd fmla="*/ 10766874 h 21600" name="T3"/>
                <a:gd fmla="*/ 6096811 w 21600" name="T4"/>
                <a:gd fmla="*/ 12667717 h 21600" name="T5"/>
                <a:gd fmla="*/ 4280781 w 21600" name="T6"/>
                <a:gd fmla="*/ 10766874 h 21600" name="T7"/>
                <a:gd fmla="*/ 3632060 w 21600" name="T8"/>
                <a:gd fmla="*/ 6018194 h 21600" name="T9"/>
                <a:gd fmla="*/ 4280781 w 21600" name="T10"/>
                <a:gd fmla="*/ 1900843 h 21600" name="T11"/>
                <a:gd fmla="*/ 6096811 w 21600" name="T12"/>
                <a:gd fmla="*/ 0 h 21600" name="T13"/>
                <a:gd fmla="*/ 7912841 w 21600" name="T14"/>
                <a:gd fmla="*/ 1900843 h 21600" name="T15"/>
                <a:gd fmla="*/ 8691644 w 21600" name="T16"/>
                <a:gd fmla="*/ 6018194 h 21600" name="T17"/>
                <a:gd fmla="*/ 12323705 w 21600" name="T18"/>
                <a:gd fmla="*/ 42439564 h 21600" name="T19"/>
                <a:gd fmla="*/ 11156371 w 21600" name="T20"/>
                <a:gd fmla="*/ 45290799 h 21600" name="T21"/>
                <a:gd fmla="*/ 9988488 w 21600" name="T22"/>
                <a:gd fmla="*/ 42439564 h 21600" name="T23"/>
                <a:gd fmla="*/ 9988488 w 21600" name="T24"/>
                <a:gd fmla="*/ 21852810 h 21600" name="T25"/>
                <a:gd fmla="*/ 9469851 w 21600" name="T26"/>
                <a:gd fmla="*/ 21852810 h 21600" name="T27"/>
                <a:gd fmla="*/ 9469851 w 21600" name="T28"/>
                <a:gd fmla="*/ 70945353 h 21600" name="T29"/>
                <a:gd fmla="*/ 8042924 w 21600" name="T30"/>
                <a:gd fmla="*/ 74112253 h 21600" name="T31"/>
                <a:gd fmla="*/ 6485914 w 21600" name="T32"/>
                <a:gd fmla="*/ 70945353 h 21600" name="T33"/>
                <a:gd fmla="*/ 6485914 w 21600" name="T34"/>
                <a:gd fmla="*/ 42123899 h 21600" name="T35"/>
                <a:gd fmla="*/ 5837791 w 21600" name="T36"/>
                <a:gd fmla="*/ 42123899 h 21600" name="T37"/>
                <a:gd fmla="*/ 5837791 w 21600" name="T38"/>
                <a:gd fmla="*/ 70945353 h 21600" name="T39"/>
                <a:gd fmla="*/ 4280781 w 21600" name="T40"/>
                <a:gd fmla="*/ 74112253 h 21600" name="T41"/>
                <a:gd fmla="*/ 2853854 w 21600" name="T42"/>
                <a:gd fmla="*/ 70945353 h 21600" name="T43"/>
                <a:gd fmla="*/ 2853854 w 21600" name="T44"/>
                <a:gd fmla="*/ 21852810 h 21600" name="T45"/>
                <a:gd fmla="*/ 2335217 w 21600" name="T46"/>
                <a:gd fmla="*/ 21852810 h 21600" name="T47"/>
                <a:gd fmla="*/ 2335217 w 21600" name="T48"/>
                <a:gd fmla="*/ 42439564 h 21600" name="T49"/>
                <a:gd fmla="*/ 1167334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42957 w 21600" name="T56"/>
                <a:gd fmla="*/ 13302444 h 21600" name="T57"/>
                <a:gd fmla="*/ 9210258 w 21600" name="T58"/>
                <a:gd fmla="*/ 13302444 h 21600" name="T59"/>
                <a:gd fmla="*/ 12323705 w 21600" name="T60"/>
                <a:gd fmla="*/ 19001575 h 21600" name="T61"/>
                <a:gd fmla="*/ 12323705 w 21600" name="T62"/>
                <a:gd fmla="*/ 42439564 h 21600" name="T63"/>
                <a:gd fmla="*/ 12323705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3" name="AutoShape 13"/>
            <p:cNvSpPr/>
            <p:nvPr/>
          </p:nvSpPr>
          <p:spPr bwMode="auto">
            <a:xfrm>
              <a:off x="4432368" y="1855736"/>
              <a:ext cx="295263" cy="723240"/>
            </a:xfrm>
            <a:custGeom>
              <a:gdLst>
                <a:gd fmla="*/ 8548045 w 21600" name="T0"/>
                <a:gd fmla="*/ 6018194 h 21600" name="T1"/>
                <a:gd fmla="*/ 7910132 w 21600" name="T2"/>
                <a:gd fmla="*/ 10766874 h 21600" name="T3"/>
                <a:gd fmla="*/ 6123980 w 21600" name="T4"/>
                <a:gd fmla="*/ 12667717 h 21600" name="T5"/>
                <a:gd fmla="*/ 4337828 w 21600" name="T6"/>
                <a:gd fmla="*/ 10766874 h 21600" name="T7"/>
                <a:gd fmla="*/ 3572327 w 21600" name="T8"/>
                <a:gd fmla="*/ 6018194 h 21600" name="T9"/>
                <a:gd fmla="*/ 4337828 w 21600" name="T10"/>
                <a:gd fmla="*/ 1900843 h 21600" name="T11"/>
                <a:gd fmla="*/ 6123980 w 21600" name="T12"/>
                <a:gd fmla="*/ 0 h 21600" name="T13"/>
                <a:gd fmla="*/ 7910132 w 21600" name="T14"/>
                <a:gd fmla="*/ 1900843 h 21600" name="T15"/>
                <a:gd fmla="*/ 8548045 w 21600" name="T16"/>
                <a:gd fmla="*/ 6018194 h 21600" name="T17"/>
                <a:gd fmla="*/ 12247959 w 21600" name="T18"/>
                <a:gd fmla="*/ 42439564 h 21600" name="T19"/>
                <a:gd fmla="*/ 11099721 w 21600" name="T20"/>
                <a:gd fmla="*/ 45290799 h 21600" name="T21"/>
                <a:gd fmla="*/ 9951458 w 21600" name="T22"/>
                <a:gd fmla="*/ 42439564 h 21600" name="T23"/>
                <a:gd fmla="*/ 9951458 w 21600" name="T24"/>
                <a:gd fmla="*/ 21852810 h 21600" name="T25"/>
                <a:gd fmla="*/ 9313545 w 21600" name="T26"/>
                <a:gd fmla="*/ 21852810 h 21600" name="T27"/>
                <a:gd fmla="*/ 9313545 w 21600" name="T28"/>
                <a:gd fmla="*/ 70945353 h 21600" name="T29"/>
                <a:gd fmla="*/ 7910132 w 21600" name="T30"/>
                <a:gd fmla="*/ 74112253 h 21600" name="T31"/>
                <a:gd fmla="*/ 6506718 w 21600" name="T32"/>
                <a:gd fmla="*/ 70945353 h 21600" name="T33"/>
                <a:gd fmla="*/ 6506718 w 21600" name="T34"/>
                <a:gd fmla="*/ 42123899 h 21600" name="T35"/>
                <a:gd fmla="*/ 5741241 w 21600" name="T36"/>
                <a:gd fmla="*/ 42123899 h 21600" name="T37"/>
                <a:gd fmla="*/ 5741241 w 21600" name="T38"/>
                <a:gd fmla="*/ 70945353 h 21600" name="T39"/>
                <a:gd fmla="*/ 4337828 w 21600" name="T40"/>
                <a:gd fmla="*/ 74112253 h 21600" name="T41"/>
                <a:gd fmla="*/ 2934414 w 21600" name="T42"/>
                <a:gd fmla="*/ 70945353 h 21600" name="T43"/>
                <a:gd fmla="*/ 2934414 w 21600" name="T44"/>
                <a:gd fmla="*/ 21852810 h 21600" name="T45"/>
                <a:gd fmla="*/ 2296501 w 21600" name="T46"/>
                <a:gd fmla="*/ 21852810 h 21600" name="T47"/>
                <a:gd fmla="*/ 2296501 w 21600" name="T48"/>
                <a:gd fmla="*/ 42439564 h 21600" name="T49"/>
                <a:gd fmla="*/ 1148239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189565 w 21600" name="T56"/>
                <a:gd fmla="*/ 13302444 h 21600" name="T57"/>
                <a:gd fmla="*/ 9058394 w 21600" name="T58"/>
                <a:gd fmla="*/ 13302444 h 21600" name="T59"/>
                <a:gd fmla="*/ 12247959 w 21600" name="T60"/>
                <a:gd fmla="*/ 19001575 h 21600" name="T61"/>
                <a:gd fmla="*/ 12247959 w 21600" name="T62"/>
                <a:gd fmla="*/ 42439564 h 21600" name="T63"/>
                <a:gd fmla="*/ 12247959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4" name="AutoShape 14"/>
            <p:cNvSpPr/>
            <p:nvPr/>
          </p:nvSpPr>
          <p:spPr bwMode="auto">
            <a:xfrm>
              <a:off x="6016627" y="1855736"/>
              <a:ext cx="295263" cy="723240"/>
            </a:xfrm>
            <a:custGeom>
              <a:gdLst>
                <a:gd fmla="*/ 8638223 w 21600" name="T0"/>
                <a:gd fmla="*/ 6018194 h 21600" name="T1"/>
                <a:gd fmla="*/ 7864221 w 21600" name="T2"/>
                <a:gd fmla="*/ 10766874 h 21600" name="T3"/>
                <a:gd fmla="*/ 6059329 w 21600" name="T4"/>
                <a:gd fmla="*/ 12667717 h 21600" name="T5"/>
                <a:gd fmla="*/ 4254460 w 21600" name="T6"/>
                <a:gd fmla="*/ 10766874 h 21600" name="T7"/>
                <a:gd fmla="*/ 3609737 w 21600" name="T8"/>
                <a:gd fmla="*/ 6018194 h 21600" name="T9"/>
                <a:gd fmla="*/ 4254460 w 21600" name="T10"/>
                <a:gd fmla="*/ 1900843 h 21600" name="T11"/>
                <a:gd fmla="*/ 6059329 w 21600" name="T12"/>
                <a:gd fmla="*/ 0 h 21600" name="T13"/>
                <a:gd fmla="*/ 7864221 w 21600" name="T14"/>
                <a:gd fmla="*/ 1900843 h 21600" name="T15"/>
                <a:gd fmla="*/ 8638223 w 21600" name="T16"/>
                <a:gd fmla="*/ 6018194 h 21600" name="T17"/>
                <a:gd fmla="*/ 12247959 w 21600" name="T18"/>
                <a:gd fmla="*/ 42439564 h 21600" name="T19"/>
                <a:gd fmla="*/ 11087814 w 21600" name="T20"/>
                <a:gd fmla="*/ 45290799 h 21600" name="T21"/>
                <a:gd fmla="*/ 9927074 w 21600" name="T22"/>
                <a:gd fmla="*/ 42439564 h 21600" name="T23"/>
                <a:gd fmla="*/ 9927074 w 21600" name="T24"/>
                <a:gd fmla="*/ 21852810 h 21600" name="T25"/>
                <a:gd fmla="*/ 9411653 w 21600" name="T26"/>
                <a:gd fmla="*/ 21852810 h 21600" name="T27"/>
                <a:gd fmla="*/ 9411653 w 21600" name="T28"/>
                <a:gd fmla="*/ 70945353 h 21600" name="T29"/>
                <a:gd fmla="*/ 7993499 w 21600" name="T30"/>
                <a:gd fmla="*/ 74112253 h 21600" name="T31"/>
                <a:gd fmla="*/ 6446068 w 21600" name="T32"/>
                <a:gd fmla="*/ 70945353 h 21600" name="T33"/>
                <a:gd fmla="*/ 6446068 w 21600" name="T34"/>
                <a:gd fmla="*/ 42123899 h 21600" name="T35"/>
                <a:gd fmla="*/ 5801916 w 21600" name="T36"/>
                <a:gd fmla="*/ 42123899 h 21600" name="T37"/>
                <a:gd fmla="*/ 5801916 w 21600" name="T38"/>
                <a:gd fmla="*/ 70945353 h 21600" name="T39"/>
                <a:gd fmla="*/ 4254460 w 21600" name="T40"/>
                <a:gd fmla="*/ 74112253 h 21600" name="T41"/>
                <a:gd fmla="*/ 2836307 w 21600" name="T42"/>
                <a:gd fmla="*/ 70945353 h 21600" name="T43"/>
                <a:gd fmla="*/ 2836307 w 21600" name="T44"/>
                <a:gd fmla="*/ 21852810 h 21600" name="T45"/>
                <a:gd fmla="*/ 2320885 w 21600" name="T46"/>
                <a:gd fmla="*/ 21852810 h 21600" name="T47"/>
                <a:gd fmla="*/ 2320885 w 21600" name="T48"/>
                <a:gd fmla="*/ 42439564 h 21600" name="T49"/>
                <a:gd fmla="*/ 1160145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094315 w 21600" name="T56"/>
                <a:gd fmla="*/ 13302444 h 21600" name="T57"/>
                <a:gd fmla="*/ 9153644 w 21600" name="T58"/>
                <a:gd fmla="*/ 13302444 h 21600" name="T59"/>
                <a:gd fmla="*/ 12247959 w 21600" name="T60"/>
                <a:gd fmla="*/ 19001575 h 21600" name="T61"/>
                <a:gd fmla="*/ 12247959 w 21600" name="T62"/>
                <a:gd fmla="*/ 42439564 h 21600" name="T63"/>
                <a:gd fmla="*/ 12247959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5" name="AutoShape 15"/>
            <p:cNvSpPr/>
            <p:nvPr/>
          </p:nvSpPr>
          <p:spPr bwMode="auto">
            <a:xfrm>
              <a:off x="6642075" y="1855736"/>
              <a:ext cx="293676" cy="723240"/>
            </a:xfrm>
            <a:custGeom>
              <a:gdLst>
                <a:gd fmla="*/ 8531889 w 21600" name="T0"/>
                <a:gd fmla="*/ 6018194 h 21600" name="T1"/>
                <a:gd fmla="*/ 7767422 w 21600" name="T2"/>
                <a:gd fmla="*/ 10766874 h 21600" name="T3"/>
                <a:gd fmla="*/ 5984771 w 21600" name="T4"/>
                <a:gd fmla="*/ 12667717 h 21600" name="T5"/>
                <a:gd fmla="*/ 4202095 w 21600" name="T6"/>
                <a:gd fmla="*/ 10766874 h 21600" name="T7"/>
                <a:gd fmla="*/ 3438196 w 21600" name="T8"/>
                <a:gd fmla="*/ 6018194 h 21600" name="T9"/>
                <a:gd fmla="*/ 4202095 w 21600" name="T10"/>
                <a:gd fmla="*/ 1900843 h 21600" name="T11"/>
                <a:gd fmla="*/ 5984771 w 21600" name="T12"/>
                <a:gd fmla="*/ 0 h 21600" name="T13"/>
                <a:gd fmla="*/ 7767422 w 21600" name="T14"/>
                <a:gd fmla="*/ 1900843 h 21600" name="T15"/>
                <a:gd fmla="*/ 8531889 w 21600" name="T16"/>
                <a:gd fmla="*/ 6018194 h 21600" name="T17"/>
                <a:gd fmla="*/ 12097217 w 21600" name="T18"/>
                <a:gd fmla="*/ 42439564 h 21600" name="T19"/>
                <a:gd fmla="*/ 10951333 w 21600" name="T20"/>
                <a:gd fmla="*/ 45290799 h 21600" name="T21"/>
                <a:gd fmla="*/ 9804904 w 21600" name="T22"/>
                <a:gd fmla="*/ 42439564 h 21600" name="T23"/>
                <a:gd fmla="*/ 9804904 w 21600" name="T24"/>
                <a:gd fmla="*/ 21852810 h 21600" name="T25"/>
                <a:gd fmla="*/ 9295812 w 21600" name="T26"/>
                <a:gd fmla="*/ 21852810 h 21600" name="T27"/>
                <a:gd fmla="*/ 9295812 w 21600" name="T28"/>
                <a:gd fmla="*/ 70945353 h 21600" name="T29"/>
                <a:gd fmla="*/ 7767422 w 21600" name="T30"/>
                <a:gd fmla="*/ 74112253 h 21600" name="T31"/>
                <a:gd fmla="*/ 6366732 w 21600" name="T32"/>
                <a:gd fmla="*/ 70945353 h 21600" name="T33"/>
                <a:gd fmla="*/ 6366732 w 21600" name="T34"/>
                <a:gd fmla="*/ 42123899 h 21600" name="T35"/>
                <a:gd fmla="*/ 5730485 w 21600" name="T36"/>
                <a:gd fmla="*/ 42123899 h 21600" name="T37"/>
                <a:gd fmla="*/ 5730485 w 21600" name="T38"/>
                <a:gd fmla="*/ 70945353 h 21600" name="T39"/>
                <a:gd fmla="*/ 4202095 w 21600" name="T40"/>
                <a:gd fmla="*/ 74112253 h 21600" name="T41"/>
                <a:gd fmla="*/ 2801405 w 21600" name="T42"/>
                <a:gd fmla="*/ 70945353 h 21600" name="T43"/>
                <a:gd fmla="*/ 2801405 w 21600" name="T44"/>
                <a:gd fmla="*/ 21852810 h 21600" name="T45"/>
                <a:gd fmla="*/ 2292312 w 21600" name="T46"/>
                <a:gd fmla="*/ 21852810 h 21600" name="T47"/>
                <a:gd fmla="*/ 2292312 w 21600" name="T48"/>
                <a:gd fmla="*/ 42439564 h 21600" name="T49"/>
                <a:gd fmla="*/ 1145884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056235 w 21600" name="T56"/>
                <a:gd fmla="*/ 13302444 h 21600" name="T57"/>
                <a:gd fmla="*/ 9040982 w 21600" name="T58"/>
                <a:gd fmla="*/ 13302444 h 21600" name="T59"/>
                <a:gd fmla="*/ 12097217 w 21600" name="T60"/>
                <a:gd fmla="*/ 19001575 h 21600" name="T61"/>
                <a:gd fmla="*/ 12097217 w 21600" name="T62"/>
                <a:gd fmla="*/ 42439564 h 21600" name="T63"/>
                <a:gd fmla="*/ 12097217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6" name="AutoShape 16"/>
            <p:cNvSpPr/>
            <p:nvPr/>
          </p:nvSpPr>
          <p:spPr bwMode="auto">
            <a:xfrm>
              <a:off x="6332526" y="1855736"/>
              <a:ext cx="296850" cy="723240"/>
            </a:xfrm>
            <a:custGeom>
              <a:gdLst>
                <a:gd fmla="*/ 8707070 w 21600" name="T0"/>
                <a:gd fmla="*/ 6018194 h 21600" name="T1"/>
                <a:gd fmla="*/ 8057291 w 21600" name="T2"/>
                <a:gd fmla="*/ 10766874 h 21600" name="T3"/>
                <a:gd fmla="*/ 6237900 w 21600" name="T4"/>
                <a:gd fmla="*/ 12667717 h 21600" name="T5"/>
                <a:gd fmla="*/ 4418508 w 21600" name="T6"/>
                <a:gd fmla="*/ 10766874 h 21600" name="T7"/>
                <a:gd fmla="*/ 3638783 w 21600" name="T8"/>
                <a:gd fmla="*/ 6018194 h 21600" name="T9"/>
                <a:gd fmla="*/ 4418508 w 21600" name="T10"/>
                <a:gd fmla="*/ 1900843 h 21600" name="T11"/>
                <a:gd fmla="*/ 6237900 w 21600" name="T12"/>
                <a:gd fmla="*/ 0 h 21600" name="T13"/>
                <a:gd fmla="*/ 8057291 w 21600" name="T14"/>
                <a:gd fmla="*/ 1900843 h 21600" name="T15"/>
                <a:gd fmla="*/ 8707070 w 21600" name="T16"/>
                <a:gd fmla="*/ 6018194 h 21600" name="T17"/>
                <a:gd fmla="*/ 12475799 w 21600" name="T18"/>
                <a:gd fmla="*/ 42439564 h 21600" name="T19"/>
                <a:gd fmla="*/ 11306187 w 21600" name="T20"/>
                <a:gd fmla="*/ 45290799 h 21600" name="T21"/>
                <a:gd fmla="*/ 10136599 w 21600" name="T22"/>
                <a:gd fmla="*/ 42439564 h 21600" name="T23"/>
                <a:gd fmla="*/ 10136599 w 21600" name="T24"/>
                <a:gd fmla="*/ 21852810 h 21600" name="T25"/>
                <a:gd fmla="*/ 9486796 w 21600" name="T26"/>
                <a:gd fmla="*/ 21852810 h 21600" name="T27"/>
                <a:gd fmla="*/ 9486796 w 21600" name="T28"/>
                <a:gd fmla="*/ 70945353 h 21600" name="T29"/>
                <a:gd fmla="*/ 8057291 w 21600" name="T30"/>
                <a:gd fmla="*/ 74112253 h 21600" name="T31"/>
                <a:gd fmla="*/ 6627762 w 21600" name="T32"/>
                <a:gd fmla="*/ 70945353 h 21600" name="T33"/>
                <a:gd fmla="*/ 6627762 w 21600" name="T34"/>
                <a:gd fmla="*/ 42123899 h 21600" name="T35"/>
                <a:gd fmla="*/ 5848037 w 21600" name="T36"/>
                <a:gd fmla="*/ 42123899 h 21600" name="T37"/>
                <a:gd fmla="*/ 5848037 w 21600" name="T38"/>
                <a:gd fmla="*/ 70945353 h 21600" name="T39"/>
                <a:gd fmla="*/ 4418508 w 21600" name="T40"/>
                <a:gd fmla="*/ 74112253 h 21600" name="T41"/>
                <a:gd fmla="*/ 2989004 w 21600" name="T42"/>
                <a:gd fmla="*/ 70945353 h 21600" name="T43"/>
                <a:gd fmla="*/ 2989004 w 21600" name="T44"/>
                <a:gd fmla="*/ 21852810 h 21600" name="T45"/>
                <a:gd fmla="*/ 2339224 w 21600" name="T46"/>
                <a:gd fmla="*/ 21852810 h 21600" name="T47"/>
                <a:gd fmla="*/ 2339224 w 21600" name="T48"/>
                <a:gd fmla="*/ 42439564 h 21600" name="T49"/>
                <a:gd fmla="*/ 1169612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48896 w 21600" name="T56"/>
                <a:gd fmla="*/ 13302444 h 21600" name="T57"/>
                <a:gd fmla="*/ 9226903 w 21600" name="T58"/>
                <a:gd fmla="*/ 13302444 h 21600" name="T59"/>
                <a:gd fmla="*/ 12475799 w 21600" name="T60"/>
                <a:gd fmla="*/ 19001575 h 21600" name="T61"/>
                <a:gd fmla="*/ 12475799 w 21600" name="T62"/>
                <a:gd fmla="*/ 42439564 h 21600" name="T63"/>
                <a:gd fmla="*/ 12475799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7" name="AutoShape 17"/>
            <p:cNvSpPr/>
            <p:nvPr/>
          </p:nvSpPr>
          <p:spPr bwMode="auto">
            <a:xfrm>
              <a:off x="6957975" y="1855736"/>
              <a:ext cx="296850" cy="723240"/>
            </a:xfrm>
            <a:custGeom>
              <a:gdLst>
                <a:gd fmla="*/ 8707111 w 21600" name="T0"/>
                <a:gd fmla="*/ 6018194 h 21600" name="T1"/>
                <a:gd fmla="*/ 7927360 w 21600" name="T2"/>
                <a:gd fmla="*/ 10766874 h 21600" name="T3"/>
                <a:gd fmla="*/ 6237936 w 21600" name="T4"/>
                <a:gd fmla="*/ 12667717 h 21600" name="T5"/>
                <a:gd fmla="*/ 4418541 w 21600" name="T6"/>
                <a:gd fmla="*/ 10766874 h 21600" name="T7"/>
                <a:gd fmla="*/ 3638790 w 21600" name="T8"/>
                <a:gd fmla="*/ 6018194 h 21600" name="T9"/>
                <a:gd fmla="*/ 4418541 w 21600" name="T10"/>
                <a:gd fmla="*/ 1900843 h 21600" name="T11"/>
                <a:gd fmla="*/ 6237936 w 21600" name="T12"/>
                <a:gd fmla="*/ 0 h 21600" name="T13"/>
                <a:gd fmla="*/ 7927360 w 21600" name="T14"/>
                <a:gd fmla="*/ 1900843 h 21600" name="T15"/>
                <a:gd fmla="*/ 8707111 w 21600" name="T16"/>
                <a:gd fmla="*/ 6018194 h 21600" name="T17"/>
                <a:gd fmla="*/ 12475848 w 21600" name="T18"/>
                <a:gd fmla="*/ 42439564 h 21600" name="T19"/>
                <a:gd fmla="*/ 11306233 w 21600" name="T20"/>
                <a:gd fmla="*/ 45290799 h 21600" name="T21"/>
                <a:gd fmla="*/ 10006672 w 21600" name="T22"/>
                <a:gd fmla="*/ 42439564 h 21600" name="T23"/>
                <a:gd fmla="*/ 10006672 w 21600" name="T24"/>
                <a:gd fmla="*/ 21852810 h 21600" name="T25"/>
                <a:gd fmla="*/ 9486838 w 21600" name="T26"/>
                <a:gd fmla="*/ 21852810 h 21600" name="T27"/>
                <a:gd fmla="*/ 9486838 w 21600" name="T28"/>
                <a:gd fmla="*/ 70945353 h 21600" name="T29"/>
                <a:gd fmla="*/ 8057307 w 21600" name="T30"/>
                <a:gd fmla="*/ 74112253 h 21600" name="T31"/>
                <a:gd fmla="*/ 6627799 w 21600" name="T32"/>
                <a:gd fmla="*/ 70945353 h 21600" name="T33"/>
                <a:gd fmla="*/ 6627799 w 21600" name="T34"/>
                <a:gd fmla="*/ 42123899 h 21600" name="T35"/>
                <a:gd fmla="*/ 5848048 w 21600" name="T36"/>
                <a:gd fmla="*/ 42123899 h 21600" name="T37"/>
                <a:gd fmla="*/ 5848048 w 21600" name="T38"/>
                <a:gd fmla="*/ 70945353 h 21600" name="T39"/>
                <a:gd fmla="*/ 4418541 w 21600" name="T40"/>
                <a:gd fmla="*/ 74112253 h 21600" name="T41"/>
                <a:gd fmla="*/ 2989009 w 21600" name="T42"/>
                <a:gd fmla="*/ 70945353 h 21600" name="T43"/>
                <a:gd fmla="*/ 2989009 w 21600" name="T44"/>
                <a:gd fmla="*/ 21852810 h 21600" name="T45"/>
                <a:gd fmla="*/ 2339229 w 21600" name="T46"/>
                <a:gd fmla="*/ 21852810 h 21600" name="T47"/>
                <a:gd fmla="*/ 2339229 w 21600" name="T48"/>
                <a:gd fmla="*/ 42439564 h 21600" name="T49"/>
                <a:gd fmla="*/ 1169614 w 21600" name="T50"/>
                <a:gd fmla="*/ 45290799 h 21600" name="T51"/>
                <a:gd fmla="*/ 0 w 21600" name="T52"/>
                <a:gd fmla="*/ 42439564 h 21600" name="T53"/>
                <a:gd fmla="*/ 0 w 21600" name="T54"/>
                <a:gd fmla="*/ 19001575 h 21600" name="T55"/>
                <a:gd fmla="*/ 3248926 w 21600" name="T56"/>
                <a:gd fmla="*/ 13302444 h 21600" name="T57"/>
                <a:gd fmla="*/ 9226921 w 21600" name="T58"/>
                <a:gd fmla="*/ 13302444 h 21600" name="T59"/>
                <a:gd fmla="*/ 12475848 w 21600" name="T60"/>
                <a:gd fmla="*/ 19001575 h 21600" name="T61"/>
                <a:gd fmla="*/ 12475848 w 21600" name="T62"/>
                <a:gd fmla="*/ 42439564 h 21600" name="T63"/>
                <a:gd fmla="*/ 12475848 w 21600" name="T64"/>
                <a:gd fmla="*/ 42439564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98" name="AutoShape 53"/>
            <p:cNvSpPr/>
            <p:nvPr/>
          </p:nvSpPr>
          <p:spPr bwMode="auto">
            <a:xfrm>
              <a:off x="1122569" y="1795466"/>
              <a:ext cx="872329" cy="872329"/>
            </a:xfrm>
            <a:custGeom>
              <a:gdLst>
                <a:gd fmla="*/ 2147483647 w 19679" name="T0"/>
                <a:gd fmla="*/ 2147483647 h 19679" name="T1"/>
                <a:gd fmla="*/ 2147483647 w 19679" name="T2"/>
                <a:gd fmla="*/ 2147483647 h 19679" name="T3"/>
                <a:gd fmla="*/ 2147483647 w 19679" name="T4"/>
                <a:gd fmla="*/ 2147483647 h 19679" name="T5"/>
                <a:gd fmla="*/ 2147483647 w 19679" name="T6"/>
                <a:gd fmla="*/ 2147483647 h 19679" name="T7"/>
                <a:gd fmla="*/ 2147483647 w 19679" name="T8"/>
                <a:gd fmla="*/ 2147483647 h 19679" name="T9"/>
                <a:gd fmla="*/ 2147483647 w 19679" name="T10"/>
                <a:gd fmla="*/ 2147483647 h 19679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rgbClr val="119F33"/>
            </a:solidFill>
            <a:ln cap="flat" w="50800">
              <a:noFill/>
              <a:prstDash val="solid"/>
              <a:bevel/>
              <a:headEnd len="med" type="none" w="med"/>
              <a:tailEnd len="med" type="none" w="med"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44099" name="Rectangle 59"/>
            <p:cNvSpPr/>
            <p:nvPr/>
          </p:nvSpPr>
          <p:spPr bwMode="auto">
            <a:xfrm>
              <a:off x="1284561" y="2060183"/>
              <a:ext cx="651190" cy="363470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bIns="0" lIns="0" rIns="0" tIns="0"/>
            <a:lstStyle/>
            <a:p>
              <a:pPr algn="ctr">
                <a:spcBef>
                  <a:spcPts val="638"/>
                </a:spcBef>
              </a:pPr>
              <a:r>
                <a:rPr altLang="zh-CN" b="1" lang="en-US" sz="1500">
                  <a:solidFill>
                    <a:srgbClr val="FFFFFF"/>
                  </a:solidFill>
                  <a:cs charset="0" panose="020b0604020202020204" pitchFamily="34" typeface="Arial"/>
                  <a:sym charset="0" panose="020b0604020202020204" pitchFamily="34" typeface="Arial"/>
                </a:rPr>
                <a:t>40%</a:t>
              </a:r>
            </a:p>
          </p:txBody>
        </p:sp>
        <p:sp>
          <p:nvSpPr>
            <p:cNvPr id="44100" name="TextBox 13"/>
            <p:cNvSpPr txBox="1">
              <a:spLocks noChangeArrowheads="1"/>
            </p:cNvSpPr>
            <p:nvPr/>
          </p:nvSpPr>
          <p:spPr bwMode="auto">
            <a:xfrm>
              <a:off x="7815384" y="1869973"/>
              <a:ext cx="2235767" cy="24361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b="1" lang="zh-CN" sz="12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4101" name="TextBox 13"/>
            <p:cNvSpPr txBox="1">
              <a:spLocks noChangeArrowheads="1"/>
            </p:cNvSpPr>
            <p:nvPr/>
          </p:nvSpPr>
          <p:spPr bwMode="auto">
            <a:xfrm>
              <a:off x="7820056" y="2197273"/>
              <a:ext cx="3139839" cy="36542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10" name="组合 62"/>
          <p:cNvGrpSpPr/>
          <p:nvPr/>
        </p:nvGrpSpPr>
        <p:grpSpPr>
          <a:xfrm>
            <a:off x="841773" y="2393157"/>
            <a:ext cx="7374731" cy="654844"/>
            <a:chOff x="1122569" y="3191192"/>
            <a:chExt cx="9832654" cy="872329"/>
          </a:xfrm>
        </p:grpSpPr>
        <p:sp>
          <p:nvSpPr>
            <p:cNvPr id="18" name="AutoShape 18"/>
            <p:cNvSpPr/>
            <p:nvPr/>
          </p:nvSpPr>
          <p:spPr bwMode="auto">
            <a:xfrm>
              <a:off x="4740363" y="3253049"/>
              <a:ext cx="293678" cy="723240"/>
            </a:xfrm>
            <a:custGeom>
              <a:gdLst>
                <a:gd fmla="*/ 8584982 w 21600" name="T0"/>
                <a:gd fmla="*/ 6003098 h 21600" name="T1"/>
                <a:gd fmla="*/ 7815766 w 21600" name="T2"/>
                <a:gd fmla="*/ 10739855 h 21600" name="T3"/>
                <a:gd fmla="*/ 6021998 w 21600" name="T4"/>
                <a:gd fmla="*/ 12635973 h 21600" name="T5"/>
                <a:gd fmla="*/ 4228253 w 21600" name="T6"/>
                <a:gd fmla="*/ 10739855 h 21600" name="T7"/>
                <a:gd fmla="*/ 3587513 w 21600" name="T8"/>
                <a:gd fmla="*/ 6003098 h 21600" name="T9"/>
                <a:gd fmla="*/ 4228253 w 21600" name="T10"/>
                <a:gd fmla="*/ 1896060 h 21600" name="T11"/>
                <a:gd fmla="*/ 6021998 w 21600" name="T12"/>
                <a:gd fmla="*/ 0 h 21600" name="T13"/>
                <a:gd fmla="*/ 7815766 w 21600" name="T14"/>
                <a:gd fmla="*/ 1896060 h 21600" name="T15"/>
                <a:gd fmla="*/ 8584982 w 21600" name="T16"/>
                <a:gd fmla="*/ 6003098 h 21600" name="T17"/>
                <a:gd fmla="*/ 12172495 w 21600" name="T18"/>
                <a:gd fmla="*/ 42333153 h 21600" name="T19"/>
                <a:gd fmla="*/ 11019491 w 21600" name="T20"/>
                <a:gd fmla="*/ 45177301 h 21600" name="T21"/>
                <a:gd fmla="*/ 9865916 w 21600" name="T22"/>
                <a:gd fmla="*/ 42333153 h 21600" name="T23"/>
                <a:gd fmla="*/ 9865916 w 21600" name="T24"/>
                <a:gd fmla="*/ 21798021 h 21600" name="T25"/>
                <a:gd fmla="*/ 9353652 w 21600" name="T26"/>
                <a:gd fmla="*/ 21798021 h 21600" name="T27"/>
                <a:gd fmla="*/ 9353652 w 21600" name="T28"/>
                <a:gd fmla="*/ 70767442 h 21600" name="T29"/>
                <a:gd fmla="*/ 7815766 w 21600" name="T30"/>
                <a:gd fmla="*/ 73926450 h 21600" name="T31"/>
                <a:gd fmla="*/ 6406333 w 21600" name="T32"/>
                <a:gd fmla="*/ 70767442 h 21600" name="T33"/>
                <a:gd fmla="*/ 6406333 w 21600" name="T34"/>
                <a:gd fmla="*/ 42018293 h 21600" name="T35"/>
                <a:gd fmla="*/ 5766162 w 21600" name="T36"/>
                <a:gd fmla="*/ 42018293 h 21600" name="T37"/>
                <a:gd fmla="*/ 5766162 w 21600" name="T38"/>
                <a:gd fmla="*/ 70767442 h 21600" name="T39"/>
                <a:gd fmla="*/ 4228253 w 21600" name="T40"/>
                <a:gd fmla="*/ 73926450 h 21600" name="T41"/>
                <a:gd fmla="*/ 2818843 w 21600" name="T42"/>
                <a:gd fmla="*/ 70767442 h 21600" name="T43"/>
                <a:gd fmla="*/ 2818843 w 21600" name="T44"/>
                <a:gd fmla="*/ 21798021 h 21600" name="T45"/>
                <a:gd fmla="*/ 2306579 w 21600" name="T46"/>
                <a:gd fmla="*/ 21798021 h 21600" name="T47"/>
                <a:gd fmla="*/ 2306579 w 21600" name="T48"/>
                <a:gd fmla="*/ 42333153 h 21600" name="T49"/>
                <a:gd fmla="*/ 1153005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75249 w 21600" name="T56"/>
                <a:gd fmla="*/ 13269086 h 21600" name="T57"/>
                <a:gd fmla="*/ 9097246 w 21600" name="T58"/>
                <a:gd fmla="*/ 13269086 h 21600" name="T59"/>
                <a:gd fmla="*/ 12172495 w 21600" name="T60"/>
                <a:gd fmla="*/ 18953931 h 21600" name="T61"/>
                <a:gd fmla="*/ 12172495 w 21600" name="T62"/>
                <a:gd fmla="*/ 42333153 h 21600" name="T63"/>
                <a:gd fmla="*/ 1217249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19" name="AutoShape 19"/>
            <p:cNvSpPr/>
            <p:nvPr/>
          </p:nvSpPr>
          <p:spPr bwMode="auto">
            <a:xfrm>
              <a:off x="2867174" y="3253049"/>
              <a:ext cx="293678" cy="723240"/>
            </a:xfrm>
            <a:custGeom>
              <a:gdLst>
                <a:gd fmla="*/ 8675632 w 21600" name="T0"/>
                <a:gd fmla="*/ 6003098 h 21600" name="T1"/>
                <a:gd fmla="*/ 7910132 w 21600" name="T2"/>
                <a:gd fmla="*/ 10739855 h 21600" name="T3"/>
                <a:gd fmla="*/ 6123980 w 21600" name="T4"/>
                <a:gd fmla="*/ 12635973 h 21600" name="T5"/>
                <a:gd fmla="*/ 4337828 w 21600" name="T6"/>
                <a:gd fmla="*/ 10739855 h 21600" name="T7"/>
                <a:gd fmla="*/ 3572327 w 21600" name="T8"/>
                <a:gd fmla="*/ 6003098 h 21600" name="T9"/>
                <a:gd fmla="*/ 4337828 w 21600" name="T10"/>
                <a:gd fmla="*/ 1896060 h 21600" name="T11"/>
                <a:gd fmla="*/ 6123980 w 21600" name="T12"/>
                <a:gd fmla="*/ 0 h 21600" name="T13"/>
                <a:gd fmla="*/ 7910132 w 21600" name="T14"/>
                <a:gd fmla="*/ 1896060 h 21600" name="T15"/>
                <a:gd fmla="*/ 8675632 w 21600" name="T16"/>
                <a:gd fmla="*/ 6003098 h 21600" name="T17"/>
                <a:gd fmla="*/ 12247959 w 21600" name="T18"/>
                <a:gd fmla="*/ 42333153 h 21600" name="T19"/>
                <a:gd fmla="*/ 11099721 w 21600" name="T20"/>
                <a:gd fmla="*/ 45177301 h 21600" name="T21"/>
                <a:gd fmla="*/ 9951458 w 21600" name="T22"/>
                <a:gd fmla="*/ 42333153 h 21600" name="T23"/>
                <a:gd fmla="*/ 9951458 w 21600" name="T24"/>
                <a:gd fmla="*/ 21798021 h 21600" name="T25"/>
                <a:gd fmla="*/ 9313545 w 21600" name="T26"/>
                <a:gd fmla="*/ 21798021 h 21600" name="T27"/>
                <a:gd fmla="*/ 9313545 w 21600" name="T28"/>
                <a:gd fmla="*/ 70767442 h 21600" name="T29"/>
                <a:gd fmla="*/ 7910132 w 21600" name="T30"/>
                <a:gd fmla="*/ 73926450 h 21600" name="T31"/>
                <a:gd fmla="*/ 6506718 w 21600" name="T32"/>
                <a:gd fmla="*/ 70767442 h 21600" name="T33"/>
                <a:gd fmla="*/ 6506718 w 21600" name="T34"/>
                <a:gd fmla="*/ 42018293 h 21600" name="T35"/>
                <a:gd fmla="*/ 5741241 w 21600" name="T36"/>
                <a:gd fmla="*/ 42018293 h 21600" name="T37"/>
                <a:gd fmla="*/ 5741241 w 21600" name="T38"/>
                <a:gd fmla="*/ 70767442 h 21600" name="T39"/>
                <a:gd fmla="*/ 4337828 w 21600" name="T40"/>
                <a:gd fmla="*/ 73926450 h 21600" name="T41"/>
                <a:gd fmla="*/ 2934414 w 21600" name="T42"/>
                <a:gd fmla="*/ 70767442 h 21600" name="T43"/>
                <a:gd fmla="*/ 2934414 w 21600" name="T44"/>
                <a:gd fmla="*/ 21798021 h 21600" name="T45"/>
                <a:gd fmla="*/ 2424065 w 21600" name="T46"/>
                <a:gd fmla="*/ 21798021 h 21600" name="T47"/>
                <a:gd fmla="*/ 2424065 w 21600" name="T48"/>
                <a:gd fmla="*/ 42333153 h 21600" name="T49"/>
                <a:gd fmla="*/ 1148239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9565 w 21600" name="T56"/>
                <a:gd fmla="*/ 13269086 h 21600" name="T57"/>
                <a:gd fmla="*/ 905839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675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275" y="6369"/>
                    <a:pt x="4275" y="6369"/>
                    <a:pt x="4275" y="6369"/>
                  </a:cubicBezTo>
                  <a:cubicBezTo>
                    <a:pt x="4275" y="12369"/>
                    <a:pt x="4275" y="12369"/>
                    <a:pt x="4275" y="12369"/>
                  </a:cubicBezTo>
                  <a:cubicBezTo>
                    <a:pt x="4275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64" name="AutoShape 20"/>
            <p:cNvSpPr/>
            <p:nvPr/>
          </p:nvSpPr>
          <p:spPr bwMode="auto">
            <a:xfrm>
              <a:off x="2247509" y="3252982"/>
              <a:ext cx="292594" cy="723306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21" name="AutoShape 21"/>
            <p:cNvSpPr/>
            <p:nvPr/>
          </p:nvSpPr>
          <p:spPr bwMode="auto">
            <a:xfrm>
              <a:off x="5365817" y="3253049"/>
              <a:ext cx="295265" cy="723240"/>
            </a:xfrm>
            <a:custGeom>
              <a:gdLst>
                <a:gd fmla="*/ 8691604 w 21600" name="T0"/>
                <a:gd fmla="*/ 6003098 h 21600" name="T1"/>
                <a:gd fmla="*/ 7912825 w 21600" name="T2"/>
                <a:gd fmla="*/ 10739855 h 21600" name="T3"/>
                <a:gd fmla="*/ 6096775 w 21600" name="T4"/>
                <a:gd fmla="*/ 12635973 h 21600" name="T5"/>
                <a:gd fmla="*/ 4280748 w 21600" name="T6"/>
                <a:gd fmla="*/ 10739855 h 21600" name="T7"/>
                <a:gd fmla="*/ 3502543 w 21600" name="T8"/>
                <a:gd fmla="*/ 6003098 h 21600" name="T9"/>
                <a:gd fmla="*/ 4280748 w 21600" name="T10"/>
                <a:gd fmla="*/ 1896060 h 21600" name="T11"/>
                <a:gd fmla="*/ 6096775 w 21600" name="T12"/>
                <a:gd fmla="*/ 0 h 21600" name="T13"/>
                <a:gd fmla="*/ 7912825 w 21600" name="T14"/>
                <a:gd fmla="*/ 1896060 h 21600" name="T15"/>
                <a:gd fmla="*/ 8691604 w 21600" name="T16"/>
                <a:gd fmla="*/ 6003098 h 21600" name="T17"/>
                <a:gd fmla="*/ 12323657 w 21600" name="T18"/>
                <a:gd fmla="*/ 42333153 h 21600" name="T19"/>
                <a:gd fmla="*/ 11156326 w 21600" name="T20"/>
                <a:gd fmla="*/ 45177301 h 21600" name="T21"/>
                <a:gd fmla="*/ 9988445 w 21600" name="T22"/>
                <a:gd fmla="*/ 42333153 h 21600" name="T23"/>
                <a:gd fmla="*/ 9988445 w 21600" name="T24"/>
                <a:gd fmla="*/ 21798021 h 21600" name="T25"/>
                <a:gd fmla="*/ 9469809 w 21600" name="T26"/>
                <a:gd fmla="*/ 21798021 h 21600" name="T27"/>
                <a:gd fmla="*/ 9469809 w 21600" name="T28"/>
                <a:gd fmla="*/ 70767442 h 21600" name="T29"/>
                <a:gd fmla="*/ 7912825 w 21600" name="T30"/>
                <a:gd fmla="*/ 73926450 h 21600" name="T31"/>
                <a:gd fmla="*/ 6485901 w 21600" name="T32"/>
                <a:gd fmla="*/ 70767442 h 21600" name="T33"/>
                <a:gd fmla="*/ 6485901 w 21600" name="T34"/>
                <a:gd fmla="*/ 42018293 h 21600" name="T35"/>
                <a:gd fmla="*/ 5707672 w 21600" name="T36"/>
                <a:gd fmla="*/ 42018293 h 21600" name="T37"/>
                <a:gd fmla="*/ 5707672 w 21600" name="T38"/>
                <a:gd fmla="*/ 70767442 h 21600" name="T39"/>
                <a:gd fmla="*/ 4280748 w 21600" name="T40"/>
                <a:gd fmla="*/ 73926450 h 21600" name="T41"/>
                <a:gd fmla="*/ 2853848 w 21600" name="T42"/>
                <a:gd fmla="*/ 70767442 h 21600" name="T43"/>
                <a:gd fmla="*/ 2853848 w 21600" name="T44"/>
                <a:gd fmla="*/ 21798021 h 21600" name="T45"/>
                <a:gd fmla="*/ 2335212 w 21600" name="T46"/>
                <a:gd fmla="*/ 21798021 h 21600" name="T47"/>
                <a:gd fmla="*/ 2335212 w 21600" name="T48"/>
                <a:gd fmla="*/ 42333153 h 21600" name="T49"/>
                <a:gd fmla="*/ 1167331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13441 w 21600" name="T56"/>
                <a:gd fmla="*/ 13269086 h 21600" name="T57"/>
                <a:gd fmla="*/ 9210216 w 21600" name="T58"/>
                <a:gd fmla="*/ 13269086 h 21600" name="T59"/>
                <a:gd fmla="*/ 12323657 w 21600" name="T60"/>
                <a:gd fmla="*/ 18953931 h 21600" name="T61"/>
                <a:gd fmla="*/ 12323657 w 21600" name="T62"/>
                <a:gd fmla="*/ 42333153 h 21600" name="T63"/>
                <a:gd fmla="*/ 1232365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004" y="12277"/>
                    <a:pt x="10004" y="12277"/>
                    <a:pt x="10004" y="12277"/>
                  </a:cubicBezTo>
                  <a:cubicBezTo>
                    <a:pt x="10004" y="20677"/>
                    <a:pt x="10004" y="20677"/>
                    <a:pt x="10004" y="20677"/>
                  </a:cubicBezTo>
                  <a:cubicBezTo>
                    <a:pt x="10004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2" name="AutoShape 22"/>
            <p:cNvSpPr/>
            <p:nvPr/>
          </p:nvSpPr>
          <p:spPr bwMode="auto">
            <a:xfrm>
              <a:off x="3491042" y="3253049"/>
              <a:ext cx="296852" cy="723240"/>
            </a:xfrm>
            <a:custGeom>
              <a:gdLst>
                <a:gd fmla="*/ 8891169 w 21600" name="T0"/>
                <a:gd fmla="*/ 6003098 h 21600" name="T1"/>
                <a:gd fmla="*/ 8106648 w 21600" name="T2"/>
                <a:gd fmla="*/ 10739855 h 21600" name="T3"/>
                <a:gd fmla="*/ 6276122 w 21600" name="T4"/>
                <a:gd fmla="*/ 12635973 h 21600" name="T5"/>
                <a:gd fmla="*/ 4445597 w 21600" name="T6"/>
                <a:gd fmla="*/ 10739855 h 21600" name="T7"/>
                <a:gd fmla="*/ 3661075 w 21600" name="T8"/>
                <a:gd fmla="*/ 6003098 h 21600" name="T9"/>
                <a:gd fmla="*/ 4445597 w 21600" name="T10"/>
                <a:gd fmla="*/ 1896060 h 21600" name="T11"/>
                <a:gd fmla="*/ 6276122 w 21600" name="T12"/>
                <a:gd fmla="*/ 0 h 21600" name="T13"/>
                <a:gd fmla="*/ 8106648 w 21600" name="T14"/>
                <a:gd fmla="*/ 1896060 h 21600" name="T15"/>
                <a:gd fmla="*/ 8891169 w 21600" name="T16"/>
                <a:gd fmla="*/ 6003098 h 21600" name="T17"/>
                <a:gd fmla="*/ 12552245 w 21600" name="T18"/>
                <a:gd fmla="*/ 42333153 h 21600" name="T19"/>
                <a:gd fmla="*/ 11375463 w 21600" name="T20"/>
                <a:gd fmla="*/ 45177301 h 21600" name="T21"/>
                <a:gd fmla="*/ 10198705 w 21600" name="T22"/>
                <a:gd fmla="*/ 42333153 h 21600" name="T23"/>
                <a:gd fmla="*/ 10198705 w 21600" name="T24"/>
                <a:gd fmla="*/ 21798021 h 21600" name="T25"/>
                <a:gd fmla="*/ 9544937 w 21600" name="T26"/>
                <a:gd fmla="*/ 21798021 h 21600" name="T27"/>
                <a:gd fmla="*/ 9544937 w 21600" name="T28"/>
                <a:gd fmla="*/ 70767442 h 21600" name="T29"/>
                <a:gd fmla="*/ 8106648 w 21600" name="T30"/>
                <a:gd fmla="*/ 73926450 h 21600" name="T31"/>
                <a:gd fmla="*/ 6668383 w 21600" name="T32"/>
                <a:gd fmla="*/ 70767442 h 21600" name="T33"/>
                <a:gd fmla="*/ 6668383 w 21600" name="T34"/>
                <a:gd fmla="*/ 42018293 h 21600" name="T35"/>
                <a:gd fmla="*/ 5883862 w 21600" name="T36"/>
                <a:gd fmla="*/ 42018293 h 21600" name="T37"/>
                <a:gd fmla="*/ 5883862 w 21600" name="T38"/>
                <a:gd fmla="*/ 70767442 h 21600" name="T39"/>
                <a:gd fmla="*/ 4445597 w 21600" name="T40"/>
                <a:gd fmla="*/ 73926450 h 21600" name="T41"/>
                <a:gd fmla="*/ 3007308 w 21600" name="T42"/>
                <a:gd fmla="*/ 70767442 h 21600" name="T43"/>
                <a:gd fmla="*/ 3007308 w 21600" name="T44"/>
                <a:gd fmla="*/ 21798021 h 21600" name="T45"/>
                <a:gd fmla="*/ 2353540 w 21600" name="T46"/>
                <a:gd fmla="*/ 21798021 h 21600" name="T47"/>
                <a:gd fmla="*/ 2353540 w 21600" name="T48"/>
                <a:gd fmla="*/ 42333153 h 21600" name="T49"/>
                <a:gd fmla="*/ 117678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68815 w 21600" name="T56"/>
                <a:gd fmla="*/ 13269086 h 21600" name="T57"/>
                <a:gd fmla="*/ 9283430 w 21600" name="T58"/>
                <a:gd fmla="*/ 13269086 h 21600" name="T59"/>
                <a:gd fmla="*/ 12552245 w 21600" name="T60"/>
                <a:gd fmla="*/ 18953931 h 21600" name="T61"/>
                <a:gd fmla="*/ 12552245 w 21600" name="T62"/>
                <a:gd fmla="*/ 42333153 h 21600" name="T63"/>
                <a:gd fmla="*/ 1255224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3" name="AutoShape 23"/>
            <p:cNvSpPr/>
            <p:nvPr/>
          </p:nvSpPr>
          <p:spPr bwMode="auto">
            <a:xfrm>
              <a:off x="4114908" y="3253049"/>
              <a:ext cx="295265" cy="723240"/>
            </a:xfrm>
            <a:custGeom>
              <a:gdLst>
                <a:gd fmla="*/ 8691604 w 21600" name="T0"/>
                <a:gd fmla="*/ 6003098 h 21600" name="T1"/>
                <a:gd fmla="*/ 7912825 w 21600" name="T2"/>
                <a:gd fmla="*/ 10739855 h 21600" name="T3"/>
                <a:gd fmla="*/ 6096775 w 21600" name="T4"/>
                <a:gd fmla="*/ 12635973 h 21600" name="T5"/>
                <a:gd fmla="*/ 4280748 w 21600" name="T6"/>
                <a:gd fmla="*/ 10739855 h 21600" name="T7"/>
                <a:gd fmla="*/ 3632053 w 21600" name="T8"/>
                <a:gd fmla="*/ 6003098 h 21600" name="T9"/>
                <a:gd fmla="*/ 4280748 w 21600" name="T10"/>
                <a:gd fmla="*/ 1896060 h 21600" name="T11"/>
                <a:gd fmla="*/ 6096775 w 21600" name="T12"/>
                <a:gd fmla="*/ 0 h 21600" name="T13"/>
                <a:gd fmla="*/ 7912825 w 21600" name="T14"/>
                <a:gd fmla="*/ 1896060 h 21600" name="T15"/>
                <a:gd fmla="*/ 8691604 w 21600" name="T16"/>
                <a:gd fmla="*/ 6003098 h 21600" name="T17"/>
                <a:gd fmla="*/ 12323657 w 21600" name="T18"/>
                <a:gd fmla="*/ 42333153 h 21600" name="T19"/>
                <a:gd fmla="*/ 11156326 w 21600" name="T20"/>
                <a:gd fmla="*/ 45177301 h 21600" name="T21"/>
                <a:gd fmla="*/ 9988445 w 21600" name="T22"/>
                <a:gd fmla="*/ 42333153 h 21600" name="T23"/>
                <a:gd fmla="*/ 9988445 w 21600" name="T24"/>
                <a:gd fmla="*/ 21798021 h 21600" name="T25"/>
                <a:gd fmla="*/ 9469809 w 21600" name="T26"/>
                <a:gd fmla="*/ 21798021 h 21600" name="T27"/>
                <a:gd fmla="*/ 9469809 w 21600" name="T28"/>
                <a:gd fmla="*/ 70767442 h 21600" name="T29"/>
                <a:gd fmla="*/ 8042908 w 21600" name="T30"/>
                <a:gd fmla="*/ 73926450 h 21600" name="T31"/>
                <a:gd fmla="*/ 6485901 w 21600" name="T32"/>
                <a:gd fmla="*/ 70767442 h 21600" name="T33"/>
                <a:gd fmla="*/ 6485901 w 21600" name="T34"/>
                <a:gd fmla="*/ 42018293 h 21600" name="T35"/>
                <a:gd fmla="*/ 5837755 w 21600" name="T36"/>
                <a:gd fmla="*/ 42018293 h 21600" name="T37"/>
                <a:gd fmla="*/ 5837755 w 21600" name="T38"/>
                <a:gd fmla="*/ 70767442 h 21600" name="T39"/>
                <a:gd fmla="*/ 4280748 w 21600" name="T40"/>
                <a:gd fmla="*/ 73926450 h 21600" name="T41"/>
                <a:gd fmla="*/ 2853848 w 21600" name="T42"/>
                <a:gd fmla="*/ 70767442 h 21600" name="T43"/>
                <a:gd fmla="*/ 2853848 w 21600" name="T44"/>
                <a:gd fmla="*/ 21798021 h 21600" name="T45"/>
                <a:gd fmla="*/ 2335212 w 21600" name="T46"/>
                <a:gd fmla="*/ 21798021 h 21600" name="T47"/>
                <a:gd fmla="*/ 2335212 w 21600" name="T48"/>
                <a:gd fmla="*/ 42333153 h 21600" name="T49"/>
                <a:gd fmla="*/ 1167331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13441 w 21600" name="T56"/>
                <a:gd fmla="*/ 13269086 h 21600" name="T57"/>
                <a:gd fmla="*/ 9210216 w 21600" name="T58"/>
                <a:gd fmla="*/ 13269086 h 21600" name="T59"/>
                <a:gd fmla="*/ 12323657 w 21600" name="T60"/>
                <a:gd fmla="*/ 18953931 h 21600" name="T61"/>
                <a:gd fmla="*/ 12323657 w 21600" name="T62"/>
                <a:gd fmla="*/ 42333153 h 21600" name="T63"/>
                <a:gd fmla="*/ 1232365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4" name="AutoShape 24"/>
            <p:cNvSpPr/>
            <p:nvPr/>
          </p:nvSpPr>
          <p:spPr bwMode="auto">
            <a:xfrm>
              <a:off x="5056266" y="3253049"/>
              <a:ext cx="298440" cy="723240"/>
            </a:xfrm>
            <a:custGeom>
              <a:gdLst>
                <a:gd fmla="*/ 8760416 w 21600" name="T0"/>
                <a:gd fmla="*/ 6003098 h 21600" name="T1"/>
                <a:gd fmla="*/ 8106648 w 21600" name="T2"/>
                <a:gd fmla="*/ 10739855 h 21600" name="T3"/>
                <a:gd fmla="*/ 6276122 w 21600" name="T4"/>
                <a:gd fmla="*/ 12635973 h 21600" name="T5"/>
                <a:gd fmla="*/ 4445597 w 21600" name="T6"/>
                <a:gd fmla="*/ 10739855 h 21600" name="T7"/>
                <a:gd fmla="*/ 3661075 w 21600" name="T8"/>
                <a:gd fmla="*/ 6003098 h 21600" name="T9"/>
                <a:gd fmla="*/ 4445597 w 21600" name="T10"/>
                <a:gd fmla="*/ 1896060 h 21600" name="T11"/>
                <a:gd fmla="*/ 6276122 w 21600" name="T12"/>
                <a:gd fmla="*/ 0 h 21600" name="T13"/>
                <a:gd fmla="*/ 8106648 w 21600" name="T14"/>
                <a:gd fmla="*/ 1896060 h 21600" name="T15"/>
                <a:gd fmla="*/ 8760416 w 21600" name="T16"/>
                <a:gd fmla="*/ 6003098 h 21600" name="T17"/>
                <a:gd fmla="*/ 12552245 w 21600" name="T18"/>
                <a:gd fmla="*/ 42333153 h 21600" name="T19"/>
                <a:gd fmla="*/ 11375463 w 21600" name="T20"/>
                <a:gd fmla="*/ 45177301 h 21600" name="T21"/>
                <a:gd fmla="*/ 10067951 w 21600" name="T22"/>
                <a:gd fmla="*/ 42333153 h 21600" name="T23"/>
                <a:gd fmla="*/ 10067951 w 21600" name="T24"/>
                <a:gd fmla="*/ 21798021 h 21600" name="T25"/>
                <a:gd fmla="*/ 9544937 w 21600" name="T26"/>
                <a:gd fmla="*/ 21798021 h 21600" name="T27"/>
                <a:gd fmla="*/ 9544937 w 21600" name="T28"/>
                <a:gd fmla="*/ 70767442 h 21600" name="T29"/>
                <a:gd fmla="*/ 8106648 w 21600" name="T30"/>
                <a:gd fmla="*/ 73926450 h 21600" name="T31"/>
                <a:gd fmla="*/ 6668383 w 21600" name="T32"/>
                <a:gd fmla="*/ 70767442 h 21600" name="T33"/>
                <a:gd fmla="*/ 6668383 w 21600" name="T34"/>
                <a:gd fmla="*/ 42018293 h 21600" name="T35"/>
                <a:gd fmla="*/ 5883862 w 21600" name="T36"/>
                <a:gd fmla="*/ 42018293 h 21600" name="T37"/>
                <a:gd fmla="*/ 5883862 w 21600" name="T38"/>
                <a:gd fmla="*/ 70767442 h 21600" name="T39"/>
                <a:gd fmla="*/ 4445597 w 21600" name="T40"/>
                <a:gd fmla="*/ 73926450 h 21600" name="T41"/>
                <a:gd fmla="*/ 3007308 w 21600" name="T42"/>
                <a:gd fmla="*/ 70767442 h 21600" name="T43"/>
                <a:gd fmla="*/ 3007308 w 21600" name="T44"/>
                <a:gd fmla="*/ 21798021 h 21600" name="T45"/>
                <a:gd fmla="*/ 2353540 w 21600" name="T46"/>
                <a:gd fmla="*/ 21798021 h 21600" name="T47"/>
                <a:gd fmla="*/ 2353540 w 21600" name="T48"/>
                <a:gd fmla="*/ 42333153 h 21600" name="T49"/>
                <a:gd fmla="*/ 117678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68815 w 21600" name="T56"/>
                <a:gd fmla="*/ 13269086 h 21600" name="T57"/>
                <a:gd fmla="*/ 9283430 w 21600" name="T58"/>
                <a:gd fmla="*/ 13269086 h 21600" name="T59"/>
                <a:gd fmla="*/ 12552245 w 21600" name="T60"/>
                <a:gd fmla="*/ 18953931 h 21600" name="T61"/>
                <a:gd fmla="*/ 12552245 w 21600" name="T62"/>
                <a:gd fmla="*/ 42333153 h 21600" name="T63"/>
                <a:gd fmla="*/ 1255224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5" name="AutoShape 25"/>
            <p:cNvSpPr/>
            <p:nvPr/>
          </p:nvSpPr>
          <p:spPr bwMode="auto">
            <a:xfrm>
              <a:off x="3184664" y="3253049"/>
              <a:ext cx="292090" cy="723240"/>
            </a:xfrm>
            <a:custGeom>
              <a:gdLst>
                <a:gd fmla="*/ 8531889 w 21600" name="T0"/>
                <a:gd fmla="*/ 6003098 h 21600" name="T1"/>
                <a:gd fmla="*/ 7767422 w 21600" name="T2"/>
                <a:gd fmla="*/ 10739855 h 21600" name="T3"/>
                <a:gd fmla="*/ 5984771 w 21600" name="T4"/>
                <a:gd fmla="*/ 12635973 h 21600" name="T5"/>
                <a:gd fmla="*/ 4329794 w 21600" name="T6"/>
                <a:gd fmla="*/ 10739855 h 21600" name="T7"/>
                <a:gd fmla="*/ 3565327 w 21600" name="T8"/>
                <a:gd fmla="*/ 6003098 h 21600" name="T9"/>
                <a:gd fmla="*/ 4202095 w 21600" name="T10"/>
                <a:gd fmla="*/ 1896060 h 21600" name="T11"/>
                <a:gd fmla="*/ 5984771 w 21600" name="T12"/>
                <a:gd fmla="*/ 0 h 21600" name="T13"/>
                <a:gd fmla="*/ 7767422 w 21600" name="T14"/>
                <a:gd fmla="*/ 1896060 h 21600" name="T15"/>
                <a:gd fmla="*/ 8531889 w 21600" name="T16"/>
                <a:gd fmla="*/ 6003098 h 21600" name="T17"/>
                <a:gd fmla="*/ 12097217 w 21600" name="T18"/>
                <a:gd fmla="*/ 42333153 h 21600" name="T19"/>
                <a:gd fmla="*/ 10951333 w 21600" name="T20"/>
                <a:gd fmla="*/ 45177301 h 21600" name="T21"/>
                <a:gd fmla="*/ 9804904 w 21600" name="T22"/>
                <a:gd fmla="*/ 42333153 h 21600" name="T23"/>
                <a:gd fmla="*/ 9804904 w 21600" name="T24"/>
                <a:gd fmla="*/ 21798021 h 21600" name="T25"/>
                <a:gd fmla="*/ 9295812 w 21600" name="T26"/>
                <a:gd fmla="*/ 21798021 h 21600" name="T27"/>
                <a:gd fmla="*/ 9295812 w 21600" name="T28"/>
                <a:gd fmla="*/ 70767442 h 21600" name="T29"/>
                <a:gd fmla="*/ 7895122 w 21600" name="T30"/>
                <a:gd fmla="*/ 73926450 h 21600" name="T31"/>
                <a:gd fmla="*/ 6494407 w 21600" name="T32"/>
                <a:gd fmla="*/ 70767442 h 21600" name="T33"/>
                <a:gd fmla="*/ 6494407 w 21600" name="T34"/>
                <a:gd fmla="*/ 42018293 h 21600" name="T35"/>
                <a:gd fmla="*/ 5730485 w 21600" name="T36"/>
                <a:gd fmla="*/ 42018293 h 21600" name="T37"/>
                <a:gd fmla="*/ 5730485 w 21600" name="T38"/>
                <a:gd fmla="*/ 70767442 h 21600" name="T39"/>
                <a:gd fmla="*/ 4329794 w 21600" name="T40"/>
                <a:gd fmla="*/ 73926450 h 21600" name="T41"/>
                <a:gd fmla="*/ 2801405 w 21600" name="T42"/>
                <a:gd fmla="*/ 70767442 h 21600" name="T43"/>
                <a:gd fmla="*/ 2801405 w 21600" name="T44"/>
                <a:gd fmla="*/ 21798021 h 21600" name="T45"/>
                <a:gd fmla="*/ 2292312 w 21600" name="T46"/>
                <a:gd fmla="*/ 21798021 h 21600" name="T47"/>
                <a:gd fmla="*/ 2292312 w 21600" name="T48"/>
                <a:gd fmla="*/ 42333153 h 21600" name="T49"/>
                <a:gd fmla="*/ 114588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3366 w 21600" name="T56"/>
                <a:gd fmla="*/ 13269086 h 21600" name="T57"/>
                <a:gd fmla="*/ 9040982 w 21600" name="T58"/>
                <a:gd fmla="*/ 13269086 h 21600" name="T59"/>
                <a:gd fmla="*/ 12097217 w 21600" name="T60"/>
                <a:gd fmla="*/ 18953931 h 21600" name="T61"/>
                <a:gd fmla="*/ 12097217 w 21600" name="T62"/>
                <a:gd fmla="*/ 42333153 h 21600" name="T63"/>
                <a:gd fmla="*/ 1209721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731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596" y="21323"/>
                    <a:pt x="11596" y="20677"/>
                  </a:cubicBezTo>
                  <a:cubicBezTo>
                    <a:pt x="11596" y="12277"/>
                    <a:pt x="11596" y="12277"/>
                    <a:pt x="11596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731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70" name="AutoShape 26"/>
            <p:cNvSpPr/>
            <p:nvPr/>
          </p:nvSpPr>
          <p:spPr bwMode="auto">
            <a:xfrm>
              <a:off x="2562821" y="3252982"/>
              <a:ext cx="297137" cy="723306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27" name="AutoShape 27"/>
            <p:cNvSpPr/>
            <p:nvPr/>
          </p:nvSpPr>
          <p:spPr bwMode="auto">
            <a:xfrm>
              <a:off x="5680132" y="3253049"/>
              <a:ext cx="296853" cy="723240"/>
            </a:xfrm>
            <a:custGeom>
              <a:gdLst>
                <a:gd fmla="*/ 8707111 w 21600" name="T0"/>
                <a:gd fmla="*/ 6003098 h 21600" name="T1"/>
                <a:gd fmla="*/ 7927360 w 21600" name="T2"/>
                <a:gd fmla="*/ 10739855 h 21600" name="T3"/>
                <a:gd fmla="*/ 6237936 w 21600" name="T4"/>
                <a:gd fmla="*/ 12635973 h 21600" name="T5"/>
                <a:gd fmla="*/ 4418541 w 21600" name="T6"/>
                <a:gd fmla="*/ 10739855 h 21600" name="T7"/>
                <a:gd fmla="*/ 3638790 w 21600" name="T8"/>
                <a:gd fmla="*/ 6003098 h 21600" name="T9"/>
                <a:gd fmla="*/ 4418541 w 21600" name="T10"/>
                <a:gd fmla="*/ 1896060 h 21600" name="T11"/>
                <a:gd fmla="*/ 6237936 w 21600" name="T12"/>
                <a:gd fmla="*/ 0 h 21600" name="T13"/>
                <a:gd fmla="*/ 7927360 w 21600" name="T14"/>
                <a:gd fmla="*/ 1896060 h 21600" name="T15"/>
                <a:gd fmla="*/ 8707111 w 21600" name="T16"/>
                <a:gd fmla="*/ 6003098 h 21600" name="T17"/>
                <a:gd fmla="*/ 12475848 w 21600" name="T18"/>
                <a:gd fmla="*/ 42333153 h 21600" name="T19"/>
                <a:gd fmla="*/ 11176287 w 21600" name="T20"/>
                <a:gd fmla="*/ 45177301 h 21600" name="T21"/>
                <a:gd fmla="*/ 10006672 w 21600" name="T22"/>
                <a:gd fmla="*/ 42333153 h 21600" name="T23"/>
                <a:gd fmla="*/ 10006672 w 21600" name="T24"/>
                <a:gd fmla="*/ 21798021 h 21600" name="T25"/>
                <a:gd fmla="*/ 9486838 w 21600" name="T26"/>
                <a:gd fmla="*/ 21798021 h 21600" name="T27"/>
                <a:gd fmla="*/ 9486838 w 21600" name="T28"/>
                <a:gd fmla="*/ 70767442 h 21600" name="T29"/>
                <a:gd fmla="*/ 8057307 w 21600" name="T30"/>
                <a:gd fmla="*/ 73926450 h 21600" name="T31"/>
                <a:gd fmla="*/ 6627799 w 21600" name="T32"/>
                <a:gd fmla="*/ 70767442 h 21600" name="T33"/>
                <a:gd fmla="*/ 6627799 w 21600" name="T34"/>
                <a:gd fmla="*/ 42018293 h 21600" name="T35"/>
                <a:gd fmla="*/ 5848048 w 21600" name="T36"/>
                <a:gd fmla="*/ 42018293 h 21600" name="T37"/>
                <a:gd fmla="*/ 5848048 w 21600" name="T38"/>
                <a:gd fmla="*/ 70767442 h 21600" name="T39"/>
                <a:gd fmla="*/ 4418541 w 21600" name="T40"/>
                <a:gd fmla="*/ 73926450 h 21600" name="T41"/>
                <a:gd fmla="*/ 2989009 w 21600" name="T42"/>
                <a:gd fmla="*/ 70767442 h 21600" name="T43"/>
                <a:gd fmla="*/ 2989009 w 21600" name="T44"/>
                <a:gd fmla="*/ 21798021 h 21600" name="T45"/>
                <a:gd fmla="*/ 2339229 w 21600" name="T46"/>
                <a:gd fmla="*/ 21798021 h 21600" name="T47"/>
                <a:gd fmla="*/ 2339229 w 21600" name="T48"/>
                <a:gd fmla="*/ 42333153 h 21600" name="T49"/>
                <a:gd fmla="*/ 116961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926 w 21600" name="T56"/>
                <a:gd fmla="*/ 13269086 h 21600" name="T57"/>
                <a:gd fmla="*/ 9226921 w 21600" name="T58"/>
                <a:gd fmla="*/ 13269086 h 21600" name="T59"/>
                <a:gd fmla="*/ 12475848 w 21600" name="T60"/>
                <a:gd fmla="*/ 18953931 h 21600" name="T61"/>
                <a:gd fmla="*/ 12475848 w 21600" name="T62"/>
                <a:gd fmla="*/ 42333153 h 21600" name="T63"/>
                <a:gd fmla="*/ 12475848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350" y="13200"/>
                  </a:cubicBezTo>
                  <a:cubicBezTo>
                    <a:pt x="18000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8" name="AutoShape 28"/>
            <p:cNvSpPr/>
            <p:nvPr/>
          </p:nvSpPr>
          <p:spPr bwMode="auto">
            <a:xfrm>
              <a:off x="3808531" y="3253049"/>
              <a:ext cx="295265" cy="723240"/>
            </a:xfrm>
            <a:custGeom>
              <a:gdLst>
                <a:gd fmla="*/ 8691644 w 21600" name="T0"/>
                <a:gd fmla="*/ 6003098 h 21600" name="T1"/>
                <a:gd fmla="*/ 7912841 w 21600" name="T2"/>
                <a:gd fmla="*/ 10739855 h 21600" name="T3"/>
                <a:gd fmla="*/ 6096811 w 21600" name="T4"/>
                <a:gd fmla="*/ 12635973 h 21600" name="T5"/>
                <a:gd fmla="*/ 4280781 w 21600" name="T6"/>
                <a:gd fmla="*/ 10739855 h 21600" name="T7"/>
                <a:gd fmla="*/ 3632060 w 21600" name="T8"/>
                <a:gd fmla="*/ 6003098 h 21600" name="T9"/>
                <a:gd fmla="*/ 4280781 w 21600" name="T10"/>
                <a:gd fmla="*/ 1896060 h 21600" name="T11"/>
                <a:gd fmla="*/ 6096811 w 21600" name="T12"/>
                <a:gd fmla="*/ 0 h 21600" name="T13"/>
                <a:gd fmla="*/ 7912841 w 21600" name="T14"/>
                <a:gd fmla="*/ 1896060 h 21600" name="T15"/>
                <a:gd fmla="*/ 8691644 w 21600" name="T16"/>
                <a:gd fmla="*/ 6003098 h 21600" name="T17"/>
                <a:gd fmla="*/ 12323705 w 21600" name="T18"/>
                <a:gd fmla="*/ 42333153 h 21600" name="T19"/>
                <a:gd fmla="*/ 11156371 w 21600" name="T20"/>
                <a:gd fmla="*/ 45177301 h 21600" name="T21"/>
                <a:gd fmla="*/ 9988488 w 21600" name="T22"/>
                <a:gd fmla="*/ 42333153 h 21600" name="T23"/>
                <a:gd fmla="*/ 9988488 w 21600" name="T24"/>
                <a:gd fmla="*/ 21798021 h 21600" name="T25"/>
                <a:gd fmla="*/ 9469851 w 21600" name="T26"/>
                <a:gd fmla="*/ 21798021 h 21600" name="T27"/>
                <a:gd fmla="*/ 9469851 w 21600" name="T28"/>
                <a:gd fmla="*/ 70767442 h 21600" name="T29"/>
                <a:gd fmla="*/ 8042924 w 21600" name="T30"/>
                <a:gd fmla="*/ 73926450 h 21600" name="T31"/>
                <a:gd fmla="*/ 6485914 w 21600" name="T32"/>
                <a:gd fmla="*/ 70767442 h 21600" name="T33"/>
                <a:gd fmla="*/ 6485914 w 21600" name="T34"/>
                <a:gd fmla="*/ 42018293 h 21600" name="T35"/>
                <a:gd fmla="*/ 5837791 w 21600" name="T36"/>
                <a:gd fmla="*/ 42018293 h 21600" name="T37"/>
                <a:gd fmla="*/ 5837791 w 21600" name="T38"/>
                <a:gd fmla="*/ 70767442 h 21600" name="T39"/>
                <a:gd fmla="*/ 4280781 w 21600" name="T40"/>
                <a:gd fmla="*/ 73926450 h 21600" name="T41"/>
                <a:gd fmla="*/ 2853854 w 21600" name="T42"/>
                <a:gd fmla="*/ 70767442 h 21600" name="T43"/>
                <a:gd fmla="*/ 2853854 w 21600" name="T44"/>
                <a:gd fmla="*/ 21798021 h 21600" name="T45"/>
                <a:gd fmla="*/ 2335217 w 21600" name="T46"/>
                <a:gd fmla="*/ 21798021 h 21600" name="T47"/>
                <a:gd fmla="*/ 2335217 w 21600" name="T48"/>
                <a:gd fmla="*/ 42333153 h 21600" name="T49"/>
                <a:gd fmla="*/ 116733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2957 w 21600" name="T56"/>
                <a:gd fmla="*/ 13269086 h 21600" name="T57"/>
                <a:gd fmla="*/ 9210258 w 21600" name="T58"/>
                <a:gd fmla="*/ 13269086 h 21600" name="T59"/>
                <a:gd fmla="*/ 12323705 w 21600" name="T60"/>
                <a:gd fmla="*/ 18953931 h 21600" name="T61"/>
                <a:gd fmla="*/ 12323705 w 21600" name="T62"/>
                <a:gd fmla="*/ 42333153 h 21600" name="T63"/>
                <a:gd fmla="*/ 1232370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9" name="AutoShape 29"/>
            <p:cNvSpPr/>
            <p:nvPr/>
          </p:nvSpPr>
          <p:spPr bwMode="auto">
            <a:xfrm>
              <a:off x="4432398" y="3253049"/>
              <a:ext cx="295265" cy="723240"/>
            </a:xfrm>
            <a:custGeom>
              <a:gdLst>
                <a:gd fmla="*/ 8548045 w 21600" name="T0"/>
                <a:gd fmla="*/ 6003098 h 21600" name="T1"/>
                <a:gd fmla="*/ 7910132 w 21600" name="T2"/>
                <a:gd fmla="*/ 10739855 h 21600" name="T3"/>
                <a:gd fmla="*/ 6123980 w 21600" name="T4"/>
                <a:gd fmla="*/ 12635973 h 21600" name="T5"/>
                <a:gd fmla="*/ 4337828 w 21600" name="T6"/>
                <a:gd fmla="*/ 10739855 h 21600" name="T7"/>
                <a:gd fmla="*/ 3572327 w 21600" name="T8"/>
                <a:gd fmla="*/ 6003098 h 21600" name="T9"/>
                <a:gd fmla="*/ 4337828 w 21600" name="T10"/>
                <a:gd fmla="*/ 1896060 h 21600" name="T11"/>
                <a:gd fmla="*/ 6123980 w 21600" name="T12"/>
                <a:gd fmla="*/ 0 h 21600" name="T13"/>
                <a:gd fmla="*/ 7910132 w 21600" name="T14"/>
                <a:gd fmla="*/ 1896060 h 21600" name="T15"/>
                <a:gd fmla="*/ 8548045 w 21600" name="T16"/>
                <a:gd fmla="*/ 6003098 h 21600" name="T17"/>
                <a:gd fmla="*/ 12247959 w 21600" name="T18"/>
                <a:gd fmla="*/ 42333153 h 21600" name="T19"/>
                <a:gd fmla="*/ 11099721 w 21600" name="T20"/>
                <a:gd fmla="*/ 45177301 h 21600" name="T21"/>
                <a:gd fmla="*/ 9951458 w 21600" name="T22"/>
                <a:gd fmla="*/ 42333153 h 21600" name="T23"/>
                <a:gd fmla="*/ 9951458 w 21600" name="T24"/>
                <a:gd fmla="*/ 21798021 h 21600" name="T25"/>
                <a:gd fmla="*/ 9313545 w 21600" name="T26"/>
                <a:gd fmla="*/ 21798021 h 21600" name="T27"/>
                <a:gd fmla="*/ 9313545 w 21600" name="T28"/>
                <a:gd fmla="*/ 70767442 h 21600" name="T29"/>
                <a:gd fmla="*/ 7910132 w 21600" name="T30"/>
                <a:gd fmla="*/ 73926450 h 21600" name="T31"/>
                <a:gd fmla="*/ 6506718 w 21600" name="T32"/>
                <a:gd fmla="*/ 70767442 h 21600" name="T33"/>
                <a:gd fmla="*/ 6506718 w 21600" name="T34"/>
                <a:gd fmla="*/ 42018293 h 21600" name="T35"/>
                <a:gd fmla="*/ 5741241 w 21600" name="T36"/>
                <a:gd fmla="*/ 42018293 h 21600" name="T37"/>
                <a:gd fmla="*/ 5741241 w 21600" name="T38"/>
                <a:gd fmla="*/ 70767442 h 21600" name="T39"/>
                <a:gd fmla="*/ 4337828 w 21600" name="T40"/>
                <a:gd fmla="*/ 73926450 h 21600" name="T41"/>
                <a:gd fmla="*/ 2934414 w 21600" name="T42"/>
                <a:gd fmla="*/ 70767442 h 21600" name="T43"/>
                <a:gd fmla="*/ 2934414 w 21600" name="T44"/>
                <a:gd fmla="*/ 21798021 h 21600" name="T45"/>
                <a:gd fmla="*/ 2296501 w 21600" name="T46"/>
                <a:gd fmla="*/ 21798021 h 21600" name="T47"/>
                <a:gd fmla="*/ 2296501 w 21600" name="T48"/>
                <a:gd fmla="*/ 42333153 h 21600" name="T49"/>
                <a:gd fmla="*/ 1148239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9565 w 21600" name="T56"/>
                <a:gd fmla="*/ 13269086 h 21600" name="T57"/>
                <a:gd fmla="*/ 905839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0" name="AutoShape 30"/>
            <p:cNvSpPr/>
            <p:nvPr/>
          </p:nvSpPr>
          <p:spPr bwMode="auto">
            <a:xfrm>
              <a:off x="6016671" y="3253049"/>
              <a:ext cx="293678" cy="723240"/>
            </a:xfrm>
            <a:custGeom>
              <a:gdLst>
                <a:gd fmla="*/ 8638223 w 21600" name="T0"/>
                <a:gd fmla="*/ 6003098 h 21600" name="T1"/>
                <a:gd fmla="*/ 7864221 w 21600" name="T2"/>
                <a:gd fmla="*/ 10739855 h 21600" name="T3"/>
                <a:gd fmla="*/ 6059329 w 21600" name="T4"/>
                <a:gd fmla="*/ 12635973 h 21600" name="T5"/>
                <a:gd fmla="*/ 4254460 w 21600" name="T6"/>
                <a:gd fmla="*/ 10739855 h 21600" name="T7"/>
                <a:gd fmla="*/ 3609737 w 21600" name="T8"/>
                <a:gd fmla="*/ 6003098 h 21600" name="T9"/>
                <a:gd fmla="*/ 4254460 w 21600" name="T10"/>
                <a:gd fmla="*/ 1896060 h 21600" name="T11"/>
                <a:gd fmla="*/ 6059329 w 21600" name="T12"/>
                <a:gd fmla="*/ 0 h 21600" name="T13"/>
                <a:gd fmla="*/ 7864221 w 21600" name="T14"/>
                <a:gd fmla="*/ 1896060 h 21600" name="T15"/>
                <a:gd fmla="*/ 8638223 w 21600" name="T16"/>
                <a:gd fmla="*/ 6003098 h 21600" name="T17"/>
                <a:gd fmla="*/ 12247959 w 21600" name="T18"/>
                <a:gd fmla="*/ 42333153 h 21600" name="T19"/>
                <a:gd fmla="*/ 11087814 w 21600" name="T20"/>
                <a:gd fmla="*/ 45177301 h 21600" name="T21"/>
                <a:gd fmla="*/ 9927074 w 21600" name="T22"/>
                <a:gd fmla="*/ 42333153 h 21600" name="T23"/>
                <a:gd fmla="*/ 9927074 w 21600" name="T24"/>
                <a:gd fmla="*/ 21798021 h 21600" name="T25"/>
                <a:gd fmla="*/ 9411653 w 21600" name="T26"/>
                <a:gd fmla="*/ 21798021 h 21600" name="T27"/>
                <a:gd fmla="*/ 9411653 w 21600" name="T28"/>
                <a:gd fmla="*/ 70767442 h 21600" name="T29"/>
                <a:gd fmla="*/ 7993499 w 21600" name="T30"/>
                <a:gd fmla="*/ 73926450 h 21600" name="T31"/>
                <a:gd fmla="*/ 6446068 w 21600" name="T32"/>
                <a:gd fmla="*/ 70767442 h 21600" name="T33"/>
                <a:gd fmla="*/ 6446068 w 21600" name="T34"/>
                <a:gd fmla="*/ 42018293 h 21600" name="T35"/>
                <a:gd fmla="*/ 5801916 w 21600" name="T36"/>
                <a:gd fmla="*/ 42018293 h 21600" name="T37"/>
                <a:gd fmla="*/ 5801916 w 21600" name="T38"/>
                <a:gd fmla="*/ 70767442 h 21600" name="T39"/>
                <a:gd fmla="*/ 4254460 w 21600" name="T40"/>
                <a:gd fmla="*/ 73926450 h 21600" name="T41"/>
                <a:gd fmla="*/ 2836307 w 21600" name="T42"/>
                <a:gd fmla="*/ 70767442 h 21600" name="T43"/>
                <a:gd fmla="*/ 2836307 w 21600" name="T44"/>
                <a:gd fmla="*/ 21798021 h 21600" name="T45"/>
                <a:gd fmla="*/ 2320885 w 21600" name="T46"/>
                <a:gd fmla="*/ 21798021 h 21600" name="T47"/>
                <a:gd fmla="*/ 2320885 w 21600" name="T48"/>
                <a:gd fmla="*/ 42333153 h 21600" name="T49"/>
                <a:gd fmla="*/ 1160145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94315 w 21600" name="T56"/>
                <a:gd fmla="*/ 13269086 h 21600" name="T57"/>
                <a:gd fmla="*/ 915364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1" name="AutoShape 31"/>
            <p:cNvSpPr/>
            <p:nvPr/>
          </p:nvSpPr>
          <p:spPr bwMode="auto">
            <a:xfrm>
              <a:off x="6642126" y="3253049"/>
              <a:ext cx="293678" cy="723240"/>
            </a:xfrm>
            <a:custGeom>
              <a:gdLst>
                <a:gd fmla="*/ 8531889 w 21600" name="T0"/>
                <a:gd fmla="*/ 6003098 h 21600" name="T1"/>
                <a:gd fmla="*/ 7767422 w 21600" name="T2"/>
                <a:gd fmla="*/ 10739855 h 21600" name="T3"/>
                <a:gd fmla="*/ 5984771 w 21600" name="T4"/>
                <a:gd fmla="*/ 12635973 h 21600" name="T5"/>
                <a:gd fmla="*/ 4202095 w 21600" name="T6"/>
                <a:gd fmla="*/ 10739855 h 21600" name="T7"/>
                <a:gd fmla="*/ 3438196 w 21600" name="T8"/>
                <a:gd fmla="*/ 6003098 h 21600" name="T9"/>
                <a:gd fmla="*/ 4202095 w 21600" name="T10"/>
                <a:gd fmla="*/ 1896060 h 21600" name="T11"/>
                <a:gd fmla="*/ 5984771 w 21600" name="T12"/>
                <a:gd fmla="*/ 0 h 21600" name="T13"/>
                <a:gd fmla="*/ 7767422 w 21600" name="T14"/>
                <a:gd fmla="*/ 1896060 h 21600" name="T15"/>
                <a:gd fmla="*/ 8531889 w 21600" name="T16"/>
                <a:gd fmla="*/ 6003098 h 21600" name="T17"/>
                <a:gd fmla="*/ 12097217 w 21600" name="T18"/>
                <a:gd fmla="*/ 42333153 h 21600" name="T19"/>
                <a:gd fmla="*/ 10951333 w 21600" name="T20"/>
                <a:gd fmla="*/ 45177301 h 21600" name="T21"/>
                <a:gd fmla="*/ 9804904 w 21600" name="T22"/>
                <a:gd fmla="*/ 42333153 h 21600" name="T23"/>
                <a:gd fmla="*/ 9804904 w 21600" name="T24"/>
                <a:gd fmla="*/ 21798021 h 21600" name="T25"/>
                <a:gd fmla="*/ 9295812 w 21600" name="T26"/>
                <a:gd fmla="*/ 21798021 h 21600" name="T27"/>
                <a:gd fmla="*/ 9295812 w 21600" name="T28"/>
                <a:gd fmla="*/ 70767442 h 21600" name="T29"/>
                <a:gd fmla="*/ 7767422 w 21600" name="T30"/>
                <a:gd fmla="*/ 73926450 h 21600" name="T31"/>
                <a:gd fmla="*/ 6366732 w 21600" name="T32"/>
                <a:gd fmla="*/ 70767442 h 21600" name="T33"/>
                <a:gd fmla="*/ 6366732 w 21600" name="T34"/>
                <a:gd fmla="*/ 42018293 h 21600" name="T35"/>
                <a:gd fmla="*/ 5730485 w 21600" name="T36"/>
                <a:gd fmla="*/ 42018293 h 21600" name="T37"/>
                <a:gd fmla="*/ 5730485 w 21600" name="T38"/>
                <a:gd fmla="*/ 70767442 h 21600" name="T39"/>
                <a:gd fmla="*/ 4202095 w 21600" name="T40"/>
                <a:gd fmla="*/ 73926450 h 21600" name="T41"/>
                <a:gd fmla="*/ 2801405 w 21600" name="T42"/>
                <a:gd fmla="*/ 70767442 h 21600" name="T43"/>
                <a:gd fmla="*/ 2801405 w 21600" name="T44"/>
                <a:gd fmla="*/ 21798021 h 21600" name="T45"/>
                <a:gd fmla="*/ 2292312 w 21600" name="T46"/>
                <a:gd fmla="*/ 21798021 h 21600" name="T47"/>
                <a:gd fmla="*/ 2292312 w 21600" name="T48"/>
                <a:gd fmla="*/ 42333153 h 21600" name="T49"/>
                <a:gd fmla="*/ 114588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56235 w 21600" name="T56"/>
                <a:gd fmla="*/ 13269086 h 21600" name="T57"/>
                <a:gd fmla="*/ 9040982 w 21600" name="T58"/>
                <a:gd fmla="*/ 13269086 h 21600" name="T59"/>
                <a:gd fmla="*/ 12097217 w 21600" name="T60"/>
                <a:gd fmla="*/ 18953931 h 21600" name="T61"/>
                <a:gd fmla="*/ 12097217 w 21600" name="T62"/>
                <a:gd fmla="*/ 42333153 h 21600" name="T63"/>
                <a:gd fmla="*/ 1209721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2" name="AutoShape 32"/>
            <p:cNvSpPr/>
            <p:nvPr/>
          </p:nvSpPr>
          <p:spPr bwMode="auto">
            <a:xfrm>
              <a:off x="6332574" y="3253049"/>
              <a:ext cx="296852" cy="723240"/>
            </a:xfrm>
            <a:custGeom>
              <a:gdLst>
                <a:gd fmla="*/ 8707070 w 21600" name="T0"/>
                <a:gd fmla="*/ 6003098 h 21600" name="T1"/>
                <a:gd fmla="*/ 8057291 w 21600" name="T2"/>
                <a:gd fmla="*/ 10739855 h 21600" name="T3"/>
                <a:gd fmla="*/ 6237900 w 21600" name="T4"/>
                <a:gd fmla="*/ 12635973 h 21600" name="T5"/>
                <a:gd fmla="*/ 4418508 w 21600" name="T6"/>
                <a:gd fmla="*/ 10739855 h 21600" name="T7"/>
                <a:gd fmla="*/ 3638783 w 21600" name="T8"/>
                <a:gd fmla="*/ 6003098 h 21600" name="T9"/>
                <a:gd fmla="*/ 4418508 w 21600" name="T10"/>
                <a:gd fmla="*/ 1896060 h 21600" name="T11"/>
                <a:gd fmla="*/ 6237900 w 21600" name="T12"/>
                <a:gd fmla="*/ 0 h 21600" name="T13"/>
                <a:gd fmla="*/ 8057291 w 21600" name="T14"/>
                <a:gd fmla="*/ 1896060 h 21600" name="T15"/>
                <a:gd fmla="*/ 8707070 w 21600" name="T16"/>
                <a:gd fmla="*/ 6003098 h 21600" name="T17"/>
                <a:gd fmla="*/ 12475799 w 21600" name="T18"/>
                <a:gd fmla="*/ 42333153 h 21600" name="T19"/>
                <a:gd fmla="*/ 11306187 w 21600" name="T20"/>
                <a:gd fmla="*/ 45177301 h 21600" name="T21"/>
                <a:gd fmla="*/ 10136599 w 21600" name="T22"/>
                <a:gd fmla="*/ 42333153 h 21600" name="T23"/>
                <a:gd fmla="*/ 10136599 w 21600" name="T24"/>
                <a:gd fmla="*/ 21798021 h 21600" name="T25"/>
                <a:gd fmla="*/ 9486796 w 21600" name="T26"/>
                <a:gd fmla="*/ 21798021 h 21600" name="T27"/>
                <a:gd fmla="*/ 9486796 w 21600" name="T28"/>
                <a:gd fmla="*/ 70767442 h 21600" name="T29"/>
                <a:gd fmla="*/ 8057291 w 21600" name="T30"/>
                <a:gd fmla="*/ 73926450 h 21600" name="T31"/>
                <a:gd fmla="*/ 6627762 w 21600" name="T32"/>
                <a:gd fmla="*/ 70767442 h 21600" name="T33"/>
                <a:gd fmla="*/ 6627762 w 21600" name="T34"/>
                <a:gd fmla="*/ 42018293 h 21600" name="T35"/>
                <a:gd fmla="*/ 5848037 w 21600" name="T36"/>
                <a:gd fmla="*/ 42018293 h 21600" name="T37"/>
                <a:gd fmla="*/ 5848037 w 21600" name="T38"/>
                <a:gd fmla="*/ 70767442 h 21600" name="T39"/>
                <a:gd fmla="*/ 4418508 w 21600" name="T40"/>
                <a:gd fmla="*/ 73926450 h 21600" name="T41"/>
                <a:gd fmla="*/ 2989004 w 21600" name="T42"/>
                <a:gd fmla="*/ 70767442 h 21600" name="T43"/>
                <a:gd fmla="*/ 2989004 w 21600" name="T44"/>
                <a:gd fmla="*/ 21798021 h 21600" name="T45"/>
                <a:gd fmla="*/ 2339224 w 21600" name="T46"/>
                <a:gd fmla="*/ 21798021 h 21600" name="T47"/>
                <a:gd fmla="*/ 2339224 w 21600" name="T48"/>
                <a:gd fmla="*/ 42333153 h 21600" name="T49"/>
                <a:gd fmla="*/ 116961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896 w 21600" name="T56"/>
                <a:gd fmla="*/ 13269086 h 21600" name="T57"/>
                <a:gd fmla="*/ 9226903 w 21600" name="T58"/>
                <a:gd fmla="*/ 13269086 h 21600" name="T59"/>
                <a:gd fmla="*/ 12475799 w 21600" name="T60"/>
                <a:gd fmla="*/ 18953931 h 21600" name="T61"/>
                <a:gd fmla="*/ 12475799 w 21600" name="T62"/>
                <a:gd fmla="*/ 42333153 h 21600" name="T63"/>
                <a:gd fmla="*/ 1247579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3" name="AutoShape 33"/>
            <p:cNvSpPr/>
            <p:nvPr/>
          </p:nvSpPr>
          <p:spPr bwMode="auto">
            <a:xfrm>
              <a:off x="6958028" y="3253049"/>
              <a:ext cx="296852" cy="723240"/>
            </a:xfrm>
            <a:custGeom>
              <a:gdLst>
                <a:gd fmla="*/ 8707111 w 21600" name="T0"/>
                <a:gd fmla="*/ 6003098 h 21600" name="T1"/>
                <a:gd fmla="*/ 7927360 w 21600" name="T2"/>
                <a:gd fmla="*/ 10739855 h 21600" name="T3"/>
                <a:gd fmla="*/ 6237936 w 21600" name="T4"/>
                <a:gd fmla="*/ 12635973 h 21600" name="T5"/>
                <a:gd fmla="*/ 4418541 w 21600" name="T6"/>
                <a:gd fmla="*/ 10739855 h 21600" name="T7"/>
                <a:gd fmla="*/ 3638790 w 21600" name="T8"/>
                <a:gd fmla="*/ 6003098 h 21600" name="T9"/>
                <a:gd fmla="*/ 4418541 w 21600" name="T10"/>
                <a:gd fmla="*/ 1896060 h 21600" name="T11"/>
                <a:gd fmla="*/ 6237936 w 21600" name="T12"/>
                <a:gd fmla="*/ 0 h 21600" name="T13"/>
                <a:gd fmla="*/ 7927360 w 21600" name="T14"/>
                <a:gd fmla="*/ 1896060 h 21600" name="T15"/>
                <a:gd fmla="*/ 8707111 w 21600" name="T16"/>
                <a:gd fmla="*/ 6003098 h 21600" name="T17"/>
                <a:gd fmla="*/ 12475848 w 21600" name="T18"/>
                <a:gd fmla="*/ 42333153 h 21600" name="T19"/>
                <a:gd fmla="*/ 11306233 w 21600" name="T20"/>
                <a:gd fmla="*/ 45177301 h 21600" name="T21"/>
                <a:gd fmla="*/ 10006672 w 21600" name="T22"/>
                <a:gd fmla="*/ 42333153 h 21600" name="T23"/>
                <a:gd fmla="*/ 10006672 w 21600" name="T24"/>
                <a:gd fmla="*/ 21798021 h 21600" name="T25"/>
                <a:gd fmla="*/ 9486838 w 21600" name="T26"/>
                <a:gd fmla="*/ 21798021 h 21600" name="T27"/>
                <a:gd fmla="*/ 9486838 w 21600" name="T28"/>
                <a:gd fmla="*/ 70767442 h 21600" name="T29"/>
                <a:gd fmla="*/ 8057307 w 21600" name="T30"/>
                <a:gd fmla="*/ 73926450 h 21600" name="T31"/>
                <a:gd fmla="*/ 6627799 w 21600" name="T32"/>
                <a:gd fmla="*/ 70767442 h 21600" name="T33"/>
                <a:gd fmla="*/ 6627799 w 21600" name="T34"/>
                <a:gd fmla="*/ 42018293 h 21600" name="T35"/>
                <a:gd fmla="*/ 5848048 w 21600" name="T36"/>
                <a:gd fmla="*/ 42018293 h 21600" name="T37"/>
                <a:gd fmla="*/ 5848048 w 21600" name="T38"/>
                <a:gd fmla="*/ 70767442 h 21600" name="T39"/>
                <a:gd fmla="*/ 4418541 w 21600" name="T40"/>
                <a:gd fmla="*/ 73926450 h 21600" name="T41"/>
                <a:gd fmla="*/ 2989009 w 21600" name="T42"/>
                <a:gd fmla="*/ 70767442 h 21600" name="T43"/>
                <a:gd fmla="*/ 2989009 w 21600" name="T44"/>
                <a:gd fmla="*/ 21798021 h 21600" name="T45"/>
                <a:gd fmla="*/ 2339229 w 21600" name="T46"/>
                <a:gd fmla="*/ 21798021 h 21600" name="T47"/>
                <a:gd fmla="*/ 2339229 w 21600" name="T48"/>
                <a:gd fmla="*/ 42333153 h 21600" name="T49"/>
                <a:gd fmla="*/ 116961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926 w 21600" name="T56"/>
                <a:gd fmla="*/ 13269086 h 21600" name="T57"/>
                <a:gd fmla="*/ 9226921 w 21600" name="T58"/>
                <a:gd fmla="*/ 13269086 h 21600" name="T59"/>
                <a:gd fmla="*/ 12475848 w 21600" name="T60"/>
                <a:gd fmla="*/ 18953931 h 21600" name="T61"/>
                <a:gd fmla="*/ 12475848 w 21600" name="T62"/>
                <a:gd fmla="*/ 42333153 h 21600" name="T63"/>
                <a:gd fmla="*/ 12475848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78" name="AutoShape 54"/>
            <p:cNvSpPr/>
            <p:nvPr/>
          </p:nvSpPr>
          <p:spPr bwMode="auto">
            <a:xfrm>
              <a:off x="1122569" y="3191192"/>
              <a:ext cx="872329" cy="872329"/>
            </a:xfrm>
            <a:custGeom>
              <a:gdLst>
                <a:gd fmla="*/ 2147483647 w 19679" name="T0"/>
                <a:gd fmla="*/ 2147483647 h 19679" name="T1"/>
                <a:gd fmla="*/ 2147483647 w 19679" name="T2"/>
                <a:gd fmla="*/ 2147483647 h 19679" name="T3"/>
                <a:gd fmla="*/ 2147483647 w 19679" name="T4"/>
                <a:gd fmla="*/ 2147483647 h 19679" name="T5"/>
                <a:gd fmla="*/ 2147483647 w 19679" name="T6"/>
                <a:gd fmla="*/ 2147483647 h 19679" name="T7"/>
                <a:gd fmla="*/ 2147483647 w 19679" name="T8"/>
                <a:gd fmla="*/ 2147483647 h 19679" name="T9"/>
                <a:gd fmla="*/ 2147483647 w 19679" name="T10"/>
                <a:gd fmla="*/ 2147483647 h 19679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rgbClr val="119F33"/>
            </a:solidFill>
            <a:ln cap="flat" w="50800">
              <a:noFill/>
              <a:prstDash val="solid"/>
              <a:bevel/>
              <a:headEnd len="med" type="none" w="med"/>
              <a:tailEnd len="med" type="none" w="med"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44079" name="Rectangle 59"/>
            <p:cNvSpPr/>
            <p:nvPr/>
          </p:nvSpPr>
          <p:spPr bwMode="auto">
            <a:xfrm>
              <a:off x="1284561" y="3455909"/>
              <a:ext cx="651190" cy="363470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bIns="0" lIns="0" rIns="0" tIns="0"/>
            <a:lstStyle/>
            <a:p>
              <a:pPr>
                <a:spcBef>
                  <a:spcPts val="638"/>
                </a:spcBef>
              </a:pPr>
              <a:r>
                <a:rPr altLang="zh-CN" b="1" lang="en-US" sz="1500">
                  <a:solidFill>
                    <a:srgbClr val="FFFFFF"/>
                  </a:solidFill>
                  <a:cs charset="0" panose="020b0604020202020204" pitchFamily="34" typeface="Arial"/>
                  <a:sym charset="0" panose="020b0604020202020204" pitchFamily="34" typeface="Arial"/>
                </a:rPr>
                <a:t>50%</a:t>
              </a:r>
            </a:p>
          </p:txBody>
        </p:sp>
        <p:sp>
          <p:nvSpPr>
            <p:cNvPr id="44080" name="TextBox 13"/>
            <p:cNvSpPr txBox="1">
              <a:spLocks noChangeArrowheads="1"/>
            </p:cNvSpPr>
            <p:nvPr/>
          </p:nvSpPr>
          <p:spPr bwMode="auto">
            <a:xfrm>
              <a:off x="7810712" y="3252982"/>
              <a:ext cx="2235767" cy="24361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b="1" lang="zh-CN" sz="12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4081" name="TextBox 13"/>
            <p:cNvSpPr txBox="1">
              <a:spLocks noChangeArrowheads="1"/>
            </p:cNvSpPr>
            <p:nvPr/>
          </p:nvSpPr>
          <p:spPr bwMode="auto">
            <a:xfrm>
              <a:off x="7815384" y="3580283"/>
              <a:ext cx="3139839" cy="36542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20" name="组合 63"/>
          <p:cNvGrpSpPr/>
          <p:nvPr/>
        </p:nvGrpSpPr>
        <p:grpSpPr>
          <a:xfrm>
            <a:off x="841772" y="3413523"/>
            <a:ext cx="7371159" cy="653653"/>
            <a:chOff x="1122569" y="4550571"/>
            <a:chExt cx="9827982" cy="872329"/>
          </a:xfrm>
        </p:grpSpPr>
        <p:sp>
          <p:nvSpPr>
            <p:cNvPr id="34" name="AutoShape 34"/>
            <p:cNvSpPr/>
            <p:nvPr/>
          </p:nvSpPr>
          <p:spPr bwMode="auto">
            <a:xfrm>
              <a:off x="4740396" y="4650674"/>
              <a:ext cx="293681" cy="722969"/>
            </a:xfrm>
            <a:custGeom>
              <a:gdLst>
                <a:gd fmla="*/ 8584982 w 21600" name="T0"/>
                <a:gd fmla="*/ 6003098 h 21600" name="T1"/>
                <a:gd fmla="*/ 7815766 w 21600" name="T2"/>
                <a:gd fmla="*/ 10739855 h 21600" name="T3"/>
                <a:gd fmla="*/ 6021998 w 21600" name="T4"/>
                <a:gd fmla="*/ 12635973 h 21600" name="T5"/>
                <a:gd fmla="*/ 4228253 w 21600" name="T6"/>
                <a:gd fmla="*/ 10739855 h 21600" name="T7"/>
                <a:gd fmla="*/ 3587513 w 21600" name="T8"/>
                <a:gd fmla="*/ 6003098 h 21600" name="T9"/>
                <a:gd fmla="*/ 4228253 w 21600" name="T10"/>
                <a:gd fmla="*/ 1896060 h 21600" name="T11"/>
                <a:gd fmla="*/ 6021998 w 21600" name="T12"/>
                <a:gd fmla="*/ 0 h 21600" name="T13"/>
                <a:gd fmla="*/ 7815766 w 21600" name="T14"/>
                <a:gd fmla="*/ 1896060 h 21600" name="T15"/>
                <a:gd fmla="*/ 8584982 w 21600" name="T16"/>
                <a:gd fmla="*/ 6003098 h 21600" name="T17"/>
                <a:gd fmla="*/ 12172495 w 21600" name="T18"/>
                <a:gd fmla="*/ 42333153 h 21600" name="T19"/>
                <a:gd fmla="*/ 11019491 w 21600" name="T20"/>
                <a:gd fmla="*/ 45177301 h 21600" name="T21"/>
                <a:gd fmla="*/ 9865916 w 21600" name="T22"/>
                <a:gd fmla="*/ 42333153 h 21600" name="T23"/>
                <a:gd fmla="*/ 9865916 w 21600" name="T24"/>
                <a:gd fmla="*/ 21798021 h 21600" name="T25"/>
                <a:gd fmla="*/ 9353652 w 21600" name="T26"/>
                <a:gd fmla="*/ 21798021 h 21600" name="T27"/>
                <a:gd fmla="*/ 9353652 w 21600" name="T28"/>
                <a:gd fmla="*/ 70767442 h 21600" name="T29"/>
                <a:gd fmla="*/ 7815766 w 21600" name="T30"/>
                <a:gd fmla="*/ 73926450 h 21600" name="T31"/>
                <a:gd fmla="*/ 6406333 w 21600" name="T32"/>
                <a:gd fmla="*/ 70767442 h 21600" name="T33"/>
                <a:gd fmla="*/ 6406333 w 21600" name="T34"/>
                <a:gd fmla="*/ 42018293 h 21600" name="T35"/>
                <a:gd fmla="*/ 5766162 w 21600" name="T36"/>
                <a:gd fmla="*/ 42018293 h 21600" name="T37"/>
                <a:gd fmla="*/ 5766162 w 21600" name="T38"/>
                <a:gd fmla="*/ 70767442 h 21600" name="T39"/>
                <a:gd fmla="*/ 4228253 w 21600" name="T40"/>
                <a:gd fmla="*/ 73926450 h 21600" name="T41"/>
                <a:gd fmla="*/ 2818843 w 21600" name="T42"/>
                <a:gd fmla="*/ 70767442 h 21600" name="T43"/>
                <a:gd fmla="*/ 2818843 w 21600" name="T44"/>
                <a:gd fmla="*/ 21798021 h 21600" name="T45"/>
                <a:gd fmla="*/ 2306579 w 21600" name="T46"/>
                <a:gd fmla="*/ 21798021 h 21600" name="T47"/>
                <a:gd fmla="*/ 2306579 w 21600" name="T48"/>
                <a:gd fmla="*/ 42333153 h 21600" name="T49"/>
                <a:gd fmla="*/ 1153005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75249 w 21600" name="T56"/>
                <a:gd fmla="*/ 13269086 h 21600" name="T57"/>
                <a:gd fmla="*/ 9097246 w 21600" name="T58"/>
                <a:gd fmla="*/ 13269086 h 21600" name="T59"/>
                <a:gd fmla="*/ 12172495 w 21600" name="T60"/>
                <a:gd fmla="*/ 18953931 h 21600" name="T61"/>
                <a:gd fmla="*/ 12172495 w 21600" name="T62"/>
                <a:gd fmla="*/ 42333153 h 21600" name="T63"/>
                <a:gd fmla="*/ 1217249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5" name="AutoShape 35"/>
            <p:cNvSpPr/>
            <p:nvPr/>
          </p:nvSpPr>
          <p:spPr bwMode="auto">
            <a:xfrm>
              <a:off x="2867190" y="4650674"/>
              <a:ext cx="293681" cy="722969"/>
            </a:xfrm>
            <a:custGeom>
              <a:gdLst>
                <a:gd fmla="*/ 8675632 w 21600" name="T0"/>
                <a:gd fmla="*/ 6003098 h 21600" name="T1"/>
                <a:gd fmla="*/ 7910132 w 21600" name="T2"/>
                <a:gd fmla="*/ 10739855 h 21600" name="T3"/>
                <a:gd fmla="*/ 6123980 w 21600" name="T4"/>
                <a:gd fmla="*/ 12635973 h 21600" name="T5"/>
                <a:gd fmla="*/ 4337828 w 21600" name="T6"/>
                <a:gd fmla="*/ 10739855 h 21600" name="T7"/>
                <a:gd fmla="*/ 3572327 w 21600" name="T8"/>
                <a:gd fmla="*/ 6003098 h 21600" name="T9"/>
                <a:gd fmla="*/ 4337828 w 21600" name="T10"/>
                <a:gd fmla="*/ 1896060 h 21600" name="T11"/>
                <a:gd fmla="*/ 6123980 w 21600" name="T12"/>
                <a:gd fmla="*/ 0 h 21600" name="T13"/>
                <a:gd fmla="*/ 7910132 w 21600" name="T14"/>
                <a:gd fmla="*/ 1896060 h 21600" name="T15"/>
                <a:gd fmla="*/ 8675632 w 21600" name="T16"/>
                <a:gd fmla="*/ 6003098 h 21600" name="T17"/>
                <a:gd fmla="*/ 12247959 w 21600" name="T18"/>
                <a:gd fmla="*/ 42333153 h 21600" name="T19"/>
                <a:gd fmla="*/ 11099721 w 21600" name="T20"/>
                <a:gd fmla="*/ 45177301 h 21600" name="T21"/>
                <a:gd fmla="*/ 9951458 w 21600" name="T22"/>
                <a:gd fmla="*/ 42333153 h 21600" name="T23"/>
                <a:gd fmla="*/ 9951458 w 21600" name="T24"/>
                <a:gd fmla="*/ 21798021 h 21600" name="T25"/>
                <a:gd fmla="*/ 9313545 w 21600" name="T26"/>
                <a:gd fmla="*/ 21798021 h 21600" name="T27"/>
                <a:gd fmla="*/ 9313545 w 21600" name="T28"/>
                <a:gd fmla="*/ 70767442 h 21600" name="T29"/>
                <a:gd fmla="*/ 7910132 w 21600" name="T30"/>
                <a:gd fmla="*/ 73926450 h 21600" name="T31"/>
                <a:gd fmla="*/ 6506718 w 21600" name="T32"/>
                <a:gd fmla="*/ 70767442 h 21600" name="T33"/>
                <a:gd fmla="*/ 6506718 w 21600" name="T34"/>
                <a:gd fmla="*/ 42018293 h 21600" name="T35"/>
                <a:gd fmla="*/ 5741241 w 21600" name="T36"/>
                <a:gd fmla="*/ 42018293 h 21600" name="T37"/>
                <a:gd fmla="*/ 5741241 w 21600" name="T38"/>
                <a:gd fmla="*/ 70767442 h 21600" name="T39"/>
                <a:gd fmla="*/ 4337828 w 21600" name="T40"/>
                <a:gd fmla="*/ 73926450 h 21600" name="T41"/>
                <a:gd fmla="*/ 2934414 w 21600" name="T42"/>
                <a:gd fmla="*/ 70767442 h 21600" name="T43"/>
                <a:gd fmla="*/ 2934414 w 21600" name="T44"/>
                <a:gd fmla="*/ 21798021 h 21600" name="T45"/>
                <a:gd fmla="*/ 2424065 w 21600" name="T46"/>
                <a:gd fmla="*/ 21798021 h 21600" name="T47"/>
                <a:gd fmla="*/ 2424065 w 21600" name="T48"/>
                <a:gd fmla="*/ 42333153 h 21600" name="T49"/>
                <a:gd fmla="*/ 1148239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9565 w 21600" name="T56"/>
                <a:gd fmla="*/ 13269086 h 21600" name="T57"/>
                <a:gd fmla="*/ 905839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675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275" y="6369"/>
                    <a:pt x="4275" y="6369"/>
                    <a:pt x="4275" y="6369"/>
                  </a:cubicBezTo>
                  <a:cubicBezTo>
                    <a:pt x="4275" y="12369"/>
                    <a:pt x="4275" y="12369"/>
                    <a:pt x="4275" y="12369"/>
                  </a:cubicBezTo>
                  <a:cubicBezTo>
                    <a:pt x="4275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44" name="AutoShape 36"/>
            <p:cNvSpPr/>
            <p:nvPr/>
          </p:nvSpPr>
          <p:spPr bwMode="auto">
            <a:xfrm>
              <a:off x="2247509" y="4650525"/>
              <a:ext cx="292594" cy="723306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37" name="AutoShape 37"/>
            <p:cNvSpPr/>
            <p:nvPr/>
          </p:nvSpPr>
          <p:spPr bwMode="auto">
            <a:xfrm>
              <a:off x="5365857" y="4650674"/>
              <a:ext cx="295268" cy="722969"/>
            </a:xfrm>
            <a:custGeom>
              <a:gdLst>
                <a:gd fmla="*/ 8691604 w 21600" name="T0"/>
                <a:gd fmla="*/ 6003098 h 21600" name="T1"/>
                <a:gd fmla="*/ 7912825 w 21600" name="T2"/>
                <a:gd fmla="*/ 10739855 h 21600" name="T3"/>
                <a:gd fmla="*/ 6096775 w 21600" name="T4"/>
                <a:gd fmla="*/ 12635973 h 21600" name="T5"/>
                <a:gd fmla="*/ 4280748 w 21600" name="T6"/>
                <a:gd fmla="*/ 10739855 h 21600" name="T7"/>
                <a:gd fmla="*/ 3502543 w 21600" name="T8"/>
                <a:gd fmla="*/ 6003098 h 21600" name="T9"/>
                <a:gd fmla="*/ 4280748 w 21600" name="T10"/>
                <a:gd fmla="*/ 1896060 h 21600" name="T11"/>
                <a:gd fmla="*/ 6096775 w 21600" name="T12"/>
                <a:gd fmla="*/ 0 h 21600" name="T13"/>
                <a:gd fmla="*/ 7912825 w 21600" name="T14"/>
                <a:gd fmla="*/ 1896060 h 21600" name="T15"/>
                <a:gd fmla="*/ 8691604 w 21600" name="T16"/>
                <a:gd fmla="*/ 6003098 h 21600" name="T17"/>
                <a:gd fmla="*/ 12323657 w 21600" name="T18"/>
                <a:gd fmla="*/ 42333153 h 21600" name="T19"/>
                <a:gd fmla="*/ 11156326 w 21600" name="T20"/>
                <a:gd fmla="*/ 45177301 h 21600" name="T21"/>
                <a:gd fmla="*/ 9988445 w 21600" name="T22"/>
                <a:gd fmla="*/ 42333153 h 21600" name="T23"/>
                <a:gd fmla="*/ 9988445 w 21600" name="T24"/>
                <a:gd fmla="*/ 21798021 h 21600" name="T25"/>
                <a:gd fmla="*/ 9469809 w 21600" name="T26"/>
                <a:gd fmla="*/ 21798021 h 21600" name="T27"/>
                <a:gd fmla="*/ 9469809 w 21600" name="T28"/>
                <a:gd fmla="*/ 70767442 h 21600" name="T29"/>
                <a:gd fmla="*/ 7912825 w 21600" name="T30"/>
                <a:gd fmla="*/ 73926450 h 21600" name="T31"/>
                <a:gd fmla="*/ 6485901 w 21600" name="T32"/>
                <a:gd fmla="*/ 70767442 h 21600" name="T33"/>
                <a:gd fmla="*/ 6485901 w 21600" name="T34"/>
                <a:gd fmla="*/ 42018293 h 21600" name="T35"/>
                <a:gd fmla="*/ 5707672 w 21600" name="T36"/>
                <a:gd fmla="*/ 42018293 h 21600" name="T37"/>
                <a:gd fmla="*/ 5707672 w 21600" name="T38"/>
                <a:gd fmla="*/ 70767442 h 21600" name="T39"/>
                <a:gd fmla="*/ 4280748 w 21600" name="T40"/>
                <a:gd fmla="*/ 73926450 h 21600" name="T41"/>
                <a:gd fmla="*/ 2853848 w 21600" name="T42"/>
                <a:gd fmla="*/ 70767442 h 21600" name="T43"/>
                <a:gd fmla="*/ 2853848 w 21600" name="T44"/>
                <a:gd fmla="*/ 21798021 h 21600" name="T45"/>
                <a:gd fmla="*/ 2335212 w 21600" name="T46"/>
                <a:gd fmla="*/ 21798021 h 21600" name="T47"/>
                <a:gd fmla="*/ 2335212 w 21600" name="T48"/>
                <a:gd fmla="*/ 42333153 h 21600" name="T49"/>
                <a:gd fmla="*/ 1167331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13441 w 21600" name="T56"/>
                <a:gd fmla="*/ 13269086 h 21600" name="T57"/>
                <a:gd fmla="*/ 9210216 w 21600" name="T58"/>
                <a:gd fmla="*/ 13269086 h 21600" name="T59"/>
                <a:gd fmla="*/ 12323657 w 21600" name="T60"/>
                <a:gd fmla="*/ 18953931 h 21600" name="T61"/>
                <a:gd fmla="*/ 12323657 w 21600" name="T62"/>
                <a:gd fmla="*/ 42333153 h 21600" name="T63"/>
                <a:gd fmla="*/ 1232365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004" y="12277"/>
                    <a:pt x="10004" y="12277"/>
                    <a:pt x="10004" y="12277"/>
                  </a:cubicBezTo>
                  <a:cubicBezTo>
                    <a:pt x="10004" y="20677"/>
                    <a:pt x="10004" y="20677"/>
                    <a:pt x="10004" y="20677"/>
                  </a:cubicBezTo>
                  <a:cubicBezTo>
                    <a:pt x="10004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8" name="AutoShape 38"/>
            <p:cNvSpPr/>
            <p:nvPr/>
          </p:nvSpPr>
          <p:spPr bwMode="auto">
            <a:xfrm>
              <a:off x="3491064" y="4650674"/>
              <a:ext cx="296855" cy="722969"/>
            </a:xfrm>
            <a:custGeom>
              <a:gdLst>
                <a:gd fmla="*/ 8891169 w 21600" name="T0"/>
                <a:gd fmla="*/ 6003098 h 21600" name="T1"/>
                <a:gd fmla="*/ 8106648 w 21600" name="T2"/>
                <a:gd fmla="*/ 10739855 h 21600" name="T3"/>
                <a:gd fmla="*/ 6276122 w 21600" name="T4"/>
                <a:gd fmla="*/ 12635973 h 21600" name="T5"/>
                <a:gd fmla="*/ 4445597 w 21600" name="T6"/>
                <a:gd fmla="*/ 10739855 h 21600" name="T7"/>
                <a:gd fmla="*/ 3661075 w 21600" name="T8"/>
                <a:gd fmla="*/ 6003098 h 21600" name="T9"/>
                <a:gd fmla="*/ 4445597 w 21600" name="T10"/>
                <a:gd fmla="*/ 1896060 h 21600" name="T11"/>
                <a:gd fmla="*/ 6276122 w 21600" name="T12"/>
                <a:gd fmla="*/ 0 h 21600" name="T13"/>
                <a:gd fmla="*/ 8106648 w 21600" name="T14"/>
                <a:gd fmla="*/ 1896060 h 21600" name="T15"/>
                <a:gd fmla="*/ 8891169 w 21600" name="T16"/>
                <a:gd fmla="*/ 6003098 h 21600" name="T17"/>
                <a:gd fmla="*/ 12552245 w 21600" name="T18"/>
                <a:gd fmla="*/ 42333153 h 21600" name="T19"/>
                <a:gd fmla="*/ 11375463 w 21600" name="T20"/>
                <a:gd fmla="*/ 45177301 h 21600" name="T21"/>
                <a:gd fmla="*/ 10198705 w 21600" name="T22"/>
                <a:gd fmla="*/ 42333153 h 21600" name="T23"/>
                <a:gd fmla="*/ 10198705 w 21600" name="T24"/>
                <a:gd fmla="*/ 21798021 h 21600" name="T25"/>
                <a:gd fmla="*/ 9544937 w 21600" name="T26"/>
                <a:gd fmla="*/ 21798021 h 21600" name="T27"/>
                <a:gd fmla="*/ 9544937 w 21600" name="T28"/>
                <a:gd fmla="*/ 70767442 h 21600" name="T29"/>
                <a:gd fmla="*/ 8106648 w 21600" name="T30"/>
                <a:gd fmla="*/ 73926450 h 21600" name="T31"/>
                <a:gd fmla="*/ 6668383 w 21600" name="T32"/>
                <a:gd fmla="*/ 70767442 h 21600" name="T33"/>
                <a:gd fmla="*/ 6668383 w 21600" name="T34"/>
                <a:gd fmla="*/ 42018293 h 21600" name="T35"/>
                <a:gd fmla="*/ 5883862 w 21600" name="T36"/>
                <a:gd fmla="*/ 42018293 h 21600" name="T37"/>
                <a:gd fmla="*/ 5883862 w 21600" name="T38"/>
                <a:gd fmla="*/ 70767442 h 21600" name="T39"/>
                <a:gd fmla="*/ 4445597 w 21600" name="T40"/>
                <a:gd fmla="*/ 73926450 h 21600" name="T41"/>
                <a:gd fmla="*/ 3007308 w 21600" name="T42"/>
                <a:gd fmla="*/ 70767442 h 21600" name="T43"/>
                <a:gd fmla="*/ 3007308 w 21600" name="T44"/>
                <a:gd fmla="*/ 21798021 h 21600" name="T45"/>
                <a:gd fmla="*/ 2353540 w 21600" name="T46"/>
                <a:gd fmla="*/ 21798021 h 21600" name="T47"/>
                <a:gd fmla="*/ 2353540 w 21600" name="T48"/>
                <a:gd fmla="*/ 42333153 h 21600" name="T49"/>
                <a:gd fmla="*/ 117678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68815 w 21600" name="T56"/>
                <a:gd fmla="*/ 13269086 h 21600" name="T57"/>
                <a:gd fmla="*/ 9283430 w 21600" name="T58"/>
                <a:gd fmla="*/ 13269086 h 21600" name="T59"/>
                <a:gd fmla="*/ 12552245 w 21600" name="T60"/>
                <a:gd fmla="*/ 18953931 h 21600" name="T61"/>
                <a:gd fmla="*/ 12552245 w 21600" name="T62"/>
                <a:gd fmla="*/ 42333153 h 21600" name="T63"/>
                <a:gd fmla="*/ 1255224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300" y="1754"/>
                  </a:moveTo>
                  <a:cubicBezTo>
                    <a:pt x="15300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675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300" y="1292"/>
                    <a:pt x="15300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750" y="21600"/>
                    <a:pt x="13950" y="21600"/>
                  </a:cubicBezTo>
                  <a:cubicBezTo>
                    <a:pt x="12375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450" y="21600"/>
                    <a:pt x="7650" y="21600"/>
                  </a:cubicBezTo>
                  <a:cubicBezTo>
                    <a:pt x="6075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2025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800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39" name="AutoShape 39"/>
            <p:cNvSpPr/>
            <p:nvPr/>
          </p:nvSpPr>
          <p:spPr bwMode="auto">
            <a:xfrm>
              <a:off x="4114936" y="4650674"/>
              <a:ext cx="295268" cy="722969"/>
            </a:xfrm>
            <a:custGeom>
              <a:gdLst>
                <a:gd fmla="*/ 8691604 w 21600" name="T0"/>
                <a:gd fmla="*/ 6003098 h 21600" name="T1"/>
                <a:gd fmla="*/ 7912825 w 21600" name="T2"/>
                <a:gd fmla="*/ 10739855 h 21600" name="T3"/>
                <a:gd fmla="*/ 6096775 w 21600" name="T4"/>
                <a:gd fmla="*/ 12635973 h 21600" name="T5"/>
                <a:gd fmla="*/ 4280748 w 21600" name="T6"/>
                <a:gd fmla="*/ 10739855 h 21600" name="T7"/>
                <a:gd fmla="*/ 3632053 w 21600" name="T8"/>
                <a:gd fmla="*/ 6003098 h 21600" name="T9"/>
                <a:gd fmla="*/ 4280748 w 21600" name="T10"/>
                <a:gd fmla="*/ 1896060 h 21600" name="T11"/>
                <a:gd fmla="*/ 6096775 w 21600" name="T12"/>
                <a:gd fmla="*/ 0 h 21600" name="T13"/>
                <a:gd fmla="*/ 7912825 w 21600" name="T14"/>
                <a:gd fmla="*/ 1896060 h 21600" name="T15"/>
                <a:gd fmla="*/ 8691604 w 21600" name="T16"/>
                <a:gd fmla="*/ 6003098 h 21600" name="T17"/>
                <a:gd fmla="*/ 12323657 w 21600" name="T18"/>
                <a:gd fmla="*/ 42333153 h 21600" name="T19"/>
                <a:gd fmla="*/ 11156326 w 21600" name="T20"/>
                <a:gd fmla="*/ 45177301 h 21600" name="T21"/>
                <a:gd fmla="*/ 9988445 w 21600" name="T22"/>
                <a:gd fmla="*/ 42333153 h 21600" name="T23"/>
                <a:gd fmla="*/ 9988445 w 21600" name="T24"/>
                <a:gd fmla="*/ 21798021 h 21600" name="T25"/>
                <a:gd fmla="*/ 9469809 w 21600" name="T26"/>
                <a:gd fmla="*/ 21798021 h 21600" name="T27"/>
                <a:gd fmla="*/ 9469809 w 21600" name="T28"/>
                <a:gd fmla="*/ 70767442 h 21600" name="T29"/>
                <a:gd fmla="*/ 8042908 w 21600" name="T30"/>
                <a:gd fmla="*/ 73926450 h 21600" name="T31"/>
                <a:gd fmla="*/ 6485901 w 21600" name="T32"/>
                <a:gd fmla="*/ 70767442 h 21600" name="T33"/>
                <a:gd fmla="*/ 6485901 w 21600" name="T34"/>
                <a:gd fmla="*/ 42018293 h 21600" name="T35"/>
                <a:gd fmla="*/ 5837755 w 21600" name="T36"/>
                <a:gd fmla="*/ 42018293 h 21600" name="T37"/>
                <a:gd fmla="*/ 5837755 w 21600" name="T38"/>
                <a:gd fmla="*/ 70767442 h 21600" name="T39"/>
                <a:gd fmla="*/ 4280748 w 21600" name="T40"/>
                <a:gd fmla="*/ 73926450 h 21600" name="T41"/>
                <a:gd fmla="*/ 2853848 w 21600" name="T42"/>
                <a:gd fmla="*/ 70767442 h 21600" name="T43"/>
                <a:gd fmla="*/ 2853848 w 21600" name="T44"/>
                <a:gd fmla="*/ 21798021 h 21600" name="T45"/>
                <a:gd fmla="*/ 2335212 w 21600" name="T46"/>
                <a:gd fmla="*/ 21798021 h 21600" name="T47"/>
                <a:gd fmla="*/ 2335212 w 21600" name="T48"/>
                <a:gd fmla="*/ 42333153 h 21600" name="T49"/>
                <a:gd fmla="*/ 1167331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13441 w 21600" name="T56"/>
                <a:gd fmla="*/ 13269086 h 21600" name="T57"/>
                <a:gd fmla="*/ 9210216 w 21600" name="T58"/>
                <a:gd fmla="*/ 13269086 h 21600" name="T59"/>
                <a:gd fmla="*/ 12323657 w 21600" name="T60"/>
                <a:gd fmla="*/ 18953931 h 21600" name="T61"/>
                <a:gd fmla="*/ 12323657 w 21600" name="T62"/>
                <a:gd fmla="*/ 42333153 h 21600" name="T63"/>
                <a:gd fmla="*/ 1232365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0" name="AutoShape 40"/>
            <p:cNvSpPr/>
            <p:nvPr/>
          </p:nvSpPr>
          <p:spPr bwMode="auto">
            <a:xfrm>
              <a:off x="5056302" y="4650674"/>
              <a:ext cx="298443" cy="722969"/>
            </a:xfrm>
            <a:custGeom>
              <a:gdLst>
                <a:gd fmla="*/ 8760416 w 21600" name="T0"/>
                <a:gd fmla="*/ 6003098 h 21600" name="T1"/>
                <a:gd fmla="*/ 8106648 w 21600" name="T2"/>
                <a:gd fmla="*/ 10739855 h 21600" name="T3"/>
                <a:gd fmla="*/ 6276122 w 21600" name="T4"/>
                <a:gd fmla="*/ 12635973 h 21600" name="T5"/>
                <a:gd fmla="*/ 4445597 w 21600" name="T6"/>
                <a:gd fmla="*/ 10739855 h 21600" name="T7"/>
                <a:gd fmla="*/ 3661075 w 21600" name="T8"/>
                <a:gd fmla="*/ 6003098 h 21600" name="T9"/>
                <a:gd fmla="*/ 4445597 w 21600" name="T10"/>
                <a:gd fmla="*/ 1896060 h 21600" name="T11"/>
                <a:gd fmla="*/ 6276122 w 21600" name="T12"/>
                <a:gd fmla="*/ 0 h 21600" name="T13"/>
                <a:gd fmla="*/ 8106648 w 21600" name="T14"/>
                <a:gd fmla="*/ 1896060 h 21600" name="T15"/>
                <a:gd fmla="*/ 8760416 w 21600" name="T16"/>
                <a:gd fmla="*/ 6003098 h 21600" name="T17"/>
                <a:gd fmla="*/ 12552245 w 21600" name="T18"/>
                <a:gd fmla="*/ 42333153 h 21600" name="T19"/>
                <a:gd fmla="*/ 11375463 w 21600" name="T20"/>
                <a:gd fmla="*/ 45177301 h 21600" name="T21"/>
                <a:gd fmla="*/ 10067951 w 21600" name="T22"/>
                <a:gd fmla="*/ 42333153 h 21600" name="T23"/>
                <a:gd fmla="*/ 10067951 w 21600" name="T24"/>
                <a:gd fmla="*/ 21798021 h 21600" name="T25"/>
                <a:gd fmla="*/ 9544937 w 21600" name="T26"/>
                <a:gd fmla="*/ 21798021 h 21600" name="T27"/>
                <a:gd fmla="*/ 9544937 w 21600" name="T28"/>
                <a:gd fmla="*/ 70767442 h 21600" name="T29"/>
                <a:gd fmla="*/ 8106648 w 21600" name="T30"/>
                <a:gd fmla="*/ 73926450 h 21600" name="T31"/>
                <a:gd fmla="*/ 6668383 w 21600" name="T32"/>
                <a:gd fmla="*/ 70767442 h 21600" name="T33"/>
                <a:gd fmla="*/ 6668383 w 21600" name="T34"/>
                <a:gd fmla="*/ 42018293 h 21600" name="T35"/>
                <a:gd fmla="*/ 5883862 w 21600" name="T36"/>
                <a:gd fmla="*/ 42018293 h 21600" name="T37"/>
                <a:gd fmla="*/ 5883862 w 21600" name="T38"/>
                <a:gd fmla="*/ 70767442 h 21600" name="T39"/>
                <a:gd fmla="*/ 4445597 w 21600" name="T40"/>
                <a:gd fmla="*/ 73926450 h 21600" name="T41"/>
                <a:gd fmla="*/ 3007308 w 21600" name="T42"/>
                <a:gd fmla="*/ 70767442 h 21600" name="T43"/>
                <a:gd fmla="*/ 3007308 w 21600" name="T44"/>
                <a:gd fmla="*/ 21798021 h 21600" name="T45"/>
                <a:gd fmla="*/ 2353540 w 21600" name="T46"/>
                <a:gd fmla="*/ 21798021 h 21600" name="T47"/>
                <a:gd fmla="*/ 2353540 w 21600" name="T48"/>
                <a:gd fmla="*/ 42333153 h 21600" name="T49"/>
                <a:gd fmla="*/ 117678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68815 w 21600" name="T56"/>
                <a:gd fmla="*/ 13269086 h 21600" name="T57"/>
                <a:gd fmla="*/ 9283430 w 21600" name="T58"/>
                <a:gd fmla="*/ 13269086 h 21600" name="T59"/>
                <a:gd fmla="*/ 12552245 w 21600" name="T60"/>
                <a:gd fmla="*/ 18953931 h 21600" name="T61"/>
                <a:gd fmla="*/ 12552245 w 21600" name="T62"/>
                <a:gd fmla="*/ 42333153 h 21600" name="T63"/>
                <a:gd fmla="*/ 1255224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1" name="AutoShape 41"/>
            <p:cNvSpPr/>
            <p:nvPr/>
          </p:nvSpPr>
          <p:spPr bwMode="auto">
            <a:xfrm>
              <a:off x="3184683" y="4650674"/>
              <a:ext cx="292093" cy="722969"/>
            </a:xfrm>
            <a:custGeom>
              <a:gdLst>
                <a:gd fmla="*/ 8531889 w 21600" name="T0"/>
                <a:gd fmla="*/ 6003098 h 21600" name="T1"/>
                <a:gd fmla="*/ 7767422 w 21600" name="T2"/>
                <a:gd fmla="*/ 10739855 h 21600" name="T3"/>
                <a:gd fmla="*/ 5984771 w 21600" name="T4"/>
                <a:gd fmla="*/ 12635973 h 21600" name="T5"/>
                <a:gd fmla="*/ 4329794 w 21600" name="T6"/>
                <a:gd fmla="*/ 10739855 h 21600" name="T7"/>
                <a:gd fmla="*/ 3565327 w 21600" name="T8"/>
                <a:gd fmla="*/ 6003098 h 21600" name="T9"/>
                <a:gd fmla="*/ 4202095 w 21600" name="T10"/>
                <a:gd fmla="*/ 1896060 h 21600" name="T11"/>
                <a:gd fmla="*/ 5984771 w 21600" name="T12"/>
                <a:gd fmla="*/ 0 h 21600" name="T13"/>
                <a:gd fmla="*/ 7767422 w 21600" name="T14"/>
                <a:gd fmla="*/ 1896060 h 21600" name="T15"/>
                <a:gd fmla="*/ 8531889 w 21600" name="T16"/>
                <a:gd fmla="*/ 6003098 h 21600" name="T17"/>
                <a:gd fmla="*/ 12097217 w 21600" name="T18"/>
                <a:gd fmla="*/ 42333153 h 21600" name="T19"/>
                <a:gd fmla="*/ 10951333 w 21600" name="T20"/>
                <a:gd fmla="*/ 45177301 h 21600" name="T21"/>
                <a:gd fmla="*/ 9804904 w 21600" name="T22"/>
                <a:gd fmla="*/ 42333153 h 21600" name="T23"/>
                <a:gd fmla="*/ 9804904 w 21600" name="T24"/>
                <a:gd fmla="*/ 21798021 h 21600" name="T25"/>
                <a:gd fmla="*/ 9295812 w 21600" name="T26"/>
                <a:gd fmla="*/ 21798021 h 21600" name="T27"/>
                <a:gd fmla="*/ 9295812 w 21600" name="T28"/>
                <a:gd fmla="*/ 70767442 h 21600" name="T29"/>
                <a:gd fmla="*/ 7895122 w 21600" name="T30"/>
                <a:gd fmla="*/ 73926450 h 21600" name="T31"/>
                <a:gd fmla="*/ 6494407 w 21600" name="T32"/>
                <a:gd fmla="*/ 70767442 h 21600" name="T33"/>
                <a:gd fmla="*/ 6494407 w 21600" name="T34"/>
                <a:gd fmla="*/ 42018293 h 21600" name="T35"/>
                <a:gd fmla="*/ 5730485 w 21600" name="T36"/>
                <a:gd fmla="*/ 42018293 h 21600" name="T37"/>
                <a:gd fmla="*/ 5730485 w 21600" name="T38"/>
                <a:gd fmla="*/ 70767442 h 21600" name="T39"/>
                <a:gd fmla="*/ 4329794 w 21600" name="T40"/>
                <a:gd fmla="*/ 73926450 h 21600" name="T41"/>
                <a:gd fmla="*/ 2801405 w 21600" name="T42"/>
                <a:gd fmla="*/ 70767442 h 21600" name="T43"/>
                <a:gd fmla="*/ 2801405 w 21600" name="T44"/>
                <a:gd fmla="*/ 21798021 h 21600" name="T45"/>
                <a:gd fmla="*/ 2292312 w 21600" name="T46"/>
                <a:gd fmla="*/ 21798021 h 21600" name="T47"/>
                <a:gd fmla="*/ 2292312 w 21600" name="T48"/>
                <a:gd fmla="*/ 42333153 h 21600" name="T49"/>
                <a:gd fmla="*/ 114588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3366 w 21600" name="T56"/>
                <a:gd fmla="*/ 13269086 h 21600" name="T57"/>
                <a:gd fmla="*/ 9040982 w 21600" name="T58"/>
                <a:gd fmla="*/ 13269086 h 21600" name="T59"/>
                <a:gd fmla="*/ 12097217 w 21600" name="T60"/>
                <a:gd fmla="*/ 18953931 h 21600" name="T61"/>
                <a:gd fmla="*/ 12097217 w 21600" name="T62"/>
                <a:gd fmla="*/ 42333153 h 21600" name="T63"/>
                <a:gd fmla="*/ 1209721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731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596" y="21323"/>
                    <a:pt x="11596" y="20677"/>
                  </a:cubicBezTo>
                  <a:cubicBezTo>
                    <a:pt x="11596" y="12277"/>
                    <a:pt x="11596" y="12277"/>
                    <a:pt x="11596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731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50" name="AutoShape 42"/>
            <p:cNvSpPr/>
            <p:nvPr/>
          </p:nvSpPr>
          <p:spPr bwMode="auto">
            <a:xfrm>
              <a:off x="2562821" y="4650525"/>
              <a:ext cx="297137" cy="723306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2147483647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0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0 w 21600" name="T52"/>
                <a:gd fmla="*/ 2147483647 h 21600" name="T53"/>
                <a:gd fmla="*/ 0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2147483647 w 21600" name="T60"/>
                <a:gd fmla="*/ 2147483647 h 21600" name="T61"/>
                <a:gd fmla="*/ 2147483647 w 21600" name="T62"/>
                <a:gd fmla="*/ 2147483647 h 21600" name="T63"/>
                <a:gd fmla="*/ 2147483647 w 21600" name="T64"/>
                <a:gd fmla="*/ 2147483647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 w="9525">
              <a:noFill/>
              <a:round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43" name="AutoShape 43"/>
            <p:cNvSpPr/>
            <p:nvPr/>
          </p:nvSpPr>
          <p:spPr bwMode="auto">
            <a:xfrm>
              <a:off x="5680174" y="4650674"/>
              <a:ext cx="296856" cy="722969"/>
            </a:xfrm>
            <a:custGeom>
              <a:gdLst>
                <a:gd fmla="*/ 8707111 w 21600" name="T0"/>
                <a:gd fmla="*/ 6003098 h 21600" name="T1"/>
                <a:gd fmla="*/ 7927360 w 21600" name="T2"/>
                <a:gd fmla="*/ 10739855 h 21600" name="T3"/>
                <a:gd fmla="*/ 6237936 w 21600" name="T4"/>
                <a:gd fmla="*/ 12635973 h 21600" name="T5"/>
                <a:gd fmla="*/ 4418541 w 21600" name="T6"/>
                <a:gd fmla="*/ 10739855 h 21600" name="T7"/>
                <a:gd fmla="*/ 3638790 w 21600" name="T8"/>
                <a:gd fmla="*/ 6003098 h 21600" name="T9"/>
                <a:gd fmla="*/ 4418541 w 21600" name="T10"/>
                <a:gd fmla="*/ 1896060 h 21600" name="T11"/>
                <a:gd fmla="*/ 6237936 w 21600" name="T12"/>
                <a:gd fmla="*/ 0 h 21600" name="T13"/>
                <a:gd fmla="*/ 7927360 w 21600" name="T14"/>
                <a:gd fmla="*/ 1896060 h 21600" name="T15"/>
                <a:gd fmla="*/ 8707111 w 21600" name="T16"/>
                <a:gd fmla="*/ 6003098 h 21600" name="T17"/>
                <a:gd fmla="*/ 12475848 w 21600" name="T18"/>
                <a:gd fmla="*/ 42333153 h 21600" name="T19"/>
                <a:gd fmla="*/ 11176287 w 21600" name="T20"/>
                <a:gd fmla="*/ 45177301 h 21600" name="T21"/>
                <a:gd fmla="*/ 10006672 w 21600" name="T22"/>
                <a:gd fmla="*/ 42333153 h 21600" name="T23"/>
                <a:gd fmla="*/ 10006672 w 21600" name="T24"/>
                <a:gd fmla="*/ 21798021 h 21600" name="T25"/>
                <a:gd fmla="*/ 9486838 w 21600" name="T26"/>
                <a:gd fmla="*/ 21798021 h 21600" name="T27"/>
                <a:gd fmla="*/ 9486838 w 21600" name="T28"/>
                <a:gd fmla="*/ 70767442 h 21600" name="T29"/>
                <a:gd fmla="*/ 8057307 w 21600" name="T30"/>
                <a:gd fmla="*/ 73926450 h 21600" name="T31"/>
                <a:gd fmla="*/ 6627799 w 21600" name="T32"/>
                <a:gd fmla="*/ 70767442 h 21600" name="T33"/>
                <a:gd fmla="*/ 6627799 w 21600" name="T34"/>
                <a:gd fmla="*/ 42018293 h 21600" name="T35"/>
                <a:gd fmla="*/ 5848048 w 21600" name="T36"/>
                <a:gd fmla="*/ 42018293 h 21600" name="T37"/>
                <a:gd fmla="*/ 5848048 w 21600" name="T38"/>
                <a:gd fmla="*/ 70767442 h 21600" name="T39"/>
                <a:gd fmla="*/ 4418541 w 21600" name="T40"/>
                <a:gd fmla="*/ 73926450 h 21600" name="T41"/>
                <a:gd fmla="*/ 2989009 w 21600" name="T42"/>
                <a:gd fmla="*/ 70767442 h 21600" name="T43"/>
                <a:gd fmla="*/ 2989009 w 21600" name="T44"/>
                <a:gd fmla="*/ 21798021 h 21600" name="T45"/>
                <a:gd fmla="*/ 2339229 w 21600" name="T46"/>
                <a:gd fmla="*/ 21798021 h 21600" name="T47"/>
                <a:gd fmla="*/ 2339229 w 21600" name="T48"/>
                <a:gd fmla="*/ 42333153 h 21600" name="T49"/>
                <a:gd fmla="*/ 116961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926 w 21600" name="T56"/>
                <a:gd fmla="*/ 13269086 h 21600" name="T57"/>
                <a:gd fmla="*/ 9226921 w 21600" name="T58"/>
                <a:gd fmla="*/ 13269086 h 21600" name="T59"/>
                <a:gd fmla="*/ 12475848 w 21600" name="T60"/>
                <a:gd fmla="*/ 18953931 h 21600" name="T61"/>
                <a:gd fmla="*/ 12475848 w 21600" name="T62"/>
                <a:gd fmla="*/ 42333153 h 21600" name="T63"/>
                <a:gd fmla="*/ 12475848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350" y="13200"/>
                  </a:cubicBezTo>
                  <a:cubicBezTo>
                    <a:pt x="18000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" name="AutoShape 44"/>
            <p:cNvSpPr/>
            <p:nvPr/>
          </p:nvSpPr>
          <p:spPr bwMode="auto">
            <a:xfrm>
              <a:off x="3808556" y="4650674"/>
              <a:ext cx="295268" cy="722969"/>
            </a:xfrm>
            <a:custGeom>
              <a:gdLst>
                <a:gd fmla="*/ 8691644 w 21600" name="T0"/>
                <a:gd fmla="*/ 6003098 h 21600" name="T1"/>
                <a:gd fmla="*/ 7912841 w 21600" name="T2"/>
                <a:gd fmla="*/ 10739855 h 21600" name="T3"/>
                <a:gd fmla="*/ 6096811 w 21600" name="T4"/>
                <a:gd fmla="*/ 12635973 h 21600" name="T5"/>
                <a:gd fmla="*/ 4280781 w 21600" name="T6"/>
                <a:gd fmla="*/ 10739855 h 21600" name="T7"/>
                <a:gd fmla="*/ 3632060 w 21600" name="T8"/>
                <a:gd fmla="*/ 6003098 h 21600" name="T9"/>
                <a:gd fmla="*/ 4280781 w 21600" name="T10"/>
                <a:gd fmla="*/ 1896060 h 21600" name="T11"/>
                <a:gd fmla="*/ 6096811 w 21600" name="T12"/>
                <a:gd fmla="*/ 0 h 21600" name="T13"/>
                <a:gd fmla="*/ 7912841 w 21600" name="T14"/>
                <a:gd fmla="*/ 1896060 h 21600" name="T15"/>
                <a:gd fmla="*/ 8691644 w 21600" name="T16"/>
                <a:gd fmla="*/ 6003098 h 21600" name="T17"/>
                <a:gd fmla="*/ 12323705 w 21600" name="T18"/>
                <a:gd fmla="*/ 42333153 h 21600" name="T19"/>
                <a:gd fmla="*/ 11156371 w 21600" name="T20"/>
                <a:gd fmla="*/ 45177301 h 21600" name="T21"/>
                <a:gd fmla="*/ 9988488 w 21600" name="T22"/>
                <a:gd fmla="*/ 42333153 h 21600" name="T23"/>
                <a:gd fmla="*/ 9988488 w 21600" name="T24"/>
                <a:gd fmla="*/ 21798021 h 21600" name="T25"/>
                <a:gd fmla="*/ 9469851 w 21600" name="T26"/>
                <a:gd fmla="*/ 21798021 h 21600" name="T27"/>
                <a:gd fmla="*/ 9469851 w 21600" name="T28"/>
                <a:gd fmla="*/ 70767442 h 21600" name="T29"/>
                <a:gd fmla="*/ 8042924 w 21600" name="T30"/>
                <a:gd fmla="*/ 73926450 h 21600" name="T31"/>
                <a:gd fmla="*/ 6485914 w 21600" name="T32"/>
                <a:gd fmla="*/ 70767442 h 21600" name="T33"/>
                <a:gd fmla="*/ 6485914 w 21600" name="T34"/>
                <a:gd fmla="*/ 42018293 h 21600" name="T35"/>
                <a:gd fmla="*/ 5837791 w 21600" name="T36"/>
                <a:gd fmla="*/ 42018293 h 21600" name="T37"/>
                <a:gd fmla="*/ 5837791 w 21600" name="T38"/>
                <a:gd fmla="*/ 70767442 h 21600" name="T39"/>
                <a:gd fmla="*/ 4280781 w 21600" name="T40"/>
                <a:gd fmla="*/ 73926450 h 21600" name="T41"/>
                <a:gd fmla="*/ 2853854 w 21600" name="T42"/>
                <a:gd fmla="*/ 70767442 h 21600" name="T43"/>
                <a:gd fmla="*/ 2853854 w 21600" name="T44"/>
                <a:gd fmla="*/ 21798021 h 21600" name="T45"/>
                <a:gd fmla="*/ 2335217 w 21600" name="T46"/>
                <a:gd fmla="*/ 21798021 h 21600" name="T47"/>
                <a:gd fmla="*/ 2335217 w 21600" name="T48"/>
                <a:gd fmla="*/ 42333153 h 21600" name="T49"/>
                <a:gd fmla="*/ 116733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2957 w 21600" name="T56"/>
                <a:gd fmla="*/ 13269086 h 21600" name="T57"/>
                <a:gd fmla="*/ 9210258 w 21600" name="T58"/>
                <a:gd fmla="*/ 13269086 h 21600" name="T59"/>
                <a:gd fmla="*/ 12323705 w 21600" name="T60"/>
                <a:gd fmla="*/ 18953931 h 21600" name="T61"/>
                <a:gd fmla="*/ 12323705 w 21600" name="T62"/>
                <a:gd fmla="*/ 42333153 h 21600" name="T63"/>
                <a:gd fmla="*/ 12323705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821" y="2677"/>
                    <a:pt x="6366" y="2308"/>
                    <a:pt x="6366" y="1754"/>
                  </a:cubicBezTo>
                  <a:cubicBezTo>
                    <a:pt x="6366" y="1292"/>
                    <a:pt x="6821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684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5" name="AutoShape 45"/>
            <p:cNvSpPr/>
            <p:nvPr/>
          </p:nvSpPr>
          <p:spPr bwMode="auto">
            <a:xfrm>
              <a:off x="4432429" y="4650674"/>
              <a:ext cx="295268" cy="722969"/>
            </a:xfrm>
            <a:custGeom>
              <a:gdLst>
                <a:gd fmla="*/ 8548045 w 21600" name="T0"/>
                <a:gd fmla="*/ 6003098 h 21600" name="T1"/>
                <a:gd fmla="*/ 7910132 w 21600" name="T2"/>
                <a:gd fmla="*/ 10739855 h 21600" name="T3"/>
                <a:gd fmla="*/ 6123980 w 21600" name="T4"/>
                <a:gd fmla="*/ 12635973 h 21600" name="T5"/>
                <a:gd fmla="*/ 4337828 w 21600" name="T6"/>
                <a:gd fmla="*/ 10739855 h 21600" name="T7"/>
                <a:gd fmla="*/ 3572327 w 21600" name="T8"/>
                <a:gd fmla="*/ 6003098 h 21600" name="T9"/>
                <a:gd fmla="*/ 4337828 w 21600" name="T10"/>
                <a:gd fmla="*/ 1896060 h 21600" name="T11"/>
                <a:gd fmla="*/ 6123980 w 21600" name="T12"/>
                <a:gd fmla="*/ 0 h 21600" name="T13"/>
                <a:gd fmla="*/ 7910132 w 21600" name="T14"/>
                <a:gd fmla="*/ 1896060 h 21600" name="T15"/>
                <a:gd fmla="*/ 8548045 w 21600" name="T16"/>
                <a:gd fmla="*/ 6003098 h 21600" name="T17"/>
                <a:gd fmla="*/ 12247959 w 21600" name="T18"/>
                <a:gd fmla="*/ 42333153 h 21600" name="T19"/>
                <a:gd fmla="*/ 11099721 w 21600" name="T20"/>
                <a:gd fmla="*/ 45177301 h 21600" name="T21"/>
                <a:gd fmla="*/ 9951458 w 21600" name="T22"/>
                <a:gd fmla="*/ 42333153 h 21600" name="T23"/>
                <a:gd fmla="*/ 9951458 w 21600" name="T24"/>
                <a:gd fmla="*/ 21798021 h 21600" name="T25"/>
                <a:gd fmla="*/ 9313545 w 21600" name="T26"/>
                <a:gd fmla="*/ 21798021 h 21600" name="T27"/>
                <a:gd fmla="*/ 9313545 w 21600" name="T28"/>
                <a:gd fmla="*/ 70767442 h 21600" name="T29"/>
                <a:gd fmla="*/ 7910132 w 21600" name="T30"/>
                <a:gd fmla="*/ 73926450 h 21600" name="T31"/>
                <a:gd fmla="*/ 6506718 w 21600" name="T32"/>
                <a:gd fmla="*/ 70767442 h 21600" name="T33"/>
                <a:gd fmla="*/ 6506718 w 21600" name="T34"/>
                <a:gd fmla="*/ 42018293 h 21600" name="T35"/>
                <a:gd fmla="*/ 5741241 w 21600" name="T36"/>
                <a:gd fmla="*/ 42018293 h 21600" name="T37"/>
                <a:gd fmla="*/ 5741241 w 21600" name="T38"/>
                <a:gd fmla="*/ 70767442 h 21600" name="T39"/>
                <a:gd fmla="*/ 4337828 w 21600" name="T40"/>
                <a:gd fmla="*/ 73926450 h 21600" name="T41"/>
                <a:gd fmla="*/ 2934414 w 21600" name="T42"/>
                <a:gd fmla="*/ 70767442 h 21600" name="T43"/>
                <a:gd fmla="*/ 2934414 w 21600" name="T44"/>
                <a:gd fmla="*/ 21798021 h 21600" name="T45"/>
                <a:gd fmla="*/ 2296501 w 21600" name="T46"/>
                <a:gd fmla="*/ 21798021 h 21600" name="T47"/>
                <a:gd fmla="*/ 2296501 w 21600" name="T48"/>
                <a:gd fmla="*/ 42333153 h 21600" name="T49"/>
                <a:gd fmla="*/ 1148239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189565 w 21600" name="T56"/>
                <a:gd fmla="*/ 13269086 h 21600" name="T57"/>
                <a:gd fmla="*/ 905839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850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850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6" name="AutoShape 46"/>
            <p:cNvSpPr/>
            <p:nvPr/>
          </p:nvSpPr>
          <p:spPr bwMode="auto">
            <a:xfrm>
              <a:off x="6016716" y="4650674"/>
              <a:ext cx="293681" cy="722969"/>
            </a:xfrm>
            <a:custGeom>
              <a:gdLst>
                <a:gd fmla="*/ 8638223 w 21600" name="T0"/>
                <a:gd fmla="*/ 6003098 h 21600" name="T1"/>
                <a:gd fmla="*/ 7864221 w 21600" name="T2"/>
                <a:gd fmla="*/ 10739855 h 21600" name="T3"/>
                <a:gd fmla="*/ 6059329 w 21600" name="T4"/>
                <a:gd fmla="*/ 12635973 h 21600" name="T5"/>
                <a:gd fmla="*/ 4254460 w 21600" name="T6"/>
                <a:gd fmla="*/ 10739855 h 21600" name="T7"/>
                <a:gd fmla="*/ 3609737 w 21600" name="T8"/>
                <a:gd fmla="*/ 6003098 h 21600" name="T9"/>
                <a:gd fmla="*/ 4254460 w 21600" name="T10"/>
                <a:gd fmla="*/ 1896060 h 21600" name="T11"/>
                <a:gd fmla="*/ 6059329 w 21600" name="T12"/>
                <a:gd fmla="*/ 0 h 21600" name="T13"/>
                <a:gd fmla="*/ 7864221 w 21600" name="T14"/>
                <a:gd fmla="*/ 1896060 h 21600" name="T15"/>
                <a:gd fmla="*/ 8638223 w 21600" name="T16"/>
                <a:gd fmla="*/ 6003098 h 21600" name="T17"/>
                <a:gd fmla="*/ 12247959 w 21600" name="T18"/>
                <a:gd fmla="*/ 42333153 h 21600" name="T19"/>
                <a:gd fmla="*/ 11087814 w 21600" name="T20"/>
                <a:gd fmla="*/ 45177301 h 21600" name="T21"/>
                <a:gd fmla="*/ 9927074 w 21600" name="T22"/>
                <a:gd fmla="*/ 42333153 h 21600" name="T23"/>
                <a:gd fmla="*/ 9927074 w 21600" name="T24"/>
                <a:gd fmla="*/ 21798021 h 21600" name="T25"/>
                <a:gd fmla="*/ 9411653 w 21600" name="T26"/>
                <a:gd fmla="*/ 21798021 h 21600" name="T27"/>
                <a:gd fmla="*/ 9411653 w 21600" name="T28"/>
                <a:gd fmla="*/ 70767442 h 21600" name="T29"/>
                <a:gd fmla="*/ 7993499 w 21600" name="T30"/>
                <a:gd fmla="*/ 73926450 h 21600" name="T31"/>
                <a:gd fmla="*/ 6446068 w 21600" name="T32"/>
                <a:gd fmla="*/ 70767442 h 21600" name="T33"/>
                <a:gd fmla="*/ 6446068 w 21600" name="T34"/>
                <a:gd fmla="*/ 42018293 h 21600" name="T35"/>
                <a:gd fmla="*/ 5801916 w 21600" name="T36"/>
                <a:gd fmla="*/ 42018293 h 21600" name="T37"/>
                <a:gd fmla="*/ 5801916 w 21600" name="T38"/>
                <a:gd fmla="*/ 70767442 h 21600" name="T39"/>
                <a:gd fmla="*/ 4254460 w 21600" name="T40"/>
                <a:gd fmla="*/ 73926450 h 21600" name="T41"/>
                <a:gd fmla="*/ 2836307 w 21600" name="T42"/>
                <a:gd fmla="*/ 70767442 h 21600" name="T43"/>
                <a:gd fmla="*/ 2836307 w 21600" name="T44"/>
                <a:gd fmla="*/ 21798021 h 21600" name="T45"/>
                <a:gd fmla="*/ 2320885 w 21600" name="T46"/>
                <a:gd fmla="*/ 21798021 h 21600" name="T47"/>
                <a:gd fmla="*/ 2320885 w 21600" name="T48"/>
                <a:gd fmla="*/ 42333153 h 21600" name="T49"/>
                <a:gd fmla="*/ 1160145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94315 w 21600" name="T56"/>
                <a:gd fmla="*/ 13269086 h 21600" name="T57"/>
                <a:gd fmla="*/ 9153644 w 21600" name="T58"/>
                <a:gd fmla="*/ 13269086 h 21600" name="T59"/>
                <a:gd fmla="*/ 12247959 w 21600" name="T60"/>
                <a:gd fmla="*/ 18953931 h 21600" name="T61"/>
                <a:gd fmla="*/ 12247959 w 21600" name="T62"/>
                <a:gd fmla="*/ 42333153 h 21600" name="T63"/>
                <a:gd fmla="*/ 1224795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366" y="2308"/>
                    <a:pt x="6366" y="1754"/>
                  </a:cubicBezTo>
                  <a:cubicBezTo>
                    <a:pt x="6366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4097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7" name="AutoShape 47"/>
            <p:cNvSpPr/>
            <p:nvPr/>
          </p:nvSpPr>
          <p:spPr bwMode="auto">
            <a:xfrm>
              <a:off x="6642177" y="4650674"/>
              <a:ext cx="293681" cy="722969"/>
            </a:xfrm>
            <a:custGeom>
              <a:gdLst>
                <a:gd fmla="*/ 8531889 w 21600" name="T0"/>
                <a:gd fmla="*/ 6003098 h 21600" name="T1"/>
                <a:gd fmla="*/ 7767422 w 21600" name="T2"/>
                <a:gd fmla="*/ 10739855 h 21600" name="T3"/>
                <a:gd fmla="*/ 5984771 w 21600" name="T4"/>
                <a:gd fmla="*/ 12635973 h 21600" name="T5"/>
                <a:gd fmla="*/ 4202095 w 21600" name="T6"/>
                <a:gd fmla="*/ 10739855 h 21600" name="T7"/>
                <a:gd fmla="*/ 3438196 w 21600" name="T8"/>
                <a:gd fmla="*/ 6003098 h 21600" name="T9"/>
                <a:gd fmla="*/ 4202095 w 21600" name="T10"/>
                <a:gd fmla="*/ 1896060 h 21600" name="T11"/>
                <a:gd fmla="*/ 5984771 w 21600" name="T12"/>
                <a:gd fmla="*/ 0 h 21600" name="T13"/>
                <a:gd fmla="*/ 7767422 w 21600" name="T14"/>
                <a:gd fmla="*/ 1896060 h 21600" name="T15"/>
                <a:gd fmla="*/ 8531889 w 21600" name="T16"/>
                <a:gd fmla="*/ 6003098 h 21600" name="T17"/>
                <a:gd fmla="*/ 12097217 w 21600" name="T18"/>
                <a:gd fmla="*/ 42333153 h 21600" name="T19"/>
                <a:gd fmla="*/ 10951333 w 21600" name="T20"/>
                <a:gd fmla="*/ 45177301 h 21600" name="T21"/>
                <a:gd fmla="*/ 9804904 w 21600" name="T22"/>
                <a:gd fmla="*/ 42333153 h 21600" name="T23"/>
                <a:gd fmla="*/ 9804904 w 21600" name="T24"/>
                <a:gd fmla="*/ 21798021 h 21600" name="T25"/>
                <a:gd fmla="*/ 9295812 w 21600" name="T26"/>
                <a:gd fmla="*/ 21798021 h 21600" name="T27"/>
                <a:gd fmla="*/ 9295812 w 21600" name="T28"/>
                <a:gd fmla="*/ 70767442 h 21600" name="T29"/>
                <a:gd fmla="*/ 7767422 w 21600" name="T30"/>
                <a:gd fmla="*/ 73926450 h 21600" name="T31"/>
                <a:gd fmla="*/ 6366732 w 21600" name="T32"/>
                <a:gd fmla="*/ 70767442 h 21600" name="T33"/>
                <a:gd fmla="*/ 6366732 w 21600" name="T34"/>
                <a:gd fmla="*/ 42018293 h 21600" name="T35"/>
                <a:gd fmla="*/ 5730485 w 21600" name="T36"/>
                <a:gd fmla="*/ 42018293 h 21600" name="T37"/>
                <a:gd fmla="*/ 5730485 w 21600" name="T38"/>
                <a:gd fmla="*/ 70767442 h 21600" name="T39"/>
                <a:gd fmla="*/ 4202095 w 21600" name="T40"/>
                <a:gd fmla="*/ 73926450 h 21600" name="T41"/>
                <a:gd fmla="*/ 2801405 w 21600" name="T42"/>
                <a:gd fmla="*/ 70767442 h 21600" name="T43"/>
                <a:gd fmla="*/ 2801405 w 21600" name="T44"/>
                <a:gd fmla="*/ 21798021 h 21600" name="T45"/>
                <a:gd fmla="*/ 2292312 w 21600" name="T46"/>
                <a:gd fmla="*/ 21798021 h 21600" name="T47"/>
                <a:gd fmla="*/ 2292312 w 21600" name="T48"/>
                <a:gd fmla="*/ 42333153 h 21600" name="T49"/>
                <a:gd fmla="*/ 114588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056235 w 21600" name="T56"/>
                <a:gd fmla="*/ 13269086 h 21600" name="T57"/>
                <a:gd fmla="*/ 9040982 w 21600" name="T58"/>
                <a:gd fmla="*/ 13269086 h 21600" name="T59"/>
                <a:gd fmla="*/ 12097217 w 21600" name="T60"/>
                <a:gd fmla="*/ 18953931 h 21600" name="T61"/>
                <a:gd fmla="*/ 12097217 w 21600" name="T62"/>
                <a:gd fmla="*/ 42333153 h 21600" name="T63"/>
                <a:gd fmla="*/ 12097217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234" y="1754"/>
                  </a:moveTo>
                  <a:cubicBezTo>
                    <a:pt x="15234" y="2308"/>
                    <a:pt x="14779" y="2677"/>
                    <a:pt x="13869" y="3138"/>
                  </a:cubicBezTo>
                  <a:cubicBezTo>
                    <a:pt x="12960" y="3508"/>
                    <a:pt x="12051" y="3692"/>
                    <a:pt x="10686" y="3692"/>
                  </a:cubicBezTo>
                  <a:cubicBezTo>
                    <a:pt x="9549" y="3692"/>
                    <a:pt x="8413" y="3508"/>
                    <a:pt x="7503" y="3138"/>
                  </a:cubicBezTo>
                  <a:cubicBezTo>
                    <a:pt x="6594" y="2677"/>
                    <a:pt x="6139" y="2308"/>
                    <a:pt x="6139" y="1754"/>
                  </a:cubicBezTo>
                  <a:cubicBezTo>
                    <a:pt x="6139" y="1292"/>
                    <a:pt x="6594" y="831"/>
                    <a:pt x="7503" y="554"/>
                  </a:cubicBezTo>
                  <a:cubicBezTo>
                    <a:pt x="8413" y="185"/>
                    <a:pt x="9549" y="0"/>
                    <a:pt x="10686" y="0"/>
                  </a:cubicBezTo>
                  <a:cubicBezTo>
                    <a:pt x="12051" y="0"/>
                    <a:pt x="12960" y="185"/>
                    <a:pt x="13869" y="554"/>
                  </a:cubicBezTo>
                  <a:cubicBezTo>
                    <a:pt x="14779" y="831"/>
                    <a:pt x="15234" y="1292"/>
                    <a:pt x="15234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18" y="13200"/>
                    <a:pt x="19554" y="13200"/>
                  </a:cubicBezTo>
                  <a:cubicBezTo>
                    <a:pt x="18189" y="13200"/>
                    <a:pt x="17507" y="12923"/>
                    <a:pt x="17507" y="12369"/>
                  </a:cubicBezTo>
                  <a:cubicBezTo>
                    <a:pt x="17507" y="6369"/>
                    <a:pt x="17507" y="6369"/>
                    <a:pt x="17507" y="6369"/>
                  </a:cubicBezTo>
                  <a:cubicBezTo>
                    <a:pt x="16598" y="6369"/>
                    <a:pt x="16598" y="6369"/>
                    <a:pt x="16598" y="6369"/>
                  </a:cubicBezTo>
                  <a:cubicBezTo>
                    <a:pt x="16598" y="20677"/>
                    <a:pt x="16598" y="20677"/>
                    <a:pt x="16598" y="20677"/>
                  </a:cubicBezTo>
                  <a:cubicBezTo>
                    <a:pt x="16598" y="21323"/>
                    <a:pt x="15688" y="21600"/>
                    <a:pt x="13869" y="21600"/>
                  </a:cubicBezTo>
                  <a:cubicBezTo>
                    <a:pt x="12278" y="21600"/>
                    <a:pt x="11368" y="21323"/>
                    <a:pt x="11368" y="20677"/>
                  </a:cubicBezTo>
                  <a:cubicBezTo>
                    <a:pt x="11368" y="12277"/>
                    <a:pt x="11368" y="12277"/>
                    <a:pt x="11368" y="12277"/>
                  </a:cubicBezTo>
                  <a:cubicBezTo>
                    <a:pt x="10232" y="12277"/>
                    <a:pt x="10232" y="12277"/>
                    <a:pt x="10232" y="12277"/>
                  </a:cubicBezTo>
                  <a:cubicBezTo>
                    <a:pt x="10232" y="20677"/>
                    <a:pt x="10232" y="20677"/>
                    <a:pt x="10232" y="20677"/>
                  </a:cubicBezTo>
                  <a:cubicBezTo>
                    <a:pt x="10232" y="21323"/>
                    <a:pt x="9322" y="21600"/>
                    <a:pt x="7503" y="21600"/>
                  </a:cubicBezTo>
                  <a:cubicBezTo>
                    <a:pt x="5912" y="21600"/>
                    <a:pt x="5002" y="21323"/>
                    <a:pt x="5002" y="20677"/>
                  </a:cubicBezTo>
                  <a:cubicBezTo>
                    <a:pt x="5002" y="6369"/>
                    <a:pt x="5002" y="6369"/>
                    <a:pt x="5002" y="6369"/>
                  </a:cubicBezTo>
                  <a:cubicBezTo>
                    <a:pt x="4093" y="6369"/>
                    <a:pt x="4093" y="6369"/>
                    <a:pt x="4093" y="6369"/>
                  </a:cubicBezTo>
                  <a:cubicBezTo>
                    <a:pt x="4093" y="12369"/>
                    <a:pt x="4093" y="12369"/>
                    <a:pt x="4093" y="12369"/>
                  </a:cubicBezTo>
                  <a:cubicBezTo>
                    <a:pt x="4093" y="12923"/>
                    <a:pt x="3411" y="13200"/>
                    <a:pt x="2046" y="13200"/>
                  </a:cubicBezTo>
                  <a:cubicBezTo>
                    <a:pt x="682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19" y="3877"/>
                    <a:pt x="5457" y="3877"/>
                  </a:cubicBezTo>
                  <a:cubicBezTo>
                    <a:pt x="16143" y="3877"/>
                    <a:pt x="16143" y="3877"/>
                    <a:pt x="16143" y="3877"/>
                  </a:cubicBezTo>
                  <a:cubicBezTo>
                    <a:pt x="19781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8" name="AutoShape 48"/>
            <p:cNvSpPr/>
            <p:nvPr/>
          </p:nvSpPr>
          <p:spPr bwMode="auto">
            <a:xfrm>
              <a:off x="6332622" y="4650674"/>
              <a:ext cx="296855" cy="722969"/>
            </a:xfrm>
            <a:custGeom>
              <a:gdLst>
                <a:gd fmla="*/ 8707070 w 21600" name="T0"/>
                <a:gd fmla="*/ 6003098 h 21600" name="T1"/>
                <a:gd fmla="*/ 8057291 w 21600" name="T2"/>
                <a:gd fmla="*/ 10739855 h 21600" name="T3"/>
                <a:gd fmla="*/ 6237900 w 21600" name="T4"/>
                <a:gd fmla="*/ 12635973 h 21600" name="T5"/>
                <a:gd fmla="*/ 4418508 w 21600" name="T6"/>
                <a:gd fmla="*/ 10739855 h 21600" name="T7"/>
                <a:gd fmla="*/ 3638783 w 21600" name="T8"/>
                <a:gd fmla="*/ 6003098 h 21600" name="T9"/>
                <a:gd fmla="*/ 4418508 w 21600" name="T10"/>
                <a:gd fmla="*/ 1896060 h 21600" name="T11"/>
                <a:gd fmla="*/ 6237900 w 21600" name="T12"/>
                <a:gd fmla="*/ 0 h 21600" name="T13"/>
                <a:gd fmla="*/ 8057291 w 21600" name="T14"/>
                <a:gd fmla="*/ 1896060 h 21600" name="T15"/>
                <a:gd fmla="*/ 8707070 w 21600" name="T16"/>
                <a:gd fmla="*/ 6003098 h 21600" name="T17"/>
                <a:gd fmla="*/ 12475799 w 21600" name="T18"/>
                <a:gd fmla="*/ 42333153 h 21600" name="T19"/>
                <a:gd fmla="*/ 11306187 w 21600" name="T20"/>
                <a:gd fmla="*/ 45177301 h 21600" name="T21"/>
                <a:gd fmla="*/ 10136599 w 21600" name="T22"/>
                <a:gd fmla="*/ 42333153 h 21600" name="T23"/>
                <a:gd fmla="*/ 10136599 w 21600" name="T24"/>
                <a:gd fmla="*/ 21798021 h 21600" name="T25"/>
                <a:gd fmla="*/ 9486796 w 21600" name="T26"/>
                <a:gd fmla="*/ 21798021 h 21600" name="T27"/>
                <a:gd fmla="*/ 9486796 w 21600" name="T28"/>
                <a:gd fmla="*/ 70767442 h 21600" name="T29"/>
                <a:gd fmla="*/ 8057291 w 21600" name="T30"/>
                <a:gd fmla="*/ 73926450 h 21600" name="T31"/>
                <a:gd fmla="*/ 6627762 w 21600" name="T32"/>
                <a:gd fmla="*/ 70767442 h 21600" name="T33"/>
                <a:gd fmla="*/ 6627762 w 21600" name="T34"/>
                <a:gd fmla="*/ 42018293 h 21600" name="T35"/>
                <a:gd fmla="*/ 5848037 w 21600" name="T36"/>
                <a:gd fmla="*/ 42018293 h 21600" name="T37"/>
                <a:gd fmla="*/ 5848037 w 21600" name="T38"/>
                <a:gd fmla="*/ 70767442 h 21600" name="T39"/>
                <a:gd fmla="*/ 4418508 w 21600" name="T40"/>
                <a:gd fmla="*/ 73926450 h 21600" name="T41"/>
                <a:gd fmla="*/ 2989004 w 21600" name="T42"/>
                <a:gd fmla="*/ 70767442 h 21600" name="T43"/>
                <a:gd fmla="*/ 2989004 w 21600" name="T44"/>
                <a:gd fmla="*/ 21798021 h 21600" name="T45"/>
                <a:gd fmla="*/ 2339224 w 21600" name="T46"/>
                <a:gd fmla="*/ 21798021 h 21600" name="T47"/>
                <a:gd fmla="*/ 2339224 w 21600" name="T48"/>
                <a:gd fmla="*/ 42333153 h 21600" name="T49"/>
                <a:gd fmla="*/ 1169612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896 w 21600" name="T56"/>
                <a:gd fmla="*/ 13269086 h 21600" name="T57"/>
                <a:gd fmla="*/ 9226903 w 21600" name="T58"/>
                <a:gd fmla="*/ 13269086 h 21600" name="T59"/>
                <a:gd fmla="*/ 12475799 w 21600" name="T60"/>
                <a:gd fmla="*/ 18953931 h 21600" name="T61"/>
                <a:gd fmla="*/ 12475799 w 21600" name="T62"/>
                <a:gd fmla="*/ 42333153 h 21600" name="T63"/>
                <a:gd fmla="*/ 12475799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950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550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950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550" y="12923"/>
                    <a:pt x="17550" y="12369"/>
                  </a:cubicBezTo>
                  <a:cubicBezTo>
                    <a:pt x="17550" y="6369"/>
                    <a:pt x="17550" y="6369"/>
                    <a:pt x="17550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5AAB31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9" name="AutoShape 49"/>
            <p:cNvSpPr/>
            <p:nvPr/>
          </p:nvSpPr>
          <p:spPr bwMode="auto">
            <a:xfrm>
              <a:off x="6958082" y="4650674"/>
              <a:ext cx="296855" cy="722969"/>
            </a:xfrm>
            <a:custGeom>
              <a:gdLst>
                <a:gd fmla="*/ 8707111 w 21600" name="T0"/>
                <a:gd fmla="*/ 6003098 h 21600" name="T1"/>
                <a:gd fmla="*/ 7927360 w 21600" name="T2"/>
                <a:gd fmla="*/ 10739855 h 21600" name="T3"/>
                <a:gd fmla="*/ 6237936 w 21600" name="T4"/>
                <a:gd fmla="*/ 12635973 h 21600" name="T5"/>
                <a:gd fmla="*/ 4418541 w 21600" name="T6"/>
                <a:gd fmla="*/ 10739855 h 21600" name="T7"/>
                <a:gd fmla="*/ 3638790 w 21600" name="T8"/>
                <a:gd fmla="*/ 6003098 h 21600" name="T9"/>
                <a:gd fmla="*/ 4418541 w 21600" name="T10"/>
                <a:gd fmla="*/ 1896060 h 21600" name="T11"/>
                <a:gd fmla="*/ 6237936 w 21600" name="T12"/>
                <a:gd fmla="*/ 0 h 21600" name="T13"/>
                <a:gd fmla="*/ 7927360 w 21600" name="T14"/>
                <a:gd fmla="*/ 1896060 h 21600" name="T15"/>
                <a:gd fmla="*/ 8707111 w 21600" name="T16"/>
                <a:gd fmla="*/ 6003098 h 21600" name="T17"/>
                <a:gd fmla="*/ 12475848 w 21600" name="T18"/>
                <a:gd fmla="*/ 42333153 h 21600" name="T19"/>
                <a:gd fmla="*/ 11306233 w 21600" name="T20"/>
                <a:gd fmla="*/ 45177301 h 21600" name="T21"/>
                <a:gd fmla="*/ 10006672 w 21600" name="T22"/>
                <a:gd fmla="*/ 42333153 h 21600" name="T23"/>
                <a:gd fmla="*/ 10006672 w 21600" name="T24"/>
                <a:gd fmla="*/ 21798021 h 21600" name="T25"/>
                <a:gd fmla="*/ 9486838 w 21600" name="T26"/>
                <a:gd fmla="*/ 21798021 h 21600" name="T27"/>
                <a:gd fmla="*/ 9486838 w 21600" name="T28"/>
                <a:gd fmla="*/ 70767442 h 21600" name="T29"/>
                <a:gd fmla="*/ 8057307 w 21600" name="T30"/>
                <a:gd fmla="*/ 73926450 h 21600" name="T31"/>
                <a:gd fmla="*/ 6627799 w 21600" name="T32"/>
                <a:gd fmla="*/ 70767442 h 21600" name="T33"/>
                <a:gd fmla="*/ 6627799 w 21600" name="T34"/>
                <a:gd fmla="*/ 42018293 h 21600" name="T35"/>
                <a:gd fmla="*/ 5848048 w 21600" name="T36"/>
                <a:gd fmla="*/ 42018293 h 21600" name="T37"/>
                <a:gd fmla="*/ 5848048 w 21600" name="T38"/>
                <a:gd fmla="*/ 70767442 h 21600" name="T39"/>
                <a:gd fmla="*/ 4418541 w 21600" name="T40"/>
                <a:gd fmla="*/ 73926450 h 21600" name="T41"/>
                <a:gd fmla="*/ 2989009 w 21600" name="T42"/>
                <a:gd fmla="*/ 70767442 h 21600" name="T43"/>
                <a:gd fmla="*/ 2989009 w 21600" name="T44"/>
                <a:gd fmla="*/ 21798021 h 21600" name="T45"/>
                <a:gd fmla="*/ 2339229 w 21600" name="T46"/>
                <a:gd fmla="*/ 21798021 h 21600" name="T47"/>
                <a:gd fmla="*/ 2339229 w 21600" name="T48"/>
                <a:gd fmla="*/ 42333153 h 21600" name="T49"/>
                <a:gd fmla="*/ 1169614 w 21600" name="T50"/>
                <a:gd fmla="*/ 45177301 h 21600" name="T51"/>
                <a:gd fmla="*/ 0 w 21600" name="T52"/>
                <a:gd fmla="*/ 42333153 h 21600" name="T53"/>
                <a:gd fmla="*/ 0 w 21600" name="T54"/>
                <a:gd fmla="*/ 18953931 h 21600" name="T55"/>
                <a:gd fmla="*/ 3248926 w 21600" name="T56"/>
                <a:gd fmla="*/ 13269086 h 21600" name="T57"/>
                <a:gd fmla="*/ 9226921 w 21600" name="T58"/>
                <a:gd fmla="*/ 13269086 h 21600" name="T59"/>
                <a:gd fmla="*/ 12475848 w 21600" name="T60"/>
                <a:gd fmla="*/ 18953931 h 21600" name="T61"/>
                <a:gd fmla="*/ 12475848 w 21600" name="T62"/>
                <a:gd fmla="*/ 42333153 h 21600" name="T63"/>
                <a:gd fmla="*/ 12475848 w 21600" name="T64"/>
                <a:gd fmla="*/ 42333153 h 21600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1600" w="21600">
                  <a:moveTo>
                    <a:pt x="15075" y="1754"/>
                  </a:moveTo>
                  <a:cubicBezTo>
                    <a:pt x="15075" y="2308"/>
                    <a:pt x="14625" y="2677"/>
                    <a:pt x="13725" y="3138"/>
                  </a:cubicBezTo>
                  <a:cubicBezTo>
                    <a:pt x="13050" y="3508"/>
                    <a:pt x="11925" y="3692"/>
                    <a:pt x="10800" y="3692"/>
                  </a:cubicBezTo>
                  <a:cubicBezTo>
                    <a:pt x="9450" y="3692"/>
                    <a:pt x="8550" y="3508"/>
                    <a:pt x="7650" y="3138"/>
                  </a:cubicBezTo>
                  <a:cubicBezTo>
                    <a:pt x="6750" y="2677"/>
                    <a:pt x="6300" y="2308"/>
                    <a:pt x="6300" y="1754"/>
                  </a:cubicBezTo>
                  <a:cubicBezTo>
                    <a:pt x="6300" y="1292"/>
                    <a:pt x="6750" y="831"/>
                    <a:pt x="7650" y="554"/>
                  </a:cubicBezTo>
                  <a:cubicBezTo>
                    <a:pt x="8325" y="185"/>
                    <a:pt x="9450" y="0"/>
                    <a:pt x="10800" y="0"/>
                  </a:cubicBezTo>
                  <a:cubicBezTo>
                    <a:pt x="11925" y="0"/>
                    <a:pt x="13050" y="185"/>
                    <a:pt x="13725" y="554"/>
                  </a:cubicBezTo>
                  <a:cubicBezTo>
                    <a:pt x="14625" y="831"/>
                    <a:pt x="15075" y="1292"/>
                    <a:pt x="15075" y="1754"/>
                  </a:cubicBezTo>
                  <a:close/>
                  <a:moveTo>
                    <a:pt x="21600" y="12369"/>
                  </a:moveTo>
                  <a:cubicBezTo>
                    <a:pt x="21600" y="12923"/>
                    <a:pt x="20925" y="13200"/>
                    <a:pt x="19575" y="13200"/>
                  </a:cubicBezTo>
                  <a:cubicBezTo>
                    <a:pt x="18225" y="13200"/>
                    <a:pt x="17325" y="12923"/>
                    <a:pt x="17325" y="12369"/>
                  </a:cubicBezTo>
                  <a:cubicBezTo>
                    <a:pt x="17325" y="6369"/>
                    <a:pt x="17325" y="6369"/>
                    <a:pt x="17325" y="6369"/>
                  </a:cubicBezTo>
                  <a:cubicBezTo>
                    <a:pt x="16425" y="6369"/>
                    <a:pt x="16425" y="6369"/>
                    <a:pt x="16425" y="6369"/>
                  </a:cubicBezTo>
                  <a:cubicBezTo>
                    <a:pt x="16425" y="20677"/>
                    <a:pt x="16425" y="20677"/>
                    <a:pt x="16425" y="20677"/>
                  </a:cubicBezTo>
                  <a:cubicBezTo>
                    <a:pt x="16425" y="21323"/>
                    <a:pt x="15525" y="21600"/>
                    <a:pt x="13950" y="21600"/>
                  </a:cubicBezTo>
                  <a:cubicBezTo>
                    <a:pt x="12150" y="21600"/>
                    <a:pt x="11475" y="21323"/>
                    <a:pt x="11475" y="20677"/>
                  </a:cubicBezTo>
                  <a:cubicBezTo>
                    <a:pt x="11475" y="12277"/>
                    <a:pt x="11475" y="12277"/>
                    <a:pt x="11475" y="12277"/>
                  </a:cubicBezTo>
                  <a:cubicBezTo>
                    <a:pt x="10125" y="12277"/>
                    <a:pt x="10125" y="12277"/>
                    <a:pt x="10125" y="12277"/>
                  </a:cubicBezTo>
                  <a:cubicBezTo>
                    <a:pt x="10125" y="20677"/>
                    <a:pt x="10125" y="20677"/>
                    <a:pt x="10125" y="20677"/>
                  </a:cubicBezTo>
                  <a:cubicBezTo>
                    <a:pt x="10125" y="21323"/>
                    <a:pt x="9225" y="21600"/>
                    <a:pt x="7650" y="21600"/>
                  </a:cubicBezTo>
                  <a:cubicBezTo>
                    <a:pt x="5850" y="21600"/>
                    <a:pt x="5175" y="21323"/>
                    <a:pt x="5175" y="20677"/>
                  </a:cubicBezTo>
                  <a:cubicBezTo>
                    <a:pt x="5175" y="6369"/>
                    <a:pt x="5175" y="6369"/>
                    <a:pt x="5175" y="6369"/>
                  </a:cubicBezTo>
                  <a:cubicBezTo>
                    <a:pt x="4050" y="6369"/>
                    <a:pt x="4050" y="6369"/>
                    <a:pt x="4050" y="6369"/>
                  </a:cubicBezTo>
                  <a:cubicBezTo>
                    <a:pt x="4050" y="12369"/>
                    <a:pt x="4050" y="12369"/>
                    <a:pt x="4050" y="12369"/>
                  </a:cubicBezTo>
                  <a:cubicBezTo>
                    <a:pt x="4050" y="12923"/>
                    <a:pt x="3375" y="13200"/>
                    <a:pt x="2025" y="13200"/>
                  </a:cubicBezTo>
                  <a:cubicBezTo>
                    <a:pt x="675" y="13200"/>
                    <a:pt x="0" y="12923"/>
                    <a:pt x="0" y="12369"/>
                  </a:cubicBezTo>
                  <a:cubicBezTo>
                    <a:pt x="0" y="5538"/>
                    <a:pt x="0" y="5538"/>
                    <a:pt x="0" y="5538"/>
                  </a:cubicBezTo>
                  <a:cubicBezTo>
                    <a:pt x="0" y="4431"/>
                    <a:pt x="1800" y="3877"/>
                    <a:pt x="5625" y="3877"/>
                  </a:cubicBezTo>
                  <a:cubicBezTo>
                    <a:pt x="15975" y="3877"/>
                    <a:pt x="15975" y="3877"/>
                    <a:pt x="15975" y="3877"/>
                  </a:cubicBezTo>
                  <a:cubicBezTo>
                    <a:pt x="19575" y="3877"/>
                    <a:pt x="21600" y="4431"/>
                    <a:pt x="21600" y="5538"/>
                  </a:cubicBezTo>
                  <a:lnTo>
                    <a:pt x="21600" y="12369"/>
                  </a:lnTo>
                  <a:close/>
                  <a:moveTo>
                    <a:pt x="21600" y="12369"/>
                  </a:moveTo>
                </a:path>
              </a:pathLst>
            </a:custGeom>
            <a:solidFill>
              <a:srgbClr val="ADBACA"/>
            </a:solidFill>
            <a:ln>
              <a:noFill/>
            </a:ln>
            <a:extLst/>
          </p:spPr>
          <p:txBody>
            <a:bodyPr bIns="0" lIns="0" rIns="0" tIns="0"/>
            <a:lstStyle/>
            <a:p>
              <a:pPr algn="ctr" eaLnBrk="1" hangingPunct="1">
                <a:defRPr/>
              </a:pPr>
              <a:endParaRPr altLang="en-US" lang="zh-CN" sz="1100">
                <a:solidFill>
                  <a:srgbClr val="000000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4058" name="AutoShape 55"/>
            <p:cNvSpPr/>
            <p:nvPr/>
          </p:nvSpPr>
          <p:spPr bwMode="auto">
            <a:xfrm>
              <a:off x="1122569" y="4550571"/>
              <a:ext cx="872329" cy="872329"/>
            </a:xfrm>
            <a:custGeom>
              <a:gdLst>
                <a:gd fmla="*/ 2147483647 w 19679" name="T0"/>
                <a:gd fmla="*/ 2147483647 h 19679" name="T1"/>
                <a:gd fmla="*/ 2147483647 w 19679" name="T2"/>
                <a:gd fmla="*/ 2147483647 h 19679" name="T3"/>
                <a:gd fmla="*/ 2147483647 w 19679" name="T4"/>
                <a:gd fmla="*/ 2147483647 h 19679" name="T5"/>
                <a:gd fmla="*/ 2147483647 w 19679" name="T6"/>
                <a:gd fmla="*/ 2147483647 h 19679" name="T7"/>
                <a:gd fmla="*/ 2147483647 w 19679" name="T8"/>
                <a:gd fmla="*/ 2147483647 h 19679" name="T9"/>
                <a:gd fmla="*/ 2147483647 w 19679" name="T10"/>
                <a:gd fmla="*/ 2147483647 h 19679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rgbClr val="119F33"/>
            </a:solidFill>
            <a:ln cap="flat" w="50800">
              <a:noFill/>
              <a:prstDash val="solid"/>
              <a:bevel/>
              <a:headEnd len="med" type="none" w="med"/>
              <a:tailEnd len="med" type="none" w="med"/>
            </a:ln>
          </p:spPr>
          <p:txBody>
            <a:bodyPr bIns="0" lIns="0" rIns="0" tIns="0"/>
            <a:lstStyle/>
            <a:p>
              <a:endParaRPr altLang="en-US" lang="zh-CN"/>
            </a:p>
          </p:txBody>
        </p:sp>
        <p:sp>
          <p:nvSpPr>
            <p:cNvPr id="44059" name="Rectangle 59"/>
            <p:cNvSpPr/>
            <p:nvPr/>
          </p:nvSpPr>
          <p:spPr bwMode="auto">
            <a:xfrm>
              <a:off x="1284561" y="4840730"/>
              <a:ext cx="651190" cy="363470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bIns="0" lIns="0" rIns="0" tIns="0"/>
            <a:lstStyle/>
            <a:p>
              <a:pPr>
                <a:spcBef>
                  <a:spcPts val="638"/>
                </a:spcBef>
              </a:pPr>
              <a:r>
                <a:rPr altLang="zh-CN" b="1" lang="en-US" sz="1500">
                  <a:solidFill>
                    <a:srgbClr val="FFFFFF"/>
                  </a:solidFill>
                  <a:cs charset="0" panose="020b0604020202020204" pitchFamily="34" typeface="Arial"/>
                  <a:sym charset="0" panose="020b0604020202020204" pitchFamily="34" typeface="Arial"/>
                </a:rPr>
                <a:t>60%</a:t>
              </a:r>
            </a:p>
          </p:txBody>
        </p:sp>
        <p:sp>
          <p:nvSpPr>
            <p:cNvPr id="44060" name="TextBox 13"/>
            <p:cNvSpPr txBox="1">
              <a:spLocks noChangeArrowheads="1"/>
            </p:cNvSpPr>
            <p:nvPr/>
          </p:nvSpPr>
          <p:spPr bwMode="auto">
            <a:xfrm>
              <a:off x="7806041" y="4649255"/>
              <a:ext cx="2235766" cy="24406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b="1" lang="zh-CN" sz="12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4061" name="TextBox 13"/>
            <p:cNvSpPr txBox="1">
              <a:spLocks noChangeArrowheads="1"/>
            </p:cNvSpPr>
            <p:nvPr/>
          </p:nvSpPr>
          <p:spPr bwMode="auto">
            <a:xfrm>
              <a:off x="7810713" y="4976556"/>
              <a:ext cx="3139839" cy="3660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8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191"/>
            <a:ext cx="9140827" cy="514389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491880" y="2085317"/>
            <a:ext cx="4480542" cy="739130"/>
          </a:xfrm>
          <a:prstGeom prst="rect">
            <a:avLst/>
          </a:prstGeom>
          <a:noFill/>
        </p:spPr>
        <p:txBody>
          <a:bodyPr bIns="34285" lIns="68571" rIns="68571" rtlCol="0" tIns="34285" wrap="none">
            <a:spAutoFit/>
          </a:bodyPr>
          <a:lstStyle/>
          <a:p>
            <a:r>
              <a:rPr altLang="en-US" lang="zh-CN" smtClean="0" sz="4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 谢 您 的 观 看 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96730" y="2810054"/>
            <a:ext cx="4305618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</a:rPr>
              <a:t>适合各行业工作汇报/项目报告/年终总结/计划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8289" y="1105669"/>
            <a:ext cx="2437130" cy="11887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7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2659" y="3745364"/>
            <a:ext cx="1390967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汇报人：XXX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63929" y="4105404"/>
            <a:ext cx="2203767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600">
                <a:solidFill>
                  <a:schemeClr val="tx1">
                    <a:lumMod val="75000"/>
                    <a:lumOff val="25000"/>
                  </a:schemeClr>
                </a:solidFill>
              </a:rPr>
              <a:t>部门：XXX市场营销部</a:t>
            </a:r>
          </a:p>
        </p:txBody>
      </p:sp>
    </p:spTree>
    <p:extLst>
      <p:ext uri="{BB962C8B-B14F-4D97-AF65-F5344CB8AC3E}">
        <p14:creationId val="4290104600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6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2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8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3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4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1"/>
      <p:bldP grpId="0" spid="12"/>
      <p:bldP grpId="0" spid="13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733425" y="1491630"/>
            <a:ext cx="7616429" cy="1716881"/>
            <a:chOff x="1281908" y="2264313"/>
            <a:chExt cx="9547394" cy="2152191"/>
          </a:xfrm>
        </p:grpSpPr>
        <p:sp>
          <p:nvSpPr>
            <p:cNvPr id="40983" name="Freeform 7"/>
            <p:cNvSpPr/>
            <p:nvPr/>
          </p:nvSpPr>
          <p:spPr bwMode="auto">
            <a:xfrm flipV="1">
              <a:off x="8689248" y="3349704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" name="Teardrop 16"/>
            <p:cNvSpPr/>
            <p:nvPr/>
          </p:nvSpPr>
          <p:spPr>
            <a:xfrm rot="8100000">
              <a:off x="2131129" y="3103100"/>
              <a:ext cx="417894" cy="417901"/>
            </a:xfrm>
            <a:prstGeom prst="teardrop">
              <a:avLst/>
            </a:prstGeom>
            <a:solidFill>
              <a:srgbClr val="5AA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0985" name="Freeform 6"/>
            <p:cNvSpPr>
              <a:spLocks noEditPoints="1"/>
            </p:cNvSpPr>
            <p:nvPr/>
          </p:nvSpPr>
          <p:spPr bwMode="auto">
            <a:xfrm>
              <a:off x="2239541" y="3188910"/>
              <a:ext cx="209778" cy="230756"/>
            </a:xfrm>
            <a:custGeom>
              <a:gdLst>
                <a:gd fmla="*/ 2147483647 w 376" name="T0"/>
                <a:gd fmla="*/ 2147483647 h 376" name="T1"/>
                <a:gd fmla="*/ 2147483647 w 376" name="T2"/>
                <a:gd fmla="*/ 2147483647 h 376" name="T3"/>
                <a:gd fmla="*/ 2147483647 w 376" name="T4"/>
                <a:gd fmla="*/ 2147483647 h 376" name="T5"/>
                <a:gd fmla="*/ 2147483647 w 376" name="T6"/>
                <a:gd fmla="*/ 2147483647 h 376" name="T7"/>
                <a:gd fmla="*/ 2147483647 w 376" name="T8"/>
                <a:gd fmla="*/ 2147483647 h 376" name="T9"/>
                <a:gd fmla="*/ 2147483647 w 376" name="T10"/>
                <a:gd fmla="*/ 2147483647 h 376" name="T11"/>
                <a:gd fmla="*/ 2147483647 w 376" name="T12"/>
                <a:gd fmla="*/ 2147483647 h 376" name="T13"/>
                <a:gd fmla="*/ 2147483647 w 376" name="T14"/>
                <a:gd fmla="*/ 0 h 376" name="T15"/>
                <a:gd fmla="*/ 2147483647 w 376" name="T16"/>
                <a:gd fmla="*/ 2147483647 h 376" name="T17"/>
                <a:gd fmla="*/ 2147483647 w 376" name="T18"/>
                <a:gd fmla="*/ 2147483647 h 376" name="T19"/>
                <a:gd fmla="*/ 2147483647 w 376" name="T20"/>
                <a:gd fmla="*/ 2147483647 h 376" name="T21"/>
                <a:gd fmla="*/ 2147483647 w 376" name="T22"/>
                <a:gd fmla="*/ 2147483647 h 376" name="T23"/>
                <a:gd fmla="*/ 2147483647 w 376" name="T24"/>
                <a:gd fmla="*/ 2147483647 h 376" name="T25"/>
                <a:gd fmla="*/ 2147483647 w 376" name="T26"/>
                <a:gd fmla="*/ 2147483647 h 376" name="T27"/>
                <a:gd fmla="*/ 2147483647 w 376" name="T28"/>
                <a:gd fmla="*/ 2147483647 h 376" name="T29"/>
                <a:gd fmla="*/ 0 w 376" name="T30"/>
                <a:gd fmla="*/ 2147483647 h 376" name="T31"/>
                <a:gd fmla="*/ 2147483647 w 376" name="T32"/>
                <a:gd fmla="*/ 2147483647 h 376" name="T33"/>
                <a:gd fmla="*/ 2147483647 w 376" name="T34"/>
                <a:gd fmla="*/ 2147483647 h 376" name="T35"/>
                <a:gd fmla="*/ 2147483647 w 376" name="T36"/>
                <a:gd fmla="*/ 2147483647 h 376" name="T37"/>
                <a:gd fmla="*/ 2147483647 w 376" name="T38"/>
                <a:gd fmla="*/ 2147483647 h 376" name="T39"/>
                <a:gd fmla="*/ 2147483647 w 376" name="T40"/>
                <a:gd fmla="*/ 2147483647 h 376" name="T41"/>
                <a:gd fmla="*/ 2147483647 w 376" name="T42"/>
                <a:gd fmla="*/ 2147483647 h 376" name="T43"/>
                <a:gd fmla="*/ 2147483647 w 376" name="T44"/>
                <a:gd fmla="*/ 2147483647 h 376" name="T45"/>
                <a:gd fmla="*/ 2147483647 w 376" name="T46"/>
                <a:gd fmla="*/ 2147483647 h 376" name="T47"/>
                <a:gd fmla="*/ 2147483647 w 376" name="T48"/>
                <a:gd fmla="*/ 2147483647 h 376" name="T49"/>
                <a:gd fmla="*/ 2147483647 w 376" name="T50"/>
                <a:gd fmla="*/ 2147483647 h 376" name="T51"/>
                <a:gd fmla="*/ 2147483647 w 376" name="T52"/>
                <a:gd fmla="*/ 2147483647 h 376" name="T53"/>
                <a:gd fmla="*/ 2147483647 w 376" name="T54"/>
                <a:gd fmla="*/ 2147483647 h 376" name="T55"/>
                <a:gd fmla="*/ 2147483647 w 376" name="T56"/>
                <a:gd fmla="*/ 2147483647 h 376" name="T57"/>
                <a:gd fmla="*/ 2147483647 w 376" name="T58"/>
                <a:gd fmla="*/ 2147483647 h 376" name="T59"/>
                <a:gd fmla="*/ 2147483647 w 376" name="T60"/>
                <a:gd fmla="*/ 2147483647 h 376" name="T61"/>
                <a:gd fmla="*/ 2147483647 w 376" name="T62"/>
                <a:gd fmla="*/ 2147483647 h 376" name="T63"/>
                <a:gd fmla="*/ 2147483647 w 376" name="T64"/>
                <a:gd fmla="*/ 2147483647 h 376" name="T65"/>
                <a:gd fmla="*/ 2147483647 w 376" name="T66"/>
                <a:gd fmla="*/ 2147483647 h 376" name="T67"/>
                <a:gd fmla="*/ 2147483647 w 376" name="T68"/>
                <a:gd fmla="*/ 2147483647 h 376" name="T69"/>
                <a:gd fmla="*/ 2147483647 w 376" name="T70"/>
                <a:gd fmla="*/ 2147483647 h 376" name="T71"/>
                <a:gd fmla="*/ 2147483647 w 376" name="T72"/>
                <a:gd fmla="*/ 2147483647 h 376" name="T73"/>
                <a:gd fmla="*/ 2147483647 w 376" name="T74"/>
                <a:gd fmla="*/ 2147483647 h 376" name="T75"/>
                <a:gd fmla="*/ 2147483647 w 376" name="T76"/>
                <a:gd fmla="*/ 2147483647 h 376" name="T77"/>
                <a:gd fmla="*/ 2147483647 w 376" name="T78"/>
                <a:gd fmla="*/ 2147483647 h 376" name="T79"/>
                <a:gd fmla="*/ 2147483647 w 376" name="T80"/>
                <a:gd fmla="*/ 2147483647 h 376" name="T81"/>
                <a:gd fmla="*/ 2147483647 w 376" name="T82"/>
                <a:gd fmla="*/ 2147483647 h 376" name="T83"/>
                <a:gd fmla="*/ 2147483647 w 376" name="T84"/>
                <a:gd fmla="*/ 2147483647 h 376" name="T85"/>
                <a:gd fmla="*/ 2147483647 w 376" name="T86"/>
                <a:gd fmla="*/ 2147483647 h 376" name="T87"/>
                <a:gd fmla="*/ 2147483647 w 376" name="T88"/>
                <a:gd fmla="*/ 2147483647 h 376" name="T89"/>
                <a:gd fmla="*/ 2147483647 w 376" name="T90"/>
                <a:gd fmla="*/ 2147483647 h 376" name="T91"/>
                <a:gd fmla="*/ 2147483647 w 376" name="T92"/>
                <a:gd fmla="*/ 2147483647 h 376" name="T93"/>
                <a:gd fmla="*/ 2147483647 w 376" name="T94"/>
                <a:gd fmla="*/ 2147483647 h 376" name="T95"/>
                <a:gd fmla="*/ 2147483647 w 376" name="T96"/>
                <a:gd fmla="*/ 2147483647 h 376" name="T97"/>
                <a:gd fmla="*/ 2147483647 w 376" name="T98"/>
                <a:gd fmla="*/ 2147483647 h 376" name="T99"/>
                <a:gd fmla="*/ 2147483647 w 376" name="T100"/>
                <a:gd fmla="*/ 2147483647 h 376" name="T101"/>
                <a:gd fmla="*/ 2147483647 w 376" name="T102"/>
                <a:gd fmla="*/ 2147483647 h 376" name="T103"/>
                <a:gd fmla="*/ 2147483647 w 376" name="T104"/>
                <a:gd fmla="*/ 2147483647 h 376" name="T105"/>
                <a:gd fmla="*/ 2147483647 w 376" name="T106"/>
                <a:gd fmla="*/ 2147483647 h 376" name="T107"/>
                <a:gd fmla="*/ 2147483647 w 376" name="T108"/>
                <a:gd fmla="*/ 2147483647 h 376" name="T109"/>
                <a:gd fmla="*/ 2147483647 w 376" name="T110"/>
                <a:gd fmla="*/ 2147483647 h 376" name="T111"/>
                <a:gd fmla="*/ 2147483647 w 376" name="T112"/>
                <a:gd fmla="*/ 2147483647 h 37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b" l="0" r="r" t="0"/>
              <a:pathLst>
                <a:path h="376" w="376">
                  <a:moveTo>
                    <a:pt x="347" y="284"/>
                  </a:moveTo>
                  <a:cubicBezTo>
                    <a:pt x="347" y="238"/>
                    <a:pt x="347" y="238"/>
                    <a:pt x="347" y="238"/>
                  </a:cubicBezTo>
                  <a:cubicBezTo>
                    <a:pt x="347" y="210"/>
                    <a:pt x="328" y="169"/>
                    <a:pt x="278" y="169"/>
                  </a:cubicBezTo>
                  <a:cubicBezTo>
                    <a:pt x="238" y="169"/>
                    <a:pt x="238" y="169"/>
                    <a:pt x="238" y="169"/>
                  </a:cubicBezTo>
                  <a:cubicBezTo>
                    <a:pt x="210" y="169"/>
                    <a:pt x="207" y="155"/>
                    <a:pt x="207" y="148"/>
                  </a:cubicBezTo>
                  <a:cubicBezTo>
                    <a:pt x="207" y="92"/>
                    <a:pt x="207" y="92"/>
                    <a:pt x="207" y="92"/>
                  </a:cubicBezTo>
                  <a:cubicBezTo>
                    <a:pt x="224" y="85"/>
                    <a:pt x="236" y="68"/>
                    <a:pt x="236" y="48"/>
                  </a:cubicBezTo>
                  <a:cubicBezTo>
                    <a:pt x="236" y="21"/>
                    <a:pt x="214" y="0"/>
                    <a:pt x="188" y="0"/>
                  </a:cubicBezTo>
                  <a:cubicBezTo>
                    <a:pt x="161" y="0"/>
                    <a:pt x="140" y="21"/>
                    <a:pt x="140" y="48"/>
                  </a:cubicBezTo>
                  <a:cubicBezTo>
                    <a:pt x="140" y="68"/>
                    <a:pt x="152" y="85"/>
                    <a:pt x="169" y="92"/>
                  </a:cubicBezTo>
                  <a:cubicBezTo>
                    <a:pt x="169" y="148"/>
                    <a:pt x="169" y="148"/>
                    <a:pt x="169" y="148"/>
                  </a:cubicBezTo>
                  <a:cubicBezTo>
                    <a:pt x="169" y="153"/>
                    <a:pt x="167" y="169"/>
                    <a:pt x="138" y="169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47" y="169"/>
                    <a:pt x="29" y="210"/>
                    <a:pt x="29" y="238"/>
                  </a:cubicBezTo>
                  <a:cubicBezTo>
                    <a:pt x="29" y="284"/>
                    <a:pt x="29" y="284"/>
                    <a:pt x="29" y="284"/>
                  </a:cubicBezTo>
                  <a:cubicBezTo>
                    <a:pt x="12" y="291"/>
                    <a:pt x="0" y="308"/>
                    <a:pt x="0" y="328"/>
                  </a:cubicBezTo>
                  <a:cubicBezTo>
                    <a:pt x="0" y="354"/>
                    <a:pt x="21" y="376"/>
                    <a:pt x="48" y="376"/>
                  </a:cubicBezTo>
                  <a:cubicBezTo>
                    <a:pt x="74" y="376"/>
                    <a:pt x="96" y="354"/>
                    <a:pt x="96" y="328"/>
                  </a:cubicBezTo>
                  <a:cubicBezTo>
                    <a:pt x="96" y="308"/>
                    <a:pt x="84" y="291"/>
                    <a:pt x="67" y="284"/>
                  </a:cubicBezTo>
                  <a:cubicBezTo>
                    <a:pt x="67" y="238"/>
                    <a:pt x="67" y="238"/>
                    <a:pt x="67" y="238"/>
                  </a:cubicBezTo>
                  <a:cubicBezTo>
                    <a:pt x="67" y="233"/>
                    <a:pt x="68" y="207"/>
                    <a:pt x="98" y="207"/>
                  </a:cubicBezTo>
                  <a:cubicBezTo>
                    <a:pt x="138" y="207"/>
                    <a:pt x="138" y="207"/>
                    <a:pt x="138" y="207"/>
                  </a:cubicBezTo>
                  <a:cubicBezTo>
                    <a:pt x="150" y="207"/>
                    <a:pt x="160" y="205"/>
                    <a:pt x="169" y="202"/>
                  </a:cubicBezTo>
                  <a:cubicBezTo>
                    <a:pt x="169" y="284"/>
                    <a:pt x="169" y="284"/>
                    <a:pt x="169" y="284"/>
                  </a:cubicBezTo>
                  <a:cubicBezTo>
                    <a:pt x="152" y="291"/>
                    <a:pt x="140" y="308"/>
                    <a:pt x="140" y="328"/>
                  </a:cubicBezTo>
                  <a:cubicBezTo>
                    <a:pt x="140" y="354"/>
                    <a:pt x="161" y="376"/>
                    <a:pt x="188" y="376"/>
                  </a:cubicBezTo>
                  <a:cubicBezTo>
                    <a:pt x="214" y="376"/>
                    <a:pt x="236" y="354"/>
                    <a:pt x="236" y="328"/>
                  </a:cubicBezTo>
                  <a:cubicBezTo>
                    <a:pt x="236" y="308"/>
                    <a:pt x="224" y="291"/>
                    <a:pt x="207" y="284"/>
                  </a:cubicBezTo>
                  <a:cubicBezTo>
                    <a:pt x="207" y="202"/>
                    <a:pt x="207" y="202"/>
                    <a:pt x="207" y="202"/>
                  </a:cubicBezTo>
                  <a:cubicBezTo>
                    <a:pt x="215" y="205"/>
                    <a:pt x="226" y="207"/>
                    <a:pt x="238" y="207"/>
                  </a:cubicBezTo>
                  <a:cubicBezTo>
                    <a:pt x="278" y="207"/>
                    <a:pt x="278" y="207"/>
                    <a:pt x="278" y="207"/>
                  </a:cubicBezTo>
                  <a:cubicBezTo>
                    <a:pt x="306" y="207"/>
                    <a:pt x="309" y="231"/>
                    <a:pt x="309" y="238"/>
                  </a:cubicBezTo>
                  <a:cubicBezTo>
                    <a:pt x="309" y="284"/>
                    <a:pt x="309" y="284"/>
                    <a:pt x="309" y="284"/>
                  </a:cubicBezTo>
                  <a:cubicBezTo>
                    <a:pt x="292" y="291"/>
                    <a:pt x="280" y="308"/>
                    <a:pt x="280" y="328"/>
                  </a:cubicBezTo>
                  <a:cubicBezTo>
                    <a:pt x="280" y="354"/>
                    <a:pt x="301" y="376"/>
                    <a:pt x="328" y="376"/>
                  </a:cubicBezTo>
                  <a:cubicBezTo>
                    <a:pt x="354" y="376"/>
                    <a:pt x="376" y="354"/>
                    <a:pt x="376" y="328"/>
                  </a:cubicBezTo>
                  <a:cubicBezTo>
                    <a:pt x="376" y="308"/>
                    <a:pt x="364" y="291"/>
                    <a:pt x="347" y="284"/>
                  </a:cubicBezTo>
                  <a:close/>
                  <a:moveTo>
                    <a:pt x="75" y="328"/>
                  </a:moveTo>
                  <a:cubicBezTo>
                    <a:pt x="75" y="343"/>
                    <a:pt x="63" y="356"/>
                    <a:pt x="48" y="356"/>
                  </a:cubicBezTo>
                  <a:cubicBezTo>
                    <a:pt x="32" y="356"/>
                    <a:pt x="20" y="343"/>
                    <a:pt x="20" y="328"/>
                  </a:cubicBezTo>
                  <a:cubicBezTo>
                    <a:pt x="20" y="313"/>
                    <a:pt x="32" y="300"/>
                    <a:pt x="48" y="300"/>
                  </a:cubicBezTo>
                  <a:cubicBezTo>
                    <a:pt x="63" y="300"/>
                    <a:pt x="75" y="313"/>
                    <a:pt x="75" y="328"/>
                  </a:cubicBezTo>
                  <a:close/>
                  <a:moveTo>
                    <a:pt x="160" y="48"/>
                  </a:moveTo>
                  <a:cubicBezTo>
                    <a:pt x="160" y="33"/>
                    <a:pt x="172" y="20"/>
                    <a:pt x="188" y="20"/>
                  </a:cubicBezTo>
                  <a:cubicBezTo>
                    <a:pt x="203" y="20"/>
                    <a:pt x="215" y="33"/>
                    <a:pt x="215" y="48"/>
                  </a:cubicBezTo>
                  <a:cubicBezTo>
                    <a:pt x="215" y="63"/>
                    <a:pt x="203" y="76"/>
                    <a:pt x="188" y="76"/>
                  </a:cubicBezTo>
                  <a:cubicBezTo>
                    <a:pt x="172" y="76"/>
                    <a:pt x="160" y="63"/>
                    <a:pt x="160" y="48"/>
                  </a:cubicBezTo>
                  <a:close/>
                  <a:moveTo>
                    <a:pt x="215" y="328"/>
                  </a:moveTo>
                  <a:cubicBezTo>
                    <a:pt x="215" y="343"/>
                    <a:pt x="203" y="356"/>
                    <a:pt x="188" y="356"/>
                  </a:cubicBezTo>
                  <a:cubicBezTo>
                    <a:pt x="172" y="356"/>
                    <a:pt x="160" y="343"/>
                    <a:pt x="160" y="328"/>
                  </a:cubicBezTo>
                  <a:cubicBezTo>
                    <a:pt x="160" y="313"/>
                    <a:pt x="172" y="300"/>
                    <a:pt x="188" y="300"/>
                  </a:cubicBezTo>
                  <a:cubicBezTo>
                    <a:pt x="203" y="300"/>
                    <a:pt x="215" y="313"/>
                    <a:pt x="215" y="328"/>
                  </a:cubicBezTo>
                  <a:close/>
                  <a:moveTo>
                    <a:pt x="328" y="356"/>
                  </a:moveTo>
                  <a:cubicBezTo>
                    <a:pt x="312" y="356"/>
                    <a:pt x="300" y="343"/>
                    <a:pt x="300" y="328"/>
                  </a:cubicBezTo>
                  <a:cubicBezTo>
                    <a:pt x="300" y="313"/>
                    <a:pt x="312" y="300"/>
                    <a:pt x="328" y="300"/>
                  </a:cubicBezTo>
                  <a:cubicBezTo>
                    <a:pt x="343" y="300"/>
                    <a:pt x="355" y="313"/>
                    <a:pt x="355" y="328"/>
                  </a:cubicBezTo>
                  <a:cubicBezTo>
                    <a:pt x="355" y="343"/>
                    <a:pt x="343" y="356"/>
                    <a:pt x="328" y="35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" name="Teardrop 19"/>
            <p:cNvSpPr/>
            <p:nvPr/>
          </p:nvSpPr>
          <p:spPr>
            <a:xfrm rot="8100000">
              <a:off x="5854866" y="3103100"/>
              <a:ext cx="419387" cy="417901"/>
            </a:xfrm>
            <a:prstGeom prst="teardrop">
              <a:avLst/>
            </a:prstGeom>
            <a:solidFill>
              <a:srgbClr val="5AA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0987" name="Freeform 11"/>
            <p:cNvSpPr/>
            <p:nvPr/>
          </p:nvSpPr>
          <p:spPr bwMode="auto">
            <a:xfrm>
              <a:off x="5934601" y="3236086"/>
              <a:ext cx="258741" cy="168209"/>
            </a:xfrm>
            <a:custGeom>
              <a:gdLst>
                <a:gd fmla="*/ 2147483647 w 400" name="T0"/>
                <a:gd fmla="*/ 2147483647 h 260" name="T1"/>
                <a:gd fmla="*/ 2147483647 w 400" name="T2"/>
                <a:gd fmla="*/ 2147483647 h 260" name="T3"/>
                <a:gd fmla="*/ 2147483647 w 400" name="T4"/>
                <a:gd fmla="*/ 0 h 260" name="T5"/>
                <a:gd fmla="*/ 2147483647 w 400" name="T6"/>
                <a:gd fmla="*/ 2147483647 h 260" name="T7"/>
                <a:gd fmla="*/ 2147483647 w 400" name="T8"/>
                <a:gd fmla="*/ 2147483647 h 260" name="T9"/>
                <a:gd fmla="*/ 2147483647 w 400" name="T10"/>
                <a:gd fmla="*/ 2147483647 h 260" name="T11"/>
                <a:gd fmla="*/ 0 w 400" name="T12"/>
                <a:gd fmla="*/ 2147483647 h 260" name="T13"/>
                <a:gd fmla="*/ 2147483647 w 400" name="T14"/>
                <a:gd fmla="*/ 2147483647 h 260" name="T15"/>
                <a:gd fmla="*/ 2147483647 w 400" name="T16"/>
                <a:gd fmla="*/ 2147483647 h 260" name="T17"/>
                <a:gd fmla="*/ 2147483647 w 400" name="T18"/>
                <a:gd fmla="*/ 2147483647 h 260" name="T19"/>
                <a:gd fmla="*/ 2147483647 w 400" name="T20"/>
                <a:gd fmla="*/ 2147483647 h 260" name="T21"/>
                <a:gd fmla="*/ 2147483647 w 400" name="T22"/>
                <a:gd fmla="*/ 2147483647 h 260" name="T23"/>
                <a:gd fmla="*/ 2147483647 w 400" name="T24"/>
                <a:gd fmla="*/ 2147483647 h 260" name="T25"/>
                <a:gd fmla="*/ 2147483647 w 400" name="T26"/>
                <a:gd fmla="*/ 2147483647 h 260" name="T27"/>
                <a:gd fmla="*/ 2147483647 w 400" name="T28"/>
                <a:gd fmla="*/ 2147483647 h 260" name="T29"/>
                <a:gd fmla="*/ 2147483647 w 400" name="T30"/>
                <a:gd fmla="*/ 2147483647 h 260" name="T31"/>
                <a:gd fmla="*/ 2147483647 w 400" name="T32"/>
                <a:gd fmla="*/ 2147483647 h 260" name="T33"/>
                <a:gd fmla="*/ 2147483647 w 400" name="T34"/>
                <a:gd fmla="*/ 2147483647 h 260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</a:gdLst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b="b" l="0" r="r" t="0"/>
              <a:pathLst>
                <a:path h="260" w="400">
                  <a:moveTo>
                    <a:pt x="304" y="73"/>
                  </a:moveTo>
                  <a:cubicBezTo>
                    <a:pt x="298" y="73"/>
                    <a:pt x="293" y="73"/>
                    <a:pt x="288" y="74"/>
                  </a:cubicBezTo>
                  <a:cubicBezTo>
                    <a:pt x="275" y="31"/>
                    <a:pt x="234" y="0"/>
                    <a:pt x="186" y="0"/>
                  </a:cubicBezTo>
                  <a:cubicBezTo>
                    <a:pt x="127" y="0"/>
                    <a:pt x="80" y="46"/>
                    <a:pt x="80" y="104"/>
                  </a:cubicBezTo>
                  <a:cubicBezTo>
                    <a:pt x="80" y="109"/>
                    <a:pt x="80" y="114"/>
                    <a:pt x="81" y="119"/>
                  </a:cubicBezTo>
                  <a:cubicBezTo>
                    <a:pt x="78" y="119"/>
                    <a:pt x="75" y="118"/>
                    <a:pt x="72" y="118"/>
                  </a:cubicBezTo>
                  <a:cubicBezTo>
                    <a:pt x="32" y="118"/>
                    <a:pt x="0" y="150"/>
                    <a:pt x="0" y="189"/>
                  </a:cubicBezTo>
                  <a:cubicBezTo>
                    <a:pt x="0" y="228"/>
                    <a:pt x="32" y="260"/>
                    <a:pt x="72" y="260"/>
                  </a:cubicBezTo>
                  <a:cubicBezTo>
                    <a:pt x="172" y="260"/>
                    <a:pt x="172" y="260"/>
                    <a:pt x="172" y="260"/>
                  </a:cubicBezTo>
                  <a:cubicBezTo>
                    <a:pt x="172" y="184"/>
                    <a:pt x="172" y="184"/>
                    <a:pt x="172" y="184"/>
                  </a:cubicBezTo>
                  <a:cubicBezTo>
                    <a:pt x="130" y="184"/>
                    <a:pt x="130" y="184"/>
                    <a:pt x="130" y="184"/>
                  </a:cubicBezTo>
                  <a:cubicBezTo>
                    <a:pt x="200" y="92"/>
                    <a:pt x="200" y="92"/>
                    <a:pt x="200" y="92"/>
                  </a:cubicBezTo>
                  <a:cubicBezTo>
                    <a:pt x="270" y="184"/>
                    <a:pt x="270" y="184"/>
                    <a:pt x="270" y="184"/>
                  </a:cubicBezTo>
                  <a:cubicBezTo>
                    <a:pt x="228" y="184"/>
                    <a:pt x="228" y="184"/>
                    <a:pt x="228" y="184"/>
                  </a:cubicBezTo>
                  <a:cubicBezTo>
                    <a:pt x="228" y="260"/>
                    <a:pt x="228" y="260"/>
                    <a:pt x="228" y="260"/>
                  </a:cubicBezTo>
                  <a:cubicBezTo>
                    <a:pt x="304" y="260"/>
                    <a:pt x="304" y="260"/>
                    <a:pt x="304" y="260"/>
                  </a:cubicBezTo>
                  <a:cubicBezTo>
                    <a:pt x="357" y="260"/>
                    <a:pt x="400" y="218"/>
                    <a:pt x="400" y="166"/>
                  </a:cubicBezTo>
                  <a:cubicBezTo>
                    <a:pt x="400" y="115"/>
                    <a:pt x="357" y="73"/>
                    <a:pt x="304" y="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3" name="Teardrop 22"/>
            <p:cNvSpPr/>
            <p:nvPr/>
          </p:nvSpPr>
          <p:spPr>
            <a:xfrm rot="8100000">
              <a:off x="3987774" y="3103100"/>
              <a:ext cx="417894" cy="417901"/>
            </a:xfrm>
            <a:prstGeom prst="teardrop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0989" name="Freeform 16"/>
            <p:cNvSpPr>
              <a:spLocks noEditPoints="1"/>
            </p:cNvSpPr>
            <p:nvPr/>
          </p:nvSpPr>
          <p:spPr bwMode="auto">
            <a:xfrm>
              <a:off x="4075222" y="3200863"/>
              <a:ext cx="239343" cy="239070"/>
            </a:xfrm>
            <a:custGeom>
              <a:gdLst>
                <a:gd fmla="*/ 2147483647 w 371" name="T0"/>
                <a:gd fmla="*/ 269698744 h 370" name="T1"/>
                <a:gd fmla="*/ 536887637 w 371" name="T2"/>
                <a:gd fmla="*/ 2147483647 h 370" name="T3"/>
                <a:gd fmla="*/ 2147483647 w 371" name="T4"/>
                <a:gd fmla="*/ 2147483647 h 370" name="T5"/>
                <a:gd fmla="*/ 2147483647 w 371" name="T6"/>
                <a:gd fmla="*/ 2147483647 h 370" name="T7"/>
                <a:gd fmla="*/ 2147483647 w 371" name="T8"/>
                <a:gd fmla="*/ 269698744 h 370" name="T9"/>
                <a:gd fmla="*/ 2147483647 w 371" name="T10"/>
                <a:gd fmla="*/ 2147483647 h 370" name="T11"/>
                <a:gd fmla="*/ 2147483647 w 371" name="T12"/>
                <a:gd fmla="*/ 2147483647 h 370" name="T13"/>
                <a:gd fmla="*/ 2147483647 w 371" name="T14"/>
                <a:gd fmla="*/ 2147483647 h 370" name="T15"/>
                <a:gd fmla="*/ 2147483647 w 371" name="T16"/>
                <a:gd fmla="*/ 2147483647 h 370" name="T17"/>
                <a:gd fmla="*/ 2147483647 w 371" name="T18"/>
                <a:gd fmla="*/ 2147483647 h 370" name="T19"/>
                <a:gd fmla="*/ 2147483647 w 371" name="T20"/>
                <a:gd fmla="*/ 2147483647 h 370" name="T21"/>
                <a:gd fmla="*/ 2147483647 w 371" name="T22"/>
                <a:gd fmla="*/ 2147483647 h 370" name="T23"/>
                <a:gd fmla="*/ 2147483647 w 371" name="T24"/>
                <a:gd fmla="*/ 2147483647 h 370" name="T25"/>
                <a:gd fmla="*/ 2147483647 w 371" name="T26"/>
                <a:gd fmla="*/ 2147483647 h 370" name="T27"/>
                <a:gd fmla="*/ 2147483647 w 371" name="T28"/>
                <a:gd fmla="*/ 2147483647 h 370" name="T29"/>
                <a:gd fmla="*/ 2147483647 w 371" name="T30"/>
                <a:gd fmla="*/ 2147483647 h 370" name="T31"/>
                <a:gd fmla="*/ 2147483647 w 371" name="T32"/>
                <a:gd fmla="*/ 2147483647 h 370" name="T33"/>
                <a:gd fmla="*/ 2147483647 w 371" name="T34"/>
                <a:gd fmla="*/ 2147483647 h 370" name="T35"/>
                <a:gd fmla="*/ 2147483647 w 371" name="T36"/>
                <a:gd fmla="*/ 2147483647 h 370" name="T37"/>
                <a:gd fmla="*/ 2147483647 w 371" name="T38"/>
                <a:gd fmla="*/ 2147483647 h 370" name="T39"/>
                <a:gd fmla="*/ 2147483647 w 371" name="T40"/>
                <a:gd fmla="*/ 2147483647 h 370" name="T41"/>
                <a:gd fmla="*/ 2147483647 w 371" name="T42"/>
                <a:gd fmla="*/ 2147483647 h 370" name="T43"/>
                <a:gd fmla="*/ 2147483647 w 371" name="T44"/>
                <a:gd fmla="*/ 2147483647 h 370" name="T45"/>
                <a:gd fmla="*/ 2147483647 w 371" name="T46"/>
                <a:gd fmla="*/ 2147483647 h 370" name="T47"/>
                <a:gd fmla="*/ 2147483647 w 371" name="T48"/>
                <a:gd fmla="*/ 2147483647 h 370" name="T49"/>
                <a:gd fmla="*/ 2147483647 w 371" name="T50"/>
                <a:gd fmla="*/ 2147483647 h 370" name="T51"/>
                <a:gd fmla="*/ 2147483647 w 371" name="T52"/>
                <a:gd fmla="*/ 2147483647 h 370" name="T53"/>
                <a:gd fmla="*/ 2147483647 w 371" name="T54"/>
                <a:gd fmla="*/ 2147483647 h 370" name="T55"/>
                <a:gd fmla="*/ 2147483647 w 371" name="T56"/>
                <a:gd fmla="*/ 2147483647 h 370" name="T57"/>
                <a:gd fmla="*/ 2147483647 w 371" name="T58"/>
                <a:gd fmla="*/ 2147483647 h 370" name="T59"/>
                <a:gd fmla="*/ 2147483647 w 371" name="T60"/>
                <a:gd fmla="*/ 2147483647 h 370" name="T61"/>
                <a:gd fmla="*/ 2147483647 w 371" name="T62"/>
                <a:gd fmla="*/ 2147483647 h 370" name="T63"/>
                <a:gd fmla="*/ 2147483647 w 371" name="T64"/>
                <a:gd fmla="*/ 2147483647 h 370" name="T65"/>
                <a:gd fmla="*/ 2147483647 w 371" name="T66"/>
                <a:gd fmla="*/ 2147483647 h 370" name="T67"/>
                <a:gd fmla="*/ 2147483647 w 371" name="T68"/>
                <a:gd fmla="*/ 2147483647 h 370" name="T69"/>
                <a:gd fmla="*/ 2147483647 w 371" name="T70"/>
                <a:gd fmla="*/ 2147483647 h 370" name="T71"/>
                <a:gd fmla="*/ 2147483647 w 371" name="T72"/>
                <a:gd fmla="*/ 2147483647 h 370" name="T73"/>
                <a:gd fmla="*/ 2147483647 w 371" name="T74"/>
                <a:gd fmla="*/ 2147483647 h 370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b" l="0" r="r" t="0"/>
              <a:pathLst>
                <a:path h="370" w="371">
                  <a:moveTo>
                    <a:pt x="183" y="1"/>
                  </a:moveTo>
                  <a:cubicBezTo>
                    <a:pt x="82" y="2"/>
                    <a:pt x="0" y="86"/>
                    <a:pt x="2" y="187"/>
                  </a:cubicBezTo>
                  <a:cubicBezTo>
                    <a:pt x="3" y="289"/>
                    <a:pt x="87" y="370"/>
                    <a:pt x="188" y="369"/>
                  </a:cubicBezTo>
                  <a:cubicBezTo>
                    <a:pt x="290" y="368"/>
                    <a:pt x="371" y="284"/>
                    <a:pt x="370" y="182"/>
                  </a:cubicBezTo>
                  <a:cubicBezTo>
                    <a:pt x="368" y="81"/>
                    <a:pt x="285" y="0"/>
                    <a:pt x="183" y="1"/>
                  </a:cubicBezTo>
                  <a:close/>
                  <a:moveTo>
                    <a:pt x="184" y="25"/>
                  </a:moveTo>
                  <a:cubicBezTo>
                    <a:pt x="211" y="25"/>
                    <a:pt x="237" y="31"/>
                    <a:pt x="260" y="43"/>
                  </a:cubicBezTo>
                  <a:cubicBezTo>
                    <a:pt x="235" y="84"/>
                    <a:pt x="235" y="84"/>
                    <a:pt x="235" y="84"/>
                  </a:cubicBezTo>
                  <a:cubicBezTo>
                    <a:pt x="220" y="77"/>
                    <a:pt x="203" y="73"/>
                    <a:pt x="186" y="73"/>
                  </a:cubicBezTo>
                  <a:cubicBezTo>
                    <a:pt x="168" y="73"/>
                    <a:pt x="151" y="77"/>
                    <a:pt x="137" y="84"/>
                  </a:cubicBezTo>
                  <a:cubicBezTo>
                    <a:pt x="112" y="43"/>
                    <a:pt x="112" y="43"/>
                    <a:pt x="112" y="43"/>
                  </a:cubicBezTo>
                  <a:cubicBezTo>
                    <a:pt x="133" y="32"/>
                    <a:pt x="158" y="25"/>
                    <a:pt x="184" y="25"/>
                  </a:cubicBezTo>
                  <a:close/>
                  <a:moveTo>
                    <a:pt x="85" y="234"/>
                  </a:moveTo>
                  <a:cubicBezTo>
                    <a:pt x="44" y="259"/>
                    <a:pt x="44" y="259"/>
                    <a:pt x="44" y="259"/>
                  </a:cubicBezTo>
                  <a:cubicBezTo>
                    <a:pt x="33" y="237"/>
                    <a:pt x="26" y="213"/>
                    <a:pt x="26" y="187"/>
                  </a:cubicBezTo>
                  <a:cubicBezTo>
                    <a:pt x="25" y="160"/>
                    <a:pt x="32" y="134"/>
                    <a:pt x="44" y="111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78" y="151"/>
                    <a:pt x="74" y="167"/>
                    <a:pt x="74" y="185"/>
                  </a:cubicBezTo>
                  <a:cubicBezTo>
                    <a:pt x="74" y="203"/>
                    <a:pt x="78" y="219"/>
                    <a:pt x="85" y="234"/>
                  </a:cubicBezTo>
                  <a:close/>
                  <a:moveTo>
                    <a:pt x="188" y="345"/>
                  </a:moveTo>
                  <a:cubicBezTo>
                    <a:pt x="161" y="345"/>
                    <a:pt x="135" y="339"/>
                    <a:pt x="112" y="327"/>
                  </a:cubicBezTo>
                  <a:cubicBezTo>
                    <a:pt x="137" y="286"/>
                    <a:pt x="137" y="286"/>
                    <a:pt x="137" y="286"/>
                  </a:cubicBezTo>
                  <a:cubicBezTo>
                    <a:pt x="151" y="293"/>
                    <a:pt x="168" y="297"/>
                    <a:pt x="186" y="297"/>
                  </a:cubicBezTo>
                  <a:cubicBezTo>
                    <a:pt x="203" y="297"/>
                    <a:pt x="220" y="293"/>
                    <a:pt x="235" y="286"/>
                  </a:cubicBezTo>
                  <a:cubicBezTo>
                    <a:pt x="260" y="327"/>
                    <a:pt x="260" y="327"/>
                    <a:pt x="260" y="327"/>
                  </a:cubicBezTo>
                  <a:cubicBezTo>
                    <a:pt x="238" y="338"/>
                    <a:pt x="214" y="345"/>
                    <a:pt x="188" y="345"/>
                  </a:cubicBezTo>
                  <a:close/>
                  <a:moveTo>
                    <a:pt x="186" y="273"/>
                  </a:moveTo>
                  <a:cubicBezTo>
                    <a:pt x="137" y="273"/>
                    <a:pt x="98" y="233"/>
                    <a:pt x="98" y="185"/>
                  </a:cubicBezTo>
                  <a:cubicBezTo>
                    <a:pt x="98" y="136"/>
                    <a:pt x="137" y="97"/>
                    <a:pt x="186" y="97"/>
                  </a:cubicBezTo>
                  <a:cubicBezTo>
                    <a:pt x="234" y="97"/>
                    <a:pt x="274" y="136"/>
                    <a:pt x="274" y="185"/>
                  </a:cubicBezTo>
                  <a:cubicBezTo>
                    <a:pt x="274" y="233"/>
                    <a:pt x="234" y="273"/>
                    <a:pt x="186" y="273"/>
                  </a:cubicBezTo>
                  <a:close/>
                  <a:moveTo>
                    <a:pt x="286" y="234"/>
                  </a:moveTo>
                  <a:cubicBezTo>
                    <a:pt x="294" y="219"/>
                    <a:pt x="298" y="203"/>
                    <a:pt x="298" y="185"/>
                  </a:cubicBezTo>
                  <a:cubicBezTo>
                    <a:pt x="298" y="167"/>
                    <a:pt x="294" y="151"/>
                    <a:pt x="286" y="136"/>
                  </a:cubicBezTo>
                  <a:cubicBezTo>
                    <a:pt x="328" y="111"/>
                    <a:pt x="328" y="111"/>
                    <a:pt x="328" y="111"/>
                  </a:cubicBezTo>
                  <a:cubicBezTo>
                    <a:pt x="339" y="133"/>
                    <a:pt x="345" y="157"/>
                    <a:pt x="346" y="183"/>
                  </a:cubicBezTo>
                  <a:cubicBezTo>
                    <a:pt x="346" y="210"/>
                    <a:pt x="340" y="236"/>
                    <a:pt x="328" y="259"/>
                  </a:cubicBezTo>
                  <a:lnTo>
                    <a:pt x="286" y="23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0" name="Freeform 7"/>
            <p:cNvSpPr/>
            <p:nvPr/>
          </p:nvSpPr>
          <p:spPr bwMode="auto">
            <a:xfrm>
              <a:off x="6839162" y="22643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1" name="Freeform 7"/>
            <p:cNvSpPr/>
            <p:nvPr/>
          </p:nvSpPr>
          <p:spPr bwMode="auto">
            <a:xfrm flipV="1">
              <a:off x="4985578" y="33311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2" name="Freeform 7"/>
            <p:cNvSpPr/>
            <p:nvPr/>
          </p:nvSpPr>
          <p:spPr bwMode="auto">
            <a:xfrm>
              <a:off x="3133197" y="22643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3" name="Freeform 7"/>
            <p:cNvSpPr/>
            <p:nvPr/>
          </p:nvSpPr>
          <p:spPr bwMode="auto">
            <a:xfrm>
              <a:off x="1281908" y="22643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4" name="Freeform 7"/>
            <p:cNvSpPr/>
            <p:nvPr/>
          </p:nvSpPr>
          <p:spPr bwMode="auto">
            <a:xfrm flipV="1">
              <a:off x="1281908" y="33311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rgbClr val="119F33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5" name="Freeform 7"/>
            <p:cNvSpPr/>
            <p:nvPr/>
          </p:nvSpPr>
          <p:spPr bwMode="auto">
            <a:xfrm flipV="1">
              <a:off x="3133197" y="33311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6" name="Freeform 7"/>
            <p:cNvSpPr/>
            <p:nvPr/>
          </p:nvSpPr>
          <p:spPr bwMode="auto">
            <a:xfrm>
              <a:off x="4985578" y="22643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0997" name="Freeform 7"/>
            <p:cNvSpPr/>
            <p:nvPr/>
          </p:nvSpPr>
          <p:spPr bwMode="auto">
            <a:xfrm flipV="1">
              <a:off x="6839162" y="3331113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3" name="Teardrop 34"/>
            <p:cNvSpPr/>
            <p:nvPr/>
          </p:nvSpPr>
          <p:spPr>
            <a:xfrm rot="8100000">
              <a:off x="7707034" y="3103100"/>
              <a:ext cx="419386" cy="417901"/>
            </a:xfrm>
            <a:prstGeom prst="teardrop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40999" name="Freeform 26"/>
            <p:cNvSpPr>
              <a:spLocks noEditPoints="1"/>
            </p:cNvSpPr>
            <p:nvPr/>
          </p:nvSpPr>
          <p:spPr bwMode="auto">
            <a:xfrm>
              <a:off x="7836861" y="3210493"/>
              <a:ext cx="175570" cy="219811"/>
            </a:xfrm>
            <a:custGeom>
              <a:gdLst>
                <a:gd fmla="*/ 2147483647 w 321" name="T0"/>
                <a:gd fmla="*/ 2147483647 h 402" name="T1"/>
                <a:gd fmla="*/ 2147483647 w 321" name="T2"/>
                <a:gd fmla="*/ 1798383697 h 402" name="T3"/>
                <a:gd fmla="*/ 2147483647 w 321" name="T4"/>
                <a:gd fmla="*/ 2147483647 h 402" name="T5"/>
                <a:gd fmla="*/ 2147483647 w 321" name="T6"/>
                <a:gd fmla="*/ 2147483647 h 402" name="T7"/>
                <a:gd fmla="*/ 981813693 w 321" name="T8"/>
                <a:gd fmla="*/ 2147483647 h 402" name="T9"/>
                <a:gd fmla="*/ 163635616 w 321" name="T10"/>
                <a:gd fmla="*/ 2147483647 h 402" name="T11"/>
                <a:gd fmla="*/ 1309084925 w 321" name="T12"/>
                <a:gd fmla="*/ 2147483647 h 402" name="T13"/>
                <a:gd fmla="*/ 2147483647 w 321" name="T14"/>
                <a:gd fmla="*/ 2147483647 h 402" name="T15"/>
                <a:gd fmla="*/ 2147483647 w 321" name="T16"/>
                <a:gd fmla="*/ 2147483647 h 402" name="T17"/>
                <a:gd fmla="*/ 2147483647 w 321" name="T18"/>
                <a:gd fmla="*/ 2147483647 h 402" name="T19"/>
                <a:gd fmla="*/ 2147483647 w 321" name="T20"/>
                <a:gd fmla="*/ 2147483647 h 402" name="T21"/>
                <a:gd fmla="*/ 2147483647 w 321" name="T22"/>
                <a:gd fmla="*/ 2147483647 h 402" name="T23"/>
                <a:gd fmla="*/ 2147483647 w 321" name="T24"/>
                <a:gd fmla="*/ 2147483647 h 402" name="T25"/>
                <a:gd fmla="*/ 2147483647 w 321" name="T26"/>
                <a:gd fmla="*/ 2147483647 h 402" name="T27"/>
                <a:gd fmla="*/ 2147483647 w 321" name="T28"/>
                <a:gd fmla="*/ 2147483647 h 402" name="T29"/>
                <a:gd fmla="*/ 2147483647 w 321" name="T30"/>
                <a:gd fmla="*/ 2147483647 h 402" name="T31"/>
                <a:gd fmla="*/ 2147483647 w 321" name="T32"/>
                <a:gd fmla="*/ 2147483647 h 402" name="T33"/>
                <a:gd fmla="*/ 2147483647 w 321" name="T34"/>
                <a:gd fmla="*/ 2147483647 h 402" name="T35"/>
                <a:gd fmla="*/ 2147483647 w 321" name="T36"/>
                <a:gd fmla="*/ 2147483647 h 402" name="T37"/>
                <a:gd fmla="*/ 2147483647 w 321" name="T38"/>
                <a:gd fmla="*/ 2147483647 h 402" name="T39"/>
                <a:gd fmla="*/ 2147483647 w 321" name="T40"/>
                <a:gd fmla="*/ 2147483647 h 402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b" l="0" r="r" t="0"/>
              <a:pathLst>
                <a:path h="402" w="321">
                  <a:moveTo>
                    <a:pt x="311" y="99"/>
                  </a:moveTo>
                  <a:cubicBezTo>
                    <a:pt x="301" y="40"/>
                    <a:pt x="246" y="0"/>
                    <a:pt x="189" y="11"/>
                  </a:cubicBezTo>
                  <a:cubicBezTo>
                    <a:pt x="132" y="21"/>
                    <a:pt x="84" y="67"/>
                    <a:pt x="94" y="126"/>
                  </a:cubicBezTo>
                  <a:cubicBezTo>
                    <a:pt x="96" y="139"/>
                    <a:pt x="102" y="159"/>
                    <a:pt x="109" y="174"/>
                  </a:cubicBezTo>
                  <a:cubicBezTo>
                    <a:pt x="6" y="328"/>
                    <a:pt x="6" y="328"/>
                    <a:pt x="6" y="328"/>
                  </a:cubicBezTo>
                  <a:cubicBezTo>
                    <a:pt x="2" y="334"/>
                    <a:pt x="0" y="344"/>
                    <a:pt x="1" y="351"/>
                  </a:cubicBezTo>
                  <a:cubicBezTo>
                    <a:pt x="8" y="390"/>
                    <a:pt x="8" y="390"/>
                    <a:pt x="8" y="390"/>
                  </a:cubicBezTo>
                  <a:cubicBezTo>
                    <a:pt x="9" y="397"/>
                    <a:pt x="15" y="402"/>
                    <a:pt x="22" y="401"/>
                  </a:cubicBezTo>
                  <a:cubicBezTo>
                    <a:pt x="52" y="395"/>
                    <a:pt x="52" y="395"/>
                    <a:pt x="52" y="395"/>
                  </a:cubicBezTo>
                  <a:cubicBezTo>
                    <a:pt x="59" y="394"/>
                    <a:pt x="67" y="388"/>
                    <a:pt x="71" y="382"/>
                  </a:cubicBezTo>
                  <a:cubicBezTo>
                    <a:pt x="111" y="316"/>
                    <a:pt x="111" y="316"/>
                    <a:pt x="111" y="316"/>
                  </a:cubicBezTo>
                  <a:cubicBezTo>
                    <a:pt x="112" y="316"/>
                    <a:pt x="112" y="316"/>
                    <a:pt x="112" y="316"/>
                  </a:cubicBezTo>
                  <a:cubicBezTo>
                    <a:pt x="140" y="311"/>
                    <a:pt x="140" y="311"/>
                    <a:pt x="140" y="311"/>
                  </a:cubicBezTo>
                  <a:cubicBezTo>
                    <a:pt x="187" y="233"/>
                    <a:pt x="187" y="233"/>
                    <a:pt x="187" y="233"/>
                  </a:cubicBezTo>
                  <a:cubicBezTo>
                    <a:pt x="203" y="236"/>
                    <a:pt x="226" y="235"/>
                    <a:pt x="239" y="232"/>
                  </a:cubicBezTo>
                  <a:cubicBezTo>
                    <a:pt x="296" y="222"/>
                    <a:pt x="321" y="159"/>
                    <a:pt x="311" y="99"/>
                  </a:cubicBezTo>
                  <a:close/>
                  <a:moveTo>
                    <a:pt x="260" y="130"/>
                  </a:moveTo>
                  <a:cubicBezTo>
                    <a:pt x="244" y="153"/>
                    <a:pt x="228" y="137"/>
                    <a:pt x="206" y="120"/>
                  </a:cubicBezTo>
                  <a:cubicBezTo>
                    <a:pt x="184" y="104"/>
                    <a:pt x="163" y="94"/>
                    <a:pt x="179" y="71"/>
                  </a:cubicBezTo>
                  <a:cubicBezTo>
                    <a:pt x="195" y="47"/>
                    <a:pt x="226" y="42"/>
                    <a:pt x="248" y="58"/>
                  </a:cubicBezTo>
                  <a:cubicBezTo>
                    <a:pt x="270" y="74"/>
                    <a:pt x="276" y="107"/>
                    <a:pt x="260" y="13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1000" name="Freeform 7"/>
            <p:cNvSpPr/>
            <p:nvPr/>
          </p:nvSpPr>
          <p:spPr bwMode="auto">
            <a:xfrm>
              <a:off x="8689248" y="2282904"/>
              <a:ext cx="2140054" cy="1066800"/>
            </a:xfrm>
            <a:custGeom>
              <a:gdLst>
                <a:gd fmla="*/ 2147483647 w 421" name="T0"/>
                <a:gd fmla="*/ 2147483647 h 210" name="T1"/>
                <a:gd fmla="*/ 2147483647 w 421" name="T2"/>
                <a:gd fmla="*/ 2147483647 h 210" name="T3"/>
                <a:gd fmla="*/ 2147483647 w 421" name="T4"/>
                <a:gd fmla="*/ 2147483647 h 210" name="T5"/>
                <a:gd fmla="*/ 2147483647 w 421" name="T6"/>
                <a:gd fmla="*/ 0 h 210" name="T7"/>
                <a:gd fmla="*/ 0 w 421" name="T8"/>
                <a:gd fmla="*/ 2147483647 h 210" name="T9"/>
                <a:gd fmla="*/ 2147483647 w 421" name="T10"/>
                <a:gd fmla="*/ 2147483647 h 210" name="T11"/>
                <a:gd fmla="*/ 2147483647 w 421" name="T12"/>
                <a:gd fmla="*/ 2147483647 h 210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10" w="421">
                  <a:moveTo>
                    <a:pt x="210" y="57"/>
                  </a:moveTo>
                  <a:cubicBezTo>
                    <a:pt x="295" y="57"/>
                    <a:pt x="364" y="126"/>
                    <a:pt x="364" y="210"/>
                  </a:cubicBezTo>
                  <a:cubicBezTo>
                    <a:pt x="421" y="210"/>
                    <a:pt x="421" y="210"/>
                    <a:pt x="421" y="210"/>
                  </a:cubicBezTo>
                  <a:cubicBezTo>
                    <a:pt x="421" y="93"/>
                    <a:pt x="327" y="0"/>
                    <a:pt x="210" y="0"/>
                  </a:cubicBezTo>
                  <a:cubicBezTo>
                    <a:pt x="93" y="0"/>
                    <a:pt x="0" y="93"/>
                    <a:pt x="0" y="210"/>
                  </a:cubicBezTo>
                  <a:cubicBezTo>
                    <a:pt x="57" y="210"/>
                    <a:pt x="57" y="210"/>
                    <a:pt x="57" y="210"/>
                  </a:cubicBezTo>
                  <a:cubicBezTo>
                    <a:pt x="57" y="126"/>
                    <a:pt x="126" y="57"/>
                    <a:pt x="210" y="57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26" name="Teardrop 45"/>
            <p:cNvSpPr/>
            <p:nvPr/>
          </p:nvSpPr>
          <p:spPr>
            <a:xfrm rot="8100000">
              <a:off x="9557709" y="3121010"/>
              <a:ext cx="417894" cy="417901"/>
            </a:xfrm>
            <a:prstGeom prst="teardrop">
              <a:avLst/>
            </a:prstGeom>
            <a:solidFill>
              <a:srgbClr val="5AA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sym charset="0" panose="020b0604020202020204" pitchFamily="34" typeface="Arial"/>
              </a:endParaRPr>
            </a:p>
          </p:txBody>
        </p:sp>
        <p:sp>
          <p:nvSpPr>
            <p:cNvPr id="27" name="Freeform 16"/>
            <p:cNvSpPr>
              <a:spLocks noChangeAspect="1" noEditPoints="1"/>
            </p:cNvSpPr>
            <p:nvPr/>
          </p:nvSpPr>
          <p:spPr bwMode="auto">
            <a:xfrm>
              <a:off x="9644273" y="3200113"/>
              <a:ext cx="216409" cy="252234"/>
            </a:xfrm>
            <a:custGeom>
              <a:gdLst>
                <a:gd fmla="*/ 233 w 320" name="T0"/>
                <a:gd fmla="*/ 138 h 371" name="T1"/>
                <a:gd fmla="*/ 261 w 320" name="T2"/>
                <a:gd fmla="*/ 12 h 371" name="T3"/>
                <a:gd fmla="*/ 168 w 320" name="T4"/>
                <a:gd fmla="*/ 104 h 371" name="T5"/>
                <a:gd fmla="*/ 80 w 320" name="T6"/>
                <a:gd fmla="*/ 182 h 371" name="T7"/>
                <a:gd fmla="*/ 80 w 320" name="T8"/>
                <a:gd fmla="*/ 319 h 371" name="T9"/>
                <a:gd fmla="*/ 253 w 320" name="T10"/>
                <a:gd fmla="*/ 371 h 371" name="T11"/>
                <a:gd fmla="*/ 320 w 320" name="T12"/>
                <a:gd fmla="*/ 172 h 371" name="T13"/>
                <a:gd fmla="*/ 233 w 320" name="T14"/>
                <a:gd fmla="*/ 138 h 371" name="T15"/>
                <a:gd fmla="*/ 60 w 320" name="T16"/>
                <a:gd fmla="*/ 140 h 371" name="T17"/>
                <a:gd fmla="*/ 0 w 320" name="T18"/>
                <a:gd fmla="*/ 202 h 371" name="T19"/>
                <a:gd fmla="*/ 0 w 320" name="T20"/>
                <a:gd fmla="*/ 299 h 371" name="T21"/>
                <a:gd fmla="*/ 60 w 320" name="T22"/>
                <a:gd fmla="*/ 360 h 371" name="T23"/>
                <a:gd fmla="*/ 40 w 320" name="T24"/>
                <a:gd fmla="*/ 315 h 371" name="T25"/>
                <a:gd fmla="*/ 40 w 320" name="T26"/>
                <a:gd fmla="*/ 187 h 371" name="T27"/>
                <a:gd fmla="*/ 60 w 320" name="T28"/>
                <a:gd fmla="*/ 140 h 37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371" w="320">
                  <a:moveTo>
                    <a:pt x="233" y="138"/>
                  </a:moveTo>
                  <a:cubicBezTo>
                    <a:pt x="230" y="131"/>
                    <a:pt x="304" y="65"/>
                    <a:pt x="261" y="12"/>
                  </a:cubicBezTo>
                  <a:cubicBezTo>
                    <a:pt x="251" y="0"/>
                    <a:pt x="217" y="72"/>
                    <a:pt x="168" y="104"/>
                  </a:cubicBezTo>
                  <a:cubicBezTo>
                    <a:pt x="142" y="122"/>
                    <a:pt x="80" y="161"/>
                    <a:pt x="80" y="182"/>
                  </a:cubicBezTo>
                  <a:cubicBezTo>
                    <a:pt x="80" y="319"/>
                    <a:pt x="80" y="319"/>
                    <a:pt x="80" y="319"/>
                  </a:cubicBezTo>
                  <a:cubicBezTo>
                    <a:pt x="80" y="344"/>
                    <a:pt x="178" y="371"/>
                    <a:pt x="253" y="371"/>
                  </a:cubicBezTo>
                  <a:cubicBezTo>
                    <a:pt x="280" y="371"/>
                    <a:pt x="320" y="199"/>
                    <a:pt x="320" y="172"/>
                  </a:cubicBezTo>
                  <a:cubicBezTo>
                    <a:pt x="320" y="145"/>
                    <a:pt x="235" y="145"/>
                    <a:pt x="233" y="138"/>
                  </a:cubicBezTo>
                  <a:close/>
                  <a:moveTo>
                    <a:pt x="60" y="140"/>
                  </a:moveTo>
                  <a:cubicBezTo>
                    <a:pt x="47" y="140"/>
                    <a:pt x="0" y="148"/>
                    <a:pt x="0" y="202"/>
                  </a:cubicBezTo>
                  <a:cubicBezTo>
                    <a:pt x="0" y="299"/>
                    <a:pt x="0" y="299"/>
                    <a:pt x="0" y="299"/>
                  </a:cubicBezTo>
                  <a:cubicBezTo>
                    <a:pt x="0" y="354"/>
                    <a:pt x="47" y="360"/>
                    <a:pt x="60" y="360"/>
                  </a:cubicBezTo>
                  <a:cubicBezTo>
                    <a:pt x="73" y="360"/>
                    <a:pt x="40" y="348"/>
                    <a:pt x="40" y="315"/>
                  </a:cubicBezTo>
                  <a:cubicBezTo>
                    <a:pt x="40" y="187"/>
                    <a:pt x="40" y="187"/>
                    <a:pt x="40" y="187"/>
                  </a:cubicBezTo>
                  <a:cubicBezTo>
                    <a:pt x="40" y="152"/>
                    <a:pt x="73" y="140"/>
                    <a:pt x="60" y="14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sym charset="0" panose="020b0604020202020204" pitchFamily="34" typeface="Arial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898923" y="3347817"/>
            <a:ext cx="1353740" cy="455326"/>
            <a:chOff x="1198433" y="4671125"/>
            <a:chExt cx="1804999" cy="606934"/>
          </a:xfrm>
        </p:grpSpPr>
        <p:sp>
          <p:nvSpPr>
            <p:cNvPr id="40981" name="TextBox 13"/>
            <p:cNvSpPr txBox="1">
              <a:spLocks noChangeArrowheads="1"/>
            </p:cNvSpPr>
            <p:nvPr/>
          </p:nvSpPr>
          <p:spPr bwMode="auto">
            <a:xfrm>
              <a:off x="1304473" y="4671126"/>
              <a:ext cx="1592919" cy="30471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0982" name="TextBox 13"/>
            <p:cNvSpPr txBox="1">
              <a:spLocks noChangeArrowheads="1"/>
            </p:cNvSpPr>
            <p:nvPr/>
          </p:nvSpPr>
          <p:spPr bwMode="auto">
            <a:xfrm>
              <a:off x="1198433" y="5052418"/>
              <a:ext cx="1804999" cy="2234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413398" y="3347817"/>
            <a:ext cx="1353740" cy="455326"/>
            <a:chOff x="3218596" y="4671125"/>
            <a:chExt cx="1804999" cy="606934"/>
          </a:xfrm>
        </p:grpSpPr>
        <p:sp>
          <p:nvSpPr>
            <p:cNvPr id="40979" name="TextBox 13"/>
            <p:cNvSpPr txBox="1">
              <a:spLocks noChangeArrowheads="1"/>
            </p:cNvSpPr>
            <p:nvPr/>
          </p:nvSpPr>
          <p:spPr bwMode="auto">
            <a:xfrm>
              <a:off x="3324636" y="4671126"/>
              <a:ext cx="1592919" cy="30471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0980" name="TextBox 13"/>
            <p:cNvSpPr txBox="1">
              <a:spLocks noChangeArrowheads="1"/>
            </p:cNvSpPr>
            <p:nvPr/>
          </p:nvSpPr>
          <p:spPr bwMode="auto">
            <a:xfrm>
              <a:off x="3218596" y="5052418"/>
              <a:ext cx="1804999" cy="2234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838575" y="3347817"/>
            <a:ext cx="1353741" cy="455326"/>
            <a:chOff x="5117476" y="4671125"/>
            <a:chExt cx="1804999" cy="606934"/>
          </a:xfrm>
        </p:grpSpPr>
        <p:sp>
          <p:nvSpPr>
            <p:cNvPr id="40977" name="TextBox 13"/>
            <p:cNvSpPr txBox="1">
              <a:spLocks noChangeArrowheads="1"/>
            </p:cNvSpPr>
            <p:nvPr/>
          </p:nvSpPr>
          <p:spPr bwMode="auto">
            <a:xfrm>
              <a:off x="5223516" y="4671126"/>
              <a:ext cx="1592919" cy="30471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0978" name="TextBox 13"/>
            <p:cNvSpPr txBox="1">
              <a:spLocks noChangeArrowheads="1"/>
            </p:cNvSpPr>
            <p:nvPr/>
          </p:nvSpPr>
          <p:spPr bwMode="auto">
            <a:xfrm>
              <a:off x="5117477" y="5052418"/>
              <a:ext cx="1804999" cy="2234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5316142" y="3347817"/>
            <a:ext cx="1353740" cy="455326"/>
            <a:chOff x="7087615" y="4671125"/>
            <a:chExt cx="1804999" cy="606934"/>
          </a:xfrm>
        </p:grpSpPr>
        <p:sp>
          <p:nvSpPr>
            <p:cNvPr id="40975" name="TextBox 13"/>
            <p:cNvSpPr txBox="1">
              <a:spLocks noChangeArrowheads="1"/>
            </p:cNvSpPr>
            <p:nvPr/>
          </p:nvSpPr>
          <p:spPr bwMode="auto">
            <a:xfrm>
              <a:off x="7193655" y="4671125"/>
              <a:ext cx="1592919" cy="30471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0976" name="TextBox 13"/>
            <p:cNvSpPr txBox="1">
              <a:spLocks noChangeArrowheads="1"/>
            </p:cNvSpPr>
            <p:nvPr/>
          </p:nvSpPr>
          <p:spPr bwMode="auto">
            <a:xfrm>
              <a:off x="7087613" y="5052418"/>
              <a:ext cx="1804999" cy="2234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872288" y="3347817"/>
            <a:ext cx="1353741" cy="455326"/>
            <a:chOff x="9163794" y="4671125"/>
            <a:chExt cx="1804999" cy="606934"/>
          </a:xfrm>
        </p:grpSpPr>
        <p:sp>
          <p:nvSpPr>
            <p:cNvPr id="40973" name="TextBox 13"/>
            <p:cNvSpPr txBox="1">
              <a:spLocks noChangeArrowheads="1"/>
            </p:cNvSpPr>
            <p:nvPr/>
          </p:nvSpPr>
          <p:spPr bwMode="auto">
            <a:xfrm>
              <a:off x="9269833" y="4671126"/>
              <a:ext cx="1592919" cy="30471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40974" name="TextBox 13"/>
            <p:cNvSpPr txBox="1">
              <a:spLocks noChangeArrowheads="1"/>
            </p:cNvSpPr>
            <p:nvPr/>
          </p:nvSpPr>
          <p:spPr bwMode="auto">
            <a:xfrm>
              <a:off x="9163794" y="5052418"/>
              <a:ext cx="1804999" cy="22345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11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4"/>
          <p:cNvGrpSpPr/>
          <p:nvPr/>
        </p:nvGrpSpPr>
        <p:grpSpPr>
          <a:xfrm>
            <a:off x="4425554" y="1409700"/>
            <a:ext cx="1160859" cy="2611041"/>
            <a:chOff x="5901200" y="1879696"/>
            <a:chExt cx="1546676" cy="3480871"/>
          </a:xfrm>
          <a:solidFill>
            <a:srgbClr val="119F33"/>
          </a:solidFill>
        </p:grpSpPr>
        <p:sp>
          <p:nvSpPr>
            <p:cNvPr id="13" name="Freeform 12@|5FFC:3103537|FBC:16777215|LFC:16777215|LBC:16777215"/>
            <p:cNvSpPr/>
            <p:nvPr/>
          </p:nvSpPr>
          <p:spPr>
            <a:xfrm>
              <a:off x="5901200" y="1879696"/>
              <a:ext cx="1546676" cy="3480871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bIns="609441" lIns="76200" rIns="76201" tIns="609442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 sz="100">
                <a:cs typeface="+mn-ea"/>
                <a:sym typeface="+mn-lt"/>
              </a:endParaRPr>
            </a:p>
          </p:txBody>
        </p:sp>
        <p:sp>
          <p:nvSpPr>
            <p:cNvPr id="14" name="TextBox 10@|17FFC:16777215|FBC:16777215|LFC:16777215|LBC:16777215"/>
            <p:cNvSpPr txBox="1"/>
            <p:nvPr/>
          </p:nvSpPr>
          <p:spPr>
            <a:xfrm>
              <a:off x="5966240" y="3424105"/>
              <a:ext cx="1416598" cy="853313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altLang="en-US" b="1" lang="zh-CN">
                  <a:solidFill>
                    <a:schemeClr val="bg1"/>
                  </a:solidFill>
                  <a:cs typeface="+mn-ea"/>
                  <a:sym typeface="+mn-lt"/>
                </a:rPr>
                <a:t>项目名称</a:t>
              </a:r>
            </a:p>
          </p:txBody>
        </p:sp>
        <p:grpSp>
          <p:nvGrpSpPr>
            <p:cNvPr id="3" name="组合 30"/>
            <p:cNvGrpSpPr/>
            <p:nvPr/>
          </p:nvGrpSpPr>
          <p:grpSpPr>
            <a:xfrm>
              <a:off x="6377101" y="2632059"/>
              <a:ext cx="559975" cy="677008"/>
              <a:chOff x="1282721" y="2485539"/>
              <a:chExt cx="559975" cy="677008"/>
            </a:xfrm>
            <a:grpFill/>
          </p:grpSpPr>
          <p:sp>
            <p:nvSpPr>
              <p:cNvPr id="30" name="Oval 29@|1FFC:16777215|FBC:16777215|LFC:16777215|LBC:16777215"/>
              <p:cNvSpPr/>
              <p:nvPr/>
            </p:nvSpPr>
            <p:spPr>
              <a:xfrm>
                <a:off x="1282721" y="2534745"/>
                <a:ext cx="559975" cy="56189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altLang="en-US" lang="zh-CN"/>
              </a:p>
            </p:txBody>
          </p:sp>
          <p:sp>
            <p:nvSpPr>
              <p:cNvPr id="29" name="TextBox 10@|17FFC:16777215|FBC:16777215|LFC:16777215|LBC:16777215"/>
              <p:cNvSpPr txBox="1"/>
              <p:nvPr/>
            </p:nvSpPr>
            <p:spPr>
              <a:xfrm>
                <a:off x="1328724" y="2485539"/>
                <a:ext cx="474314" cy="67046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altLang="zh-CN" b="1" lang="en-US" sz="2700">
                    <a:solidFill>
                      <a:schemeClr val="bg1"/>
                    </a:solidFill>
                    <a:sym typeface="+mn-lt"/>
                  </a:rPr>
                  <a:t>1</a:t>
                </a:r>
              </a:p>
            </p:txBody>
          </p:sp>
        </p:grpSp>
      </p:grpSp>
      <p:grpSp>
        <p:nvGrpSpPr>
          <p:cNvPr id="4" name="组合 3"/>
          <p:cNvGrpSpPr/>
          <p:nvPr/>
        </p:nvGrpSpPr>
        <p:grpSpPr>
          <a:xfrm>
            <a:off x="5673329" y="1409700"/>
            <a:ext cx="1159669" cy="2611041"/>
            <a:chOff x="7563875" y="1879696"/>
            <a:chExt cx="1546676" cy="3480871"/>
          </a:xfrm>
        </p:grpSpPr>
        <p:sp>
          <p:nvSpPr>
            <p:cNvPr id="15" name="Freeform 14@|5FFC:3255130|FBC:16777215|LFC:16777215|LBC:16777215"/>
            <p:cNvSpPr/>
            <p:nvPr/>
          </p:nvSpPr>
          <p:spPr>
            <a:xfrm>
              <a:off x="7563875" y="1879696"/>
              <a:ext cx="1546676" cy="3480871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bIns="609441" lIns="76200" rIns="76201" tIns="609442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  <p:sp>
          <p:nvSpPr>
            <p:cNvPr id="25" name="TextBox 10@|17FFC:16777215|FBC:16777215|LFC:16777215|LBC:16777215"/>
            <p:cNvSpPr txBox="1"/>
            <p:nvPr/>
          </p:nvSpPr>
          <p:spPr>
            <a:xfrm>
              <a:off x="7563875" y="3424105"/>
              <a:ext cx="1546676" cy="48760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altLang="en-US" b="1" lang="zh-CN">
                  <a:solidFill>
                    <a:schemeClr val="bg1"/>
                  </a:solidFill>
                  <a:cs typeface="+mn-ea"/>
                  <a:sym typeface="+mn-lt"/>
                </a:rPr>
                <a:t>项目名称</a:t>
              </a:r>
            </a:p>
          </p:txBody>
        </p:sp>
        <p:grpSp>
          <p:nvGrpSpPr>
            <p:cNvPr id="5" name="组合 31"/>
            <p:cNvGrpSpPr/>
            <p:nvPr/>
          </p:nvGrpSpPr>
          <p:grpSpPr>
            <a:xfrm>
              <a:off x="8018033" y="2632059"/>
              <a:ext cx="560550" cy="677008"/>
              <a:chOff x="1282242" y="2485539"/>
              <a:chExt cx="560550" cy="677008"/>
            </a:xfrm>
          </p:grpSpPr>
          <p:sp>
            <p:nvSpPr>
              <p:cNvPr id="33" name="Oval 32@|1FFC:16777215|FBC:16777215|LFC:16777215|LBC:16777215"/>
              <p:cNvSpPr/>
              <p:nvPr/>
            </p:nvSpPr>
            <p:spPr>
              <a:xfrm>
                <a:off x="1282242" y="2534745"/>
                <a:ext cx="560550" cy="56189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altLang="en-US" lang="zh-CN">
                  <a:solidFill>
                    <a:srgbClr val="0F3E70"/>
                  </a:solidFill>
                </a:endParaRPr>
              </a:p>
            </p:txBody>
          </p:sp>
          <p:sp>
            <p:nvSpPr>
              <p:cNvPr id="34" name="TextBox 10@|17FFC:16777215|FBC:16777215|LFC:16777215|LBC:16777215"/>
              <p:cNvSpPr txBox="1"/>
              <p:nvPr/>
            </p:nvSpPr>
            <p:spPr>
              <a:xfrm>
                <a:off x="1328293" y="2485539"/>
                <a:ext cx="474801" cy="670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altLang="zh-CN" b="1" lang="en-US" sz="2700">
                    <a:solidFill>
                      <a:schemeClr val="bg2"/>
                    </a:solidFill>
                    <a:sym typeface="+mn-lt"/>
                  </a:rPr>
                  <a:t>2</a:t>
                </a:r>
              </a:p>
            </p:txBody>
          </p:sp>
        </p:grpSp>
      </p:grpSp>
      <p:grpSp>
        <p:nvGrpSpPr>
          <p:cNvPr id="7" name="组合 2"/>
          <p:cNvGrpSpPr/>
          <p:nvPr/>
        </p:nvGrpSpPr>
        <p:grpSpPr>
          <a:xfrm>
            <a:off x="6919913" y="1409700"/>
            <a:ext cx="1159669" cy="2611041"/>
            <a:chOff x="9226550" y="1879696"/>
            <a:chExt cx="1546678" cy="3480871"/>
          </a:xfrm>
        </p:grpSpPr>
        <p:sp>
          <p:nvSpPr>
            <p:cNvPr id="17" name="Freeform 16@|5FFC:3255130|FBC:16777215|LFC:16777215|LBC:16777215"/>
            <p:cNvSpPr/>
            <p:nvPr/>
          </p:nvSpPr>
          <p:spPr>
            <a:xfrm>
              <a:off x="9226550" y="1879696"/>
              <a:ext cx="1546678" cy="3480871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bIns="609441" lIns="76200" rIns="76201" tIns="609442"/>
            <a:lstStyle/>
            <a:p>
              <a:pPr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  <p:sp>
          <p:nvSpPr>
            <p:cNvPr id="28" name="TextBox 10@|17FFC:16777215|FBC:16777215|LFC:16777215|LBC:16777215"/>
            <p:cNvSpPr txBox="1"/>
            <p:nvPr/>
          </p:nvSpPr>
          <p:spPr>
            <a:xfrm>
              <a:off x="9226552" y="3424105"/>
              <a:ext cx="1448224" cy="85331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altLang="en-US" b="1" lang="zh-CN">
                  <a:solidFill>
                    <a:schemeClr val="bg1"/>
                  </a:solidFill>
                  <a:cs typeface="+mn-ea"/>
                  <a:sym typeface="+mn-lt"/>
                </a:rPr>
                <a:t>项目名称</a:t>
              </a:r>
            </a:p>
          </p:txBody>
        </p:sp>
        <p:grpSp>
          <p:nvGrpSpPr>
            <p:cNvPr id="8" name="组合 34"/>
            <p:cNvGrpSpPr/>
            <p:nvPr/>
          </p:nvGrpSpPr>
          <p:grpSpPr>
            <a:xfrm>
              <a:off x="9718819" y="2632059"/>
              <a:ext cx="562139" cy="677008"/>
              <a:chOff x="1281807" y="2485539"/>
              <a:chExt cx="562139" cy="677008"/>
            </a:xfrm>
          </p:grpSpPr>
          <p:sp>
            <p:nvSpPr>
              <p:cNvPr id="36" name="Oval 35@|1FFC:16777215|FBC:16777215|LFC:16777215|LBC:16777215"/>
              <p:cNvSpPr/>
              <p:nvPr/>
            </p:nvSpPr>
            <p:spPr>
              <a:xfrm>
                <a:off x="1281807" y="2534745"/>
                <a:ext cx="562139" cy="56189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altLang="en-US" lang="zh-CN">
                  <a:solidFill>
                    <a:srgbClr val="0F3E70"/>
                  </a:solidFill>
                </a:endParaRPr>
              </a:p>
            </p:txBody>
          </p:sp>
          <p:sp>
            <p:nvSpPr>
              <p:cNvPr id="37" name="TextBox 10@|17FFC:16777215|FBC:16777215|LFC:16777215|LBC:16777215"/>
              <p:cNvSpPr txBox="1"/>
              <p:nvPr/>
            </p:nvSpPr>
            <p:spPr>
              <a:xfrm>
                <a:off x="1327859" y="2485539"/>
                <a:ext cx="476389" cy="670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 eaLnBrk="1" hangingPunct="1"/>
                <a:r>
                  <a:rPr altLang="zh-CN" b="1" lang="en-US" sz="2700">
                    <a:solidFill>
                      <a:schemeClr val="bg2"/>
                    </a:solidFill>
                    <a:sym typeface="+mn-lt"/>
                  </a:rPr>
                  <a:t>3</a:t>
                </a:r>
              </a:p>
            </p:txBody>
          </p:sp>
        </p:grpSp>
      </p:grpSp>
      <p:grpSp>
        <p:nvGrpSpPr>
          <p:cNvPr id="9" name="组合 1"/>
          <p:cNvGrpSpPr/>
          <p:nvPr/>
        </p:nvGrpSpPr>
        <p:grpSpPr>
          <a:xfrm>
            <a:off x="742950" y="1947863"/>
            <a:ext cx="3020616" cy="1814763"/>
            <a:chOff x="6857842" y="2596631"/>
            <a:chExt cx="4027314" cy="2420804"/>
          </a:xfrm>
        </p:grpSpPr>
        <p:sp>
          <p:nvSpPr>
            <p:cNvPr id="6" name="TextBox 11@|17FFC:16777215|FBC:16777215|LFC:16777215|LBC:16777215"/>
            <p:cNvSpPr txBox="1"/>
            <p:nvPr/>
          </p:nvSpPr>
          <p:spPr>
            <a:xfrm>
              <a:off x="6857842" y="3268455"/>
              <a:ext cx="4027314" cy="173206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altLang="en-US" b="1" lang="zh-CN" spc="75" sz="1100">
                  <a:solidFill>
                    <a:prstClr val="black"/>
                  </a:solidFill>
                  <a:latin charset="-122" panose="020b0503020204020204" pitchFamily="34" typeface="微软雅黑"/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，文档不能解决您的所有问题，遇到不明白的问题，不要忘记有百度搜索哦，相信你一定能找到解决方法的。</a:t>
              </a:r>
            </a:p>
          </p:txBody>
        </p:sp>
        <p:sp>
          <p:nvSpPr>
            <p:cNvPr id="39" name="TextBox 10@|17FFC:16777215|FBC:16777215|LFC:16777215|LBC:16777215"/>
            <p:cNvSpPr txBox="1"/>
            <p:nvPr/>
          </p:nvSpPr>
          <p:spPr>
            <a:xfrm>
              <a:off x="6857842" y="2596631"/>
              <a:ext cx="2774829" cy="67087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altLang="en-US" b="1" lang="zh-CN" sz="2700">
                  <a:solidFill>
                    <a:schemeClr val="tx2"/>
                  </a:solidFill>
                  <a:cs typeface="+mn-ea"/>
                  <a:sym typeface="+mn-lt"/>
                </a:rPr>
                <a:t>项目概况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1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1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 id="2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078706" y="1558529"/>
            <a:ext cx="1753791" cy="2315765"/>
            <a:chOff x="1438419" y="2078706"/>
            <a:chExt cx="2338080" cy="3086703"/>
          </a:xfrm>
        </p:grpSpPr>
        <p:sp>
          <p:nvSpPr>
            <p:cNvPr id="4" name="Oval 3@|1FFC:16777215|FBC:16777215|LFC:681197|LBC:16777215"/>
            <p:cNvSpPr/>
            <p:nvPr/>
          </p:nvSpPr>
          <p:spPr>
            <a:xfrm>
              <a:off x="1652704" y="2185034"/>
              <a:ext cx="2012685" cy="2012309"/>
            </a:xfrm>
            <a:prstGeom prst="ellipse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ym charset="0" panose="020b0604020202020204" pitchFamily="34" typeface="Arial"/>
              </a:endParaRPr>
            </a:p>
          </p:txBody>
        </p:sp>
        <p:sp>
          <p:nvSpPr>
            <p:cNvPr id="5" name="Oval 14@|1FFC:681197|FBC:16777215|LFC:16777215|LBC:16777215"/>
            <p:cNvSpPr/>
            <p:nvPr/>
          </p:nvSpPr>
          <p:spPr>
            <a:xfrm>
              <a:off x="2946345" y="2078706"/>
              <a:ext cx="620631" cy="62051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b="1" lang="en-US" sz="2100">
                <a:sym charset="0" panose="020b0604020202020204" pitchFamily="34" typeface="Arial"/>
              </a:endParaRPr>
            </a:p>
          </p:txBody>
        </p:sp>
        <p:sp>
          <p:nvSpPr>
            <p:cNvPr id="6" name="Freeform 8@|5FFC:16777215|FBC:16777215|LFC:16777215|LBC:16777215"/>
            <p:cNvSpPr>
              <a:spLocks noEditPoints="1"/>
            </p:cNvSpPr>
            <p:nvPr/>
          </p:nvSpPr>
          <p:spPr bwMode="auto">
            <a:xfrm>
              <a:off x="3124122" y="2245340"/>
              <a:ext cx="265078" cy="287246"/>
            </a:xfrm>
            <a:custGeom>
              <a:cxnLst>
                <a:cxn ang="0">
                  <a:pos x="10" y="0"/>
                </a:cxn>
                <a:cxn ang="0">
                  <a:pos x="0" y="0"/>
                </a:cxn>
                <a:cxn ang="0">
                  <a:pos x="0" y="224"/>
                </a:cxn>
                <a:cxn ang="0">
                  <a:pos x="196" y="224"/>
                </a:cxn>
                <a:cxn ang="0">
                  <a:pos x="196" y="214"/>
                </a:cxn>
                <a:cxn ang="0">
                  <a:pos x="10" y="214"/>
                </a:cxn>
                <a:cxn ang="0">
                  <a:pos x="10" y="0"/>
                </a:cxn>
                <a:cxn ang="0">
                  <a:pos x="29" y="194"/>
                </a:cxn>
                <a:cxn ang="0">
                  <a:pos x="78" y="194"/>
                </a:cxn>
                <a:cxn ang="0">
                  <a:pos x="78" y="90"/>
                </a:cxn>
                <a:cxn ang="0">
                  <a:pos x="29" y="139"/>
                </a:cxn>
                <a:cxn ang="0">
                  <a:pos x="29" y="194"/>
                </a:cxn>
                <a:cxn ang="0">
                  <a:pos x="88" y="194"/>
                </a:cxn>
                <a:cxn ang="0">
                  <a:pos x="137" y="194"/>
                </a:cxn>
                <a:cxn ang="0">
                  <a:pos x="137" y="100"/>
                </a:cxn>
                <a:cxn ang="0">
                  <a:pos x="118" y="119"/>
                </a:cxn>
                <a:cxn ang="0">
                  <a:pos x="88" y="90"/>
                </a:cxn>
                <a:cxn ang="0">
                  <a:pos x="88" y="194"/>
                </a:cxn>
                <a:cxn ang="0">
                  <a:pos x="147" y="194"/>
                </a:cxn>
                <a:cxn ang="0">
                  <a:pos x="196" y="194"/>
                </a:cxn>
                <a:cxn ang="0">
                  <a:pos x="196" y="46"/>
                </a:cxn>
                <a:cxn ang="0">
                  <a:pos x="147" y="95"/>
                </a:cxn>
                <a:cxn ang="0">
                  <a:pos x="147" y="194"/>
                </a:cxn>
                <a:cxn ang="0">
                  <a:pos x="83" y="58"/>
                </a:cxn>
                <a:cxn ang="0">
                  <a:pos x="118" y="95"/>
                </a:cxn>
                <a:cxn ang="0">
                  <a:pos x="189" y="24"/>
                </a:cxn>
                <a:cxn ang="0">
                  <a:pos x="206" y="44"/>
                </a:cxn>
                <a:cxn ang="0">
                  <a:pos x="206" y="0"/>
                </a:cxn>
                <a:cxn ang="0">
                  <a:pos x="162" y="0"/>
                </a:cxn>
                <a:cxn ang="0">
                  <a:pos x="179" y="17"/>
                </a:cxn>
                <a:cxn ang="0">
                  <a:pos x="118" y="78"/>
                </a:cxn>
                <a:cxn ang="0">
                  <a:pos x="81" y="41"/>
                </a:cxn>
                <a:cxn ang="0">
                  <a:pos x="27" y="97"/>
                </a:cxn>
                <a:cxn ang="0">
                  <a:pos x="34" y="104"/>
                </a:cxn>
                <a:cxn ang="0">
                  <a:pos x="83" y="58"/>
                </a:cxn>
              </a:cxnLst>
              <a:rect b="b" l="0" r="r" t="0"/>
              <a:pathLst>
                <a:path h="224" w="206">
                  <a:moveTo>
                    <a:pt x="10" y="0"/>
                  </a:moveTo>
                  <a:lnTo>
                    <a:pt x="0" y="0"/>
                  </a:lnTo>
                  <a:lnTo>
                    <a:pt x="0" y="224"/>
                  </a:lnTo>
                  <a:lnTo>
                    <a:pt x="196" y="224"/>
                  </a:lnTo>
                  <a:lnTo>
                    <a:pt x="196" y="214"/>
                  </a:lnTo>
                  <a:lnTo>
                    <a:pt x="10" y="214"/>
                  </a:lnTo>
                  <a:lnTo>
                    <a:pt x="10" y="0"/>
                  </a:lnTo>
                  <a:close/>
                  <a:moveTo>
                    <a:pt x="29" y="194"/>
                  </a:moveTo>
                  <a:lnTo>
                    <a:pt x="78" y="194"/>
                  </a:lnTo>
                  <a:lnTo>
                    <a:pt x="78" y="90"/>
                  </a:lnTo>
                  <a:lnTo>
                    <a:pt x="29" y="139"/>
                  </a:lnTo>
                  <a:lnTo>
                    <a:pt x="29" y="194"/>
                  </a:lnTo>
                  <a:close/>
                  <a:moveTo>
                    <a:pt x="88" y="194"/>
                  </a:moveTo>
                  <a:lnTo>
                    <a:pt x="137" y="194"/>
                  </a:lnTo>
                  <a:lnTo>
                    <a:pt x="137" y="100"/>
                  </a:lnTo>
                  <a:lnTo>
                    <a:pt x="118" y="119"/>
                  </a:lnTo>
                  <a:lnTo>
                    <a:pt x="88" y="90"/>
                  </a:lnTo>
                  <a:lnTo>
                    <a:pt x="88" y="194"/>
                  </a:lnTo>
                  <a:close/>
                  <a:moveTo>
                    <a:pt x="147" y="194"/>
                  </a:moveTo>
                  <a:lnTo>
                    <a:pt x="196" y="194"/>
                  </a:lnTo>
                  <a:lnTo>
                    <a:pt x="196" y="46"/>
                  </a:lnTo>
                  <a:lnTo>
                    <a:pt x="147" y="95"/>
                  </a:lnTo>
                  <a:lnTo>
                    <a:pt x="147" y="194"/>
                  </a:lnTo>
                  <a:close/>
                  <a:moveTo>
                    <a:pt x="83" y="58"/>
                  </a:moveTo>
                  <a:lnTo>
                    <a:pt x="118" y="95"/>
                  </a:lnTo>
                  <a:lnTo>
                    <a:pt x="189" y="24"/>
                  </a:lnTo>
                  <a:lnTo>
                    <a:pt x="206" y="44"/>
                  </a:lnTo>
                  <a:lnTo>
                    <a:pt x="206" y="0"/>
                  </a:lnTo>
                  <a:lnTo>
                    <a:pt x="162" y="0"/>
                  </a:lnTo>
                  <a:lnTo>
                    <a:pt x="179" y="17"/>
                  </a:lnTo>
                  <a:lnTo>
                    <a:pt x="118" y="78"/>
                  </a:lnTo>
                  <a:lnTo>
                    <a:pt x="81" y="41"/>
                  </a:lnTo>
                  <a:lnTo>
                    <a:pt x="27" y="97"/>
                  </a:lnTo>
                  <a:lnTo>
                    <a:pt x="34" y="104"/>
                  </a:lnTo>
                  <a:lnTo>
                    <a:pt x="83" y="5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bIns="60944" lIns="121888" rIns="121888" tIns="60944"/>
            <a:lstStyle/>
            <a:p>
              <a:pPr>
                <a:defRPr/>
              </a:pPr>
              <a:endParaRPr lang="en-US" sz="2400">
                <a:sym charset="0" panose="020b0604020202020204" pitchFamily="34" typeface="Arial"/>
              </a:endParaRPr>
            </a:p>
          </p:txBody>
        </p:sp>
        <p:sp>
          <p:nvSpPr>
            <p:cNvPr id="39963" name="TextBox 6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2202140" y="2771204"/>
              <a:ext cx="1364688" cy="15844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zh-CN" b="1" lang="en-US" sz="3600">
                  <a:solidFill>
                    <a:schemeClr val="tx2"/>
                  </a:solidFill>
                  <a:sym charset="0" panose="020b0604020202020204" pitchFamily="34" typeface="Arial"/>
                </a:rPr>
                <a:t>28%</a:t>
              </a:r>
            </a:p>
          </p:txBody>
        </p:sp>
        <p:sp>
          <p:nvSpPr>
            <p:cNvPr id="39964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1438419" y="4389854"/>
              <a:ext cx="2338080" cy="3047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39965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1442500" y="4796077"/>
              <a:ext cx="2333999" cy="3656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574256" y="1558529"/>
            <a:ext cx="1753791" cy="2315765"/>
            <a:chOff x="4765819" y="2078706"/>
            <a:chExt cx="2338080" cy="3086703"/>
          </a:xfrm>
        </p:grpSpPr>
        <p:sp>
          <p:nvSpPr>
            <p:cNvPr id="8" name="Oval 7@|1FFC:16777215|FBC:16777215|LFC:681197|LBC:16777215"/>
            <p:cNvSpPr/>
            <p:nvPr/>
          </p:nvSpPr>
          <p:spPr>
            <a:xfrm>
              <a:off x="4862644" y="2185034"/>
              <a:ext cx="2011097" cy="2012309"/>
            </a:xfrm>
            <a:prstGeom prst="ellipse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ym charset="0" panose="020b0604020202020204" pitchFamily="34" typeface="Arial"/>
              </a:endParaRPr>
            </a:p>
          </p:txBody>
        </p:sp>
        <p:sp>
          <p:nvSpPr>
            <p:cNvPr id="9" name="Oval 14@|1FFC:681197|FBC:16777215|LFC:16777215|LBC:16777215"/>
            <p:cNvSpPr/>
            <p:nvPr/>
          </p:nvSpPr>
          <p:spPr>
            <a:xfrm>
              <a:off x="6154699" y="2078706"/>
              <a:ext cx="620630" cy="62051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b="1" lang="en-US" sz="2100">
                <a:sym charset="0" panose="020b0604020202020204" pitchFamily="34" typeface="Arial"/>
              </a:endParaRPr>
            </a:p>
          </p:txBody>
        </p:sp>
        <p:sp>
          <p:nvSpPr>
            <p:cNvPr id="39956" name="TextBox 9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5343844" y="2771204"/>
              <a:ext cx="1364688" cy="15844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zh-CN" b="1" lang="en-US" sz="3600">
                  <a:solidFill>
                    <a:schemeClr val="tx2"/>
                  </a:solidFill>
                  <a:sym charset="0" panose="020b0604020202020204" pitchFamily="34" typeface="Arial"/>
                </a:rPr>
                <a:t>35%</a:t>
              </a:r>
            </a:p>
          </p:txBody>
        </p:sp>
        <p:sp>
          <p:nvSpPr>
            <p:cNvPr id="39957" name="Freeform 68@|5FFC:16777215|FBC:16777215|LFC:16777215|LBC:16777215"/>
            <p:cNvSpPr>
              <a:spLocks noEditPoints="1"/>
            </p:cNvSpPr>
            <p:nvPr/>
          </p:nvSpPr>
          <p:spPr bwMode="auto">
            <a:xfrm>
              <a:off x="6292373" y="2215194"/>
              <a:ext cx="345443" cy="347576"/>
            </a:xfrm>
            <a:custGeom>
              <a:gdLst>
                <a:gd fmla="*/ 2147483647 w 286" name="T0"/>
                <a:gd fmla="*/ 2147483647 h 288" name="T1"/>
                <a:gd fmla="*/ 2147483647 w 286" name="T2"/>
                <a:gd fmla="*/ 2147483647 h 288" name="T3"/>
                <a:gd fmla="*/ 2147483647 w 286" name="T4"/>
                <a:gd fmla="*/ 2147483647 h 288" name="T5"/>
                <a:gd fmla="*/ 2147483647 w 286" name="T6"/>
                <a:gd fmla="*/ 0 h 288" name="T7"/>
                <a:gd fmla="*/ 2147483647 w 286" name="T8"/>
                <a:gd fmla="*/ 0 h 288" name="T9"/>
                <a:gd fmla="*/ 2147483647 w 286" name="T10"/>
                <a:gd fmla="*/ 2147483647 h 288" name="T11"/>
                <a:gd fmla="*/ 2147483647 w 286" name="T12"/>
                <a:gd fmla="*/ 2147483647 h 288" name="T13"/>
                <a:gd fmla="*/ 0 w 286" name="T14"/>
                <a:gd fmla="*/ 2147483647 h 288" name="T15"/>
                <a:gd fmla="*/ 0 w 286" name="T16"/>
                <a:gd fmla="*/ 2147483647 h 288" name="T17"/>
                <a:gd fmla="*/ 2147483647 w 286" name="T18"/>
                <a:gd fmla="*/ 2147483647 h 288" name="T19"/>
                <a:gd fmla="*/ 2147483647 w 286" name="T20"/>
                <a:gd fmla="*/ 2147483647 h 288" name="T21"/>
                <a:gd fmla="*/ 2147483647 w 286" name="T22"/>
                <a:gd fmla="*/ 2147483647 h 288" name="T23"/>
                <a:gd fmla="*/ 2147483647 w 286" name="T24"/>
                <a:gd fmla="*/ 2147483647 h 288" name="T25"/>
                <a:gd fmla="*/ 2147483647 w 286" name="T26"/>
                <a:gd fmla="*/ 2147483647 h 288" name="T27"/>
                <a:gd fmla="*/ 2147483647 w 286" name="T28"/>
                <a:gd fmla="*/ 2147483647 h 288" name="T29"/>
                <a:gd fmla="*/ 2147483647 w 286" name="T30"/>
                <a:gd fmla="*/ 2147483647 h 288" name="T31"/>
                <a:gd fmla="*/ 2147483647 w 286" name="T32"/>
                <a:gd fmla="*/ 2147483647 h 288" name="T33"/>
                <a:gd fmla="*/ 2147483647 w 286" name="T34"/>
                <a:gd fmla="*/ 2147483647 h 288" name="T35"/>
                <a:gd fmla="*/ 2147483647 w 286" name="T36"/>
                <a:gd fmla="*/ 2147483647 h 288" name="T37"/>
                <a:gd fmla="*/ 2147483647 w 286" name="T38"/>
                <a:gd fmla="*/ 2147483647 h 288" name="T39"/>
                <a:gd fmla="*/ 2147483647 w 286" name="T40"/>
                <a:gd fmla="*/ 2147483647 h 288" name="T41"/>
                <a:gd fmla="*/ 2147483647 w 286" name="T42"/>
                <a:gd fmla="*/ 2147483647 h 288" name="T43"/>
                <a:gd fmla="*/ 2147483647 w 286" name="T44"/>
                <a:gd fmla="*/ 2147483647 h 288" name="T45"/>
                <a:gd fmla="*/ 2147483647 w 286" name="T46"/>
                <a:gd fmla="*/ 2147483647 h 288" name="T47"/>
                <a:gd fmla="*/ 2147483647 w 286" name="T48"/>
                <a:gd fmla="*/ 2147483647 h 288" name="T49"/>
                <a:gd fmla="*/ 2147483647 w 286" name="T50"/>
                <a:gd fmla="*/ 2147483647 h 288" name="T51"/>
                <a:gd fmla="*/ 2147483647 w 286" name="T52"/>
                <a:gd fmla="*/ 2147483647 h 288" name="T53"/>
                <a:gd fmla="*/ 2147483647 w 286" name="T54"/>
                <a:gd fmla="*/ 2147483647 h 288" name="T55"/>
                <a:gd fmla="*/ 2147483647 w 286" name="T56"/>
                <a:gd fmla="*/ 2147483647 h 288" name="T57"/>
                <a:gd fmla="*/ 2147483647 w 286" name="T58"/>
                <a:gd fmla="*/ 2147483647 h 288" name="T59"/>
                <a:gd fmla="*/ 2147483647 w 286" name="T60"/>
                <a:gd fmla="*/ 2147483647 h 288" name="T61"/>
                <a:gd fmla="*/ 2147483647 w 286" name="T62"/>
                <a:gd fmla="*/ 2147483647 h 288" name="T63"/>
                <a:gd fmla="*/ 2147483647 w 286" name="T64"/>
                <a:gd fmla="*/ 2147483647 h 288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88" w="286">
                  <a:moveTo>
                    <a:pt x="286" y="131"/>
                  </a:moveTo>
                  <a:cubicBezTo>
                    <a:pt x="259" y="131"/>
                    <a:pt x="259" y="131"/>
                    <a:pt x="259" y="131"/>
                  </a:cubicBezTo>
                  <a:cubicBezTo>
                    <a:pt x="254" y="76"/>
                    <a:pt x="210" y="31"/>
                    <a:pt x="155" y="26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26"/>
                    <a:pt x="131" y="26"/>
                    <a:pt x="131" y="26"/>
                  </a:cubicBezTo>
                  <a:cubicBezTo>
                    <a:pt x="76" y="32"/>
                    <a:pt x="32" y="76"/>
                    <a:pt x="27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55"/>
                    <a:pt x="0" y="155"/>
                    <a:pt x="0" y="155"/>
                  </a:cubicBezTo>
                  <a:cubicBezTo>
                    <a:pt x="28" y="155"/>
                    <a:pt x="28" y="155"/>
                    <a:pt x="28" y="155"/>
                  </a:cubicBezTo>
                  <a:cubicBezTo>
                    <a:pt x="33" y="209"/>
                    <a:pt x="77" y="252"/>
                    <a:pt x="131" y="258"/>
                  </a:cubicBezTo>
                  <a:cubicBezTo>
                    <a:pt x="131" y="288"/>
                    <a:pt x="131" y="288"/>
                    <a:pt x="131" y="288"/>
                  </a:cubicBezTo>
                  <a:cubicBezTo>
                    <a:pt x="155" y="288"/>
                    <a:pt x="155" y="288"/>
                    <a:pt x="155" y="288"/>
                  </a:cubicBezTo>
                  <a:cubicBezTo>
                    <a:pt x="155" y="258"/>
                    <a:pt x="155" y="258"/>
                    <a:pt x="155" y="258"/>
                  </a:cubicBezTo>
                  <a:cubicBezTo>
                    <a:pt x="210" y="253"/>
                    <a:pt x="253" y="209"/>
                    <a:pt x="259" y="155"/>
                  </a:cubicBezTo>
                  <a:cubicBezTo>
                    <a:pt x="286" y="155"/>
                    <a:pt x="286" y="155"/>
                    <a:pt x="286" y="155"/>
                  </a:cubicBezTo>
                  <a:lnTo>
                    <a:pt x="286" y="131"/>
                  </a:lnTo>
                  <a:close/>
                  <a:moveTo>
                    <a:pt x="235" y="131"/>
                  </a:moveTo>
                  <a:cubicBezTo>
                    <a:pt x="155" y="131"/>
                    <a:pt x="155" y="131"/>
                    <a:pt x="155" y="131"/>
                  </a:cubicBezTo>
                  <a:cubicBezTo>
                    <a:pt x="155" y="50"/>
                    <a:pt x="155" y="50"/>
                    <a:pt x="155" y="50"/>
                  </a:cubicBezTo>
                  <a:cubicBezTo>
                    <a:pt x="197" y="55"/>
                    <a:pt x="231" y="89"/>
                    <a:pt x="235" y="131"/>
                  </a:cubicBezTo>
                  <a:close/>
                  <a:moveTo>
                    <a:pt x="131" y="50"/>
                  </a:moveTo>
                  <a:cubicBezTo>
                    <a:pt x="131" y="131"/>
                    <a:pt x="131" y="131"/>
                    <a:pt x="131" y="131"/>
                  </a:cubicBezTo>
                  <a:cubicBezTo>
                    <a:pt x="51" y="131"/>
                    <a:pt x="51" y="131"/>
                    <a:pt x="51" y="131"/>
                  </a:cubicBezTo>
                  <a:cubicBezTo>
                    <a:pt x="56" y="89"/>
                    <a:pt x="89" y="56"/>
                    <a:pt x="131" y="50"/>
                  </a:cubicBezTo>
                  <a:close/>
                  <a:moveTo>
                    <a:pt x="52" y="155"/>
                  </a:moveTo>
                  <a:cubicBezTo>
                    <a:pt x="131" y="155"/>
                    <a:pt x="131" y="155"/>
                    <a:pt x="131" y="155"/>
                  </a:cubicBezTo>
                  <a:cubicBezTo>
                    <a:pt x="131" y="234"/>
                    <a:pt x="131" y="234"/>
                    <a:pt x="131" y="234"/>
                  </a:cubicBezTo>
                  <a:cubicBezTo>
                    <a:pt x="90" y="228"/>
                    <a:pt x="57" y="196"/>
                    <a:pt x="52" y="155"/>
                  </a:cubicBezTo>
                  <a:close/>
                  <a:moveTo>
                    <a:pt x="155" y="234"/>
                  </a:moveTo>
                  <a:cubicBezTo>
                    <a:pt x="155" y="155"/>
                    <a:pt x="155" y="155"/>
                    <a:pt x="155" y="155"/>
                  </a:cubicBezTo>
                  <a:cubicBezTo>
                    <a:pt x="235" y="155"/>
                    <a:pt x="235" y="155"/>
                    <a:pt x="235" y="155"/>
                  </a:cubicBezTo>
                  <a:cubicBezTo>
                    <a:pt x="229" y="196"/>
                    <a:pt x="196" y="229"/>
                    <a:pt x="155" y="23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9958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4765820" y="4389854"/>
              <a:ext cx="2338080" cy="3047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39959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4769901" y="4796077"/>
              <a:ext cx="2333999" cy="3656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  <p:grpSp>
        <p:nvGrpSpPr>
          <p:cNvPr id="7" name="组合 23"/>
          <p:cNvGrpSpPr/>
          <p:nvPr/>
        </p:nvGrpSpPr>
        <p:grpSpPr>
          <a:xfrm>
            <a:off x="5965031" y="1558529"/>
            <a:ext cx="1753791" cy="2315765"/>
            <a:chOff x="7953519" y="2078706"/>
            <a:chExt cx="2338080" cy="3086703"/>
          </a:xfrm>
        </p:grpSpPr>
        <p:sp>
          <p:nvSpPr>
            <p:cNvPr id="12" name="Oval 11@|1FFC:16777215|FBC:16777215|LFC:681197|LBC:16777215"/>
            <p:cNvSpPr/>
            <p:nvPr/>
          </p:nvSpPr>
          <p:spPr>
            <a:xfrm>
              <a:off x="8070979" y="2185034"/>
              <a:ext cx="2011098" cy="2012309"/>
            </a:xfrm>
            <a:prstGeom prst="ellipse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>
                <a:sym charset="0" panose="020b0604020202020204" pitchFamily="34" typeface="Arial"/>
              </a:endParaRPr>
            </a:p>
          </p:txBody>
        </p:sp>
        <p:sp>
          <p:nvSpPr>
            <p:cNvPr id="13" name="Oval 14@|1FFC:681197|FBC:16777215|LFC:16777215|LBC:16777215"/>
            <p:cNvSpPr/>
            <p:nvPr/>
          </p:nvSpPr>
          <p:spPr>
            <a:xfrm>
              <a:off x="9363033" y="2078706"/>
              <a:ext cx="620631" cy="62051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b="1" lang="en-US" sz="2100">
                <a:sym charset="0" panose="020b0604020202020204" pitchFamily="34" typeface="Arial"/>
              </a:endParaRPr>
            </a:p>
          </p:txBody>
        </p:sp>
        <p:sp>
          <p:nvSpPr>
            <p:cNvPr id="39948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8552386" y="2771204"/>
              <a:ext cx="1364688" cy="158445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zh-CN" b="1" lang="en-US" sz="3600">
                  <a:solidFill>
                    <a:schemeClr val="tx2"/>
                  </a:solidFill>
                  <a:sym charset="0" panose="020b0604020202020204" pitchFamily="34" typeface="Arial"/>
                </a:rPr>
                <a:t>86%</a:t>
              </a:r>
            </a:p>
          </p:txBody>
        </p:sp>
        <p:sp>
          <p:nvSpPr>
            <p:cNvPr id="39949" name="Freeform 247@|5FFC:16777215|FBC:16777215|LFC:0|LBC:16777215"/>
            <p:cNvSpPr>
              <a:spLocks noEditPoints="1"/>
            </p:cNvSpPr>
            <p:nvPr/>
          </p:nvSpPr>
          <p:spPr bwMode="auto">
            <a:xfrm>
              <a:off x="9693832" y="2398249"/>
              <a:ext cx="128873" cy="132720"/>
            </a:xfrm>
            <a:custGeom>
              <a:gdLst>
                <a:gd fmla="*/ 0 w 119" name="T0"/>
                <a:gd fmla="*/ 2147483647 h 121" name="T1"/>
                <a:gd fmla="*/ 2147483647 w 119" name="T2"/>
                <a:gd fmla="*/ 2147483647 h 121" name="T3"/>
                <a:gd fmla="*/ 2147483647 w 119" name="T4"/>
                <a:gd fmla="*/ 2147483647 h 121" name="T5"/>
                <a:gd fmla="*/ 2147483647 w 119" name="T6"/>
                <a:gd fmla="*/ 2147483647 h 121" name="T7"/>
                <a:gd fmla="*/ 2147483647 w 119" name="T8"/>
                <a:gd fmla="*/ 2147483647 h 121" name="T9"/>
                <a:gd fmla="*/ 2147483647 w 119" name="T10"/>
                <a:gd fmla="*/ 2147483647 h 121" name="T11"/>
                <a:gd fmla="*/ 2147483647 w 119" name="T12"/>
                <a:gd fmla="*/ 2147483647 h 121" name="T13"/>
                <a:gd fmla="*/ 2147483647 w 119" name="T14"/>
                <a:gd fmla="*/ 0 h 121" name="T15"/>
                <a:gd fmla="*/ 1270160375 w 119" name="T16"/>
                <a:gd fmla="*/ 2147483647 h 121" name="T17"/>
                <a:gd fmla="*/ 0 w 119" name="T18"/>
                <a:gd fmla="*/ 2147483647 h 121" name="T19"/>
                <a:gd fmla="*/ 2147483647 w 119" name="T20"/>
                <a:gd fmla="*/ 2147483647 h 121" name="T21"/>
                <a:gd fmla="*/ 2147483647 w 119" name="T22"/>
                <a:gd fmla="*/ 2147483647 h 121" name="T23"/>
                <a:gd fmla="*/ 2147483647 w 119" name="T24"/>
                <a:gd fmla="*/ 2147483647 h 121" name="T25"/>
                <a:gd fmla="*/ 2147483647 w 119" name="T26"/>
                <a:gd fmla="*/ 2147483647 h 121" name="T27"/>
                <a:gd fmla="*/ 2147483647 w 119" name="T28"/>
                <a:gd fmla="*/ 2147483647 h 121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b" l="0" r="r" t="0"/>
              <a:pathLst>
                <a:path h="120" w="119">
                  <a:moveTo>
                    <a:pt x="0" y="40"/>
                  </a:moveTo>
                  <a:cubicBezTo>
                    <a:pt x="46" y="85"/>
                    <a:pt x="46" y="85"/>
                    <a:pt x="46" y="85"/>
                  </a:cubicBezTo>
                  <a:cubicBezTo>
                    <a:pt x="70" y="118"/>
                    <a:pt x="70" y="118"/>
                    <a:pt x="70" y="118"/>
                  </a:cubicBezTo>
                  <a:cubicBezTo>
                    <a:pt x="83" y="121"/>
                    <a:pt x="83" y="121"/>
                    <a:pt x="83" y="121"/>
                  </a:cubicBezTo>
                  <a:cubicBezTo>
                    <a:pt x="119" y="85"/>
                    <a:pt x="119" y="85"/>
                    <a:pt x="119" y="85"/>
                  </a:cubicBezTo>
                  <a:cubicBezTo>
                    <a:pt x="116" y="72"/>
                    <a:pt x="116" y="72"/>
                    <a:pt x="116" y="72"/>
                  </a:cubicBezTo>
                  <a:cubicBezTo>
                    <a:pt x="83" y="48"/>
                    <a:pt x="83" y="48"/>
                    <a:pt x="83" y="48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1" y="36"/>
                    <a:pt x="1" y="38"/>
                    <a:pt x="0" y="40"/>
                  </a:cubicBezTo>
                  <a:close/>
                  <a:moveTo>
                    <a:pt x="80" y="67"/>
                  </a:moveTo>
                  <a:cubicBezTo>
                    <a:pt x="88" y="67"/>
                    <a:pt x="95" y="73"/>
                    <a:pt x="95" y="82"/>
                  </a:cubicBezTo>
                  <a:cubicBezTo>
                    <a:pt x="95" y="90"/>
                    <a:pt x="88" y="97"/>
                    <a:pt x="80" y="97"/>
                  </a:cubicBezTo>
                  <a:cubicBezTo>
                    <a:pt x="71" y="97"/>
                    <a:pt x="65" y="90"/>
                    <a:pt x="65" y="82"/>
                  </a:cubicBezTo>
                  <a:cubicBezTo>
                    <a:pt x="65" y="73"/>
                    <a:pt x="71" y="67"/>
                    <a:pt x="80" y="67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9950" name="Freeform 248@|5FFC:16777215|FBC:16777215|LFC:0|LBC:16777215"/>
            <p:cNvSpPr/>
            <p:nvPr/>
          </p:nvSpPr>
          <p:spPr bwMode="auto">
            <a:xfrm>
              <a:off x="9507256" y="2215519"/>
              <a:ext cx="165419" cy="163496"/>
            </a:xfrm>
            <a:custGeom>
              <a:gdLst>
                <a:gd fmla="*/ 2147483647 w 151" name="T0"/>
                <a:gd fmla="*/ 2147483647 h 149" name="T1"/>
                <a:gd fmla="*/ 2147483647 w 151" name="T2"/>
                <a:gd fmla="*/ 2147483647 h 149" name="T3"/>
                <a:gd fmla="*/ 2147483647 w 151" name="T4"/>
                <a:gd fmla="*/ 2147483647 h 149" name="T5"/>
                <a:gd fmla="*/ 2147483647 w 151" name="T6"/>
                <a:gd fmla="*/ 0 h 149" name="T7"/>
                <a:gd fmla="*/ 2147483647 w 151" name="T8"/>
                <a:gd fmla="*/ 2147483647 h 149" name="T9"/>
                <a:gd fmla="*/ 2147483647 w 151" name="T10"/>
                <a:gd fmla="*/ 2147483647 h 149" name="T11"/>
                <a:gd fmla="*/ 2147483647 w 151" name="T12"/>
                <a:gd fmla="*/ 2147483647 h 149" name="T13"/>
                <a:gd fmla="*/ 2147483647 w 151" name="T14"/>
                <a:gd fmla="*/ 2147483647 h 149" name="T15"/>
                <a:gd fmla="*/ 0 w 151" name="T16"/>
                <a:gd fmla="*/ 2147483647 h 149" name="T17"/>
                <a:gd fmla="*/ 2147483647 w 151" name="T18"/>
                <a:gd fmla="*/ 2147483647 h 149" name="T19"/>
                <a:gd fmla="*/ 2147483647 w 151" name="T20"/>
                <a:gd fmla="*/ 2147483647 h 149" name="T21"/>
                <a:gd fmla="*/ 2147483647 w 151" name="T22"/>
                <a:gd fmla="*/ 2147483647 h 149" name="T23"/>
                <a:gd fmla="*/ 2147483647 w 151" name="T24"/>
                <a:gd fmla="*/ 2147483647 h 149" name="T25"/>
                <a:gd fmla="*/ 2147483647 w 151" name="T26"/>
                <a:gd fmla="*/ 2147483647 h 149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149" w="151">
                  <a:moveTo>
                    <a:pt x="151" y="114"/>
                  </a:moveTo>
                  <a:cubicBezTo>
                    <a:pt x="124" y="87"/>
                    <a:pt x="124" y="87"/>
                    <a:pt x="124" y="87"/>
                  </a:cubicBezTo>
                  <a:cubicBezTo>
                    <a:pt x="128" y="80"/>
                    <a:pt x="130" y="74"/>
                    <a:pt x="130" y="67"/>
                  </a:cubicBezTo>
                  <a:cubicBezTo>
                    <a:pt x="130" y="33"/>
                    <a:pt x="97" y="0"/>
                    <a:pt x="62" y="0"/>
                  </a:cubicBezTo>
                  <a:cubicBezTo>
                    <a:pt x="62" y="0"/>
                    <a:pt x="58" y="4"/>
                    <a:pt x="56" y="6"/>
                  </a:cubicBezTo>
                  <a:cubicBezTo>
                    <a:pt x="84" y="34"/>
                    <a:pt x="82" y="29"/>
                    <a:pt x="82" y="46"/>
                  </a:cubicBezTo>
                  <a:cubicBezTo>
                    <a:pt x="82" y="60"/>
                    <a:pt x="60" y="81"/>
                    <a:pt x="46" y="81"/>
                  </a:cubicBezTo>
                  <a:cubicBezTo>
                    <a:pt x="29" y="81"/>
                    <a:pt x="34" y="84"/>
                    <a:pt x="6" y="56"/>
                  </a:cubicBezTo>
                  <a:cubicBezTo>
                    <a:pt x="4" y="58"/>
                    <a:pt x="0" y="62"/>
                    <a:pt x="0" y="62"/>
                  </a:cubicBezTo>
                  <a:cubicBezTo>
                    <a:pt x="1" y="97"/>
                    <a:pt x="33" y="130"/>
                    <a:pt x="67" y="130"/>
                  </a:cubicBezTo>
                  <a:cubicBezTo>
                    <a:pt x="74" y="130"/>
                    <a:pt x="80" y="128"/>
                    <a:pt x="87" y="124"/>
                  </a:cubicBezTo>
                  <a:cubicBezTo>
                    <a:pt x="111" y="149"/>
                    <a:pt x="111" y="149"/>
                    <a:pt x="111" y="149"/>
                  </a:cubicBezTo>
                  <a:cubicBezTo>
                    <a:pt x="113" y="148"/>
                    <a:pt x="115" y="148"/>
                    <a:pt x="117" y="148"/>
                  </a:cubicBezTo>
                  <a:lnTo>
                    <a:pt x="151" y="1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9951" name="Freeform 249@|5FFC:16777215|FBC:16777215|LFC:0|LBC:16777215"/>
            <p:cNvSpPr/>
            <p:nvPr/>
          </p:nvSpPr>
          <p:spPr bwMode="auto">
            <a:xfrm>
              <a:off x="9528414" y="2215519"/>
              <a:ext cx="311602" cy="315450"/>
            </a:xfrm>
            <a:custGeom>
              <a:gdLst>
                <a:gd fmla="*/ 2147483647 w 285" name="T0"/>
                <a:gd fmla="*/ 2147483647 h 289" name="T1"/>
                <a:gd fmla="*/ 2147483647 w 285" name="T2"/>
                <a:gd fmla="*/ 2147483647 h 289" name="T3"/>
                <a:gd fmla="*/ 2147483647 w 285" name="T4"/>
                <a:gd fmla="*/ 2147483647 h 289" name="T5"/>
                <a:gd fmla="*/ 2147483647 w 285" name="T6"/>
                <a:gd fmla="*/ 2147483647 h 289" name="T7"/>
                <a:gd fmla="*/ 2147483647 w 285" name="T8"/>
                <a:gd fmla="*/ 2147483647 h 289" name="T9"/>
                <a:gd fmla="*/ 2147483647 w 285" name="T10"/>
                <a:gd fmla="*/ 2147483647 h 289" name="T11"/>
                <a:gd fmla="*/ 2147483647 w 285" name="T12"/>
                <a:gd fmla="*/ 2147483647 h 289" name="T13"/>
                <a:gd fmla="*/ 2147483647 w 285" name="T14"/>
                <a:gd fmla="*/ 2147483647 h 289" name="T15"/>
                <a:gd fmla="*/ 2147483647 w 285" name="T16"/>
                <a:gd fmla="*/ 0 h 289" name="T17"/>
                <a:gd fmla="*/ 2147483647 w 285" name="T18"/>
                <a:gd fmla="*/ 2147483647 h 289" name="T19"/>
                <a:gd fmla="*/ 2147483647 w 285" name="T20"/>
                <a:gd fmla="*/ 2147483647 h 289" name="T21"/>
                <a:gd fmla="*/ 2147483647 w 285" name="T22"/>
                <a:gd fmla="*/ 2147483647 h 289" name="T23"/>
                <a:gd fmla="*/ 2147483647 w 285" name="T24"/>
                <a:gd fmla="*/ 2147483647 h 289" name="T25"/>
                <a:gd fmla="*/ 2147483647 w 285" name="T26"/>
                <a:gd fmla="*/ 2147483647 h 289" name="T27"/>
                <a:gd fmla="*/ 2147483647 w 285" name="T28"/>
                <a:gd fmla="*/ 2147483647 h 289" name="T29"/>
                <a:gd fmla="*/ 2147483647 w 285" name="T30"/>
                <a:gd fmla="*/ 2147483647 h 289" name="T31"/>
                <a:gd fmla="*/ 2147483647 w 285" name="T32"/>
                <a:gd fmla="*/ 2147483647 h 289" name="T33"/>
                <a:gd fmla="*/ 2147483647 w 285" name="T34"/>
                <a:gd fmla="*/ 2147483647 h 289" name="T35"/>
                <a:gd fmla="*/ 2147483647 w 285" name="T36"/>
                <a:gd fmla="*/ 2147483647 h 289" name="T37"/>
                <a:gd fmla="*/ 2147483647 w 285" name="T38"/>
                <a:gd fmla="*/ 2147483647 h 289" name="T39"/>
                <a:gd fmla="*/ 2147483647 w 285" name="T40"/>
                <a:gd fmla="*/ 2147483647 h 289" name="T41"/>
                <a:gd fmla="*/ 2147483647 w 285" name="T42"/>
                <a:gd fmla="*/ 2147483647 h 289" name="T43"/>
                <a:gd fmla="*/ 2147483647 w 285" name="T44"/>
                <a:gd fmla="*/ 2147483647 h 289" name="T45"/>
                <a:gd fmla="*/ 2147483647 w 285" name="T46"/>
                <a:gd fmla="*/ 2147483647 h 289" name="T47"/>
                <a:gd fmla="*/ 2147483647 w 285" name="T48"/>
                <a:gd fmla="*/ 2147483647 h 289" name="T49"/>
                <a:gd fmla="*/ 2147483647 w 285" name="T50"/>
                <a:gd fmla="*/ 2147483647 h 289" name="T51"/>
                <a:gd fmla="*/ 2147483647 w 285" name="T52"/>
                <a:gd fmla="*/ 2147483647 h 289" name="T53"/>
                <a:gd fmla="*/ 2147483647 w 285" name="T54"/>
                <a:gd fmla="*/ 2147483647 h 289" name="T55"/>
                <a:gd fmla="*/ 2147483647 w 285" name="T56"/>
                <a:gd fmla="*/ 2147483647 h 289" name="T57"/>
                <a:gd fmla="*/ 2147483647 w 285" name="T58"/>
                <a:gd fmla="*/ 2147483647 h 289" name="T59"/>
                <a:gd fmla="*/ 2147483647 w 285" name="T60"/>
                <a:gd fmla="*/ 2147483647 h 289" name="T61"/>
                <a:gd fmla="*/ 2147483647 w 285" name="T62"/>
                <a:gd fmla="*/ 2147483647 h 289" name="T63"/>
                <a:gd fmla="*/ 2147483647 w 285" name="T64"/>
                <a:gd fmla="*/ 2147483647 h 289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289" w="285">
                  <a:moveTo>
                    <a:pt x="240" y="172"/>
                  </a:moveTo>
                  <a:cubicBezTo>
                    <a:pt x="259" y="190"/>
                    <a:pt x="259" y="190"/>
                    <a:pt x="259" y="190"/>
                  </a:cubicBezTo>
                  <a:cubicBezTo>
                    <a:pt x="259" y="190"/>
                    <a:pt x="285" y="117"/>
                    <a:pt x="254" y="86"/>
                  </a:cubicBezTo>
                  <a:cubicBezTo>
                    <a:pt x="242" y="74"/>
                    <a:pt x="226" y="58"/>
                    <a:pt x="213" y="45"/>
                  </a:cubicBezTo>
                  <a:cubicBezTo>
                    <a:pt x="210" y="42"/>
                    <a:pt x="202" y="44"/>
                    <a:pt x="200" y="42"/>
                  </a:cubicBezTo>
                  <a:cubicBezTo>
                    <a:pt x="194" y="34"/>
                    <a:pt x="192" y="27"/>
                    <a:pt x="191" y="26"/>
                  </a:cubicBezTo>
                  <a:cubicBezTo>
                    <a:pt x="190" y="20"/>
                    <a:pt x="184" y="14"/>
                    <a:pt x="178" y="9"/>
                  </a:cubicBezTo>
                  <a:cubicBezTo>
                    <a:pt x="177" y="7"/>
                    <a:pt x="177" y="7"/>
                    <a:pt x="177" y="7"/>
                  </a:cubicBezTo>
                  <a:cubicBezTo>
                    <a:pt x="172" y="2"/>
                    <a:pt x="170" y="0"/>
                    <a:pt x="167" y="0"/>
                  </a:cubicBezTo>
                  <a:cubicBezTo>
                    <a:pt x="165" y="0"/>
                    <a:pt x="163" y="2"/>
                    <a:pt x="159" y="6"/>
                  </a:cubicBezTo>
                  <a:cubicBezTo>
                    <a:pt x="133" y="31"/>
                    <a:pt x="133" y="31"/>
                    <a:pt x="133" y="31"/>
                  </a:cubicBezTo>
                  <a:cubicBezTo>
                    <a:pt x="124" y="40"/>
                    <a:pt x="126" y="41"/>
                    <a:pt x="134" y="49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42" y="57"/>
                    <a:pt x="149" y="64"/>
                    <a:pt x="155" y="64"/>
                  </a:cubicBezTo>
                  <a:cubicBezTo>
                    <a:pt x="156" y="64"/>
                    <a:pt x="156" y="64"/>
                    <a:pt x="156" y="64"/>
                  </a:cubicBezTo>
                  <a:cubicBezTo>
                    <a:pt x="161" y="65"/>
                    <a:pt x="172" y="68"/>
                    <a:pt x="177" y="77"/>
                  </a:cubicBezTo>
                  <a:cubicBezTo>
                    <a:pt x="182" y="89"/>
                    <a:pt x="174" y="97"/>
                    <a:pt x="171" y="102"/>
                  </a:cubicBezTo>
                  <a:cubicBezTo>
                    <a:pt x="104" y="169"/>
                    <a:pt x="104" y="169"/>
                    <a:pt x="104" y="169"/>
                  </a:cubicBezTo>
                  <a:cubicBezTo>
                    <a:pt x="102" y="168"/>
                    <a:pt x="100" y="168"/>
                    <a:pt x="98" y="168"/>
                  </a:cubicBezTo>
                  <a:cubicBezTo>
                    <a:pt x="94" y="168"/>
                    <a:pt x="91" y="169"/>
                    <a:pt x="88" y="172"/>
                  </a:cubicBezTo>
                  <a:cubicBezTo>
                    <a:pt x="87" y="172"/>
                    <a:pt x="87" y="173"/>
                    <a:pt x="86" y="174"/>
                  </a:cubicBezTo>
                  <a:cubicBezTo>
                    <a:pt x="86" y="174"/>
                    <a:pt x="30" y="229"/>
                    <a:pt x="16" y="244"/>
                  </a:cubicBezTo>
                  <a:cubicBezTo>
                    <a:pt x="15" y="245"/>
                    <a:pt x="14" y="245"/>
                    <a:pt x="14" y="246"/>
                  </a:cubicBezTo>
                  <a:cubicBezTo>
                    <a:pt x="0" y="259"/>
                    <a:pt x="25" y="289"/>
                    <a:pt x="43" y="289"/>
                  </a:cubicBezTo>
                  <a:cubicBezTo>
                    <a:pt x="47" y="289"/>
                    <a:pt x="50" y="288"/>
                    <a:pt x="53" y="285"/>
                  </a:cubicBezTo>
                  <a:cubicBezTo>
                    <a:pt x="54" y="285"/>
                    <a:pt x="54" y="284"/>
                    <a:pt x="55" y="283"/>
                  </a:cubicBezTo>
                  <a:cubicBezTo>
                    <a:pt x="70" y="268"/>
                    <a:pt x="125" y="213"/>
                    <a:pt x="125" y="213"/>
                  </a:cubicBezTo>
                  <a:cubicBezTo>
                    <a:pt x="126" y="212"/>
                    <a:pt x="127" y="212"/>
                    <a:pt x="127" y="211"/>
                  </a:cubicBezTo>
                  <a:cubicBezTo>
                    <a:pt x="131" y="207"/>
                    <a:pt x="132" y="201"/>
                    <a:pt x="130" y="195"/>
                  </a:cubicBezTo>
                  <a:cubicBezTo>
                    <a:pt x="205" y="120"/>
                    <a:pt x="205" y="120"/>
                    <a:pt x="205" y="120"/>
                  </a:cubicBezTo>
                  <a:cubicBezTo>
                    <a:pt x="210" y="116"/>
                    <a:pt x="215" y="112"/>
                    <a:pt x="217" y="112"/>
                  </a:cubicBezTo>
                  <a:cubicBezTo>
                    <a:pt x="218" y="112"/>
                    <a:pt x="218" y="112"/>
                    <a:pt x="218" y="112"/>
                  </a:cubicBezTo>
                  <a:cubicBezTo>
                    <a:pt x="246" y="128"/>
                    <a:pt x="240" y="172"/>
                    <a:pt x="240" y="17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39952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7953519" y="4389854"/>
              <a:ext cx="2338080" cy="3047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b="1" lang="zh-CN" sz="1500">
                  <a:solidFill>
                    <a:srgbClr val="445469"/>
                  </a:solidFill>
                  <a:sym charset="0" panose="020b0604020202020204" pitchFamily="34" typeface="Arial"/>
                </a:rPr>
                <a:t>单击编辑标题</a:t>
              </a:r>
            </a:p>
          </p:txBody>
        </p:sp>
        <p:sp>
          <p:nvSpPr>
            <p:cNvPr id="39953" name="TextBox 13@|17FFC:16777215|FBC:16777215|LFC:16777215|LBC:16777215"/>
            <p:cNvSpPr txBox="1">
              <a:spLocks noChangeArrowheads="1"/>
            </p:cNvSpPr>
            <p:nvPr/>
          </p:nvSpPr>
          <p:spPr bwMode="auto">
            <a:xfrm>
              <a:off x="7957600" y="4796077"/>
              <a:ext cx="2333999" cy="36564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</a:bodyPr>
            <a:lstStyle/>
            <a:p>
              <a:pPr algn="ctr" defTabSz="912019">
                <a:spcBef>
                  <a:spcPct val="20000"/>
                </a:spcBef>
              </a:pPr>
              <a:r>
                <a:rPr altLang="en-US" lang="zh-CN" sz="900">
                  <a:solidFill>
                    <a:srgbClr val="445469"/>
                  </a:solidFill>
                  <a:sym charset="0" panose="020b0604020202020204" pitchFamily="34" typeface="Arial"/>
                </a:rPr>
                <a:t>单击此处可编辑内容，根据您的需要自由拉伸文本框大小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8" name="Group 66"/>
          <p:cNvGrpSpPr/>
          <p:nvPr/>
        </p:nvGrpSpPr>
        <p:grpSpPr>
          <a:xfrm>
            <a:off x="395641" y="986284"/>
            <a:ext cx="4453517" cy="3745706"/>
            <a:chOff x="720" y="839"/>
            <a:chExt cx="3740" cy="3146"/>
          </a:xfrm>
          <a:solidFill>
            <a:schemeClr val="tx2"/>
          </a:solidFill>
        </p:grpSpPr>
        <p:sp>
          <p:nvSpPr>
            <p:cNvPr id="59" name="Freeform 67"/>
            <p:cNvSpPr/>
            <p:nvPr/>
          </p:nvSpPr>
          <p:spPr bwMode="gray">
            <a:xfrm>
              <a:off x="720" y="1296"/>
              <a:ext cx="1495" cy="1136"/>
            </a:xfrm>
            <a:custGeom>
              <a:gdLst>
                <a:gd fmla="*/ 3 w 2990" name="T0"/>
                <a:gd fmla="*/ 357 h 2273" name="T1"/>
                <a:gd fmla="*/ 23 w 2990" name="T2"/>
                <a:gd fmla="*/ 365 h 2273" name="T3"/>
                <a:gd fmla="*/ 29 w 2990" name="T4"/>
                <a:gd fmla="*/ 390 h 2273" name="T5"/>
                <a:gd fmla="*/ 28 w 2990" name="T6"/>
                <a:gd fmla="*/ 419 h 2273" name="T7"/>
                <a:gd fmla="*/ 18 w 2990" name="T8"/>
                <a:gd fmla="*/ 419 h 2273" name="T9"/>
                <a:gd fmla="*/ 0 w 2990" name="T10"/>
                <a:gd fmla="*/ 429 h 2273" name="T11"/>
                <a:gd fmla="*/ 31 w 2990" name="T12"/>
                <a:gd fmla="*/ 438 h 2273" name="T13"/>
                <a:gd fmla="*/ 47 w 2990" name="T14"/>
                <a:gd fmla="*/ 456 h 2273" name="T15"/>
                <a:gd fmla="*/ 49 w 2990" name="T16"/>
                <a:gd fmla="*/ 490 h 2273" name="T17"/>
                <a:gd fmla="*/ 71 w 2990" name="T18"/>
                <a:gd fmla="*/ 507 h 2273" name="T19"/>
                <a:gd fmla="*/ 109 w 2990" name="T20"/>
                <a:gd fmla="*/ 521 h 2273" name="T21"/>
                <a:gd fmla="*/ 152 w 2990" name="T22"/>
                <a:gd fmla="*/ 516 h 2273" name="T23"/>
                <a:gd fmla="*/ 185 w 2990" name="T24"/>
                <a:gd fmla="*/ 542 h 2273" name="T25"/>
                <a:gd fmla="*/ 259 w 2990" name="T26"/>
                <a:gd fmla="*/ 549 h 2273" name="T27"/>
                <a:gd fmla="*/ 414 w 2990" name="T28"/>
                <a:gd fmla="*/ 546 h 2273" name="T29"/>
                <a:gd fmla="*/ 539 w 2990" name="T30"/>
                <a:gd fmla="*/ 549 h 2273" name="T31"/>
                <a:gd fmla="*/ 585 w 2990" name="T32"/>
                <a:gd fmla="*/ 458 h 2273" name="T33"/>
                <a:gd fmla="*/ 714 w 2990" name="T34"/>
                <a:gd fmla="*/ 339 h 2273" name="T35"/>
                <a:gd fmla="*/ 743 w 2990" name="T36"/>
                <a:gd fmla="*/ 295 h 2273" name="T37"/>
                <a:gd fmla="*/ 727 w 2990" name="T38"/>
                <a:gd fmla="*/ 263 h 2273" name="T39"/>
                <a:gd fmla="*/ 716 w 2990" name="T40"/>
                <a:gd fmla="*/ 233 h 2273" name="T41"/>
                <a:gd fmla="*/ 678 w 2990" name="T42"/>
                <a:gd fmla="*/ 213 h 2273" name="T43"/>
                <a:gd fmla="*/ 631 w 2990" name="T44"/>
                <a:gd fmla="*/ 198 h 2273" name="T45"/>
                <a:gd fmla="*/ 592 w 2990" name="T46"/>
                <a:gd fmla="*/ 185 h 2273" name="T47"/>
                <a:gd fmla="*/ 578 w 2990" name="T48"/>
                <a:gd fmla="*/ 170 h 2273" name="T49"/>
                <a:gd fmla="*/ 594 w 2990" name="T50"/>
                <a:gd fmla="*/ 148 h 2273" name="T51"/>
                <a:gd fmla="*/ 598 w 2990" name="T52"/>
                <a:gd fmla="*/ 114 h 2273" name="T53"/>
                <a:gd fmla="*/ 580 w 2990" name="T54"/>
                <a:gd fmla="*/ 75 h 2273" name="T55"/>
                <a:gd fmla="*/ 562 w 2990" name="T56"/>
                <a:gd fmla="*/ 63 h 2273" name="T57"/>
                <a:gd fmla="*/ 540 w 2990" name="T58"/>
                <a:gd fmla="*/ 55 h 2273" name="T59"/>
                <a:gd fmla="*/ 520 w 2990" name="T60"/>
                <a:gd fmla="*/ 29 h 2273" name="T61"/>
                <a:gd fmla="*/ 517 w 2990" name="T62"/>
                <a:gd fmla="*/ 8 h 2273" name="T63"/>
                <a:gd fmla="*/ 492 w 2990" name="T64"/>
                <a:gd fmla="*/ 0 h 2273" name="T65"/>
                <a:gd fmla="*/ 479 w 2990" name="T66"/>
                <a:gd fmla="*/ 21 h 2273" name="T67"/>
                <a:gd fmla="*/ 449 w 2990" name="T68"/>
                <a:gd fmla="*/ 35 h 2273" name="T69"/>
                <a:gd fmla="*/ 438 w 2990" name="T70"/>
                <a:gd fmla="*/ 79 h 2273" name="T71"/>
                <a:gd fmla="*/ 411 w 2990" name="T72"/>
                <a:gd fmla="*/ 85 h 2273" name="T73"/>
                <a:gd fmla="*/ 384 w 2990" name="T74"/>
                <a:gd fmla="*/ 75 h 2273" name="T75"/>
                <a:gd fmla="*/ 363 w 2990" name="T76"/>
                <a:gd fmla="*/ 71 h 2273" name="T77"/>
                <a:gd fmla="*/ 334 w 2990" name="T78"/>
                <a:gd fmla="*/ 122 h 2273" name="T79"/>
                <a:gd fmla="*/ 344 w 2990" name="T80"/>
                <a:gd fmla="*/ 140 h 2273" name="T81"/>
                <a:gd fmla="*/ 322 w 2990" name="T82"/>
                <a:gd fmla="*/ 144 h 2273" name="T83"/>
                <a:gd fmla="*/ 295 w 2990" name="T84"/>
                <a:gd fmla="*/ 136 h 2273" name="T85"/>
                <a:gd fmla="*/ 257 w 2990" name="T86"/>
                <a:gd fmla="*/ 138 h 2273" name="T87"/>
                <a:gd fmla="*/ 266 w 2990" name="T88"/>
                <a:gd fmla="*/ 148 h 2273" name="T89"/>
                <a:gd fmla="*/ 262 w 2990" name="T90"/>
                <a:gd fmla="*/ 173 h 2273" name="T91"/>
                <a:gd fmla="*/ 263 w 2990" name="T92"/>
                <a:gd fmla="*/ 220 h 2273" name="T93"/>
                <a:gd fmla="*/ 241 w 2990" name="T94"/>
                <a:gd fmla="*/ 242 h 2273" name="T95"/>
                <a:gd fmla="*/ 230 w 2990" name="T96"/>
                <a:gd fmla="*/ 267 h 2273" name="T97"/>
                <a:gd fmla="*/ 177 w 2990" name="T98"/>
                <a:gd fmla="*/ 281 h 2273" name="T99"/>
                <a:gd fmla="*/ 147 w 2990" name="T100"/>
                <a:gd fmla="*/ 286 h 2273" name="T101"/>
                <a:gd fmla="*/ 114 w 2990" name="T102"/>
                <a:gd fmla="*/ 294 h 2273" name="T103"/>
                <a:gd fmla="*/ 80 w 2990" name="T104"/>
                <a:gd fmla="*/ 302 h 2273" name="T105"/>
                <a:gd fmla="*/ 80 w 2990" name="T106"/>
                <a:gd fmla="*/ 289 h 2273" name="T107"/>
                <a:gd fmla="*/ 55 w 2990" name="T108"/>
                <a:gd fmla="*/ 291 h 2273" name="T109"/>
                <a:gd fmla="*/ 29 w 2990" name="T110"/>
                <a:gd fmla="*/ 297 h 2273" name="T111"/>
                <a:gd fmla="*/ 10 w 2990" name="T112"/>
                <a:gd fmla="*/ 318 h 2273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2990" name="T171"/>
                <a:gd fmla="*/ 0 h 2273" name="T172"/>
                <a:gd fmla="*/ 2990 w 2990" name="T173"/>
                <a:gd fmla="*/ 2273 h 2273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2273" w="2990">
                  <a:moveTo>
                    <a:pt x="29" y="1289"/>
                  </a:moveTo>
                  <a:lnTo>
                    <a:pt x="4" y="1329"/>
                  </a:lnTo>
                  <a:lnTo>
                    <a:pt x="12" y="1378"/>
                  </a:lnTo>
                  <a:lnTo>
                    <a:pt x="12" y="1382"/>
                  </a:lnTo>
                  <a:lnTo>
                    <a:pt x="10" y="1395"/>
                  </a:lnTo>
                  <a:lnTo>
                    <a:pt x="10" y="1411"/>
                  </a:lnTo>
                  <a:lnTo>
                    <a:pt x="10" y="1429"/>
                  </a:lnTo>
                  <a:lnTo>
                    <a:pt x="14" y="1443"/>
                  </a:lnTo>
                  <a:lnTo>
                    <a:pt x="20" y="1451"/>
                  </a:lnTo>
                  <a:lnTo>
                    <a:pt x="31" y="1453"/>
                  </a:lnTo>
                  <a:lnTo>
                    <a:pt x="43" y="1451"/>
                  </a:lnTo>
                  <a:lnTo>
                    <a:pt x="55" y="1449"/>
                  </a:lnTo>
                  <a:lnTo>
                    <a:pt x="73" y="1451"/>
                  </a:lnTo>
                  <a:lnTo>
                    <a:pt x="94" y="1462"/>
                  </a:lnTo>
                  <a:lnTo>
                    <a:pt x="116" y="1480"/>
                  </a:lnTo>
                  <a:lnTo>
                    <a:pt x="132" y="1502"/>
                  </a:lnTo>
                  <a:lnTo>
                    <a:pt x="136" y="1514"/>
                  </a:lnTo>
                  <a:lnTo>
                    <a:pt x="132" y="1525"/>
                  </a:lnTo>
                  <a:lnTo>
                    <a:pt x="126" y="1537"/>
                  </a:lnTo>
                  <a:lnTo>
                    <a:pt x="120" y="1549"/>
                  </a:lnTo>
                  <a:lnTo>
                    <a:pt x="116" y="1561"/>
                  </a:lnTo>
                  <a:lnTo>
                    <a:pt x="116" y="1577"/>
                  </a:lnTo>
                  <a:lnTo>
                    <a:pt x="114" y="1596"/>
                  </a:lnTo>
                  <a:lnTo>
                    <a:pt x="110" y="1618"/>
                  </a:lnTo>
                  <a:lnTo>
                    <a:pt x="108" y="1640"/>
                  </a:lnTo>
                  <a:lnTo>
                    <a:pt x="108" y="1657"/>
                  </a:lnTo>
                  <a:lnTo>
                    <a:pt x="112" y="1669"/>
                  </a:lnTo>
                  <a:lnTo>
                    <a:pt x="114" y="1679"/>
                  </a:lnTo>
                  <a:lnTo>
                    <a:pt x="114" y="1691"/>
                  </a:lnTo>
                  <a:lnTo>
                    <a:pt x="106" y="1699"/>
                  </a:lnTo>
                  <a:lnTo>
                    <a:pt x="96" y="1703"/>
                  </a:lnTo>
                  <a:lnTo>
                    <a:pt x="89" y="1701"/>
                  </a:lnTo>
                  <a:lnTo>
                    <a:pt x="83" y="1695"/>
                  </a:lnTo>
                  <a:lnTo>
                    <a:pt x="77" y="1687"/>
                  </a:lnTo>
                  <a:lnTo>
                    <a:pt x="69" y="1679"/>
                  </a:lnTo>
                  <a:lnTo>
                    <a:pt x="63" y="1673"/>
                  </a:lnTo>
                  <a:lnTo>
                    <a:pt x="53" y="1675"/>
                  </a:lnTo>
                  <a:lnTo>
                    <a:pt x="41" y="1685"/>
                  </a:lnTo>
                  <a:lnTo>
                    <a:pt x="26" y="1699"/>
                  </a:lnTo>
                  <a:lnTo>
                    <a:pt x="12" y="1708"/>
                  </a:lnTo>
                  <a:lnTo>
                    <a:pt x="4" y="1712"/>
                  </a:lnTo>
                  <a:lnTo>
                    <a:pt x="0" y="1716"/>
                  </a:lnTo>
                  <a:lnTo>
                    <a:pt x="6" y="1720"/>
                  </a:lnTo>
                  <a:lnTo>
                    <a:pt x="20" y="1724"/>
                  </a:lnTo>
                  <a:lnTo>
                    <a:pt x="41" y="1728"/>
                  </a:lnTo>
                  <a:lnTo>
                    <a:pt x="65" y="1734"/>
                  </a:lnTo>
                  <a:lnTo>
                    <a:pt x="89" y="1740"/>
                  </a:lnTo>
                  <a:lnTo>
                    <a:pt x="110" y="1746"/>
                  </a:lnTo>
                  <a:lnTo>
                    <a:pt x="126" y="1754"/>
                  </a:lnTo>
                  <a:lnTo>
                    <a:pt x="136" y="1764"/>
                  </a:lnTo>
                  <a:lnTo>
                    <a:pt x="140" y="1771"/>
                  </a:lnTo>
                  <a:lnTo>
                    <a:pt x="150" y="1779"/>
                  </a:lnTo>
                  <a:lnTo>
                    <a:pt x="159" y="1785"/>
                  </a:lnTo>
                  <a:lnTo>
                    <a:pt x="169" y="1795"/>
                  </a:lnTo>
                  <a:lnTo>
                    <a:pt x="177" y="1807"/>
                  </a:lnTo>
                  <a:lnTo>
                    <a:pt x="185" y="1825"/>
                  </a:lnTo>
                  <a:lnTo>
                    <a:pt x="187" y="1848"/>
                  </a:lnTo>
                  <a:lnTo>
                    <a:pt x="185" y="1870"/>
                  </a:lnTo>
                  <a:lnTo>
                    <a:pt x="179" y="1888"/>
                  </a:lnTo>
                  <a:lnTo>
                    <a:pt x="175" y="1905"/>
                  </a:lnTo>
                  <a:lnTo>
                    <a:pt x="177" y="1921"/>
                  </a:lnTo>
                  <a:lnTo>
                    <a:pt x="185" y="1941"/>
                  </a:lnTo>
                  <a:lnTo>
                    <a:pt x="195" y="1960"/>
                  </a:lnTo>
                  <a:lnTo>
                    <a:pt x="207" y="1978"/>
                  </a:lnTo>
                  <a:lnTo>
                    <a:pt x="218" y="1986"/>
                  </a:lnTo>
                  <a:lnTo>
                    <a:pt x="232" y="1990"/>
                  </a:lnTo>
                  <a:lnTo>
                    <a:pt x="246" y="1994"/>
                  </a:lnTo>
                  <a:lnTo>
                    <a:pt x="260" y="2002"/>
                  </a:lnTo>
                  <a:lnTo>
                    <a:pt x="270" y="2014"/>
                  </a:lnTo>
                  <a:lnTo>
                    <a:pt x="281" y="2029"/>
                  </a:lnTo>
                  <a:lnTo>
                    <a:pt x="299" y="2045"/>
                  </a:lnTo>
                  <a:lnTo>
                    <a:pt x="327" y="2057"/>
                  </a:lnTo>
                  <a:lnTo>
                    <a:pt x="352" y="2067"/>
                  </a:lnTo>
                  <a:lnTo>
                    <a:pt x="378" y="2076"/>
                  </a:lnTo>
                  <a:lnTo>
                    <a:pt x="402" y="2082"/>
                  </a:lnTo>
                  <a:lnTo>
                    <a:pt x="421" y="2086"/>
                  </a:lnTo>
                  <a:lnTo>
                    <a:pt x="435" y="2084"/>
                  </a:lnTo>
                  <a:lnTo>
                    <a:pt x="457" y="2078"/>
                  </a:lnTo>
                  <a:lnTo>
                    <a:pt x="484" y="2073"/>
                  </a:lnTo>
                  <a:lnTo>
                    <a:pt x="514" y="2065"/>
                  </a:lnTo>
                  <a:lnTo>
                    <a:pt x="543" y="2059"/>
                  </a:lnTo>
                  <a:lnTo>
                    <a:pt x="569" y="2057"/>
                  </a:lnTo>
                  <a:lnTo>
                    <a:pt x="589" y="2057"/>
                  </a:lnTo>
                  <a:lnTo>
                    <a:pt x="608" y="2065"/>
                  </a:lnTo>
                  <a:lnTo>
                    <a:pt x="626" y="2078"/>
                  </a:lnTo>
                  <a:lnTo>
                    <a:pt x="642" y="2096"/>
                  </a:lnTo>
                  <a:lnTo>
                    <a:pt x="661" y="2116"/>
                  </a:lnTo>
                  <a:lnTo>
                    <a:pt x="687" y="2134"/>
                  </a:lnTo>
                  <a:lnTo>
                    <a:pt x="711" y="2149"/>
                  </a:lnTo>
                  <a:lnTo>
                    <a:pt x="726" y="2161"/>
                  </a:lnTo>
                  <a:lnTo>
                    <a:pt x="738" y="2171"/>
                  </a:lnTo>
                  <a:lnTo>
                    <a:pt x="742" y="2177"/>
                  </a:lnTo>
                  <a:lnTo>
                    <a:pt x="744" y="2179"/>
                  </a:lnTo>
                  <a:lnTo>
                    <a:pt x="856" y="2218"/>
                  </a:lnTo>
                  <a:lnTo>
                    <a:pt x="892" y="2242"/>
                  </a:lnTo>
                  <a:lnTo>
                    <a:pt x="949" y="2236"/>
                  </a:lnTo>
                  <a:lnTo>
                    <a:pt x="986" y="2191"/>
                  </a:lnTo>
                  <a:lnTo>
                    <a:pt x="1035" y="2199"/>
                  </a:lnTo>
                  <a:lnTo>
                    <a:pt x="1152" y="2222"/>
                  </a:lnTo>
                  <a:lnTo>
                    <a:pt x="1201" y="2261"/>
                  </a:lnTo>
                  <a:lnTo>
                    <a:pt x="1256" y="2273"/>
                  </a:lnTo>
                  <a:lnTo>
                    <a:pt x="1392" y="2236"/>
                  </a:lnTo>
                  <a:lnTo>
                    <a:pt x="1431" y="2260"/>
                  </a:lnTo>
                  <a:lnTo>
                    <a:pt x="1539" y="2189"/>
                  </a:lnTo>
                  <a:lnTo>
                    <a:pt x="1657" y="2187"/>
                  </a:lnTo>
                  <a:lnTo>
                    <a:pt x="1726" y="2155"/>
                  </a:lnTo>
                  <a:lnTo>
                    <a:pt x="1821" y="2167"/>
                  </a:lnTo>
                  <a:lnTo>
                    <a:pt x="1935" y="2242"/>
                  </a:lnTo>
                  <a:lnTo>
                    <a:pt x="2026" y="2230"/>
                  </a:lnTo>
                  <a:lnTo>
                    <a:pt x="2088" y="2265"/>
                  </a:lnTo>
                  <a:lnTo>
                    <a:pt x="2193" y="2230"/>
                  </a:lnTo>
                  <a:lnTo>
                    <a:pt x="2155" y="2197"/>
                  </a:lnTo>
                  <a:lnTo>
                    <a:pt x="2161" y="2147"/>
                  </a:lnTo>
                  <a:lnTo>
                    <a:pt x="2214" y="2128"/>
                  </a:lnTo>
                  <a:lnTo>
                    <a:pt x="2242" y="2063"/>
                  </a:lnTo>
                  <a:lnTo>
                    <a:pt x="2124" y="1970"/>
                  </a:lnTo>
                  <a:lnTo>
                    <a:pt x="2128" y="1890"/>
                  </a:lnTo>
                  <a:lnTo>
                    <a:pt x="2199" y="1850"/>
                  </a:lnTo>
                  <a:lnTo>
                    <a:pt x="2337" y="1834"/>
                  </a:lnTo>
                  <a:lnTo>
                    <a:pt x="2484" y="1797"/>
                  </a:lnTo>
                  <a:lnTo>
                    <a:pt x="2545" y="1764"/>
                  </a:lnTo>
                  <a:lnTo>
                    <a:pt x="2624" y="1777"/>
                  </a:lnTo>
                  <a:lnTo>
                    <a:pt x="2592" y="1514"/>
                  </a:lnTo>
                  <a:lnTo>
                    <a:pt x="2673" y="1466"/>
                  </a:lnTo>
                  <a:lnTo>
                    <a:pt x="2752" y="1388"/>
                  </a:lnTo>
                  <a:lnTo>
                    <a:pt x="2856" y="1356"/>
                  </a:lnTo>
                  <a:lnTo>
                    <a:pt x="2939" y="1329"/>
                  </a:lnTo>
                  <a:lnTo>
                    <a:pt x="2966" y="1299"/>
                  </a:lnTo>
                  <a:lnTo>
                    <a:pt x="2957" y="1258"/>
                  </a:lnTo>
                  <a:lnTo>
                    <a:pt x="2990" y="1207"/>
                  </a:lnTo>
                  <a:lnTo>
                    <a:pt x="2988" y="1205"/>
                  </a:lnTo>
                  <a:lnTo>
                    <a:pt x="2982" y="1195"/>
                  </a:lnTo>
                  <a:lnTo>
                    <a:pt x="2972" y="1183"/>
                  </a:lnTo>
                  <a:lnTo>
                    <a:pt x="2961" y="1167"/>
                  </a:lnTo>
                  <a:lnTo>
                    <a:pt x="2949" y="1149"/>
                  </a:lnTo>
                  <a:lnTo>
                    <a:pt x="2937" y="1134"/>
                  </a:lnTo>
                  <a:lnTo>
                    <a:pt x="2929" y="1116"/>
                  </a:lnTo>
                  <a:lnTo>
                    <a:pt x="2923" y="1102"/>
                  </a:lnTo>
                  <a:lnTo>
                    <a:pt x="2915" y="1079"/>
                  </a:lnTo>
                  <a:lnTo>
                    <a:pt x="2905" y="1053"/>
                  </a:lnTo>
                  <a:lnTo>
                    <a:pt x="2898" y="1025"/>
                  </a:lnTo>
                  <a:lnTo>
                    <a:pt x="2888" y="1000"/>
                  </a:lnTo>
                  <a:lnTo>
                    <a:pt x="2880" y="982"/>
                  </a:lnTo>
                  <a:lnTo>
                    <a:pt x="2872" y="957"/>
                  </a:lnTo>
                  <a:lnTo>
                    <a:pt x="2870" y="941"/>
                  </a:lnTo>
                  <a:lnTo>
                    <a:pt x="2870" y="935"/>
                  </a:lnTo>
                  <a:lnTo>
                    <a:pt x="2864" y="933"/>
                  </a:lnTo>
                  <a:lnTo>
                    <a:pt x="2850" y="933"/>
                  </a:lnTo>
                  <a:lnTo>
                    <a:pt x="2829" y="929"/>
                  </a:lnTo>
                  <a:lnTo>
                    <a:pt x="2805" y="923"/>
                  </a:lnTo>
                  <a:lnTo>
                    <a:pt x="2781" y="913"/>
                  </a:lnTo>
                  <a:lnTo>
                    <a:pt x="2760" y="898"/>
                  </a:lnTo>
                  <a:lnTo>
                    <a:pt x="2734" y="874"/>
                  </a:lnTo>
                  <a:lnTo>
                    <a:pt x="2709" y="854"/>
                  </a:lnTo>
                  <a:lnTo>
                    <a:pt x="2687" y="837"/>
                  </a:lnTo>
                  <a:lnTo>
                    <a:pt x="2665" y="819"/>
                  </a:lnTo>
                  <a:lnTo>
                    <a:pt x="2648" y="809"/>
                  </a:lnTo>
                  <a:lnTo>
                    <a:pt x="2622" y="803"/>
                  </a:lnTo>
                  <a:lnTo>
                    <a:pt x="2590" y="801"/>
                  </a:lnTo>
                  <a:lnTo>
                    <a:pt x="2557" y="797"/>
                  </a:lnTo>
                  <a:lnTo>
                    <a:pt x="2524" y="795"/>
                  </a:lnTo>
                  <a:lnTo>
                    <a:pt x="2494" y="789"/>
                  </a:lnTo>
                  <a:lnTo>
                    <a:pt x="2468" y="781"/>
                  </a:lnTo>
                  <a:lnTo>
                    <a:pt x="2443" y="770"/>
                  </a:lnTo>
                  <a:lnTo>
                    <a:pt x="2417" y="760"/>
                  </a:lnTo>
                  <a:lnTo>
                    <a:pt x="2396" y="752"/>
                  </a:lnTo>
                  <a:lnTo>
                    <a:pt x="2378" y="746"/>
                  </a:lnTo>
                  <a:lnTo>
                    <a:pt x="2366" y="742"/>
                  </a:lnTo>
                  <a:lnTo>
                    <a:pt x="2360" y="740"/>
                  </a:lnTo>
                  <a:lnTo>
                    <a:pt x="2356" y="738"/>
                  </a:lnTo>
                  <a:lnTo>
                    <a:pt x="2348" y="730"/>
                  </a:lnTo>
                  <a:lnTo>
                    <a:pt x="2337" y="720"/>
                  </a:lnTo>
                  <a:lnTo>
                    <a:pt x="2325" y="709"/>
                  </a:lnTo>
                  <a:lnTo>
                    <a:pt x="2315" y="695"/>
                  </a:lnTo>
                  <a:lnTo>
                    <a:pt x="2309" y="683"/>
                  </a:lnTo>
                  <a:lnTo>
                    <a:pt x="2311" y="669"/>
                  </a:lnTo>
                  <a:lnTo>
                    <a:pt x="2321" y="655"/>
                  </a:lnTo>
                  <a:lnTo>
                    <a:pt x="2333" y="646"/>
                  </a:lnTo>
                  <a:lnTo>
                    <a:pt x="2348" y="634"/>
                  </a:lnTo>
                  <a:lnTo>
                    <a:pt x="2360" y="622"/>
                  </a:lnTo>
                  <a:lnTo>
                    <a:pt x="2372" y="610"/>
                  </a:lnTo>
                  <a:lnTo>
                    <a:pt x="2376" y="592"/>
                  </a:lnTo>
                  <a:lnTo>
                    <a:pt x="2378" y="569"/>
                  </a:lnTo>
                  <a:lnTo>
                    <a:pt x="2378" y="547"/>
                  </a:lnTo>
                  <a:lnTo>
                    <a:pt x="2380" y="528"/>
                  </a:lnTo>
                  <a:lnTo>
                    <a:pt x="2390" y="506"/>
                  </a:lnTo>
                  <a:lnTo>
                    <a:pt x="2396" y="490"/>
                  </a:lnTo>
                  <a:lnTo>
                    <a:pt x="2396" y="474"/>
                  </a:lnTo>
                  <a:lnTo>
                    <a:pt x="2390" y="459"/>
                  </a:lnTo>
                  <a:lnTo>
                    <a:pt x="2382" y="445"/>
                  </a:lnTo>
                  <a:lnTo>
                    <a:pt x="2374" y="433"/>
                  </a:lnTo>
                  <a:lnTo>
                    <a:pt x="2358" y="407"/>
                  </a:lnTo>
                  <a:lnTo>
                    <a:pt x="2342" y="378"/>
                  </a:lnTo>
                  <a:lnTo>
                    <a:pt x="2335" y="344"/>
                  </a:lnTo>
                  <a:lnTo>
                    <a:pt x="2329" y="321"/>
                  </a:lnTo>
                  <a:lnTo>
                    <a:pt x="2319" y="303"/>
                  </a:lnTo>
                  <a:lnTo>
                    <a:pt x="2307" y="287"/>
                  </a:lnTo>
                  <a:lnTo>
                    <a:pt x="2295" y="276"/>
                  </a:lnTo>
                  <a:lnTo>
                    <a:pt x="2285" y="270"/>
                  </a:lnTo>
                  <a:lnTo>
                    <a:pt x="2276" y="266"/>
                  </a:lnTo>
                  <a:lnTo>
                    <a:pt x="2264" y="266"/>
                  </a:lnTo>
                  <a:lnTo>
                    <a:pt x="2256" y="262"/>
                  </a:lnTo>
                  <a:lnTo>
                    <a:pt x="2248" y="254"/>
                  </a:lnTo>
                  <a:lnTo>
                    <a:pt x="2238" y="248"/>
                  </a:lnTo>
                  <a:lnTo>
                    <a:pt x="2224" y="246"/>
                  </a:lnTo>
                  <a:lnTo>
                    <a:pt x="2209" y="248"/>
                  </a:lnTo>
                  <a:lnTo>
                    <a:pt x="2191" y="248"/>
                  </a:lnTo>
                  <a:lnTo>
                    <a:pt x="2177" y="246"/>
                  </a:lnTo>
                  <a:lnTo>
                    <a:pt x="2169" y="238"/>
                  </a:lnTo>
                  <a:lnTo>
                    <a:pt x="2159" y="221"/>
                  </a:lnTo>
                  <a:lnTo>
                    <a:pt x="2150" y="197"/>
                  </a:lnTo>
                  <a:lnTo>
                    <a:pt x="2136" y="173"/>
                  </a:lnTo>
                  <a:lnTo>
                    <a:pt x="2120" y="156"/>
                  </a:lnTo>
                  <a:lnTo>
                    <a:pt x="2106" y="144"/>
                  </a:lnTo>
                  <a:lnTo>
                    <a:pt x="2092" y="136"/>
                  </a:lnTo>
                  <a:lnTo>
                    <a:pt x="2083" y="128"/>
                  </a:lnTo>
                  <a:lnTo>
                    <a:pt x="2077" y="118"/>
                  </a:lnTo>
                  <a:lnTo>
                    <a:pt x="2075" y="104"/>
                  </a:lnTo>
                  <a:lnTo>
                    <a:pt x="2071" y="87"/>
                  </a:lnTo>
                  <a:lnTo>
                    <a:pt x="2061" y="73"/>
                  </a:lnTo>
                  <a:lnTo>
                    <a:pt x="2053" y="63"/>
                  </a:lnTo>
                  <a:lnTo>
                    <a:pt x="2051" y="53"/>
                  </a:lnTo>
                  <a:lnTo>
                    <a:pt x="2057" y="41"/>
                  </a:lnTo>
                  <a:lnTo>
                    <a:pt x="2065" y="32"/>
                  </a:lnTo>
                  <a:lnTo>
                    <a:pt x="2071" y="20"/>
                  </a:lnTo>
                  <a:lnTo>
                    <a:pt x="2073" y="14"/>
                  </a:lnTo>
                  <a:lnTo>
                    <a:pt x="2063" y="8"/>
                  </a:lnTo>
                  <a:lnTo>
                    <a:pt x="2045" y="4"/>
                  </a:lnTo>
                  <a:lnTo>
                    <a:pt x="2020" y="2"/>
                  </a:lnTo>
                  <a:lnTo>
                    <a:pt x="1994" y="0"/>
                  </a:lnTo>
                  <a:lnTo>
                    <a:pt x="1970" y="0"/>
                  </a:lnTo>
                  <a:lnTo>
                    <a:pt x="1955" y="6"/>
                  </a:lnTo>
                  <a:lnTo>
                    <a:pt x="1945" y="14"/>
                  </a:lnTo>
                  <a:lnTo>
                    <a:pt x="1941" y="30"/>
                  </a:lnTo>
                  <a:lnTo>
                    <a:pt x="1937" y="45"/>
                  </a:lnTo>
                  <a:lnTo>
                    <a:pt x="1933" y="61"/>
                  </a:lnTo>
                  <a:lnTo>
                    <a:pt x="1927" y="75"/>
                  </a:lnTo>
                  <a:lnTo>
                    <a:pt x="1915" y="85"/>
                  </a:lnTo>
                  <a:lnTo>
                    <a:pt x="1898" y="87"/>
                  </a:lnTo>
                  <a:lnTo>
                    <a:pt x="1878" y="91"/>
                  </a:lnTo>
                  <a:lnTo>
                    <a:pt x="1858" y="93"/>
                  </a:lnTo>
                  <a:lnTo>
                    <a:pt x="1840" y="95"/>
                  </a:lnTo>
                  <a:lnTo>
                    <a:pt x="1823" y="102"/>
                  </a:lnTo>
                  <a:lnTo>
                    <a:pt x="1809" y="116"/>
                  </a:lnTo>
                  <a:lnTo>
                    <a:pt x="1797" y="140"/>
                  </a:lnTo>
                  <a:lnTo>
                    <a:pt x="1785" y="169"/>
                  </a:lnTo>
                  <a:lnTo>
                    <a:pt x="1777" y="203"/>
                  </a:lnTo>
                  <a:lnTo>
                    <a:pt x="1774" y="236"/>
                  </a:lnTo>
                  <a:lnTo>
                    <a:pt x="1770" y="262"/>
                  </a:lnTo>
                  <a:lnTo>
                    <a:pt x="1768" y="283"/>
                  </a:lnTo>
                  <a:lnTo>
                    <a:pt x="1762" y="303"/>
                  </a:lnTo>
                  <a:lnTo>
                    <a:pt x="1754" y="319"/>
                  </a:lnTo>
                  <a:lnTo>
                    <a:pt x="1740" y="329"/>
                  </a:lnTo>
                  <a:lnTo>
                    <a:pt x="1722" y="337"/>
                  </a:lnTo>
                  <a:lnTo>
                    <a:pt x="1703" y="341"/>
                  </a:lnTo>
                  <a:lnTo>
                    <a:pt x="1685" y="346"/>
                  </a:lnTo>
                  <a:lnTo>
                    <a:pt x="1669" y="350"/>
                  </a:lnTo>
                  <a:lnTo>
                    <a:pt x="1655" y="348"/>
                  </a:lnTo>
                  <a:lnTo>
                    <a:pt x="1644" y="341"/>
                  </a:lnTo>
                  <a:lnTo>
                    <a:pt x="1634" y="333"/>
                  </a:lnTo>
                  <a:lnTo>
                    <a:pt x="1618" y="331"/>
                  </a:lnTo>
                  <a:lnTo>
                    <a:pt x="1600" y="331"/>
                  </a:lnTo>
                  <a:lnTo>
                    <a:pt x="1581" y="329"/>
                  </a:lnTo>
                  <a:lnTo>
                    <a:pt x="1563" y="325"/>
                  </a:lnTo>
                  <a:lnTo>
                    <a:pt x="1549" y="315"/>
                  </a:lnTo>
                  <a:lnTo>
                    <a:pt x="1537" y="303"/>
                  </a:lnTo>
                  <a:lnTo>
                    <a:pt x="1524" y="289"/>
                  </a:lnTo>
                  <a:lnTo>
                    <a:pt x="1508" y="276"/>
                  </a:lnTo>
                  <a:lnTo>
                    <a:pt x="1494" y="266"/>
                  </a:lnTo>
                  <a:lnTo>
                    <a:pt x="1480" y="260"/>
                  </a:lnTo>
                  <a:lnTo>
                    <a:pt x="1468" y="260"/>
                  </a:lnTo>
                  <a:lnTo>
                    <a:pt x="1461" y="268"/>
                  </a:lnTo>
                  <a:lnTo>
                    <a:pt x="1449" y="287"/>
                  </a:lnTo>
                  <a:lnTo>
                    <a:pt x="1435" y="311"/>
                  </a:lnTo>
                  <a:lnTo>
                    <a:pt x="1417" y="341"/>
                  </a:lnTo>
                  <a:lnTo>
                    <a:pt x="1400" y="372"/>
                  </a:lnTo>
                  <a:lnTo>
                    <a:pt x="1382" y="407"/>
                  </a:lnTo>
                  <a:lnTo>
                    <a:pt x="1366" y="439"/>
                  </a:lnTo>
                  <a:lnTo>
                    <a:pt x="1348" y="467"/>
                  </a:lnTo>
                  <a:lnTo>
                    <a:pt x="1335" y="488"/>
                  </a:lnTo>
                  <a:lnTo>
                    <a:pt x="1327" y="506"/>
                  </a:lnTo>
                  <a:lnTo>
                    <a:pt x="1327" y="522"/>
                  </a:lnTo>
                  <a:lnTo>
                    <a:pt x="1335" y="533"/>
                  </a:lnTo>
                  <a:lnTo>
                    <a:pt x="1344" y="541"/>
                  </a:lnTo>
                  <a:lnTo>
                    <a:pt x="1358" y="549"/>
                  </a:lnTo>
                  <a:lnTo>
                    <a:pt x="1370" y="555"/>
                  </a:lnTo>
                  <a:lnTo>
                    <a:pt x="1376" y="563"/>
                  </a:lnTo>
                  <a:lnTo>
                    <a:pt x="1374" y="569"/>
                  </a:lnTo>
                  <a:lnTo>
                    <a:pt x="1362" y="575"/>
                  </a:lnTo>
                  <a:lnTo>
                    <a:pt x="1348" y="577"/>
                  </a:lnTo>
                  <a:lnTo>
                    <a:pt x="1331" y="577"/>
                  </a:lnTo>
                  <a:lnTo>
                    <a:pt x="1313" y="577"/>
                  </a:lnTo>
                  <a:lnTo>
                    <a:pt x="1297" y="577"/>
                  </a:lnTo>
                  <a:lnTo>
                    <a:pt x="1285" y="577"/>
                  </a:lnTo>
                  <a:lnTo>
                    <a:pt x="1274" y="571"/>
                  </a:lnTo>
                  <a:lnTo>
                    <a:pt x="1264" y="561"/>
                  </a:lnTo>
                  <a:lnTo>
                    <a:pt x="1252" y="551"/>
                  </a:lnTo>
                  <a:lnTo>
                    <a:pt x="1238" y="543"/>
                  </a:lnTo>
                  <a:lnTo>
                    <a:pt x="1222" y="541"/>
                  </a:lnTo>
                  <a:lnTo>
                    <a:pt x="1201" y="543"/>
                  </a:lnTo>
                  <a:lnTo>
                    <a:pt x="1177" y="547"/>
                  </a:lnTo>
                  <a:lnTo>
                    <a:pt x="1153" y="551"/>
                  </a:lnTo>
                  <a:lnTo>
                    <a:pt x="1126" y="553"/>
                  </a:lnTo>
                  <a:lnTo>
                    <a:pt x="1100" y="553"/>
                  </a:lnTo>
                  <a:lnTo>
                    <a:pt x="1079" y="551"/>
                  </a:lnTo>
                  <a:lnTo>
                    <a:pt x="1059" y="551"/>
                  </a:lnTo>
                  <a:lnTo>
                    <a:pt x="1039" y="553"/>
                  </a:lnTo>
                  <a:lnTo>
                    <a:pt x="1026" y="555"/>
                  </a:lnTo>
                  <a:lnTo>
                    <a:pt x="1014" y="561"/>
                  </a:lnTo>
                  <a:lnTo>
                    <a:pt x="1010" y="567"/>
                  </a:lnTo>
                  <a:lnTo>
                    <a:pt x="1014" y="577"/>
                  </a:lnTo>
                  <a:lnTo>
                    <a:pt x="1024" y="585"/>
                  </a:lnTo>
                  <a:lnTo>
                    <a:pt x="1035" y="589"/>
                  </a:lnTo>
                  <a:lnTo>
                    <a:pt x="1049" y="592"/>
                  </a:lnTo>
                  <a:lnTo>
                    <a:pt x="1061" y="594"/>
                  </a:lnTo>
                  <a:lnTo>
                    <a:pt x="1073" y="598"/>
                  </a:lnTo>
                  <a:lnTo>
                    <a:pt x="1081" y="604"/>
                  </a:lnTo>
                  <a:lnTo>
                    <a:pt x="1085" y="616"/>
                  </a:lnTo>
                  <a:lnTo>
                    <a:pt x="1081" y="632"/>
                  </a:lnTo>
                  <a:lnTo>
                    <a:pt x="1069" y="655"/>
                  </a:lnTo>
                  <a:lnTo>
                    <a:pt x="1057" y="677"/>
                  </a:lnTo>
                  <a:lnTo>
                    <a:pt x="1047" y="695"/>
                  </a:lnTo>
                  <a:lnTo>
                    <a:pt x="1041" y="715"/>
                  </a:lnTo>
                  <a:lnTo>
                    <a:pt x="1039" y="736"/>
                  </a:lnTo>
                  <a:lnTo>
                    <a:pt x="1045" y="762"/>
                  </a:lnTo>
                  <a:lnTo>
                    <a:pt x="1057" y="799"/>
                  </a:lnTo>
                  <a:lnTo>
                    <a:pt x="1061" y="833"/>
                  </a:lnTo>
                  <a:lnTo>
                    <a:pt x="1059" y="860"/>
                  </a:lnTo>
                  <a:lnTo>
                    <a:pt x="1051" y="882"/>
                  </a:lnTo>
                  <a:lnTo>
                    <a:pt x="1039" y="894"/>
                  </a:lnTo>
                  <a:lnTo>
                    <a:pt x="1024" y="905"/>
                  </a:lnTo>
                  <a:lnTo>
                    <a:pt x="1004" y="915"/>
                  </a:lnTo>
                  <a:lnTo>
                    <a:pt x="986" y="927"/>
                  </a:lnTo>
                  <a:lnTo>
                    <a:pt x="972" y="939"/>
                  </a:lnTo>
                  <a:lnTo>
                    <a:pt x="966" y="953"/>
                  </a:lnTo>
                  <a:lnTo>
                    <a:pt x="966" y="968"/>
                  </a:lnTo>
                  <a:lnTo>
                    <a:pt x="966" y="988"/>
                  </a:lnTo>
                  <a:lnTo>
                    <a:pt x="966" y="1010"/>
                  </a:lnTo>
                  <a:lnTo>
                    <a:pt x="965" y="1031"/>
                  </a:lnTo>
                  <a:lnTo>
                    <a:pt x="961" y="1049"/>
                  </a:lnTo>
                  <a:lnTo>
                    <a:pt x="953" y="1063"/>
                  </a:lnTo>
                  <a:lnTo>
                    <a:pt x="941" y="1069"/>
                  </a:lnTo>
                  <a:lnTo>
                    <a:pt x="921" y="1071"/>
                  </a:lnTo>
                  <a:lnTo>
                    <a:pt x="892" y="1075"/>
                  </a:lnTo>
                  <a:lnTo>
                    <a:pt x="858" y="1079"/>
                  </a:lnTo>
                  <a:lnTo>
                    <a:pt x="821" y="1085"/>
                  </a:lnTo>
                  <a:lnTo>
                    <a:pt x="783" y="1092"/>
                  </a:lnTo>
                  <a:lnTo>
                    <a:pt x="752" y="1100"/>
                  </a:lnTo>
                  <a:lnTo>
                    <a:pt x="728" y="1110"/>
                  </a:lnTo>
                  <a:lnTo>
                    <a:pt x="705" y="1124"/>
                  </a:lnTo>
                  <a:lnTo>
                    <a:pt x="685" y="1138"/>
                  </a:lnTo>
                  <a:lnTo>
                    <a:pt x="671" y="1151"/>
                  </a:lnTo>
                  <a:lnTo>
                    <a:pt x="655" y="1159"/>
                  </a:lnTo>
                  <a:lnTo>
                    <a:pt x="642" y="1163"/>
                  </a:lnTo>
                  <a:lnTo>
                    <a:pt x="628" y="1159"/>
                  </a:lnTo>
                  <a:lnTo>
                    <a:pt x="606" y="1153"/>
                  </a:lnTo>
                  <a:lnTo>
                    <a:pt x="585" y="1146"/>
                  </a:lnTo>
                  <a:lnTo>
                    <a:pt x="559" y="1138"/>
                  </a:lnTo>
                  <a:lnTo>
                    <a:pt x="535" y="1132"/>
                  </a:lnTo>
                  <a:lnTo>
                    <a:pt x="516" y="1130"/>
                  </a:lnTo>
                  <a:lnTo>
                    <a:pt x="500" y="1132"/>
                  </a:lnTo>
                  <a:lnTo>
                    <a:pt x="486" y="1142"/>
                  </a:lnTo>
                  <a:lnTo>
                    <a:pt x="470" y="1157"/>
                  </a:lnTo>
                  <a:lnTo>
                    <a:pt x="457" y="1177"/>
                  </a:lnTo>
                  <a:lnTo>
                    <a:pt x="443" y="1197"/>
                  </a:lnTo>
                  <a:lnTo>
                    <a:pt x="427" y="1212"/>
                  </a:lnTo>
                  <a:lnTo>
                    <a:pt x="413" y="1220"/>
                  </a:lnTo>
                  <a:lnTo>
                    <a:pt x="390" y="1220"/>
                  </a:lnTo>
                  <a:lnTo>
                    <a:pt x="362" y="1216"/>
                  </a:lnTo>
                  <a:lnTo>
                    <a:pt x="339" y="1212"/>
                  </a:lnTo>
                  <a:lnTo>
                    <a:pt x="319" y="1210"/>
                  </a:lnTo>
                  <a:lnTo>
                    <a:pt x="313" y="1207"/>
                  </a:lnTo>
                  <a:lnTo>
                    <a:pt x="309" y="1199"/>
                  </a:lnTo>
                  <a:lnTo>
                    <a:pt x="309" y="1189"/>
                  </a:lnTo>
                  <a:lnTo>
                    <a:pt x="313" y="1177"/>
                  </a:lnTo>
                  <a:lnTo>
                    <a:pt x="315" y="1167"/>
                  </a:lnTo>
                  <a:lnTo>
                    <a:pt x="317" y="1159"/>
                  </a:lnTo>
                  <a:lnTo>
                    <a:pt x="319" y="1157"/>
                  </a:lnTo>
                  <a:lnTo>
                    <a:pt x="315" y="1157"/>
                  </a:lnTo>
                  <a:lnTo>
                    <a:pt x="303" y="1159"/>
                  </a:lnTo>
                  <a:lnTo>
                    <a:pt x="287" y="1161"/>
                  </a:lnTo>
                  <a:lnTo>
                    <a:pt x="268" y="1163"/>
                  </a:lnTo>
                  <a:lnTo>
                    <a:pt x="250" y="1165"/>
                  </a:lnTo>
                  <a:lnTo>
                    <a:pt x="234" y="1165"/>
                  </a:lnTo>
                  <a:lnTo>
                    <a:pt x="220" y="1165"/>
                  </a:lnTo>
                  <a:lnTo>
                    <a:pt x="211" y="1171"/>
                  </a:lnTo>
                  <a:lnTo>
                    <a:pt x="201" y="1177"/>
                  </a:lnTo>
                  <a:lnTo>
                    <a:pt x="189" y="1185"/>
                  </a:lnTo>
                  <a:lnTo>
                    <a:pt x="171" y="1191"/>
                  </a:lnTo>
                  <a:lnTo>
                    <a:pt x="154" y="1193"/>
                  </a:lnTo>
                  <a:lnTo>
                    <a:pt x="136" y="1193"/>
                  </a:lnTo>
                  <a:lnTo>
                    <a:pt x="116" y="1191"/>
                  </a:lnTo>
                  <a:lnTo>
                    <a:pt x="100" y="1191"/>
                  </a:lnTo>
                  <a:lnTo>
                    <a:pt x="87" y="1197"/>
                  </a:lnTo>
                  <a:lnTo>
                    <a:pt x="77" y="1210"/>
                  </a:lnTo>
                  <a:lnTo>
                    <a:pt x="69" y="1228"/>
                  </a:lnTo>
                  <a:lnTo>
                    <a:pt x="59" y="1246"/>
                  </a:lnTo>
                  <a:lnTo>
                    <a:pt x="49" y="1262"/>
                  </a:lnTo>
                  <a:lnTo>
                    <a:pt x="39" y="1275"/>
                  </a:lnTo>
                  <a:lnTo>
                    <a:pt x="33" y="1285"/>
                  </a:lnTo>
                  <a:lnTo>
                    <a:pt x="29" y="1289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2" name="Freeform 68"/>
            <p:cNvSpPr/>
            <p:nvPr/>
          </p:nvSpPr>
          <p:spPr bwMode="gray">
            <a:xfrm>
              <a:off x="720" y="1296"/>
              <a:ext cx="1495" cy="1136"/>
            </a:xfrm>
            <a:custGeom>
              <a:gdLst>
                <a:gd fmla="*/ 3 w 2990" name="T0"/>
                <a:gd fmla="*/ 357 h 2273" name="T1"/>
                <a:gd fmla="*/ 23 w 2990" name="T2"/>
                <a:gd fmla="*/ 365 h 2273" name="T3"/>
                <a:gd fmla="*/ 29 w 2990" name="T4"/>
                <a:gd fmla="*/ 390 h 2273" name="T5"/>
                <a:gd fmla="*/ 28 w 2990" name="T6"/>
                <a:gd fmla="*/ 419 h 2273" name="T7"/>
                <a:gd fmla="*/ 18 w 2990" name="T8"/>
                <a:gd fmla="*/ 419 h 2273" name="T9"/>
                <a:gd fmla="*/ 0 w 2990" name="T10"/>
                <a:gd fmla="*/ 429 h 2273" name="T11"/>
                <a:gd fmla="*/ 31 w 2990" name="T12"/>
                <a:gd fmla="*/ 438 h 2273" name="T13"/>
                <a:gd fmla="*/ 47 w 2990" name="T14"/>
                <a:gd fmla="*/ 456 h 2273" name="T15"/>
                <a:gd fmla="*/ 49 w 2990" name="T16"/>
                <a:gd fmla="*/ 490 h 2273" name="T17"/>
                <a:gd fmla="*/ 71 w 2990" name="T18"/>
                <a:gd fmla="*/ 507 h 2273" name="T19"/>
                <a:gd fmla="*/ 109 w 2990" name="T20"/>
                <a:gd fmla="*/ 521 h 2273" name="T21"/>
                <a:gd fmla="*/ 152 w 2990" name="T22"/>
                <a:gd fmla="*/ 516 h 2273" name="T23"/>
                <a:gd fmla="*/ 185 w 2990" name="T24"/>
                <a:gd fmla="*/ 542 h 2273" name="T25"/>
                <a:gd fmla="*/ 259 w 2990" name="T26"/>
                <a:gd fmla="*/ 549 h 2273" name="T27"/>
                <a:gd fmla="*/ 414 w 2990" name="T28"/>
                <a:gd fmla="*/ 546 h 2273" name="T29"/>
                <a:gd fmla="*/ 539 w 2990" name="T30"/>
                <a:gd fmla="*/ 549 h 2273" name="T31"/>
                <a:gd fmla="*/ 585 w 2990" name="T32"/>
                <a:gd fmla="*/ 458 h 2273" name="T33"/>
                <a:gd fmla="*/ 714 w 2990" name="T34"/>
                <a:gd fmla="*/ 339 h 2273" name="T35"/>
                <a:gd fmla="*/ 743 w 2990" name="T36"/>
                <a:gd fmla="*/ 295 h 2273" name="T37"/>
                <a:gd fmla="*/ 727 w 2990" name="T38"/>
                <a:gd fmla="*/ 263 h 2273" name="T39"/>
                <a:gd fmla="*/ 716 w 2990" name="T40"/>
                <a:gd fmla="*/ 233 h 2273" name="T41"/>
                <a:gd fmla="*/ 678 w 2990" name="T42"/>
                <a:gd fmla="*/ 213 h 2273" name="T43"/>
                <a:gd fmla="*/ 631 w 2990" name="T44"/>
                <a:gd fmla="*/ 198 h 2273" name="T45"/>
                <a:gd fmla="*/ 592 w 2990" name="T46"/>
                <a:gd fmla="*/ 185 h 2273" name="T47"/>
                <a:gd fmla="*/ 578 w 2990" name="T48"/>
                <a:gd fmla="*/ 170 h 2273" name="T49"/>
                <a:gd fmla="*/ 594 w 2990" name="T50"/>
                <a:gd fmla="*/ 148 h 2273" name="T51"/>
                <a:gd fmla="*/ 598 w 2990" name="T52"/>
                <a:gd fmla="*/ 114 h 2273" name="T53"/>
                <a:gd fmla="*/ 580 w 2990" name="T54"/>
                <a:gd fmla="*/ 75 h 2273" name="T55"/>
                <a:gd fmla="*/ 562 w 2990" name="T56"/>
                <a:gd fmla="*/ 63 h 2273" name="T57"/>
                <a:gd fmla="*/ 540 w 2990" name="T58"/>
                <a:gd fmla="*/ 55 h 2273" name="T59"/>
                <a:gd fmla="*/ 520 w 2990" name="T60"/>
                <a:gd fmla="*/ 29 h 2273" name="T61"/>
                <a:gd fmla="*/ 517 w 2990" name="T62"/>
                <a:gd fmla="*/ 8 h 2273" name="T63"/>
                <a:gd fmla="*/ 492 w 2990" name="T64"/>
                <a:gd fmla="*/ 0 h 2273" name="T65"/>
                <a:gd fmla="*/ 479 w 2990" name="T66"/>
                <a:gd fmla="*/ 21 h 2273" name="T67"/>
                <a:gd fmla="*/ 449 w 2990" name="T68"/>
                <a:gd fmla="*/ 35 h 2273" name="T69"/>
                <a:gd fmla="*/ 438 w 2990" name="T70"/>
                <a:gd fmla="*/ 79 h 2273" name="T71"/>
                <a:gd fmla="*/ 411 w 2990" name="T72"/>
                <a:gd fmla="*/ 85 h 2273" name="T73"/>
                <a:gd fmla="*/ 384 w 2990" name="T74"/>
                <a:gd fmla="*/ 75 h 2273" name="T75"/>
                <a:gd fmla="*/ 363 w 2990" name="T76"/>
                <a:gd fmla="*/ 71 h 2273" name="T77"/>
                <a:gd fmla="*/ 334 w 2990" name="T78"/>
                <a:gd fmla="*/ 122 h 2273" name="T79"/>
                <a:gd fmla="*/ 344 w 2990" name="T80"/>
                <a:gd fmla="*/ 140 h 2273" name="T81"/>
                <a:gd fmla="*/ 322 w 2990" name="T82"/>
                <a:gd fmla="*/ 144 h 2273" name="T83"/>
                <a:gd fmla="*/ 295 w 2990" name="T84"/>
                <a:gd fmla="*/ 136 h 2273" name="T85"/>
                <a:gd fmla="*/ 257 w 2990" name="T86"/>
                <a:gd fmla="*/ 138 h 2273" name="T87"/>
                <a:gd fmla="*/ 266 w 2990" name="T88"/>
                <a:gd fmla="*/ 148 h 2273" name="T89"/>
                <a:gd fmla="*/ 262 w 2990" name="T90"/>
                <a:gd fmla="*/ 173 h 2273" name="T91"/>
                <a:gd fmla="*/ 263 w 2990" name="T92"/>
                <a:gd fmla="*/ 220 h 2273" name="T93"/>
                <a:gd fmla="*/ 241 w 2990" name="T94"/>
                <a:gd fmla="*/ 242 h 2273" name="T95"/>
                <a:gd fmla="*/ 230 w 2990" name="T96"/>
                <a:gd fmla="*/ 267 h 2273" name="T97"/>
                <a:gd fmla="*/ 177 w 2990" name="T98"/>
                <a:gd fmla="*/ 281 h 2273" name="T99"/>
                <a:gd fmla="*/ 147 w 2990" name="T100"/>
                <a:gd fmla="*/ 286 h 2273" name="T101"/>
                <a:gd fmla="*/ 114 w 2990" name="T102"/>
                <a:gd fmla="*/ 294 h 2273" name="T103"/>
                <a:gd fmla="*/ 80 w 2990" name="T104"/>
                <a:gd fmla="*/ 302 h 2273" name="T105"/>
                <a:gd fmla="*/ 80 w 2990" name="T106"/>
                <a:gd fmla="*/ 289 h 2273" name="T107"/>
                <a:gd fmla="*/ 55 w 2990" name="T108"/>
                <a:gd fmla="*/ 291 h 2273" name="T109"/>
                <a:gd fmla="*/ 29 w 2990" name="T110"/>
                <a:gd fmla="*/ 297 h 2273" name="T111"/>
                <a:gd fmla="*/ 10 w 2990" name="T112"/>
                <a:gd fmla="*/ 318 h 2273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2990" name="T171"/>
                <a:gd fmla="*/ 0 h 2273" name="T172"/>
                <a:gd fmla="*/ 2990 w 2990" name="T173"/>
                <a:gd fmla="*/ 2273 h 2273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2273" w="2990">
                  <a:moveTo>
                    <a:pt x="29" y="1289"/>
                  </a:moveTo>
                  <a:lnTo>
                    <a:pt x="4" y="1329"/>
                  </a:lnTo>
                  <a:lnTo>
                    <a:pt x="12" y="1378"/>
                  </a:lnTo>
                  <a:lnTo>
                    <a:pt x="12" y="1382"/>
                  </a:lnTo>
                  <a:lnTo>
                    <a:pt x="10" y="1395"/>
                  </a:lnTo>
                  <a:lnTo>
                    <a:pt x="10" y="1411"/>
                  </a:lnTo>
                  <a:lnTo>
                    <a:pt x="10" y="1429"/>
                  </a:lnTo>
                  <a:lnTo>
                    <a:pt x="14" y="1443"/>
                  </a:lnTo>
                  <a:lnTo>
                    <a:pt x="20" y="1451"/>
                  </a:lnTo>
                  <a:lnTo>
                    <a:pt x="31" y="1453"/>
                  </a:lnTo>
                  <a:lnTo>
                    <a:pt x="43" y="1451"/>
                  </a:lnTo>
                  <a:lnTo>
                    <a:pt x="55" y="1449"/>
                  </a:lnTo>
                  <a:lnTo>
                    <a:pt x="73" y="1451"/>
                  </a:lnTo>
                  <a:lnTo>
                    <a:pt x="94" y="1462"/>
                  </a:lnTo>
                  <a:lnTo>
                    <a:pt x="116" y="1480"/>
                  </a:lnTo>
                  <a:lnTo>
                    <a:pt x="132" y="1502"/>
                  </a:lnTo>
                  <a:lnTo>
                    <a:pt x="136" y="1514"/>
                  </a:lnTo>
                  <a:lnTo>
                    <a:pt x="132" y="1525"/>
                  </a:lnTo>
                  <a:lnTo>
                    <a:pt x="126" y="1537"/>
                  </a:lnTo>
                  <a:lnTo>
                    <a:pt x="120" y="1549"/>
                  </a:lnTo>
                  <a:lnTo>
                    <a:pt x="116" y="1561"/>
                  </a:lnTo>
                  <a:lnTo>
                    <a:pt x="116" y="1577"/>
                  </a:lnTo>
                  <a:lnTo>
                    <a:pt x="114" y="1596"/>
                  </a:lnTo>
                  <a:lnTo>
                    <a:pt x="110" y="1618"/>
                  </a:lnTo>
                  <a:lnTo>
                    <a:pt x="108" y="1640"/>
                  </a:lnTo>
                  <a:lnTo>
                    <a:pt x="108" y="1657"/>
                  </a:lnTo>
                  <a:lnTo>
                    <a:pt x="112" y="1669"/>
                  </a:lnTo>
                  <a:lnTo>
                    <a:pt x="114" y="1679"/>
                  </a:lnTo>
                  <a:lnTo>
                    <a:pt x="114" y="1691"/>
                  </a:lnTo>
                  <a:lnTo>
                    <a:pt x="106" y="1699"/>
                  </a:lnTo>
                  <a:lnTo>
                    <a:pt x="96" y="1703"/>
                  </a:lnTo>
                  <a:lnTo>
                    <a:pt x="89" y="1701"/>
                  </a:lnTo>
                  <a:lnTo>
                    <a:pt x="83" y="1695"/>
                  </a:lnTo>
                  <a:lnTo>
                    <a:pt x="77" y="1687"/>
                  </a:lnTo>
                  <a:lnTo>
                    <a:pt x="69" y="1679"/>
                  </a:lnTo>
                  <a:lnTo>
                    <a:pt x="63" y="1673"/>
                  </a:lnTo>
                  <a:lnTo>
                    <a:pt x="53" y="1675"/>
                  </a:lnTo>
                  <a:lnTo>
                    <a:pt x="41" y="1685"/>
                  </a:lnTo>
                  <a:lnTo>
                    <a:pt x="26" y="1699"/>
                  </a:lnTo>
                  <a:lnTo>
                    <a:pt x="12" y="1708"/>
                  </a:lnTo>
                  <a:lnTo>
                    <a:pt x="4" y="1712"/>
                  </a:lnTo>
                  <a:lnTo>
                    <a:pt x="0" y="1716"/>
                  </a:lnTo>
                  <a:lnTo>
                    <a:pt x="6" y="1720"/>
                  </a:lnTo>
                  <a:lnTo>
                    <a:pt x="20" y="1724"/>
                  </a:lnTo>
                  <a:lnTo>
                    <a:pt x="41" y="1728"/>
                  </a:lnTo>
                  <a:lnTo>
                    <a:pt x="65" y="1734"/>
                  </a:lnTo>
                  <a:lnTo>
                    <a:pt x="89" y="1740"/>
                  </a:lnTo>
                  <a:lnTo>
                    <a:pt x="110" y="1746"/>
                  </a:lnTo>
                  <a:lnTo>
                    <a:pt x="126" y="1754"/>
                  </a:lnTo>
                  <a:lnTo>
                    <a:pt x="136" y="1764"/>
                  </a:lnTo>
                  <a:lnTo>
                    <a:pt x="140" y="1771"/>
                  </a:lnTo>
                  <a:lnTo>
                    <a:pt x="150" y="1779"/>
                  </a:lnTo>
                  <a:lnTo>
                    <a:pt x="159" y="1785"/>
                  </a:lnTo>
                  <a:lnTo>
                    <a:pt x="169" y="1795"/>
                  </a:lnTo>
                  <a:lnTo>
                    <a:pt x="177" y="1807"/>
                  </a:lnTo>
                  <a:lnTo>
                    <a:pt x="185" y="1825"/>
                  </a:lnTo>
                  <a:lnTo>
                    <a:pt x="187" y="1848"/>
                  </a:lnTo>
                  <a:lnTo>
                    <a:pt x="185" y="1870"/>
                  </a:lnTo>
                  <a:lnTo>
                    <a:pt x="179" y="1888"/>
                  </a:lnTo>
                  <a:lnTo>
                    <a:pt x="175" y="1905"/>
                  </a:lnTo>
                  <a:lnTo>
                    <a:pt x="177" y="1921"/>
                  </a:lnTo>
                  <a:lnTo>
                    <a:pt x="185" y="1941"/>
                  </a:lnTo>
                  <a:lnTo>
                    <a:pt x="195" y="1960"/>
                  </a:lnTo>
                  <a:lnTo>
                    <a:pt x="207" y="1978"/>
                  </a:lnTo>
                  <a:lnTo>
                    <a:pt x="218" y="1986"/>
                  </a:lnTo>
                  <a:lnTo>
                    <a:pt x="232" y="1990"/>
                  </a:lnTo>
                  <a:lnTo>
                    <a:pt x="246" y="1994"/>
                  </a:lnTo>
                  <a:lnTo>
                    <a:pt x="260" y="2002"/>
                  </a:lnTo>
                  <a:lnTo>
                    <a:pt x="270" y="2014"/>
                  </a:lnTo>
                  <a:lnTo>
                    <a:pt x="281" y="2029"/>
                  </a:lnTo>
                  <a:lnTo>
                    <a:pt x="299" y="2045"/>
                  </a:lnTo>
                  <a:lnTo>
                    <a:pt x="327" y="2057"/>
                  </a:lnTo>
                  <a:lnTo>
                    <a:pt x="352" y="2067"/>
                  </a:lnTo>
                  <a:lnTo>
                    <a:pt x="378" y="2076"/>
                  </a:lnTo>
                  <a:lnTo>
                    <a:pt x="402" y="2082"/>
                  </a:lnTo>
                  <a:lnTo>
                    <a:pt x="421" y="2086"/>
                  </a:lnTo>
                  <a:lnTo>
                    <a:pt x="435" y="2084"/>
                  </a:lnTo>
                  <a:lnTo>
                    <a:pt x="457" y="2078"/>
                  </a:lnTo>
                  <a:lnTo>
                    <a:pt x="484" y="2073"/>
                  </a:lnTo>
                  <a:lnTo>
                    <a:pt x="514" y="2065"/>
                  </a:lnTo>
                  <a:lnTo>
                    <a:pt x="543" y="2059"/>
                  </a:lnTo>
                  <a:lnTo>
                    <a:pt x="569" y="2057"/>
                  </a:lnTo>
                  <a:lnTo>
                    <a:pt x="589" y="2057"/>
                  </a:lnTo>
                  <a:lnTo>
                    <a:pt x="608" y="2065"/>
                  </a:lnTo>
                  <a:lnTo>
                    <a:pt x="626" y="2078"/>
                  </a:lnTo>
                  <a:lnTo>
                    <a:pt x="642" y="2096"/>
                  </a:lnTo>
                  <a:lnTo>
                    <a:pt x="661" y="2116"/>
                  </a:lnTo>
                  <a:lnTo>
                    <a:pt x="687" y="2134"/>
                  </a:lnTo>
                  <a:lnTo>
                    <a:pt x="711" y="2149"/>
                  </a:lnTo>
                  <a:lnTo>
                    <a:pt x="726" y="2161"/>
                  </a:lnTo>
                  <a:lnTo>
                    <a:pt x="738" y="2171"/>
                  </a:lnTo>
                  <a:lnTo>
                    <a:pt x="742" y="2177"/>
                  </a:lnTo>
                  <a:lnTo>
                    <a:pt x="744" y="2179"/>
                  </a:lnTo>
                  <a:lnTo>
                    <a:pt x="856" y="2218"/>
                  </a:lnTo>
                  <a:lnTo>
                    <a:pt x="892" y="2242"/>
                  </a:lnTo>
                  <a:lnTo>
                    <a:pt x="949" y="2236"/>
                  </a:lnTo>
                  <a:lnTo>
                    <a:pt x="986" y="2191"/>
                  </a:lnTo>
                  <a:lnTo>
                    <a:pt x="1035" y="2199"/>
                  </a:lnTo>
                  <a:lnTo>
                    <a:pt x="1152" y="2222"/>
                  </a:lnTo>
                  <a:lnTo>
                    <a:pt x="1201" y="2261"/>
                  </a:lnTo>
                  <a:lnTo>
                    <a:pt x="1256" y="2273"/>
                  </a:lnTo>
                  <a:lnTo>
                    <a:pt x="1392" y="2236"/>
                  </a:lnTo>
                  <a:lnTo>
                    <a:pt x="1431" y="2260"/>
                  </a:lnTo>
                  <a:lnTo>
                    <a:pt x="1539" y="2189"/>
                  </a:lnTo>
                  <a:lnTo>
                    <a:pt x="1657" y="2187"/>
                  </a:lnTo>
                  <a:lnTo>
                    <a:pt x="1726" y="2155"/>
                  </a:lnTo>
                  <a:lnTo>
                    <a:pt x="1821" y="2167"/>
                  </a:lnTo>
                  <a:lnTo>
                    <a:pt x="1935" y="2242"/>
                  </a:lnTo>
                  <a:lnTo>
                    <a:pt x="2026" y="2230"/>
                  </a:lnTo>
                  <a:lnTo>
                    <a:pt x="2088" y="2265"/>
                  </a:lnTo>
                  <a:lnTo>
                    <a:pt x="2193" y="2230"/>
                  </a:lnTo>
                  <a:lnTo>
                    <a:pt x="2155" y="2197"/>
                  </a:lnTo>
                  <a:lnTo>
                    <a:pt x="2161" y="2147"/>
                  </a:lnTo>
                  <a:lnTo>
                    <a:pt x="2214" y="2128"/>
                  </a:lnTo>
                  <a:lnTo>
                    <a:pt x="2242" y="2063"/>
                  </a:lnTo>
                  <a:lnTo>
                    <a:pt x="2124" y="1970"/>
                  </a:lnTo>
                  <a:lnTo>
                    <a:pt x="2128" y="1890"/>
                  </a:lnTo>
                  <a:lnTo>
                    <a:pt x="2199" y="1850"/>
                  </a:lnTo>
                  <a:lnTo>
                    <a:pt x="2337" y="1834"/>
                  </a:lnTo>
                  <a:lnTo>
                    <a:pt x="2484" y="1797"/>
                  </a:lnTo>
                  <a:lnTo>
                    <a:pt x="2545" y="1764"/>
                  </a:lnTo>
                  <a:lnTo>
                    <a:pt x="2624" y="1777"/>
                  </a:lnTo>
                  <a:lnTo>
                    <a:pt x="2592" y="1514"/>
                  </a:lnTo>
                  <a:lnTo>
                    <a:pt x="2673" y="1466"/>
                  </a:lnTo>
                  <a:lnTo>
                    <a:pt x="2752" y="1388"/>
                  </a:lnTo>
                  <a:lnTo>
                    <a:pt x="2856" y="1356"/>
                  </a:lnTo>
                  <a:lnTo>
                    <a:pt x="2939" y="1329"/>
                  </a:lnTo>
                  <a:lnTo>
                    <a:pt x="2966" y="1299"/>
                  </a:lnTo>
                  <a:lnTo>
                    <a:pt x="2957" y="1258"/>
                  </a:lnTo>
                  <a:lnTo>
                    <a:pt x="2990" y="1207"/>
                  </a:lnTo>
                  <a:lnTo>
                    <a:pt x="2988" y="1205"/>
                  </a:lnTo>
                  <a:lnTo>
                    <a:pt x="2982" y="1195"/>
                  </a:lnTo>
                  <a:lnTo>
                    <a:pt x="2972" y="1183"/>
                  </a:lnTo>
                  <a:lnTo>
                    <a:pt x="2961" y="1167"/>
                  </a:lnTo>
                  <a:lnTo>
                    <a:pt x="2949" y="1149"/>
                  </a:lnTo>
                  <a:lnTo>
                    <a:pt x="2937" y="1134"/>
                  </a:lnTo>
                  <a:lnTo>
                    <a:pt x="2929" y="1116"/>
                  </a:lnTo>
                  <a:lnTo>
                    <a:pt x="2923" y="1102"/>
                  </a:lnTo>
                  <a:lnTo>
                    <a:pt x="2915" y="1079"/>
                  </a:lnTo>
                  <a:lnTo>
                    <a:pt x="2905" y="1053"/>
                  </a:lnTo>
                  <a:lnTo>
                    <a:pt x="2898" y="1025"/>
                  </a:lnTo>
                  <a:lnTo>
                    <a:pt x="2888" y="1000"/>
                  </a:lnTo>
                  <a:lnTo>
                    <a:pt x="2880" y="982"/>
                  </a:lnTo>
                  <a:lnTo>
                    <a:pt x="2872" y="957"/>
                  </a:lnTo>
                  <a:lnTo>
                    <a:pt x="2870" y="941"/>
                  </a:lnTo>
                  <a:lnTo>
                    <a:pt x="2870" y="935"/>
                  </a:lnTo>
                  <a:lnTo>
                    <a:pt x="2864" y="933"/>
                  </a:lnTo>
                  <a:lnTo>
                    <a:pt x="2850" y="933"/>
                  </a:lnTo>
                  <a:lnTo>
                    <a:pt x="2829" y="929"/>
                  </a:lnTo>
                  <a:lnTo>
                    <a:pt x="2805" y="923"/>
                  </a:lnTo>
                  <a:lnTo>
                    <a:pt x="2781" y="913"/>
                  </a:lnTo>
                  <a:lnTo>
                    <a:pt x="2760" y="898"/>
                  </a:lnTo>
                  <a:lnTo>
                    <a:pt x="2734" y="874"/>
                  </a:lnTo>
                  <a:lnTo>
                    <a:pt x="2709" y="854"/>
                  </a:lnTo>
                  <a:lnTo>
                    <a:pt x="2687" y="837"/>
                  </a:lnTo>
                  <a:lnTo>
                    <a:pt x="2665" y="819"/>
                  </a:lnTo>
                  <a:lnTo>
                    <a:pt x="2648" y="809"/>
                  </a:lnTo>
                  <a:lnTo>
                    <a:pt x="2622" y="803"/>
                  </a:lnTo>
                  <a:lnTo>
                    <a:pt x="2590" y="801"/>
                  </a:lnTo>
                  <a:lnTo>
                    <a:pt x="2557" y="797"/>
                  </a:lnTo>
                  <a:lnTo>
                    <a:pt x="2524" y="795"/>
                  </a:lnTo>
                  <a:lnTo>
                    <a:pt x="2494" y="789"/>
                  </a:lnTo>
                  <a:lnTo>
                    <a:pt x="2468" y="781"/>
                  </a:lnTo>
                  <a:lnTo>
                    <a:pt x="2443" y="770"/>
                  </a:lnTo>
                  <a:lnTo>
                    <a:pt x="2417" y="760"/>
                  </a:lnTo>
                  <a:lnTo>
                    <a:pt x="2396" y="752"/>
                  </a:lnTo>
                  <a:lnTo>
                    <a:pt x="2378" y="746"/>
                  </a:lnTo>
                  <a:lnTo>
                    <a:pt x="2366" y="742"/>
                  </a:lnTo>
                  <a:lnTo>
                    <a:pt x="2360" y="740"/>
                  </a:lnTo>
                  <a:lnTo>
                    <a:pt x="2356" y="738"/>
                  </a:lnTo>
                  <a:lnTo>
                    <a:pt x="2348" y="730"/>
                  </a:lnTo>
                  <a:lnTo>
                    <a:pt x="2337" y="720"/>
                  </a:lnTo>
                  <a:lnTo>
                    <a:pt x="2325" y="709"/>
                  </a:lnTo>
                  <a:lnTo>
                    <a:pt x="2315" y="695"/>
                  </a:lnTo>
                  <a:lnTo>
                    <a:pt x="2309" y="683"/>
                  </a:lnTo>
                  <a:lnTo>
                    <a:pt x="2311" y="669"/>
                  </a:lnTo>
                  <a:lnTo>
                    <a:pt x="2321" y="655"/>
                  </a:lnTo>
                  <a:lnTo>
                    <a:pt x="2333" y="646"/>
                  </a:lnTo>
                  <a:lnTo>
                    <a:pt x="2348" y="634"/>
                  </a:lnTo>
                  <a:lnTo>
                    <a:pt x="2360" y="622"/>
                  </a:lnTo>
                  <a:lnTo>
                    <a:pt x="2372" y="610"/>
                  </a:lnTo>
                  <a:lnTo>
                    <a:pt x="2376" y="592"/>
                  </a:lnTo>
                  <a:lnTo>
                    <a:pt x="2378" y="569"/>
                  </a:lnTo>
                  <a:lnTo>
                    <a:pt x="2378" y="547"/>
                  </a:lnTo>
                  <a:lnTo>
                    <a:pt x="2380" y="528"/>
                  </a:lnTo>
                  <a:lnTo>
                    <a:pt x="2390" y="506"/>
                  </a:lnTo>
                  <a:lnTo>
                    <a:pt x="2396" y="490"/>
                  </a:lnTo>
                  <a:lnTo>
                    <a:pt x="2396" y="474"/>
                  </a:lnTo>
                  <a:lnTo>
                    <a:pt x="2390" y="459"/>
                  </a:lnTo>
                  <a:lnTo>
                    <a:pt x="2382" y="445"/>
                  </a:lnTo>
                  <a:lnTo>
                    <a:pt x="2374" y="433"/>
                  </a:lnTo>
                  <a:lnTo>
                    <a:pt x="2358" y="407"/>
                  </a:lnTo>
                  <a:lnTo>
                    <a:pt x="2342" y="378"/>
                  </a:lnTo>
                  <a:lnTo>
                    <a:pt x="2335" y="344"/>
                  </a:lnTo>
                  <a:lnTo>
                    <a:pt x="2329" y="321"/>
                  </a:lnTo>
                  <a:lnTo>
                    <a:pt x="2319" y="303"/>
                  </a:lnTo>
                  <a:lnTo>
                    <a:pt x="2307" y="287"/>
                  </a:lnTo>
                  <a:lnTo>
                    <a:pt x="2295" y="276"/>
                  </a:lnTo>
                  <a:lnTo>
                    <a:pt x="2285" y="270"/>
                  </a:lnTo>
                  <a:lnTo>
                    <a:pt x="2276" y="266"/>
                  </a:lnTo>
                  <a:lnTo>
                    <a:pt x="2264" y="266"/>
                  </a:lnTo>
                  <a:lnTo>
                    <a:pt x="2256" y="262"/>
                  </a:lnTo>
                  <a:lnTo>
                    <a:pt x="2248" y="254"/>
                  </a:lnTo>
                  <a:lnTo>
                    <a:pt x="2238" y="248"/>
                  </a:lnTo>
                  <a:lnTo>
                    <a:pt x="2224" y="246"/>
                  </a:lnTo>
                  <a:lnTo>
                    <a:pt x="2209" y="248"/>
                  </a:lnTo>
                  <a:lnTo>
                    <a:pt x="2191" y="248"/>
                  </a:lnTo>
                  <a:lnTo>
                    <a:pt x="2177" y="246"/>
                  </a:lnTo>
                  <a:lnTo>
                    <a:pt x="2169" y="238"/>
                  </a:lnTo>
                  <a:lnTo>
                    <a:pt x="2159" y="221"/>
                  </a:lnTo>
                  <a:lnTo>
                    <a:pt x="2150" y="197"/>
                  </a:lnTo>
                  <a:lnTo>
                    <a:pt x="2136" y="173"/>
                  </a:lnTo>
                  <a:lnTo>
                    <a:pt x="2120" y="156"/>
                  </a:lnTo>
                  <a:lnTo>
                    <a:pt x="2106" y="144"/>
                  </a:lnTo>
                  <a:lnTo>
                    <a:pt x="2092" y="136"/>
                  </a:lnTo>
                  <a:lnTo>
                    <a:pt x="2083" y="128"/>
                  </a:lnTo>
                  <a:lnTo>
                    <a:pt x="2077" y="118"/>
                  </a:lnTo>
                  <a:lnTo>
                    <a:pt x="2075" y="104"/>
                  </a:lnTo>
                  <a:lnTo>
                    <a:pt x="2071" y="87"/>
                  </a:lnTo>
                  <a:lnTo>
                    <a:pt x="2061" y="73"/>
                  </a:lnTo>
                  <a:lnTo>
                    <a:pt x="2053" y="63"/>
                  </a:lnTo>
                  <a:lnTo>
                    <a:pt x="2051" y="53"/>
                  </a:lnTo>
                  <a:lnTo>
                    <a:pt x="2057" y="41"/>
                  </a:lnTo>
                  <a:lnTo>
                    <a:pt x="2065" y="32"/>
                  </a:lnTo>
                  <a:lnTo>
                    <a:pt x="2071" y="20"/>
                  </a:lnTo>
                  <a:lnTo>
                    <a:pt x="2073" y="14"/>
                  </a:lnTo>
                  <a:lnTo>
                    <a:pt x="2063" y="8"/>
                  </a:lnTo>
                  <a:lnTo>
                    <a:pt x="2045" y="4"/>
                  </a:lnTo>
                  <a:lnTo>
                    <a:pt x="2020" y="2"/>
                  </a:lnTo>
                  <a:lnTo>
                    <a:pt x="1994" y="0"/>
                  </a:lnTo>
                  <a:lnTo>
                    <a:pt x="1970" y="0"/>
                  </a:lnTo>
                  <a:lnTo>
                    <a:pt x="1955" y="6"/>
                  </a:lnTo>
                  <a:lnTo>
                    <a:pt x="1945" y="14"/>
                  </a:lnTo>
                  <a:lnTo>
                    <a:pt x="1941" y="30"/>
                  </a:lnTo>
                  <a:lnTo>
                    <a:pt x="1937" y="45"/>
                  </a:lnTo>
                  <a:lnTo>
                    <a:pt x="1933" y="61"/>
                  </a:lnTo>
                  <a:lnTo>
                    <a:pt x="1927" y="75"/>
                  </a:lnTo>
                  <a:lnTo>
                    <a:pt x="1915" y="85"/>
                  </a:lnTo>
                  <a:lnTo>
                    <a:pt x="1898" y="87"/>
                  </a:lnTo>
                  <a:lnTo>
                    <a:pt x="1878" y="91"/>
                  </a:lnTo>
                  <a:lnTo>
                    <a:pt x="1858" y="93"/>
                  </a:lnTo>
                  <a:lnTo>
                    <a:pt x="1840" y="95"/>
                  </a:lnTo>
                  <a:lnTo>
                    <a:pt x="1823" y="102"/>
                  </a:lnTo>
                  <a:lnTo>
                    <a:pt x="1809" y="116"/>
                  </a:lnTo>
                  <a:lnTo>
                    <a:pt x="1797" y="140"/>
                  </a:lnTo>
                  <a:lnTo>
                    <a:pt x="1785" y="169"/>
                  </a:lnTo>
                  <a:lnTo>
                    <a:pt x="1777" y="203"/>
                  </a:lnTo>
                  <a:lnTo>
                    <a:pt x="1774" y="236"/>
                  </a:lnTo>
                  <a:lnTo>
                    <a:pt x="1770" y="262"/>
                  </a:lnTo>
                  <a:lnTo>
                    <a:pt x="1768" y="283"/>
                  </a:lnTo>
                  <a:lnTo>
                    <a:pt x="1762" y="303"/>
                  </a:lnTo>
                  <a:lnTo>
                    <a:pt x="1754" y="319"/>
                  </a:lnTo>
                  <a:lnTo>
                    <a:pt x="1740" y="329"/>
                  </a:lnTo>
                  <a:lnTo>
                    <a:pt x="1722" y="337"/>
                  </a:lnTo>
                  <a:lnTo>
                    <a:pt x="1703" y="341"/>
                  </a:lnTo>
                  <a:lnTo>
                    <a:pt x="1685" y="346"/>
                  </a:lnTo>
                  <a:lnTo>
                    <a:pt x="1669" y="350"/>
                  </a:lnTo>
                  <a:lnTo>
                    <a:pt x="1655" y="348"/>
                  </a:lnTo>
                  <a:lnTo>
                    <a:pt x="1644" y="341"/>
                  </a:lnTo>
                  <a:lnTo>
                    <a:pt x="1634" y="333"/>
                  </a:lnTo>
                  <a:lnTo>
                    <a:pt x="1618" y="331"/>
                  </a:lnTo>
                  <a:lnTo>
                    <a:pt x="1600" y="331"/>
                  </a:lnTo>
                  <a:lnTo>
                    <a:pt x="1581" y="329"/>
                  </a:lnTo>
                  <a:lnTo>
                    <a:pt x="1563" y="325"/>
                  </a:lnTo>
                  <a:lnTo>
                    <a:pt x="1549" y="315"/>
                  </a:lnTo>
                  <a:lnTo>
                    <a:pt x="1537" y="303"/>
                  </a:lnTo>
                  <a:lnTo>
                    <a:pt x="1524" y="289"/>
                  </a:lnTo>
                  <a:lnTo>
                    <a:pt x="1508" y="276"/>
                  </a:lnTo>
                  <a:lnTo>
                    <a:pt x="1494" y="266"/>
                  </a:lnTo>
                  <a:lnTo>
                    <a:pt x="1480" y="260"/>
                  </a:lnTo>
                  <a:lnTo>
                    <a:pt x="1468" y="260"/>
                  </a:lnTo>
                  <a:lnTo>
                    <a:pt x="1461" y="268"/>
                  </a:lnTo>
                  <a:lnTo>
                    <a:pt x="1449" y="287"/>
                  </a:lnTo>
                  <a:lnTo>
                    <a:pt x="1435" y="311"/>
                  </a:lnTo>
                  <a:lnTo>
                    <a:pt x="1417" y="341"/>
                  </a:lnTo>
                  <a:lnTo>
                    <a:pt x="1400" y="372"/>
                  </a:lnTo>
                  <a:lnTo>
                    <a:pt x="1382" y="407"/>
                  </a:lnTo>
                  <a:lnTo>
                    <a:pt x="1366" y="439"/>
                  </a:lnTo>
                  <a:lnTo>
                    <a:pt x="1348" y="467"/>
                  </a:lnTo>
                  <a:lnTo>
                    <a:pt x="1335" y="488"/>
                  </a:lnTo>
                  <a:lnTo>
                    <a:pt x="1327" y="506"/>
                  </a:lnTo>
                  <a:lnTo>
                    <a:pt x="1327" y="522"/>
                  </a:lnTo>
                  <a:lnTo>
                    <a:pt x="1335" y="533"/>
                  </a:lnTo>
                  <a:lnTo>
                    <a:pt x="1344" y="541"/>
                  </a:lnTo>
                  <a:lnTo>
                    <a:pt x="1358" y="549"/>
                  </a:lnTo>
                  <a:lnTo>
                    <a:pt x="1370" y="555"/>
                  </a:lnTo>
                  <a:lnTo>
                    <a:pt x="1376" y="563"/>
                  </a:lnTo>
                  <a:lnTo>
                    <a:pt x="1374" y="569"/>
                  </a:lnTo>
                  <a:lnTo>
                    <a:pt x="1362" y="575"/>
                  </a:lnTo>
                  <a:lnTo>
                    <a:pt x="1348" y="577"/>
                  </a:lnTo>
                  <a:lnTo>
                    <a:pt x="1331" y="577"/>
                  </a:lnTo>
                  <a:lnTo>
                    <a:pt x="1313" y="577"/>
                  </a:lnTo>
                  <a:lnTo>
                    <a:pt x="1297" y="577"/>
                  </a:lnTo>
                  <a:lnTo>
                    <a:pt x="1285" y="577"/>
                  </a:lnTo>
                  <a:lnTo>
                    <a:pt x="1274" y="571"/>
                  </a:lnTo>
                  <a:lnTo>
                    <a:pt x="1264" y="561"/>
                  </a:lnTo>
                  <a:lnTo>
                    <a:pt x="1252" y="551"/>
                  </a:lnTo>
                  <a:lnTo>
                    <a:pt x="1238" y="543"/>
                  </a:lnTo>
                  <a:lnTo>
                    <a:pt x="1222" y="541"/>
                  </a:lnTo>
                  <a:lnTo>
                    <a:pt x="1201" y="543"/>
                  </a:lnTo>
                  <a:lnTo>
                    <a:pt x="1177" y="547"/>
                  </a:lnTo>
                  <a:lnTo>
                    <a:pt x="1153" y="551"/>
                  </a:lnTo>
                  <a:lnTo>
                    <a:pt x="1126" y="553"/>
                  </a:lnTo>
                  <a:lnTo>
                    <a:pt x="1100" y="553"/>
                  </a:lnTo>
                  <a:lnTo>
                    <a:pt x="1079" y="551"/>
                  </a:lnTo>
                  <a:lnTo>
                    <a:pt x="1059" y="551"/>
                  </a:lnTo>
                  <a:lnTo>
                    <a:pt x="1039" y="553"/>
                  </a:lnTo>
                  <a:lnTo>
                    <a:pt x="1026" y="555"/>
                  </a:lnTo>
                  <a:lnTo>
                    <a:pt x="1014" y="561"/>
                  </a:lnTo>
                  <a:lnTo>
                    <a:pt x="1010" y="567"/>
                  </a:lnTo>
                  <a:lnTo>
                    <a:pt x="1014" y="577"/>
                  </a:lnTo>
                  <a:lnTo>
                    <a:pt x="1024" y="585"/>
                  </a:lnTo>
                  <a:lnTo>
                    <a:pt x="1035" y="589"/>
                  </a:lnTo>
                  <a:lnTo>
                    <a:pt x="1049" y="592"/>
                  </a:lnTo>
                  <a:lnTo>
                    <a:pt x="1061" y="594"/>
                  </a:lnTo>
                  <a:lnTo>
                    <a:pt x="1073" y="598"/>
                  </a:lnTo>
                  <a:lnTo>
                    <a:pt x="1081" y="604"/>
                  </a:lnTo>
                  <a:lnTo>
                    <a:pt x="1085" y="616"/>
                  </a:lnTo>
                  <a:lnTo>
                    <a:pt x="1081" y="632"/>
                  </a:lnTo>
                  <a:lnTo>
                    <a:pt x="1069" y="655"/>
                  </a:lnTo>
                  <a:lnTo>
                    <a:pt x="1057" y="677"/>
                  </a:lnTo>
                  <a:lnTo>
                    <a:pt x="1047" y="695"/>
                  </a:lnTo>
                  <a:lnTo>
                    <a:pt x="1041" y="715"/>
                  </a:lnTo>
                  <a:lnTo>
                    <a:pt x="1039" y="736"/>
                  </a:lnTo>
                  <a:lnTo>
                    <a:pt x="1045" y="762"/>
                  </a:lnTo>
                  <a:lnTo>
                    <a:pt x="1057" y="799"/>
                  </a:lnTo>
                  <a:lnTo>
                    <a:pt x="1061" y="833"/>
                  </a:lnTo>
                  <a:lnTo>
                    <a:pt x="1059" y="860"/>
                  </a:lnTo>
                  <a:lnTo>
                    <a:pt x="1051" y="882"/>
                  </a:lnTo>
                  <a:lnTo>
                    <a:pt x="1039" y="894"/>
                  </a:lnTo>
                  <a:lnTo>
                    <a:pt x="1024" y="905"/>
                  </a:lnTo>
                  <a:lnTo>
                    <a:pt x="1004" y="915"/>
                  </a:lnTo>
                  <a:lnTo>
                    <a:pt x="986" y="927"/>
                  </a:lnTo>
                  <a:lnTo>
                    <a:pt x="972" y="939"/>
                  </a:lnTo>
                  <a:lnTo>
                    <a:pt x="966" y="953"/>
                  </a:lnTo>
                  <a:lnTo>
                    <a:pt x="966" y="968"/>
                  </a:lnTo>
                  <a:lnTo>
                    <a:pt x="966" y="988"/>
                  </a:lnTo>
                  <a:lnTo>
                    <a:pt x="966" y="1010"/>
                  </a:lnTo>
                  <a:lnTo>
                    <a:pt x="965" y="1031"/>
                  </a:lnTo>
                  <a:lnTo>
                    <a:pt x="961" y="1049"/>
                  </a:lnTo>
                  <a:lnTo>
                    <a:pt x="953" y="1063"/>
                  </a:lnTo>
                  <a:lnTo>
                    <a:pt x="941" y="1069"/>
                  </a:lnTo>
                  <a:lnTo>
                    <a:pt x="921" y="1071"/>
                  </a:lnTo>
                  <a:lnTo>
                    <a:pt x="892" y="1075"/>
                  </a:lnTo>
                  <a:lnTo>
                    <a:pt x="858" y="1079"/>
                  </a:lnTo>
                  <a:lnTo>
                    <a:pt x="821" y="1085"/>
                  </a:lnTo>
                  <a:lnTo>
                    <a:pt x="783" y="1092"/>
                  </a:lnTo>
                  <a:lnTo>
                    <a:pt x="752" y="1100"/>
                  </a:lnTo>
                  <a:lnTo>
                    <a:pt x="728" y="1110"/>
                  </a:lnTo>
                  <a:lnTo>
                    <a:pt x="705" y="1124"/>
                  </a:lnTo>
                  <a:lnTo>
                    <a:pt x="685" y="1138"/>
                  </a:lnTo>
                  <a:lnTo>
                    <a:pt x="671" y="1151"/>
                  </a:lnTo>
                  <a:lnTo>
                    <a:pt x="655" y="1159"/>
                  </a:lnTo>
                  <a:lnTo>
                    <a:pt x="642" y="1163"/>
                  </a:lnTo>
                  <a:lnTo>
                    <a:pt x="628" y="1159"/>
                  </a:lnTo>
                  <a:lnTo>
                    <a:pt x="606" y="1153"/>
                  </a:lnTo>
                  <a:lnTo>
                    <a:pt x="585" y="1146"/>
                  </a:lnTo>
                  <a:lnTo>
                    <a:pt x="559" y="1138"/>
                  </a:lnTo>
                  <a:lnTo>
                    <a:pt x="535" y="1132"/>
                  </a:lnTo>
                  <a:lnTo>
                    <a:pt x="516" y="1130"/>
                  </a:lnTo>
                  <a:lnTo>
                    <a:pt x="500" y="1132"/>
                  </a:lnTo>
                  <a:lnTo>
                    <a:pt x="486" y="1142"/>
                  </a:lnTo>
                  <a:lnTo>
                    <a:pt x="470" y="1157"/>
                  </a:lnTo>
                  <a:lnTo>
                    <a:pt x="457" y="1177"/>
                  </a:lnTo>
                  <a:lnTo>
                    <a:pt x="443" y="1197"/>
                  </a:lnTo>
                  <a:lnTo>
                    <a:pt x="427" y="1212"/>
                  </a:lnTo>
                  <a:lnTo>
                    <a:pt x="413" y="1220"/>
                  </a:lnTo>
                  <a:lnTo>
                    <a:pt x="390" y="1220"/>
                  </a:lnTo>
                  <a:lnTo>
                    <a:pt x="362" y="1216"/>
                  </a:lnTo>
                  <a:lnTo>
                    <a:pt x="339" y="1212"/>
                  </a:lnTo>
                  <a:lnTo>
                    <a:pt x="319" y="1210"/>
                  </a:lnTo>
                  <a:lnTo>
                    <a:pt x="313" y="1207"/>
                  </a:lnTo>
                  <a:lnTo>
                    <a:pt x="309" y="1199"/>
                  </a:lnTo>
                  <a:lnTo>
                    <a:pt x="309" y="1189"/>
                  </a:lnTo>
                  <a:lnTo>
                    <a:pt x="313" y="1177"/>
                  </a:lnTo>
                  <a:lnTo>
                    <a:pt x="315" y="1167"/>
                  </a:lnTo>
                  <a:lnTo>
                    <a:pt x="317" y="1159"/>
                  </a:lnTo>
                  <a:lnTo>
                    <a:pt x="319" y="1157"/>
                  </a:lnTo>
                  <a:lnTo>
                    <a:pt x="315" y="1157"/>
                  </a:lnTo>
                  <a:lnTo>
                    <a:pt x="303" y="1159"/>
                  </a:lnTo>
                  <a:lnTo>
                    <a:pt x="287" y="1161"/>
                  </a:lnTo>
                  <a:lnTo>
                    <a:pt x="268" y="1163"/>
                  </a:lnTo>
                  <a:lnTo>
                    <a:pt x="250" y="1165"/>
                  </a:lnTo>
                  <a:lnTo>
                    <a:pt x="234" y="1165"/>
                  </a:lnTo>
                  <a:lnTo>
                    <a:pt x="220" y="1165"/>
                  </a:lnTo>
                  <a:lnTo>
                    <a:pt x="211" y="1171"/>
                  </a:lnTo>
                  <a:lnTo>
                    <a:pt x="201" y="1177"/>
                  </a:lnTo>
                  <a:lnTo>
                    <a:pt x="189" y="1185"/>
                  </a:lnTo>
                  <a:lnTo>
                    <a:pt x="171" y="1191"/>
                  </a:lnTo>
                  <a:lnTo>
                    <a:pt x="154" y="1193"/>
                  </a:lnTo>
                  <a:lnTo>
                    <a:pt x="136" y="1193"/>
                  </a:lnTo>
                  <a:lnTo>
                    <a:pt x="116" y="1191"/>
                  </a:lnTo>
                  <a:lnTo>
                    <a:pt x="100" y="1191"/>
                  </a:lnTo>
                  <a:lnTo>
                    <a:pt x="87" y="1197"/>
                  </a:lnTo>
                  <a:lnTo>
                    <a:pt x="77" y="1210"/>
                  </a:lnTo>
                  <a:lnTo>
                    <a:pt x="69" y="1228"/>
                  </a:lnTo>
                  <a:lnTo>
                    <a:pt x="59" y="1246"/>
                  </a:lnTo>
                  <a:lnTo>
                    <a:pt x="49" y="1262"/>
                  </a:lnTo>
                  <a:lnTo>
                    <a:pt x="39" y="1275"/>
                  </a:lnTo>
                  <a:lnTo>
                    <a:pt x="33" y="1285"/>
                  </a:lnTo>
                  <a:lnTo>
                    <a:pt x="29" y="1289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3" name="Freeform 69"/>
            <p:cNvSpPr/>
            <p:nvPr/>
          </p:nvSpPr>
          <p:spPr bwMode="gray">
            <a:xfrm>
              <a:off x="900" y="2373"/>
              <a:ext cx="1448" cy="781"/>
            </a:xfrm>
            <a:custGeom>
              <a:gdLst>
                <a:gd fmla="*/ 682 w 2896" name="T0"/>
                <a:gd fmla="*/ 376 h 1563" name="T1"/>
                <a:gd fmla="*/ 665 w 2896" name="T2"/>
                <a:gd fmla="*/ 372 h 1563" name="T3"/>
                <a:gd fmla="*/ 658 w 2896" name="T4"/>
                <a:gd fmla="*/ 380 h 1563" name="T5"/>
                <a:gd fmla="*/ 653 w 2896" name="T6"/>
                <a:gd fmla="*/ 378 h 1563" name="T7"/>
                <a:gd fmla="*/ 623 w 2896" name="T8"/>
                <a:gd fmla="*/ 368 h 1563" name="T9"/>
                <a:gd fmla="*/ 626 w 2896" name="T10"/>
                <a:gd fmla="*/ 363 h 1563" name="T11"/>
                <a:gd fmla="*/ 630 w 2896" name="T12"/>
                <a:gd fmla="*/ 349 h 1563" name="T13"/>
                <a:gd fmla="*/ 616 w 2896" name="T14"/>
                <a:gd fmla="*/ 326 h 1563" name="T15"/>
                <a:gd fmla="*/ 604 w 2896" name="T16"/>
                <a:gd fmla="*/ 331 h 1563" name="T17"/>
                <a:gd fmla="*/ 589 w 2896" name="T18"/>
                <a:gd fmla="*/ 341 h 1563" name="T19"/>
                <a:gd fmla="*/ 568 w 2896" name="T20"/>
                <a:gd fmla="*/ 333 h 1563" name="T21"/>
                <a:gd fmla="*/ 557 w 2896" name="T22"/>
                <a:gd fmla="*/ 332 h 1563" name="T23"/>
                <a:gd fmla="*/ 536 w 2896" name="T24"/>
                <a:gd fmla="*/ 348 h 1563" name="T25"/>
                <a:gd fmla="*/ 511 w 2896" name="T26"/>
                <a:gd fmla="*/ 355 h 1563" name="T27"/>
                <a:gd fmla="*/ 491 w 2896" name="T28"/>
                <a:gd fmla="*/ 376 h 1563" name="T29"/>
                <a:gd fmla="*/ 459 w 2896" name="T30"/>
                <a:gd fmla="*/ 388 h 1563" name="T31"/>
                <a:gd fmla="*/ 442 w 2896" name="T32"/>
                <a:gd fmla="*/ 382 h 1563" name="T33"/>
                <a:gd fmla="*/ 431 w 2896" name="T34"/>
                <a:gd fmla="*/ 370 h 1563" name="T35"/>
                <a:gd fmla="*/ 400 w 2896" name="T36"/>
                <a:gd fmla="*/ 364 h 1563" name="T37"/>
                <a:gd fmla="*/ 389 w 2896" name="T38"/>
                <a:gd fmla="*/ 353 h 1563" name="T39"/>
                <a:gd fmla="*/ 364 w 2896" name="T40"/>
                <a:gd fmla="*/ 368 h 1563" name="T41"/>
                <a:gd fmla="*/ 348 w 2896" name="T42"/>
                <a:gd fmla="*/ 384 h 1563" name="T43"/>
                <a:gd fmla="*/ 335 w 2896" name="T44"/>
                <a:gd fmla="*/ 390 h 1563" name="T45"/>
                <a:gd fmla="*/ 339 w 2896" name="T46"/>
                <a:gd fmla="*/ 373 h 1563" name="T47"/>
                <a:gd fmla="*/ 331 w 2896" name="T48"/>
                <a:gd fmla="*/ 359 h 1563" name="T49"/>
                <a:gd fmla="*/ 302 w 2896" name="T50"/>
                <a:gd fmla="*/ 366 h 1563" name="T51"/>
                <a:gd fmla="*/ 264 w 2896" name="T52"/>
                <a:gd fmla="*/ 352 h 1563" name="T53"/>
                <a:gd fmla="*/ 246 w 2896" name="T54"/>
                <a:gd fmla="*/ 351 h 1563" name="T55"/>
                <a:gd fmla="*/ 221 w 2896" name="T56"/>
                <a:gd fmla="*/ 336 h 1563" name="T57"/>
                <a:gd fmla="*/ 200 w 2896" name="T58"/>
                <a:gd fmla="*/ 320 h 1563" name="T59"/>
                <a:gd fmla="*/ 178 w 2896" name="T60"/>
                <a:gd fmla="*/ 301 h 1563" name="T61"/>
                <a:gd fmla="*/ 171 w 2896" name="T62"/>
                <a:gd fmla="*/ 281 h 1563" name="T63"/>
                <a:gd fmla="*/ 158 w 2896" name="T64"/>
                <a:gd fmla="*/ 288 h 1563" name="T65"/>
                <a:gd fmla="*/ 142 w 2896" name="T66"/>
                <a:gd fmla="*/ 265 h 1563" name="T67"/>
                <a:gd fmla="*/ 109 w 2896" name="T68"/>
                <a:gd fmla="*/ 235 h 1563" name="T69"/>
                <a:gd fmla="*/ 89 w 2896" name="T70"/>
                <a:gd fmla="*/ 223 h 1563" name="T71"/>
                <a:gd fmla="*/ 74 w 2896" name="T72"/>
                <a:gd fmla="*/ 228 h 1563" name="T73"/>
                <a:gd fmla="*/ 46 w 2896" name="T74"/>
                <a:gd fmla="*/ 195 h 1563" name="T75"/>
                <a:gd fmla="*/ 19 w 2896" name="T76"/>
                <a:gd fmla="*/ 169 h 1563" name="T77"/>
                <a:gd fmla="*/ 10 w 2896" name="T78"/>
                <a:gd fmla="*/ 162 h 1563" name="T79"/>
                <a:gd fmla="*/ 0 w 2896" name="T80"/>
                <a:gd fmla="*/ 157 h 1563" name="T81"/>
                <a:gd fmla="*/ 3 w 2896" name="T82"/>
                <a:gd fmla="*/ 135 h 1563" name="T83"/>
                <a:gd fmla="*/ 1 w 2896" name="T84"/>
                <a:gd fmla="*/ 112 h 1563" name="T85"/>
                <a:gd fmla="*/ 11 w 2896" name="T86"/>
                <a:gd fmla="*/ 109 h 1563" name="T87"/>
                <a:gd fmla="*/ 22 w 2896" name="T88"/>
                <a:gd fmla="*/ 118 h 1563" name="T89"/>
                <a:gd fmla="*/ 38 w 2896" name="T90"/>
                <a:gd fmla="*/ 112 h 1563" name="T91"/>
                <a:gd fmla="*/ 43 w 2896" name="T92"/>
                <a:gd fmla="*/ 90 h 1563" name="T93"/>
                <a:gd fmla="*/ 25 w 2896" name="T94"/>
                <a:gd fmla="*/ 76 h 1563" name="T95"/>
                <a:gd fmla="*/ 29 w 2896" name="T96"/>
                <a:gd fmla="*/ 51 h 1563" name="T97"/>
                <a:gd fmla="*/ 39 w 2896" name="T98"/>
                <a:gd fmla="*/ 36 h 1563" name="T99"/>
                <a:gd fmla="*/ 71 w 2896" name="T100"/>
                <a:gd fmla="*/ 26 h 1563" name="T101"/>
                <a:gd fmla="*/ 148 w 2896" name="T102"/>
                <a:gd fmla="*/ 20 h 1563" name="T103"/>
                <a:gd fmla="*/ 258 w 2896" name="T104"/>
                <a:gd fmla="*/ 20 h 1563" name="T105"/>
                <a:gd fmla="*/ 365 w 2896" name="T106"/>
                <a:gd fmla="*/ 3 h 1563" name="T107"/>
                <a:gd fmla="*/ 417 w 2896" name="T108"/>
                <a:gd fmla="*/ 39 h 1563" name="T109"/>
                <a:gd fmla="*/ 399 w 2896" name="T110"/>
                <a:gd fmla="*/ 107 h 1563" name="T111"/>
                <a:gd fmla="*/ 467 w 2896" name="T112"/>
                <a:gd fmla="*/ 166 h 1563" name="T113"/>
                <a:gd fmla="*/ 552 w 2896" name="T114"/>
                <a:gd fmla="*/ 189 h 1563" name="T115"/>
                <a:gd fmla="*/ 640 w 2896" name="T116"/>
                <a:gd fmla="*/ 234 h 1563" name="T117"/>
                <a:gd fmla="*/ 685 w 2896" name="T118"/>
                <a:gd fmla="*/ 200 h 1563" name="T119"/>
                <a:gd fmla="*/ 711 w 2896" name="T120"/>
                <a:gd fmla="*/ 258 h 1563" name="T121"/>
                <a:gd fmla="*/ 713 w 2896" name="T122"/>
                <a:gd fmla="*/ 353 h 1563" name="T123"/>
                <a:gd fmla="*/ 689 w 2896" name="T124"/>
                <a:gd fmla="*/ 384 h 1563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  <a:gd fmla="*/ 0 w 2896" name="T189"/>
                <a:gd fmla="*/ 0 h 1563" name="T190"/>
                <a:gd fmla="*/ 2896 w 2896" name="T191"/>
                <a:gd fmla="*/ 1563 h 1563" name="T192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T192" l="T189" r="T191" t="T190"/>
              <a:pathLst>
                <a:path h="1563" w="2896">
                  <a:moveTo>
                    <a:pt x="2754" y="1539"/>
                  </a:moveTo>
                  <a:lnTo>
                    <a:pt x="2752" y="1535"/>
                  </a:lnTo>
                  <a:lnTo>
                    <a:pt x="2746" y="1528"/>
                  </a:lnTo>
                  <a:lnTo>
                    <a:pt x="2738" y="1516"/>
                  </a:lnTo>
                  <a:lnTo>
                    <a:pt x="2728" y="1504"/>
                  </a:lnTo>
                  <a:lnTo>
                    <a:pt x="2715" y="1496"/>
                  </a:lnTo>
                  <a:lnTo>
                    <a:pt x="2699" y="1490"/>
                  </a:lnTo>
                  <a:lnTo>
                    <a:pt x="2685" y="1486"/>
                  </a:lnTo>
                  <a:lnTo>
                    <a:pt x="2671" y="1486"/>
                  </a:lnTo>
                  <a:lnTo>
                    <a:pt x="2658" y="1490"/>
                  </a:lnTo>
                  <a:lnTo>
                    <a:pt x="2650" y="1500"/>
                  </a:lnTo>
                  <a:lnTo>
                    <a:pt x="2644" y="1510"/>
                  </a:lnTo>
                  <a:lnTo>
                    <a:pt x="2640" y="1516"/>
                  </a:lnTo>
                  <a:lnTo>
                    <a:pt x="2636" y="1520"/>
                  </a:lnTo>
                  <a:lnTo>
                    <a:pt x="2632" y="1522"/>
                  </a:lnTo>
                  <a:lnTo>
                    <a:pt x="2630" y="1524"/>
                  </a:lnTo>
                  <a:lnTo>
                    <a:pt x="2628" y="1524"/>
                  </a:lnTo>
                  <a:lnTo>
                    <a:pt x="2624" y="1522"/>
                  </a:lnTo>
                  <a:lnTo>
                    <a:pt x="2612" y="1514"/>
                  </a:lnTo>
                  <a:lnTo>
                    <a:pt x="2591" y="1504"/>
                  </a:lnTo>
                  <a:lnTo>
                    <a:pt x="2559" y="1492"/>
                  </a:lnTo>
                  <a:lnTo>
                    <a:pt x="2534" y="1486"/>
                  </a:lnTo>
                  <a:lnTo>
                    <a:pt x="2510" y="1480"/>
                  </a:lnTo>
                  <a:lnTo>
                    <a:pt x="2492" y="1474"/>
                  </a:lnTo>
                  <a:lnTo>
                    <a:pt x="2480" y="1472"/>
                  </a:lnTo>
                  <a:lnTo>
                    <a:pt x="2477" y="1472"/>
                  </a:lnTo>
                  <a:lnTo>
                    <a:pt x="2480" y="1468"/>
                  </a:lnTo>
                  <a:lnTo>
                    <a:pt x="2488" y="1463"/>
                  </a:lnTo>
                  <a:lnTo>
                    <a:pt x="2502" y="1453"/>
                  </a:lnTo>
                  <a:lnTo>
                    <a:pt x="2514" y="1443"/>
                  </a:lnTo>
                  <a:lnTo>
                    <a:pt x="2524" y="1431"/>
                  </a:lnTo>
                  <a:lnTo>
                    <a:pt x="2528" y="1421"/>
                  </a:lnTo>
                  <a:lnTo>
                    <a:pt x="2526" y="1411"/>
                  </a:lnTo>
                  <a:lnTo>
                    <a:pt x="2518" y="1396"/>
                  </a:lnTo>
                  <a:lnTo>
                    <a:pt x="2506" y="1376"/>
                  </a:lnTo>
                  <a:lnTo>
                    <a:pt x="2494" y="1356"/>
                  </a:lnTo>
                  <a:lnTo>
                    <a:pt x="2482" y="1337"/>
                  </a:lnTo>
                  <a:lnTo>
                    <a:pt x="2471" y="1319"/>
                  </a:lnTo>
                  <a:lnTo>
                    <a:pt x="2463" y="1307"/>
                  </a:lnTo>
                  <a:lnTo>
                    <a:pt x="2461" y="1303"/>
                  </a:lnTo>
                  <a:lnTo>
                    <a:pt x="2457" y="1305"/>
                  </a:lnTo>
                  <a:lnTo>
                    <a:pt x="2445" y="1309"/>
                  </a:lnTo>
                  <a:lnTo>
                    <a:pt x="2429" y="1317"/>
                  </a:lnTo>
                  <a:lnTo>
                    <a:pt x="2414" y="1325"/>
                  </a:lnTo>
                  <a:lnTo>
                    <a:pt x="2398" y="1333"/>
                  </a:lnTo>
                  <a:lnTo>
                    <a:pt x="2384" y="1341"/>
                  </a:lnTo>
                  <a:lnTo>
                    <a:pt x="2376" y="1348"/>
                  </a:lnTo>
                  <a:lnTo>
                    <a:pt x="2366" y="1358"/>
                  </a:lnTo>
                  <a:lnTo>
                    <a:pt x="2354" y="1366"/>
                  </a:lnTo>
                  <a:lnTo>
                    <a:pt x="2339" y="1366"/>
                  </a:lnTo>
                  <a:lnTo>
                    <a:pt x="2321" y="1362"/>
                  </a:lnTo>
                  <a:lnTo>
                    <a:pt x="2305" y="1354"/>
                  </a:lnTo>
                  <a:lnTo>
                    <a:pt x="2290" y="1344"/>
                  </a:lnTo>
                  <a:lnTo>
                    <a:pt x="2272" y="1335"/>
                  </a:lnTo>
                  <a:lnTo>
                    <a:pt x="2256" y="1327"/>
                  </a:lnTo>
                  <a:lnTo>
                    <a:pt x="2246" y="1321"/>
                  </a:lnTo>
                  <a:lnTo>
                    <a:pt x="2242" y="1319"/>
                  </a:lnTo>
                  <a:lnTo>
                    <a:pt x="2238" y="1323"/>
                  </a:lnTo>
                  <a:lnTo>
                    <a:pt x="2228" y="1331"/>
                  </a:lnTo>
                  <a:lnTo>
                    <a:pt x="2215" y="1342"/>
                  </a:lnTo>
                  <a:lnTo>
                    <a:pt x="2197" y="1354"/>
                  </a:lnTo>
                  <a:lnTo>
                    <a:pt x="2177" y="1370"/>
                  </a:lnTo>
                  <a:lnTo>
                    <a:pt x="2160" y="1382"/>
                  </a:lnTo>
                  <a:lnTo>
                    <a:pt x="2142" y="1394"/>
                  </a:lnTo>
                  <a:lnTo>
                    <a:pt x="2126" y="1402"/>
                  </a:lnTo>
                  <a:lnTo>
                    <a:pt x="2108" y="1405"/>
                  </a:lnTo>
                  <a:lnTo>
                    <a:pt x="2087" y="1411"/>
                  </a:lnTo>
                  <a:lnTo>
                    <a:pt x="2063" y="1415"/>
                  </a:lnTo>
                  <a:lnTo>
                    <a:pt x="2043" y="1423"/>
                  </a:lnTo>
                  <a:lnTo>
                    <a:pt x="2028" y="1431"/>
                  </a:lnTo>
                  <a:lnTo>
                    <a:pt x="2016" y="1445"/>
                  </a:lnTo>
                  <a:lnTo>
                    <a:pt x="2004" y="1465"/>
                  </a:lnTo>
                  <a:lnTo>
                    <a:pt x="1986" y="1486"/>
                  </a:lnTo>
                  <a:lnTo>
                    <a:pt x="1963" y="1506"/>
                  </a:lnTo>
                  <a:lnTo>
                    <a:pt x="1937" y="1522"/>
                  </a:lnTo>
                  <a:lnTo>
                    <a:pt x="1910" y="1531"/>
                  </a:lnTo>
                  <a:lnTo>
                    <a:pt x="1884" y="1539"/>
                  </a:lnTo>
                  <a:lnTo>
                    <a:pt x="1860" y="1547"/>
                  </a:lnTo>
                  <a:lnTo>
                    <a:pt x="1837" y="1555"/>
                  </a:lnTo>
                  <a:lnTo>
                    <a:pt x="1815" y="1561"/>
                  </a:lnTo>
                  <a:lnTo>
                    <a:pt x="1795" y="1561"/>
                  </a:lnTo>
                  <a:lnTo>
                    <a:pt x="1784" y="1553"/>
                  </a:lnTo>
                  <a:lnTo>
                    <a:pt x="1776" y="1541"/>
                  </a:lnTo>
                  <a:lnTo>
                    <a:pt x="1770" y="1528"/>
                  </a:lnTo>
                  <a:lnTo>
                    <a:pt x="1768" y="1514"/>
                  </a:lnTo>
                  <a:lnTo>
                    <a:pt x="1764" y="1502"/>
                  </a:lnTo>
                  <a:lnTo>
                    <a:pt x="1756" y="1492"/>
                  </a:lnTo>
                  <a:lnTo>
                    <a:pt x="1744" y="1484"/>
                  </a:lnTo>
                  <a:lnTo>
                    <a:pt x="1723" y="1480"/>
                  </a:lnTo>
                  <a:lnTo>
                    <a:pt x="1697" y="1478"/>
                  </a:lnTo>
                  <a:lnTo>
                    <a:pt x="1669" y="1476"/>
                  </a:lnTo>
                  <a:lnTo>
                    <a:pt x="1642" y="1472"/>
                  </a:lnTo>
                  <a:lnTo>
                    <a:pt x="1614" y="1466"/>
                  </a:lnTo>
                  <a:lnTo>
                    <a:pt x="1601" y="1459"/>
                  </a:lnTo>
                  <a:lnTo>
                    <a:pt x="1591" y="1449"/>
                  </a:lnTo>
                  <a:lnTo>
                    <a:pt x="1583" y="1439"/>
                  </a:lnTo>
                  <a:lnTo>
                    <a:pt x="1575" y="1429"/>
                  </a:lnTo>
                  <a:lnTo>
                    <a:pt x="1567" y="1419"/>
                  </a:lnTo>
                  <a:lnTo>
                    <a:pt x="1557" y="1415"/>
                  </a:lnTo>
                  <a:lnTo>
                    <a:pt x="1545" y="1415"/>
                  </a:lnTo>
                  <a:lnTo>
                    <a:pt x="1528" y="1421"/>
                  </a:lnTo>
                  <a:lnTo>
                    <a:pt x="1502" y="1437"/>
                  </a:lnTo>
                  <a:lnTo>
                    <a:pt x="1479" y="1455"/>
                  </a:lnTo>
                  <a:lnTo>
                    <a:pt x="1455" y="1472"/>
                  </a:lnTo>
                  <a:lnTo>
                    <a:pt x="1435" y="1492"/>
                  </a:lnTo>
                  <a:lnTo>
                    <a:pt x="1421" y="1508"/>
                  </a:lnTo>
                  <a:lnTo>
                    <a:pt x="1410" y="1520"/>
                  </a:lnTo>
                  <a:lnTo>
                    <a:pt x="1402" y="1528"/>
                  </a:lnTo>
                  <a:lnTo>
                    <a:pt x="1390" y="1537"/>
                  </a:lnTo>
                  <a:lnTo>
                    <a:pt x="1378" y="1547"/>
                  </a:lnTo>
                  <a:lnTo>
                    <a:pt x="1364" y="1555"/>
                  </a:lnTo>
                  <a:lnTo>
                    <a:pt x="1353" y="1561"/>
                  </a:lnTo>
                  <a:lnTo>
                    <a:pt x="1345" y="1563"/>
                  </a:lnTo>
                  <a:lnTo>
                    <a:pt x="1339" y="1561"/>
                  </a:lnTo>
                  <a:lnTo>
                    <a:pt x="1339" y="1553"/>
                  </a:lnTo>
                  <a:lnTo>
                    <a:pt x="1343" y="1541"/>
                  </a:lnTo>
                  <a:lnTo>
                    <a:pt x="1347" y="1528"/>
                  </a:lnTo>
                  <a:lnTo>
                    <a:pt x="1353" y="1510"/>
                  </a:lnTo>
                  <a:lnTo>
                    <a:pt x="1356" y="1492"/>
                  </a:lnTo>
                  <a:lnTo>
                    <a:pt x="1358" y="1476"/>
                  </a:lnTo>
                  <a:lnTo>
                    <a:pt x="1358" y="1461"/>
                  </a:lnTo>
                  <a:lnTo>
                    <a:pt x="1353" y="1449"/>
                  </a:lnTo>
                  <a:lnTo>
                    <a:pt x="1343" y="1441"/>
                  </a:lnTo>
                  <a:lnTo>
                    <a:pt x="1321" y="1437"/>
                  </a:lnTo>
                  <a:lnTo>
                    <a:pt x="1301" y="1441"/>
                  </a:lnTo>
                  <a:lnTo>
                    <a:pt x="1282" y="1449"/>
                  </a:lnTo>
                  <a:lnTo>
                    <a:pt x="1260" y="1457"/>
                  </a:lnTo>
                  <a:lnTo>
                    <a:pt x="1234" y="1463"/>
                  </a:lnTo>
                  <a:lnTo>
                    <a:pt x="1205" y="1465"/>
                  </a:lnTo>
                  <a:lnTo>
                    <a:pt x="1173" y="1459"/>
                  </a:lnTo>
                  <a:lnTo>
                    <a:pt x="1140" y="1449"/>
                  </a:lnTo>
                  <a:lnTo>
                    <a:pt x="1106" y="1435"/>
                  </a:lnTo>
                  <a:lnTo>
                    <a:pt x="1077" y="1421"/>
                  </a:lnTo>
                  <a:lnTo>
                    <a:pt x="1053" y="1409"/>
                  </a:lnTo>
                  <a:lnTo>
                    <a:pt x="1038" y="1402"/>
                  </a:lnTo>
                  <a:lnTo>
                    <a:pt x="1026" y="1398"/>
                  </a:lnTo>
                  <a:lnTo>
                    <a:pt x="1012" y="1400"/>
                  </a:lnTo>
                  <a:lnTo>
                    <a:pt x="998" y="1404"/>
                  </a:lnTo>
                  <a:lnTo>
                    <a:pt x="984" y="1405"/>
                  </a:lnTo>
                  <a:lnTo>
                    <a:pt x="969" y="1404"/>
                  </a:lnTo>
                  <a:lnTo>
                    <a:pt x="951" y="1396"/>
                  </a:lnTo>
                  <a:lnTo>
                    <a:pt x="931" y="1380"/>
                  </a:lnTo>
                  <a:lnTo>
                    <a:pt x="908" y="1364"/>
                  </a:lnTo>
                  <a:lnTo>
                    <a:pt x="884" y="1346"/>
                  </a:lnTo>
                  <a:lnTo>
                    <a:pt x="860" y="1331"/>
                  </a:lnTo>
                  <a:lnTo>
                    <a:pt x="843" y="1317"/>
                  </a:lnTo>
                  <a:lnTo>
                    <a:pt x="831" y="1307"/>
                  </a:lnTo>
                  <a:lnTo>
                    <a:pt x="817" y="1297"/>
                  </a:lnTo>
                  <a:lnTo>
                    <a:pt x="799" y="1283"/>
                  </a:lnTo>
                  <a:lnTo>
                    <a:pt x="778" y="1268"/>
                  </a:lnTo>
                  <a:lnTo>
                    <a:pt x="754" y="1250"/>
                  </a:lnTo>
                  <a:lnTo>
                    <a:pt x="734" y="1234"/>
                  </a:lnTo>
                  <a:lnTo>
                    <a:pt x="717" y="1219"/>
                  </a:lnTo>
                  <a:lnTo>
                    <a:pt x="709" y="1207"/>
                  </a:lnTo>
                  <a:lnTo>
                    <a:pt x="705" y="1189"/>
                  </a:lnTo>
                  <a:lnTo>
                    <a:pt x="701" y="1169"/>
                  </a:lnTo>
                  <a:lnTo>
                    <a:pt x="697" y="1150"/>
                  </a:lnTo>
                  <a:lnTo>
                    <a:pt x="691" y="1134"/>
                  </a:lnTo>
                  <a:lnTo>
                    <a:pt x="683" y="1126"/>
                  </a:lnTo>
                  <a:lnTo>
                    <a:pt x="675" y="1126"/>
                  </a:lnTo>
                  <a:lnTo>
                    <a:pt x="666" y="1132"/>
                  </a:lnTo>
                  <a:lnTo>
                    <a:pt x="656" y="1140"/>
                  </a:lnTo>
                  <a:lnTo>
                    <a:pt x="644" y="1148"/>
                  </a:lnTo>
                  <a:lnTo>
                    <a:pt x="632" y="1154"/>
                  </a:lnTo>
                  <a:lnTo>
                    <a:pt x="620" y="1156"/>
                  </a:lnTo>
                  <a:lnTo>
                    <a:pt x="612" y="1152"/>
                  </a:lnTo>
                  <a:lnTo>
                    <a:pt x="606" y="1142"/>
                  </a:lnTo>
                  <a:lnTo>
                    <a:pt x="591" y="1100"/>
                  </a:lnTo>
                  <a:lnTo>
                    <a:pt x="565" y="1063"/>
                  </a:lnTo>
                  <a:lnTo>
                    <a:pt x="532" y="1026"/>
                  </a:lnTo>
                  <a:lnTo>
                    <a:pt x="510" y="1006"/>
                  </a:lnTo>
                  <a:lnTo>
                    <a:pt x="484" y="984"/>
                  </a:lnTo>
                  <a:lnTo>
                    <a:pt x="461" y="963"/>
                  </a:lnTo>
                  <a:lnTo>
                    <a:pt x="437" y="943"/>
                  </a:lnTo>
                  <a:lnTo>
                    <a:pt x="419" y="923"/>
                  </a:lnTo>
                  <a:lnTo>
                    <a:pt x="406" y="908"/>
                  </a:lnTo>
                  <a:lnTo>
                    <a:pt x="390" y="894"/>
                  </a:lnTo>
                  <a:lnTo>
                    <a:pt x="374" y="890"/>
                  </a:lnTo>
                  <a:lnTo>
                    <a:pt x="356" y="892"/>
                  </a:lnTo>
                  <a:lnTo>
                    <a:pt x="343" y="900"/>
                  </a:lnTo>
                  <a:lnTo>
                    <a:pt x="331" y="910"/>
                  </a:lnTo>
                  <a:lnTo>
                    <a:pt x="321" y="919"/>
                  </a:lnTo>
                  <a:lnTo>
                    <a:pt x="309" y="921"/>
                  </a:lnTo>
                  <a:lnTo>
                    <a:pt x="295" y="913"/>
                  </a:lnTo>
                  <a:lnTo>
                    <a:pt x="280" y="898"/>
                  </a:lnTo>
                  <a:lnTo>
                    <a:pt x="266" y="870"/>
                  </a:lnTo>
                  <a:lnTo>
                    <a:pt x="246" y="839"/>
                  </a:lnTo>
                  <a:lnTo>
                    <a:pt x="217" y="809"/>
                  </a:lnTo>
                  <a:lnTo>
                    <a:pt x="183" y="782"/>
                  </a:lnTo>
                  <a:lnTo>
                    <a:pt x="152" y="756"/>
                  </a:lnTo>
                  <a:lnTo>
                    <a:pt x="124" y="734"/>
                  </a:lnTo>
                  <a:lnTo>
                    <a:pt x="105" y="717"/>
                  </a:lnTo>
                  <a:lnTo>
                    <a:pt x="87" y="697"/>
                  </a:lnTo>
                  <a:lnTo>
                    <a:pt x="73" y="677"/>
                  </a:lnTo>
                  <a:lnTo>
                    <a:pt x="61" y="662"/>
                  </a:lnTo>
                  <a:lnTo>
                    <a:pt x="53" y="652"/>
                  </a:lnTo>
                  <a:lnTo>
                    <a:pt x="51" y="648"/>
                  </a:lnTo>
                  <a:lnTo>
                    <a:pt x="47" y="648"/>
                  </a:lnTo>
                  <a:lnTo>
                    <a:pt x="40" y="650"/>
                  </a:lnTo>
                  <a:lnTo>
                    <a:pt x="30" y="650"/>
                  </a:lnTo>
                  <a:lnTo>
                    <a:pt x="20" y="648"/>
                  </a:lnTo>
                  <a:lnTo>
                    <a:pt x="8" y="646"/>
                  </a:lnTo>
                  <a:lnTo>
                    <a:pt x="2" y="638"/>
                  </a:lnTo>
                  <a:lnTo>
                    <a:pt x="0" y="628"/>
                  </a:lnTo>
                  <a:lnTo>
                    <a:pt x="4" y="614"/>
                  </a:lnTo>
                  <a:lnTo>
                    <a:pt x="10" y="593"/>
                  </a:lnTo>
                  <a:lnTo>
                    <a:pt x="14" y="575"/>
                  </a:lnTo>
                  <a:lnTo>
                    <a:pt x="14" y="559"/>
                  </a:lnTo>
                  <a:lnTo>
                    <a:pt x="12" y="541"/>
                  </a:lnTo>
                  <a:lnTo>
                    <a:pt x="10" y="524"/>
                  </a:lnTo>
                  <a:lnTo>
                    <a:pt x="12" y="504"/>
                  </a:lnTo>
                  <a:lnTo>
                    <a:pt x="12" y="482"/>
                  </a:lnTo>
                  <a:lnTo>
                    <a:pt x="8" y="463"/>
                  </a:lnTo>
                  <a:lnTo>
                    <a:pt x="6" y="449"/>
                  </a:lnTo>
                  <a:lnTo>
                    <a:pt x="4" y="439"/>
                  </a:lnTo>
                  <a:lnTo>
                    <a:pt x="10" y="431"/>
                  </a:lnTo>
                  <a:lnTo>
                    <a:pt x="22" y="427"/>
                  </a:lnTo>
                  <a:lnTo>
                    <a:pt x="34" y="429"/>
                  </a:lnTo>
                  <a:lnTo>
                    <a:pt x="44" y="437"/>
                  </a:lnTo>
                  <a:lnTo>
                    <a:pt x="51" y="449"/>
                  </a:lnTo>
                  <a:lnTo>
                    <a:pt x="57" y="461"/>
                  </a:lnTo>
                  <a:lnTo>
                    <a:pt x="65" y="471"/>
                  </a:lnTo>
                  <a:lnTo>
                    <a:pt x="75" y="475"/>
                  </a:lnTo>
                  <a:lnTo>
                    <a:pt x="87" y="473"/>
                  </a:lnTo>
                  <a:lnTo>
                    <a:pt x="105" y="465"/>
                  </a:lnTo>
                  <a:lnTo>
                    <a:pt x="118" y="463"/>
                  </a:lnTo>
                  <a:lnTo>
                    <a:pt x="132" y="463"/>
                  </a:lnTo>
                  <a:lnTo>
                    <a:pt x="144" y="459"/>
                  </a:lnTo>
                  <a:lnTo>
                    <a:pt x="152" y="451"/>
                  </a:lnTo>
                  <a:lnTo>
                    <a:pt x="158" y="435"/>
                  </a:lnTo>
                  <a:lnTo>
                    <a:pt x="164" y="412"/>
                  </a:lnTo>
                  <a:lnTo>
                    <a:pt x="169" y="394"/>
                  </a:lnTo>
                  <a:lnTo>
                    <a:pt x="171" y="376"/>
                  </a:lnTo>
                  <a:lnTo>
                    <a:pt x="169" y="360"/>
                  </a:lnTo>
                  <a:lnTo>
                    <a:pt x="156" y="347"/>
                  </a:lnTo>
                  <a:lnTo>
                    <a:pt x="140" y="335"/>
                  </a:lnTo>
                  <a:lnTo>
                    <a:pt x="122" y="325"/>
                  </a:lnTo>
                  <a:lnTo>
                    <a:pt x="108" y="315"/>
                  </a:lnTo>
                  <a:lnTo>
                    <a:pt x="99" y="305"/>
                  </a:lnTo>
                  <a:lnTo>
                    <a:pt x="97" y="293"/>
                  </a:lnTo>
                  <a:lnTo>
                    <a:pt x="101" y="278"/>
                  </a:lnTo>
                  <a:lnTo>
                    <a:pt x="108" y="254"/>
                  </a:lnTo>
                  <a:lnTo>
                    <a:pt x="114" y="229"/>
                  </a:lnTo>
                  <a:lnTo>
                    <a:pt x="118" y="205"/>
                  </a:lnTo>
                  <a:lnTo>
                    <a:pt x="124" y="183"/>
                  </a:lnTo>
                  <a:lnTo>
                    <a:pt x="132" y="168"/>
                  </a:lnTo>
                  <a:lnTo>
                    <a:pt x="140" y="158"/>
                  </a:lnTo>
                  <a:lnTo>
                    <a:pt x="148" y="150"/>
                  </a:lnTo>
                  <a:lnTo>
                    <a:pt x="154" y="146"/>
                  </a:lnTo>
                  <a:lnTo>
                    <a:pt x="158" y="142"/>
                  </a:lnTo>
                  <a:lnTo>
                    <a:pt x="160" y="140"/>
                  </a:lnTo>
                  <a:lnTo>
                    <a:pt x="162" y="138"/>
                  </a:lnTo>
                  <a:lnTo>
                    <a:pt x="256" y="152"/>
                  </a:lnTo>
                  <a:lnTo>
                    <a:pt x="284" y="105"/>
                  </a:lnTo>
                  <a:lnTo>
                    <a:pt x="355" y="42"/>
                  </a:lnTo>
                  <a:lnTo>
                    <a:pt x="384" y="24"/>
                  </a:lnTo>
                  <a:lnTo>
                    <a:pt x="492" y="61"/>
                  </a:lnTo>
                  <a:lnTo>
                    <a:pt x="530" y="87"/>
                  </a:lnTo>
                  <a:lnTo>
                    <a:pt x="589" y="81"/>
                  </a:lnTo>
                  <a:lnTo>
                    <a:pt x="626" y="36"/>
                  </a:lnTo>
                  <a:lnTo>
                    <a:pt x="792" y="67"/>
                  </a:lnTo>
                  <a:lnTo>
                    <a:pt x="841" y="106"/>
                  </a:lnTo>
                  <a:lnTo>
                    <a:pt x="896" y="118"/>
                  </a:lnTo>
                  <a:lnTo>
                    <a:pt x="1032" y="81"/>
                  </a:lnTo>
                  <a:lnTo>
                    <a:pt x="1071" y="105"/>
                  </a:lnTo>
                  <a:lnTo>
                    <a:pt x="1179" y="34"/>
                  </a:lnTo>
                  <a:lnTo>
                    <a:pt x="1297" y="32"/>
                  </a:lnTo>
                  <a:lnTo>
                    <a:pt x="1366" y="0"/>
                  </a:lnTo>
                  <a:lnTo>
                    <a:pt x="1461" y="12"/>
                  </a:lnTo>
                  <a:lnTo>
                    <a:pt x="1575" y="87"/>
                  </a:lnTo>
                  <a:lnTo>
                    <a:pt x="1666" y="75"/>
                  </a:lnTo>
                  <a:lnTo>
                    <a:pt x="1669" y="110"/>
                  </a:lnTo>
                  <a:lnTo>
                    <a:pt x="1628" y="138"/>
                  </a:lnTo>
                  <a:lnTo>
                    <a:pt x="1667" y="158"/>
                  </a:lnTo>
                  <a:lnTo>
                    <a:pt x="1666" y="205"/>
                  </a:lnTo>
                  <a:lnTo>
                    <a:pt x="1632" y="295"/>
                  </a:lnTo>
                  <a:lnTo>
                    <a:pt x="1634" y="347"/>
                  </a:lnTo>
                  <a:lnTo>
                    <a:pt x="1589" y="349"/>
                  </a:lnTo>
                  <a:lnTo>
                    <a:pt x="1595" y="431"/>
                  </a:lnTo>
                  <a:lnTo>
                    <a:pt x="1650" y="520"/>
                  </a:lnTo>
                  <a:lnTo>
                    <a:pt x="1701" y="632"/>
                  </a:lnTo>
                  <a:lnTo>
                    <a:pt x="1774" y="628"/>
                  </a:lnTo>
                  <a:lnTo>
                    <a:pt x="1845" y="663"/>
                  </a:lnTo>
                  <a:lnTo>
                    <a:pt x="1870" y="665"/>
                  </a:lnTo>
                  <a:lnTo>
                    <a:pt x="1902" y="683"/>
                  </a:lnTo>
                  <a:lnTo>
                    <a:pt x="1978" y="730"/>
                  </a:lnTo>
                  <a:lnTo>
                    <a:pt x="2041" y="726"/>
                  </a:lnTo>
                  <a:lnTo>
                    <a:pt x="2110" y="758"/>
                  </a:lnTo>
                  <a:lnTo>
                    <a:pt x="2207" y="756"/>
                  </a:lnTo>
                  <a:lnTo>
                    <a:pt x="2321" y="799"/>
                  </a:lnTo>
                  <a:lnTo>
                    <a:pt x="2402" y="860"/>
                  </a:lnTo>
                  <a:lnTo>
                    <a:pt x="2410" y="913"/>
                  </a:lnTo>
                  <a:lnTo>
                    <a:pt x="2486" y="923"/>
                  </a:lnTo>
                  <a:lnTo>
                    <a:pt x="2557" y="939"/>
                  </a:lnTo>
                  <a:lnTo>
                    <a:pt x="2628" y="843"/>
                  </a:lnTo>
                  <a:lnTo>
                    <a:pt x="2644" y="793"/>
                  </a:lnTo>
                  <a:lnTo>
                    <a:pt x="2634" y="758"/>
                  </a:lnTo>
                  <a:lnTo>
                    <a:pt x="2681" y="764"/>
                  </a:lnTo>
                  <a:lnTo>
                    <a:pt x="2740" y="803"/>
                  </a:lnTo>
                  <a:lnTo>
                    <a:pt x="2786" y="829"/>
                  </a:lnTo>
                  <a:lnTo>
                    <a:pt x="2817" y="925"/>
                  </a:lnTo>
                  <a:lnTo>
                    <a:pt x="2880" y="992"/>
                  </a:lnTo>
                  <a:lnTo>
                    <a:pt x="2874" y="1020"/>
                  </a:lnTo>
                  <a:lnTo>
                    <a:pt x="2841" y="1033"/>
                  </a:lnTo>
                  <a:lnTo>
                    <a:pt x="2880" y="1106"/>
                  </a:lnTo>
                  <a:lnTo>
                    <a:pt x="2894" y="1240"/>
                  </a:lnTo>
                  <a:lnTo>
                    <a:pt x="2896" y="1358"/>
                  </a:lnTo>
                  <a:lnTo>
                    <a:pt x="2858" y="1378"/>
                  </a:lnTo>
                  <a:lnTo>
                    <a:pt x="2849" y="1413"/>
                  </a:lnTo>
                  <a:lnTo>
                    <a:pt x="2829" y="1472"/>
                  </a:lnTo>
                  <a:lnTo>
                    <a:pt x="2835" y="1528"/>
                  </a:lnTo>
                  <a:lnTo>
                    <a:pt x="2799" y="1541"/>
                  </a:lnTo>
                  <a:lnTo>
                    <a:pt x="2774" y="1520"/>
                  </a:lnTo>
                  <a:lnTo>
                    <a:pt x="2754" y="1539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4" name="Freeform 70"/>
            <p:cNvSpPr/>
            <p:nvPr/>
          </p:nvSpPr>
          <p:spPr bwMode="gray">
            <a:xfrm>
              <a:off x="900" y="2373"/>
              <a:ext cx="1448" cy="781"/>
            </a:xfrm>
            <a:custGeom>
              <a:gdLst>
                <a:gd fmla="*/ 682 w 2896" name="T0"/>
                <a:gd fmla="*/ 376 h 1563" name="T1"/>
                <a:gd fmla="*/ 665 w 2896" name="T2"/>
                <a:gd fmla="*/ 372 h 1563" name="T3"/>
                <a:gd fmla="*/ 658 w 2896" name="T4"/>
                <a:gd fmla="*/ 380 h 1563" name="T5"/>
                <a:gd fmla="*/ 653 w 2896" name="T6"/>
                <a:gd fmla="*/ 378 h 1563" name="T7"/>
                <a:gd fmla="*/ 623 w 2896" name="T8"/>
                <a:gd fmla="*/ 368 h 1563" name="T9"/>
                <a:gd fmla="*/ 626 w 2896" name="T10"/>
                <a:gd fmla="*/ 363 h 1563" name="T11"/>
                <a:gd fmla="*/ 630 w 2896" name="T12"/>
                <a:gd fmla="*/ 349 h 1563" name="T13"/>
                <a:gd fmla="*/ 616 w 2896" name="T14"/>
                <a:gd fmla="*/ 326 h 1563" name="T15"/>
                <a:gd fmla="*/ 604 w 2896" name="T16"/>
                <a:gd fmla="*/ 331 h 1563" name="T17"/>
                <a:gd fmla="*/ 589 w 2896" name="T18"/>
                <a:gd fmla="*/ 341 h 1563" name="T19"/>
                <a:gd fmla="*/ 568 w 2896" name="T20"/>
                <a:gd fmla="*/ 333 h 1563" name="T21"/>
                <a:gd fmla="*/ 557 w 2896" name="T22"/>
                <a:gd fmla="*/ 332 h 1563" name="T23"/>
                <a:gd fmla="*/ 536 w 2896" name="T24"/>
                <a:gd fmla="*/ 348 h 1563" name="T25"/>
                <a:gd fmla="*/ 511 w 2896" name="T26"/>
                <a:gd fmla="*/ 355 h 1563" name="T27"/>
                <a:gd fmla="*/ 491 w 2896" name="T28"/>
                <a:gd fmla="*/ 376 h 1563" name="T29"/>
                <a:gd fmla="*/ 459 w 2896" name="T30"/>
                <a:gd fmla="*/ 388 h 1563" name="T31"/>
                <a:gd fmla="*/ 442 w 2896" name="T32"/>
                <a:gd fmla="*/ 382 h 1563" name="T33"/>
                <a:gd fmla="*/ 431 w 2896" name="T34"/>
                <a:gd fmla="*/ 370 h 1563" name="T35"/>
                <a:gd fmla="*/ 400 w 2896" name="T36"/>
                <a:gd fmla="*/ 364 h 1563" name="T37"/>
                <a:gd fmla="*/ 389 w 2896" name="T38"/>
                <a:gd fmla="*/ 353 h 1563" name="T39"/>
                <a:gd fmla="*/ 364 w 2896" name="T40"/>
                <a:gd fmla="*/ 368 h 1563" name="T41"/>
                <a:gd fmla="*/ 348 w 2896" name="T42"/>
                <a:gd fmla="*/ 384 h 1563" name="T43"/>
                <a:gd fmla="*/ 335 w 2896" name="T44"/>
                <a:gd fmla="*/ 390 h 1563" name="T45"/>
                <a:gd fmla="*/ 339 w 2896" name="T46"/>
                <a:gd fmla="*/ 373 h 1563" name="T47"/>
                <a:gd fmla="*/ 331 w 2896" name="T48"/>
                <a:gd fmla="*/ 359 h 1563" name="T49"/>
                <a:gd fmla="*/ 302 w 2896" name="T50"/>
                <a:gd fmla="*/ 366 h 1563" name="T51"/>
                <a:gd fmla="*/ 264 w 2896" name="T52"/>
                <a:gd fmla="*/ 352 h 1563" name="T53"/>
                <a:gd fmla="*/ 246 w 2896" name="T54"/>
                <a:gd fmla="*/ 351 h 1563" name="T55"/>
                <a:gd fmla="*/ 221 w 2896" name="T56"/>
                <a:gd fmla="*/ 336 h 1563" name="T57"/>
                <a:gd fmla="*/ 200 w 2896" name="T58"/>
                <a:gd fmla="*/ 320 h 1563" name="T59"/>
                <a:gd fmla="*/ 178 w 2896" name="T60"/>
                <a:gd fmla="*/ 301 h 1563" name="T61"/>
                <a:gd fmla="*/ 171 w 2896" name="T62"/>
                <a:gd fmla="*/ 281 h 1563" name="T63"/>
                <a:gd fmla="*/ 158 w 2896" name="T64"/>
                <a:gd fmla="*/ 288 h 1563" name="T65"/>
                <a:gd fmla="*/ 142 w 2896" name="T66"/>
                <a:gd fmla="*/ 265 h 1563" name="T67"/>
                <a:gd fmla="*/ 109 w 2896" name="T68"/>
                <a:gd fmla="*/ 235 h 1563" name="T69"/>
                <a:gd fmla="*/ 89 w 2896" name="T70"/>
                <a:gd fmla="*/ 223 h 1563" name="T71"/>
                <a:gd fmla="*/ 74 w 2896" name="T72"/>
                <a:gd fmla="*/ 228 h 1563" name="T73"/>
                <a:gd fmla="*/ 46 w 2896" name="T74"/>
                <a:gd fmla="*/ 195 h 1563" name="T75"/>
                <a:gd fmla="*/ 19 w 2896" name="T76"/>
                <a:gd fmla="*/ 169 h 1563" name="T77"/>
                <a:gd fmla="*/ 10 w 2896" name="T78"/>
                <a:gd fmla="*/ 162 h 1563" name="T79"/>
                <a:gd fmla="*/ 0 w 2896" name="T80"/>
                <a:gd fmla="*/ 157 h 1563" name="T81"/>
                <a:gd fmla="*/ 3 w 2896" name="T82"/>
                <a:gd fmla="*/ 135 h 1563" name="T83"/>
                <a:gd fmla="*/ 1 w 2896" name="T84"/>
                <a:gd fmla="*/ 112 h 1563" name="T85"/>
                <a:gd fmla="*/ 11 w 2896" name="T86"/>
                <a:gd fmla="*/ 109 h 1563" name="T87"/>
                <a:gd fmla="*/ 22 w 2896" name="T88"/>
                <a:gd fmla="*/ 118 h 1563" name="T89"/>
                <a:gd fmla="*/ 38 w 2896" name="T90"/>
                <a:gd fmla="*/ 112 h 1563" name="T91"/>
                <a:gd fmla="*/ 43 w 2896" name="T92"/>
                <a:gd fmla="*/ 90 h 1563" name="T93"/>
                <a:gd fmla="*/ 25 w 2896" name="T94"/>
                <a:gd fmla="*/ 76 h 1563" name="T95"/>
                <a:gd fmla="*/ 29 w 2896" name="T96"/>
                <a:gd fmla="*/ 51 h 1563" name="T97"/>
                <a:gd fmla="*/ 39 w 2896" name="T98"/>
                <a:gd fmla="*/ 36 h 1563" name="T99"/>
                <a:gd fmla="*/ 71 w 2896" name="T100"/>
                <a:gd fmla="*/ 26 h 1563" name="T101"/>
                <a:gd fmla="*/ 148 w 2896" name="T102"/>
                <a:gd fmla="*/ 20 h 1563" name="T103"/>
                <a:gd fmla="*/ 258 w 2896" name="T104"/>
                <a:gd fmla="*/ 20 h 1563" name="T105"/>
                <a:gd fmla="*/ 365 w 2896" name="T106"/>
                <a:gd fmla="*/ 3 h 1563" name="T107"/>
                <a:gd fmla="*/ 417 w 2896" name="T108"/>
                <a:gd fmla="*/ 39 h 1563" name="T109"/>
                <a:gd fmla="*/ 399 w 2896" name="T110"/>
                <a:gd fmla="*/ 107 h 1563" name="T111"/>
                <a:gd fmla="*/ 467 w 2896" name="T112"/>
                <a:gd fmla="*/ 166 h 1563" name="T113"/>
                <a:gd fmla="*/ 552 w 2896" name="T114"/>
                <a:gd fmla="*/ 189 h 1563" name="T115"/>
                <a:gd fmla="*/ 640 w 2896" name="T116"/>
                <a:gd fmla="*/ 234 h 1563" name="T117"/>
                <a:gd fmla="*/ 685 w 2896" name="T118"/>
                <a:gd fmla="*/ 200 h 1563" name="T119"/>
                <a:gd fmla="*/ 711 w 2896" name="T120"/>
                <a:gd fmla="*/ 258 h 1563" name="T121"/>
                <a:gd fmla="*/ 713 w 2896" name="T122"/>
                <a:gd fmla="*/ 353 h 1563" name="T123"/>
                <a:gd fmla="*/ 689 w 2896" name="T124"/>
                <a:gd fmla="*/ 384 h 1563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  <a:gd fmla="*/ 0 w 2896" name="T189"/>
                <a:gd fmla="*/ 0 h 1563" name="T190"/>
                <a:gd fmla="*/ 2896 w 2896" name="T191"/>
                <a:gd fmla="*/ 1563 h 1563" name="T192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T192" l="T189" r="T191" t="T190"/>
              <a:pathLst>
                <a:path h="1563" w="2896">
                  <a:moveTo>
                    <a:pt x="2754" y="1539"/>
                  </a:moveTo>
                  <a:lnTo>
                    <a:pt x="2752" y="1535"/>
                  </a:lnTo>
                  <a:lnTo>
                    <a:pt x="2746" y="1528"/>
                  </a:lnTo>
                  <a:lnTo>
                    <a:pt x="2738" y="1516"/>
                  </a:lnTo>
                  <a:lnTo>
                    <a:pt x="2728" y="1504"/>
                  </a:lnTo>
                  <a:lnTo>
                    <a:pt x="2715" y="1496"/>
                  </a:lnTo>
                  <a:lnTo>
                    <a:pt x="2699" y="1490"/>
                  </a:lnTo>
                  <a:lnTo>
                    <a:pt x="2685" y="1486"/>
                  </a:lnTo>
                  <a:lnTo>
                    <a:pt x="2671" y="1486"/>
                  </a:lnTo>
                  <a:lnTo>
                    <a:pt x="2658" y="1490"/>
                  </a:lnTo>
                  <a:lnTo>
                    <a:pt x="2650" y="1500"/>
                  </a:lnTo>
                  <a:lnTo>
                    <a:pt x="2644" y="1510"/>
                  </a:lnTo>
                  <a:lnTo>
                    <a:pt x="2640" y="1516"/>
                  </a:lnTo>
                  <a:lnTo>
                    <a:pt x="2636" y="1520"/>
                  </a:lnTo>
                  <a:lnTo>
                    <a:pt x="2632" y="1522"/>
                  </a:lnTo>
                  <a:lnTo>
                    <a:pt x="2630" y="1524"/>
                  </a:lnTo>
                  <a:lnTo>
                    <a:pt x="2628" y="1524"/>
                  </a:lnTo>
                  <a:lnTo>
                    <a:pt x="2624" y="1522"/>
                  </a:lnTo>
                  <a:lnTo>
                    <a:pt x="2612" y="1514"/>
                  </a:lnTo>
                  <a:lnTo>
                    <a:pt x="2591" y="1504"/>
                  </a:lnTo>
                  <a:lnTo>
                    <a:pt x="2559" y="1492"/>
                  </a:lnTo>
                  <a:lnTo>
                    <a:pt x="2534" y="1486"/>
                  </a:lnTo>
                  <a:lnTo>
                    <a:pt x="2510" y="1480"/>
                  </a:lnTo>
                  <a:lnTo>
                    <a:pt x="2492" y="1474"/>
                  </a:lnTo>
                  <a:lnTo>
                    <a:pt x="2480" y="1472"/>
                  </a:lnTo>
                  <a:lnTo>
                    <a:pt x="2477" y="1472"/>
                  </a:lnTo>
                  <a:lnTo>
                    <a:pt x="2480" y="1468"/>
                  </a:lnTo>
                  <a:lnTo>
                    <a:pt x="2488" y="1463"/>
                  </a:lnTo>
                  <a:lnTo>
                    <a:pt x="2502" y="1453"/>
                  </a:lnTo>
                  <a:lnTo>
                    <a:pt x="2514" y="1443"/>
                  </a:lnTo>
                  <a:lnTo>
                    <a:pt x="2524" y="1431"/>
                  </a:lnTo>
                  <a:lnTo>
                    <a:pt x="2528" y="1421"/>
                  </a:lnTo>
                  <a:lnTo>
                    <a:pt x="2526" y="1411"/>
                  </a:lnTo>
                  <a:lnTo>
                    <a:pt x="2518" y="1396"/>
                  </a:lnTo>
                  <a:lnTo>
                    <a:pt x="2506" y="1376"/>
                  </a:lnTo>
                  <a:lnTo>
                    <a:pt x="2494" y="1356"/>
                  </a:lnTo>
                  <a:lnTo>
                    <a:pt x="2482" y="1337"/>
                  </a:lnTo>
                  <a:lnTo>
                    <a:pt x="2471" y="1319"/>
                  </a:lnTo>
                  <a:lnTo>
                    <a:pt x="2463" y="1307"/>
                  </a:lnTo>
                  <a:lnTo>
                    <a:pt x="2461" y="1303"/>
                  </a:lnTo>
                  <a:lnTo>
                    <a:pt x="2457" y="1305"/>
                  </a:lnTo>
                  <a:lnTo>
                    <a:pt x="2445" y="1309"/>
                  </a:lnTo>
                  <a:lnTo>
                    <a:pt x="2429" y="1317"/>
                  </a:lnTo>
                  <a:lnTo>
                    <a:pt x="2414" y="1325"/>
                  </a:lnTo>
                  <a:lnTo>
                    <a:pt x="2398" y="1333"/>
                  </a:lnTo>
                  <a:lnTo>
                    <a:pt x="2384" y="1341"/>
                  </a:lnTo>
                  <a:lnTo>
                    <a:pt x="2376" y="1348"/>
                  </a:lnTo>
                  <a:lnTo>
                    <a:pt x="2366" y="1358"/>
                  </a:lnTo>
                  <a:lnTo>
                    <a:pt x="2354" y="1366"/>
                  </a:lnTo>
                  <a:lnTo>
                    <a:pt x="2339" y="1366"/>
                  </a:lnTo>
                  <a:lnTo>
                    <a:pt x="2321" y="1362"/>
                  </a:lnTo>
                  <a:lnTo>
                    <a:pt x="2305" y="1354"/>
                  </a:lnTo>
                  <a:lnTo>
                    <a:pt x="2290" y="1344"/>
                  </a:lnTo>
                  <a:lnTo>
                    <a:pt x="2272" y="1335"/>
                  </a:lnTo>
                  <a:lnTo>
                    <a:pt x="2256" y="1327"/>
                  </a:lnTo>
                  <a:lnTo>
                    <a:pt x="2246" y="1321"/>
                  </a:lnTo>
                  <a:lnTo>
                    <a:pt x="2242" y="1319"/>
                  </a:lnTo>
                  <a:lnTo>
                    <a:pt x="2238" y="1323"/>
                  </a:lnTo>
                  <a:lnTo>
                    <a:pt x="2228" y="1331"/>
                  </a:lnTo>
                  <a:lnTo>
                    <a:pt x="2215" y="1342"/>
                  </a:lnTo>
                  <a:lnTo>
                    <a:pt x="2197" y="1354"/>
                  </a:lnTo>
                  <a:lnTo>
                    <a:pt x="2177" y="1370"/>
                  </a:lnTo>
                  <a:lnTo>
                    <a:pt x="2160" y="1382"/>
                  </a:lnTo>
                  <a:lnTo>
                    <a:pt x="2142" y="1394"/>
                  </a:lnTo>
                  <a:lnTo>
                    <a:pt x="2126" y="1402"/>
                  </a:lnTo>
                  <a:lnTo>
                    <a:pt x="2108" y="1405"/>
                  </a:lnTo>
                  <a:lnTo>
                    <a:pt x="2087" y="1411"/>
                  </a:lnTo>
                  <a:lnTo>
                    <a:pt x="2063" y="1415"/>
                  </a:lnTo>
                  <a:lnTo>
                    <a:pt x="2043" y="1423"/>
                  </a:lnTo>
                  <a:lnTo>
                    <a:pt x="2028" y="1431"/>
                  </a:lnTo>
                  <a:lnTo>
                    <a:pt x="2016" y="1445"/>
                  </a:lnTo>
                  <a:lnTo>
                    <a:pt x="2004" y="1465"/>
                  </a:lnTo>
                  <a:lnTo>
                    <a:pt x="1986" y="1486"/>
                  </a:lnTo>
                  <a:lnTo>
                    <a:pt x="1963" y="1506"/>
                  </a:lnTo>
                  <a:lnTo>
                    <a:pt x="1937" y="1522"/>
                  </a:lnTo>
                  <a:lnTo>
                    <a:pt x="1910" y="1531"/>
                  </a:lnTo>
                  <a:lnTo>
                    <a:pt x="1884" y="1539"/>
                  </a:lnTo>
                  <a:lnTo>
                    <a:pt x="1860" y="1547"/>
                  </a:lnTo>
                  <a:lnTo>
                    <a:pt x="1837" y="1555"/>
                  </a:lnTo>
                  <a:lnTo>
                    <a:pt x="1815" y="1561"/>
                  </a:lnTo>
                  <a:lnTo>
                    <a:pt x="1795" y="1561"/>
                  </a:lnTo>
                  <a:lnTo>
                    <a:pt x="1784" y="1553"/>
                  </a:lnTo>
                  <a:lnTo>
                    <a:pt x="1776" y="1541"/>
                  </a:lnTo>
                  <a:lnTo>
                    <a:pt x="1770" y="1528"/>
                  </a:lnTo>
                  <a:lnTo>
                    <a:pt x="1768" y="1514"/>
                  </a:lnTo>
                  <a:lnTo>
                    <a:pt x="1764" y="1502"/>
                  </a:lnTo>
                  <a:lnTo>
                    <a:pt x="1756" y="1492"/>
                  </a:lnTo>
                  <a:lnTo>
                    <a:pt x="1744" y="1484"/>
                  </a:lnTo>
                  <a:lnTo>
                    <a:pt x="1723" y="1480"/>
                  </a:lnTo>
                  <a:lnTo>
                    <a:pt x="1697" y="1478"/>
                  </a:lnTo>
                  <a:lnTo>
                    <a:pt x="1669" y="1476"/>
                  </a:lnTo>
                  <a:lnTo>
                    <a:pt x="1642" y="1472"/>
                  </a:lnTo>
                  <a:lnTo>
                    <a:pt x="1614" y="1466"/>
                  </a:lnTo>
                  <a:lnTo>
                    <a:pt x="1601" y="1459"/>
                  </a:lnTo>
                  <a:lnTo>
                    <a:pt x="1591" y="1449"/>
                  </a:lnTo>
                  <a:lnTo>
                    <a:pt x="1583" y="1439"/>
                  </a:lnTo>
                  <a:lnTo>
                    <a:pt x="1575" y="1429"/>
                  </a:lnTo>
                  <a:lnTo>
                    <a:pt x="1567" y="1419"/>
                  </a:lnTo>
                  <a:lnTo>
                    <a:pt x="1557" y="1415"/>
                  </a:lnTo>
                  <a:lnTo>
                    <a:pt x="1545" y="1415"/>
                  </a:lnTo>
                  <a:lnTo>
                    <a:pt x="1528" y="1421"/>
                  </a:lnTo>
                  <a:lnTo>
                    <a:pt x="1502" y="1437"/>
                  </a:lnTo>
                  <a:lnTo>
                    <a:pt x="1479" y="1455"/>
                  </a:lnTo>
                  <a:lnTo>
                    <a:pt x="1455" y="1472"/>
                  </a:lnTo>
                  <a:lnTo>
                    <a:pt x="1435" y="1492"/>
                  </a:lnTo>
                  <a:lnTo>
                    <a:pt x="1421" y="1508"/>
                  </a:lnTo>
                  <a:lnTo>
                    <a:pt x="1410" y="1520"/>
                  </a:lnTo>
                  <a:lnTo>
                    <a:pt x="1402" y="1528"/>
                  </a:lnTo>
                  <a:lnTo>
                    <a:pt x="1390" y="1537"/>
                  </a:lnTo>
                  <a:lnTo>
                    <a:pt x="1378" y="1547"/>
                  </a:lnTo>
                  <a:lnTo>
                    <a:pt x="1364" y="1555"/>
                  </a:lnTo>
                  <a:lnTo>
                    <a:pt x="1353" y="1561"/>
                  </a:lnTo>
                  <a:lnTo>
                    <a:pt x="1345" y="1563"/>
                  </a:lnTo>
                  <a:lnTo>
                    <a:pt x="1339" y="1561"/>
                  </a:lnTo>
                  <a:lnTo>
                    <a:pt x="1339" y="1553"/>
                  </a:lnTo>
                  <a:lnTo>
                    <a:pt x="1343" y="1541"/>
                  </a:lnTo>
                  <a:lnTo>
                    <a:pt x="1347" y="1528"/>
                  </a:lnTo>
                  <a:lnTo>
                    <a:pt x="1353" y="1510"/>
                  </a:lnTo>
                  <a:lnTo>
                    <a:pt x="1356" y="1492"/>
                  </a:lnTo>
                  <a:lnTo>
                    <a:pt x="1358" y="1476"/>
                  </a:lnTo>
                  <a:lnTo>
                    <a:pt x="1358" y="1461"/>
                  </a:lnTo>
                  <a:lnTo>
                    <a:pt x="1353" y="1449"/>
                  </a:lnTo>
                  <a:lnTo>
                    <a:pt x="1343" y="1441"/>
                  </a:lnTo>
                  <a:lnTo>
                    <a:pt x="1321" y="1437"/>
                  </a:lnTo>
                  <a:lnTo>
                    <a:pt x="1301" y="1441"/>
                  </a:lnTo>
                  <a:lnTo>
                    <a:pt x="1282" y="1449"/>
                  </a:lnTo>
                  <a:lnTo>
                    <a:pt x="1260" y="1457"/>
                  </a:lnTo>
                  <a:lnTo>
                    <a:pt x="1234" y="1463"/>
                  </a:lnTo>
                  <a:lnTo>
                    <a:pt x="1205" y="1465"/>
                  </a:lnTo>
                  <a:lnTo>
                    <a:pt x="1173" y="1459"/>
                  </a:lnTo>
                  <a:lnTo>
                    <a:pt x="1140" y="1449"/>
                  </a:lnTo>
                  <a:lnTo>
                    <a:pt x="1106" y="1435"/>
                  </a:lnTo>
                  <a:lnTo>
                    <a:pt x="1077" y="1421"/>
                  </a:lnTo>
                  <a:lnTo>
                    <a:pt x="1053" y="1409"/>
                  </a:lnTo>
                  <a:lnTo>
                    <a:pt x="1038" y="1402"/>
                  </a:lnTo>
                  <a:lnTo>
                    <a:pt x="1026" y="1398"/>
                  </a:lnTo>
                  <a:lnTo>
                    <a:pt x="1012" y="1400"/>
                  </a:lnTo>
                  <a:lnTo>
                    <a:pt x="998" y="1404"/>
                  </a:lnTo>
                  <a:lnTo>
                    <a:pt x="984" y="1405"/>
                  </a:lnTo>
                  <a:lnTo>
                    <a:pt x="969" y="1404"/>
                  </a:lnTo>
                  <a:lnTo>
                    <a:pt x="951" y="1396"/>
                  </a:lnTo>
                  <a:lnTo>
                    <a:pt x="931" y="1380"/>
                  </a:lnTo>
                  <a:lnTo>
                    <a:pt x="908" y="1364"/>
                  </a:lnTo>
                  <a:lnTo>
                    <a:pt x="884" y="1346"/>
                  </a:lnTo>
                  <a:lnTo>
                    <a:pt x="860" y="1331"/>
                  </a:lnTo>
                  <a:lnTo>
                    <a:pt x="843" y="1317"/>
                  </a:lnTo>
                  <a:lnTo>
                    <a:pt x="831" y="1307"/>
                  </a:lnTo>
                  <a:lnTo>
                    <a:pt x="817" y="1297"/>
                  </a:lnTo>
                  <a:lnTo>
                    <a:pt x="799" y="1283"/>
                  </a:lnTo>
                  <a:lnTo>
                    <a:pt x="778" y="1268"/>
                  </a:lnTo>
                  <a:lnTo>
                    <a:pt x="754" y="1250"/>
                  </a:lnTo>
                  <a:lnTo>
                    <a:pt x="734" y="1234"/>
                  </a:lnTo>
                  <a:lnTo>
                    <a:pt x="717" y="1219"/>
                  </a:lnTo>
                  <a:lnTo>
                    <a:pt x="709" y="1207"/>
                  </a:lnTo>
                  <a:lnTo>
                    <a:pt x="705" y="1189"/>
                  </a:lnTo>
                  <a:lnTo>
                    <a:pt x="701" y="1169"/>
                  </a:lnTo>
                  <a:lnTo>
                    <a:pt x="697" y="1150"/>
                  </a:lnTo>
                  <a:lnTo>
                    <a:pt x="691" y="1134"/>
                  </a:lnTo>
                  <a:lnTo>
                    <a:pt x="683" y="1126"/>
                  </a:lnTo>
                  <a:lnTo>
                    <a:pt x="675" y="1126"/>
                  </a:lnTo>
                  <a:lnTo>
                    <a:pt x="666" y="1132"/>
                  </a:lnTo>
                  <a:lnTo>
                    <a:pt x="656" y="1140"/>
                  </a:lnTo>
                  <a:lnTo>
                    <a:pt x="644" y="1148"/>
                  </a:lnTo>
                  <a:lnTo>
                    <a:pt x="632" y="1154"/>
                  </a:lnTo>
                  <a:lnTo>
                    <a:pt x="620" y="1156"/>
                  </a:lnTo>
                  <a:lnTo>
                    <a:pt x="612" y="1152"/>
                  </a:lnTo>
                  <a:lnTo>
                    <a:pt x="606" y="1142"/>
                  </a:lnTo>
                  <a:lnTo>
                    <a:pt x="591" y="1100"/>
                  </a:lnTo>
                  <a:lnTo>
                    <a:pt x="565" y="1063"/>
                  </a:lnTo>
                  <a:lnTo>
                    <a:pt x="532" y="1026"/>
                  </a:lnTo>
                  <a:lnTo>
                    <a:pt x="510" y="1006"/>
                  </a:lnTo>
                  <a:lnTo>
                    <a:pt x="484" y="984"/>
                  </a:lnTo>
                  <a:lnTo>
                    <a:pt x="461" y="963"/>
                  </a:lnTo>
                  <a:lnTo>
                    <a:pt x="437" y="943"/>
                  </a:lnTo>
                  <a:lnTo>
                    <a:pt x="419" y="923"/>
                  </a:lnTo>
                  <a:lnTo>
                    <a:pt x="406" y="908"/>
                  </a:lnTo>
                  <a:lnTo>
                    <a:pt x="390" y="894"/>
                  </a:lnTo>
                  <a:lnTo>
                    <a:pt x="374" y="890"/>
                  </a:lnTo>
                  <a:lnTo>
                    <a:pt x="356" y="892"/>
                  </a:lnTo>
                  <a:lnTo>
                    <a:pt x="343" y="900"/>
                  </a:lnTo>
                  <a:lnTo>
                    <a:pt x="331" y="910"/>
                  </a:lnTo>
                  <a:lnTo>
                    <a:pt x="321" y="919"/>
                  </a:lnTo>
                  <a:lnTo>
                    <a:pt x="309" y="921"/>
                  </a:lnTo>
                  <a:lnTo>
                    <a:pt x="295" y="913"/>
                  </a:lnTo>
                  <a:lnTo>
                    <a:pt x="280" y="898"/>
                  </a:lnTo>
                  <a:lnTo>
                    <a:pt x="266" y="870"/>
                  </a:lnTo>
                  <a:lnTo>
                    <a:pt x="246" y="839"/>
                  </a:lnTo>
                  <a:lnTo>
                    <a:pt x="217" y="809"/>
                  </a:lnTo>
                  <a:lnTo>
                    <a:pt x="183" y="782"/>
                  </a:lnTo>
                  <a:lnTo>
                    <a:pt x="152" y="756"/>
                  </a:lnTo>
                  <a:lnTo>
                    <a:pt x="124" y="734"/>
                  </a:lnTo>
                  <a:lnTo>
                    <a:pt x="105" y="717"/>
                  </a:lnTo>
                  <a:lnTo>
                    <a:pt x="87" y="697"/>
                  </a:lnTo>
                  <a:lnTo>
                    <a:pt x="73" y="677"/>
                  </a:lnTo>
                  <a:lnTo>
                    <a:pt x="61" y="662"/>
                  </a:lnTo>
                  <a:lnTo>
                    <a:pt x="53" y="652"/>
                  </a:lnTo>
                  <a:lnTo>
                    <a:pt x="51" y="648"/>
                  </a:lnTo>
                  <a:lnTo>
                    <a:pt x="47" y="648"/>
                  </a:lnTo>
                  <a:lnTo>
                    <a:pt x="40" y="650"/>
                  </a:lnTo>
                  <a:lnTo>
                    <a:pt x="30" y="650"/>
                  </a:lnTo>
                  <a:lnTo>
                    <a:pt x="20" y="648"/>
                  </a:lnTo>
                  <a:lnTo>
                    <a:pt x="8" y="646"/>
                  </a:lnTo>
                  <a:lnTo>
                    <a:pt x="2" y="638"/>
                  </a:lnTo>
                  <a:lnTo>
                    <a:pt x="0" y="628"/>
                  </a:lnTo>
                  <a:lnTo>
                    <a:pt x="4" y="614"/>
                  </a:lnTo>
                  <a:lnTo>
                    <a:pt x="10" y="593"/>
                  </a:lnTo>
                  <a:lnTo>
                    <a:pt x="14" y="575"/>
                  </a:lnTo>
                  <a:lnTo>
                    <a:pt x="14" y="559"/>
                  </a:lnTo>
                  <a:lnTo>
                    <a:pt x="12" y="541"/>
                  </a:lnTo>
                  <a:lnTo>
                    <a:pt x="10" y="524"/>
                  </a:lnTo>
                  <a:lnTo>
                    <a:pt x="12" y="504"/>
                  </a:lnTo>
                  <a:lnTo>
                    <a:pt x="12" y="482"/>
                  </a:lnTo>
                  <a:lnTo>
                    <a:pt x="8" y="463"/>
                  </a:lnTo>
                  <a:lnTo>
                    <a:pt x="6" y="449"/>
                  </a:lnTo>
                  <a:lnTo>
                    <a:pt x="4" y="439"/>
                  </a:lnTo>
                  <a:lnTo>
                    <a:pt x="10" y="431"/>
                  </a:lnTo>
                  <a:lnTo>
                    <a:pt x="22" y="427"/>
                  </a:lnTo>
                  <a:lnTo>
                    <a:pt x="34" y="429"/>
                  </a:lnTo>
                  <a:lnTo>
                    <a:pt x="44" y="437"/>
                  </a:lnTo>
                  <a:lnTo>
                    <a:pt x="51" y="449"/>
                  </a:lnTo>
                  <a:lnTo>
                    <a:pt x="57" y="461"/>
                  </a:lnTo>
                  <a:lnTo>
                    <a:pt x="65" y="471"/>
                  </a:lnTo>
                  <a:lnTo>
                    <a:pt x="75" y="475"/>
                  </a:lnTo>
                  <a:lnTo>
                    <a:pt x="87" y="473"/>
                  </a:lnTo>
                  <a:lnTo>
                    <a:pt x="105" y="465"/>
                  </a:lnTo>
                  <a:lnTo>
                    <a:pt x="118" y="463"/>
                  </a:lnTo>
                  <a:lnTo>
                    <a:pt x="132" y="463"/>
                  </a:lnTo>
                  <a:lnTo>
                    <a:pt x="144" y="459"/>
                  </a:lnTo>
                  <a:lnTo>
                    <a:pt x="152" y="451"/>
                  </a:lnTo>
                  <a:lnTo>
                    <a:pt x="158" y="435"/>
                  </a:lnTo>
                  <a:lnTo>
                    <a:pt x="164" y="412"/>
                  </a:lnTo>
                  <a:lnTo>
                    <a:pt x="169" y="394"/>
                  </a:lnTo>
                  <a:lnTo>
                    <a:pt x="171" y="376"/>
                  </a:lnTo>
                  <a:lnTo>
                    <a:pt x="169" y="360"/>
                  </a:lnTo>
                  <a:lnTo>
                    <a:pt x="156" y="347"/>
                  </a:lnTo>
                  <a:lnTo>
                    <a:pt x="140" y="335"/>
                  </a:lnTo>
                  <a:lnTo>
                    <a:pt x="122" y="325"/>
                  </a:lnTo>
                  <a:lnTo>
                    <a:pt x="108" y="315"/>
                  </a:lnTo>
                  <a:lnTo>
                    <a:pt x="99" y="305"/>
                  </a:lnTo>
                  <a:lnTo>
                    <a:pt x="97" y="293"/>
                  </a:lnTo>
                  <a:lnTo>
                    <a:pt x="101" y="278"/>
                  </a:lnTo>
                  <a:lnTo>
                    <a:pt x="108" y="254"/>
                  </a:lnTo>
                  <a:lnTo>
                    <a:pt x="114" y="229"/>
                  </a:lnTo>
                  <a:lnTo>
                    <a:pt x="118" y="205"/>
                  </a:lnTo>
                  <a:lnTo>
                    <a:pt x="124" y="183"/>
                  </a:lnTo>
                  <a:lnTo>
                    <a:pt x="132" y="168"/>
                  </a:lnTo>
                  <a:lnTo>
                    <a:pt x="140" y="158"/>
                  </a:lnTo>
                  <a:lnTo>
                    <a:pt x="148" y="150"/>
                  </a:lnTo>
                  <a:lnTo>
                    <a:pt x="154" y="146"/>
                  </a:lnTo>
                  <a:lnTo>
                    <a:pt x="158" y="142"/>
                  </a:lnTo>
                  <a:lnTo>
                    <a:pt x="160" y="140"/>
                  </a:lnTo>
                  <a:lnTo>
                    <a:pt x="162" y="138"/>
                  </a:lnTo>
                  <a:lnTo>
                    <a:pt x="256" y="152"/>
                  </a:lnTo>
                  <a:lnTo>
                    <a:pt x="284" y="105"/>
                  </a:lnTo>
                  <a:lnTo>
                    <a:pt x="355" y="42"/>
                  </a:lnTo>
                  <a:lnTo>
                    <a:pt x="384" y="24"/>
                  </a:lnTo>
                  <a:lnTo>
                    <a:pt x="492" y="61"/>
                  </a:lnTo>
                  <a:lnTo>
                    <a:pt x="530" y="87"/>
                  </a:lnTo>
                  <a:lnTo>
                    <a:pt x="589" y="81"/>
                  </a:lnTo>
                  <a:lnTo>
                    <a:pt x="626" y="36"/>
                  </a:lnTo>
                  <a:lnTo>
                    <a:pt x="792" y="67"/>
                  </a:lnTo>
                  <a:lnTo>
                    <a:pt x="841" y="106"/>
                  </a:lnTo>
                  <a:lnTo>
                    <a:pt x="896" y="118"/>
                  </a:lnTo>
                  <a:lnTo>
                    <a:pt x="1032" y="81"/>
                  </a:lnTo>
                  <a:lnTo>
                    <a:pt x="1071" y="105"/>
                  </a:lnTo>
                  <a:lnTo>
                    <a:pt x="1179" y="34"/>
                  </a:lnTo>
                  <a:lnTo>
                    <a:pt x="1297" y="32"/>
                  </a:lnTo>
                  <a:lnTo>
                    <a:pt x="1366" y="0"/>
                  </a:lnTo>
                  <a:lnTo>
                    <a:pt x="1461" y="12"/>
                  </a:lnTo>
                  <a:lnTo>
                    <a:pt x="1575" y="87"/>
                  </a:lnTo>
                  <a:lnTo>
                    <a:pt x="1666" y="75"/>
                  </a:lnTo>
                  <a:lnTo>
                    <a:pt x="1669" y="110"/>
                  </a:lnTo>
                  <a:lnTo>
                    <a:pt x="1628" y="138"/>
                  </a:lnTo>
                  <a:lnTo>
                    <a:pt x="1667" y="158"/>
                  </a:lnTo>
                  <a:lnTo>
                    <a:pt x="1666" y="205"/>
                  </a:lnTo>
                  <a:lnTo>
                    <a:pt x="1632" y="295"/>
                  </a:lnTo>
                  <a:lnTo>
                    <a:pt x="1634" y="347"/>
                  </a:lnTo>
                  <a:lnTo>
                    <a:pt x="1589" y="349"/>
                  </a:lnTo>
                  <a:lnTo>
                    <a:pt x="1595" y="431"/>
                  </a:lnTo>
                  <a:lnTo>
                    <a:pt x="1650" y="520"/>
                  </a:lnTo>
                  <a:lnTo>
                    <a:pt x="1701" y="632"/>
                  </a:lnTo>
                  <a:lnTo>
                    <a:pt x="1774" y="628"/>
                  </a:lnTo>
                  <a:lnTo>
                    <a:pt x="1845" y="663"/>
                  </a:lnTo>
                  <a:lnTo>
                    <a:pt x="1870" y="665"/>
                  </a:lnTo>
                  <a:lnTo>
                    <a:pt x="1902" y="683"/>
                  </a:lnTo>
                  <a:lnTo>
                    <a:pt x="1978" y="730"/>
                  </a:lnTo>
                  <a:lnTo>
                    <a:pt x="2041" y="726"/>
                  </a:lnTo>
                  <a:lnTo>
                    <a:pt x="2110" y="758"/>
                  </a:lnTo>
                  <a:lnTo>
                    <a:pt x="2207" y="756"/>
                  </a:lnTo>
                  <a:lnTo>
                    <a:pt x="2321" y="799"/>
                  </a:lnTo>
                  <a:lnTo>
                    <a:pt x="2402" y="860"/>
                  </a:lnTo>
                  <a:lnTo>
                    <a:pt x="2410" y="913"/>
                  </a:lnTo>
                  <a:lnTo>
                    <a:pt x="2486" y="923"/>
                  </a:lnTo>
                  <a:lnTo>
                    <a:pt x="2557" y="939"/>
                  </a:lnTo>
                  <a:lnTo>
                    <a:pt x="2628" y="843"/>
                  </a:lnTo>
                  <a:lnTo>
                    <a:pt x="2644" y="793"/>
                  </a:lnTo>
                  <a:lnTo>
                    <a:pt x="2634" y="758"/>
                  </a:lnTo>
                  <a:lnTo>
                    <a:pt x="2681" y="764"/>
                  </a:lnTo>
                  <a:lnTo>
                    <a:pt x="2740" y="803"/>
                  </a:lnTo>
                  <a:lnTo>
                    <a:pt x="2786" y="829"/>
                  </a:lnTo>
                  <a:lnTo>
                    <a:pt x="2817" y="925"/>
                  </a:lnTo>
                  <a:lnTo>
                    <a:pt x="2880" y="992"/>
                  </a:lnTo>
                  <a:lnTo>
                    <a:pt x="2874" y="1020"/>
                  </a:lnTo>
                  <a:lnTo>
                    <a:pt x="2841" y="1033"/>
                  </a:lnTo>
                  <a:lnTo>
                    <a:pt x="2880" y="1106"/>
                  </a:lnTo>
                  <a:lnTo>
                    <a:pt x="2894" y="1240"/>
                  </a:lnTo>
                  <a:lnTo>
                    <a:pt x="2896" y="1358"/>
                  </a:lnTo>
                  <a:lnTo>
                    <a:pt x="2858" y="1378"/>
                  </a:lnTo>
                  <a:lnTo>
                    <a:pt x="2849" y="1413"/>
                  </a:lnTo>
                  <a:lnTo>
                    <a:pt x="2829" y="1472"/>
                  </a:lnTo>
                  <a:lnTo>
                    <a:pt x="2835" y="1528"/>
                  </a:lnTo>
                  <a:lnTo>
                    <a:pt x="2799" y="1541"/>
                  </a:lnTo>
                  <a:lnTo>
                    <a:pt x="2774" y="1520"/>
                  </a:lnTo>
                  <a:lnTo>
                    <a:pt x="2754" y="1539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5" name="Freeform 71"/>
            <p:cNvSpPr/>
            <p:nvPr/>
          </p:nvSpPr>
          <p:spPr bwMode="gray">
            <a:xfrm>
              <a:off x="2215" y="3052"/>
              <a:ext cx="676" cy="694"/>
            </a:xfrm>
            <a:custGeom>
              <a:gdLst>
                <a:gd fmla="*/ 297 w 1352" name="T0"/>
                <a:gd fmla="*/ 258 h 1388" name="T1"/>
                <a:gd fmla="*/ 288 w 1352" name="T2"/>
                <a:gd fmla="*/ 267 h 1388" name="T3"/>
                <a:gd fmla="*/ 280 w 1352" name="T4"/>
                <a:gd fmla="*/ 277 h 1388" name="T5"/>
                <a:gd fmla="*/ 265 w 1352" name="T6"/>
                <a:gd fmla="*/ 279 h 1388" name="T7"/>
                <a:gd fmla="*/ 258 w 1352" name="T8"/>
                <a:gd fmla="*/ 281 h 1388" name="T9"/>
                <a:gd fmla="*/ 248 w 1352" name="T10"/>
                <a:gd fmla="*/ 285 h 1388" name="T11"/>
                <a:gd fmla="*/ 240 w 1352" name="T12"/>
                <a:gd fmla="*/ 279 h 1388" name="T13"/>
                <a:gd fmla="*/ 237 w 1352" name="T14"/>
                <a:gd fmla="*/ 285 h 1388" name="T15"/>
                <a:gd fmla="*/ 231 w 1352" name="T16"/>
                <a:gd fmla="*/ 284 h 1388" name="T17"/>
                <a:gd fmla="*/ 228 w 1352" name="T18"/>
                <a:gd fmla="*/ 281 h 1388" name="T19"/>
                <a:gd fmla="*/ 218 w 1352" name="T20"/>
                <a:gd fmla="*/ 290 h 1388" name="T21"/>
                <a:gd fmla="*/ 202 w 1352" name="T22"/>
                <a:gd fmla="*/ 282 h 1388" name="T23"/>
                <a:gd fmla="*/ 188 w 1352" name="T24"/>
                <a:gd fmla="*/ 290 h 1388" name="T25"/>
                <a:gd fmla="*/ 174 w 1352" name="T26"/>
                <a:gd fmla="*/ 293 h 1388" name="T27"/>
                <a:gd fmla="*/ 162 w 1352" name="T28"/>
                <a:gd fmla="*/ 303 h 1388" name="T29"/>
                <a:gd fmla="*/ 169 w 1352" name="T30"/>
                <a:gd fmla="*/ 330 h 1388" name="T31"/>
                <a:gd fmla="*/ 165 w 1352" name="T32"/>
                <a:gd fmla="*/ 346 h 1388" name="T33"/>
                <a:gd fmla="*/ 146 w 1352" name="T34"/>
                <a:gd fmla="*/ 341 h 1388" name="T35"/>
                <a:gd fmla="*/ 142 w 1352" name="T36"/>
                <a:gd fmla="*/ 322 h 1388" name="T37"/>
                <a:gd fmla="*/ 130 w 1352" name="T38"/>
                <a:gd fmla="*/ 330 h 1388" name="T39"/>
                <a:gd fmla="*/ 113 w 1352" name="T40"/>
                <a:gd fmla="*/ 336 h 1388" name="T41"/>
                <a:gd fmla="*/ 98 w 1352" name="T42"/>
                <a:gd fmla="*/ 327 h 1388" name="T43"/>
                <a:gd fmla="*/ 94 w 1352" name="T44"/>
                <a:gd fmla="*/ 310 h 1388" name="T45"/>
                <a:gd fmla="*/ 76 w 1352" name="T46"/>
                <a:gd fmla="*/ 308 h 1388" name="T47"/>
                <a:gd fmla="*/ 67 w 1352" name="T48"/>
                <a:gd fmla="*/ 301 h 1388" name="T49"/>
                <a:gd fmla="*/ 72 w 1352" name="T50"/>
                <a:gd fmla="*/ 280 h 1388" name="T51"/>
                <a:gd fmla="*/ 79 w 1352" name="T52"/>
                <a:gd fmla="*/ 267 h 1388" name="T53"/>
                <a:gd fmla="*/ 63 w 1352" name="T54"/>
                <a:gd fmla="*/ 263 h 1388" name="T55"/>
                <a:gd fmla="*/ 53 w 1352" name="T56"/>
                <a:gd fmla="*/ 245 h 1388" name="T57"/>
                <a:gd fmla="*/ 47 w 1352" name="T58"/>
                <a:gd fmla="*/ 227 h 1388" name="T59"/>
                <a:gd fmla="*/ 51 w 1352" name="T60"/>
                <a:gd fmla="*/ 218 h 1388" name="T61"/>
                <a:gd fmla="*/ 48 w 1352" name="T62"/>
                <a:gd fmla="*/ 217 h 1388" name="T63"/>
                <a:gd fmla="*/ 24 w 1352" name="T64"/>
                <a:gd fmla="*/ 220 h 1388" name="T65"/>
                <a:gd fmla="*/ 9 w 1352" name="T66"/>
                <a:gd fmla="*/ 229 h 1388" name="T67"/>
                <a:gd fmla="*/ 3 w 1352" name="T68"/>
                <a:gd fmla="*/ 224 h 1388" name="T69"/>
                <a:gd fmla="*/ 8 w 1352" name="T70"/>
                <a:gd fmla="*/ 215 h 1388" name="T71"/>
                <a:gd fmla="*/ 3 w 1352" name="T72"/>
                <a:gd fmla="*/ 206 h 1388" name="T73"/>
                <a:gd fmla="*/ 5 w 1352" name="T74"/>
                <a:gd fmla="*/ 189 h 1388" name="T75"/>
                <a:gd fmla="*/ 15 w 1352" name="T76"/>
                <a:gd fmla="*/ 172 h 1388" name="T77"/>
                <a:gd fmla="*/ 28 w 1352" name="T78"/>
                <a:gd fmla="*/ 162 h 1388" name="T79"/>
                <a:gd fmla="*/ 38 w 1352" name="T80"/>
                <a:gd fmla="*/ 150 h 1388" name="T81"/>
                <a:gd fmla="*/ 49 w 1352" name="T82"/>
                <a:gd fmla="*/ 131 h 1388" name="T83"/>
                <a:gd fmla="*/ 53 w 1352" name="T84"/>
                <a:gd fmla="*/ 89 h 1388" name="T85"/>
                <a:gd fmla="*/ 47 w 1352" name="T86"/>
                <a:gd fmla="*/ 72 h 1388" name="T87"/>
                <a:gd fmla="*/ 31 w 1352" name="T88"/>
                <a:gd fmla="*/ 60 h 1388" name="T89"/>
                <a:gd fmla="*/ 51 w 1352" name="T90"/>
                <a:gd fmla="*/ 42 h 1388" name="T91"/>
                <a:gd fmla="*/ 78 w 1352" name="T92"/>
                <a:gd fmla="*/ 44 h 1388" name="T93"/>
                <a:gd fmla="*/ 112 w 1352" name="T94"/>
                <a:gd fmla="*/ 60 h 1388" name="T95"/>
                <a:gd fmla="*/ 170 w 1352" name="T96"/>
                <a:gd fmla="*/ 138 h 1388" name="T97"/>
                <a:gd fmla="*/ 214 w 1352" name="T98"/>
                <a:gd fmla="*/ 109 h 1388" name="T99"/>
                <a:gd fmla="*/ 229 w 1352" name="T100"/>
                <a:gd fmla="*/ 50 h 1388" name="T101"/>
                <a:gd fmla="*/ 248 w 1352" name="T102"/>
                <a:gd fmla="*/ 26 h 1388" name="T103"/>
                <a:gd fmla="*/ 289 w 1352" name="T104"/>
                <a:gd fmla="*/ 47 h 1388" name="T105"/>
                <a:gd fmla="*/ 266 w 1352" name="T106"/>
                <a:gd fmla="*/ 82 h 1388" name="T107"/>
                <a:gd fmla="*/ 240 w 1352" name="T108"/>
                <a:gd fmla="*/ 101 h 1388" name="T109"/>
                <a:gd fmla="*/ 276 w 1352" name="T110"/>
                <a:gd fmla="*/ 122 h 1388" name="T111"/>
                <a:gd fmla="*/ 280 w 1352" name="T112"/>
                <a:gd fmla="*/ 183 h 1388" name="T113"/>
                <a:gd fmla="*/ 300 w 1352" name="T114"/>
                <a:gd fmla="*/ 216 h 1388" name="T115"/>
                <a:gd fmla="*/ 338 w 1352" name="T116"/>
                <a:gd fmla="*/ 225 h 138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352" name="T177"/>
                <a:gd fmla="*/ 0 h 1388" name="T178"/>
                <a:gd fmla="*/ 1352 w 1352" name="T179"/>
                <a:gd fmla="*/ 1388 h 138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388" w="1352">
                  <a:moveTo>
                    <a:pt x="1262" y="1026"/>
                  </a:moveTo>
                  <a:lnTo>
                    <a:pt x="1230" y="998"/>
                  </a:lnTo>
                  <a:lnTo>
                    <a:pt x="1203" y="1026"/>
                  </a:lnTo>
                  <a:lnTo>
                    <a:pt x="1197" y="1028"/>
                  </a:lnTo>
                  <a:lnTo>
                    <a:pt x="1185" y="1032"/>
                  </a:lnTo>
                  <a:lnTo>
                    <a:pt x="1171" y="1039"/>
                  </a:lnTo>
                  <a:lnTo>
                    <a:pt x="1159" y="1045"/>
                  </a:lnTo>
                  <a:lnTo>
                    <a:pt x="1154" y="1049"/>
                  </a:lnTo>
                  <a:lnTo>
                    <a:pt x="1152" y="1055"/>
                  </a:lnTo>
                  <a:lnTo>
                    <a:pt x="1150" y="1067"/>
                  </a:lnTo>
                  <a:lnTo>
                    <a:pt x="1148" y="1081"/>
                  </a:lnTo>
                  <a:lnTo>
                    <a:pt x="1144" y="1093"/>
                  </a:lnTo>
                  <a:lnTo>
                    <a:pt x="1138" y="1098"/>
                  </a:lnTo>
                  <a:lnTo>
                    <a:pt x="1130" y="1102"/>
                  </a:lnTo>
                  <a:lnTo>
                    <a:pt x="1118" y="1106"/>
                  </a:lnTo>
                  <a:lnTo>
                    <a:pt x="1104" y="1114"/>
                  </a:lnTo>
                  <a:lnTo>
                    <a:pt x="1091" y="1118"/>
                  </a:lnTo>
                  <a:lnTo>
                    <a:pt x="1079" y="1122"/>
                  </a:lnTo>
                  <a:lnTo>
                    <a:pt x="1069" y="1120"/>
                  </a:lnTo>
                  <a:lnTo>
                    <a:pt x="1059" y="1114"/>
                  </a:lnTo>
                  <a:lnTo>
                    <a:pt x="1047" y="1112"/>
                  </a:lnTo>
                  <a:lnTo>
                    <a:pt x="1035" y="1112"/>
                  </a:lnTo>
                  <a:lnTo>
                    <a:pt x="1032" y="1112"/>
                  </a:lnTo>
                  <a:lnTo>
                    <a:pt x="1032" y="1116"/>
                  </a:lnTo>
                  <a:lnTo>
                    <a:pt x="1030" y="1124"/>
                  </a:lnTo>
                  <a:lnTo>
                    <a:pt x="1026" y="1136"/>
                  </a:lnTo>
                  <a:lnTo>
                    <a:pt x="1020" y="1144"/>
                  </a:lnTo>
                  <a:lnTo>
                    <a:pt x="1012" y="1148"/>
                  </a:lnTo>
                  <a:lnTo>
                    <a:pt x="1004" y="1146"/>
                  </a:lnTo>
                  <a:lnTo>
                    <a:pt x="992" y="1140"/>
                  </a:lnTo>
                  <a:lnTo>
                    <a:pt x="980" y="1130"/>
                  </a:lnTo>
                  <a:lnTo>
                    <a:pt x="969" y="1122"/>
                  </a:lnTo>
                  <a:lnTo>
                    <a:pt x="963" y="1116"/>
                  </a:lnTo>
                  <a:lnTo>
                    <a:pt x="959" y="1114"/>
                  </a:lnTo>
                  <a:lnTo>
                    <a:pt x="959" y="1116"/>
                  </a:lnTo>
                  <a:lnTo>
                    <a:pt x="959" y="1118"/>
                  </a:lnTo>
                  <a:lnTo>
                    <a:pt x="957" y="1124"/>
                  </a:lnTo>
                  <a:lnTo>
                    <a:pt x="955" y="1130"/>
                  </a:lnTo>
                  <a:lnTo>
                    <a:pt x="951" y="1134"/>
                  </a:lnTo>
                  <a:lnTo>
                    <a:pt x="949" y="1140"/>
                  </a:lnTo>
                  <a:lnTo>
                    <a:pt x="945" y="1142"/>
                  </a:lnTo>
                  <a:lnTo>
                    <a:pt x="939" y="1144"/>
                  </a:lnTo>
                  <a:lnTo>
                    <a:pt x="935" y="1142"/>
                  </a:lnTo>
                  <a:lnTo>
                    <a:pt x="931" y="1140"/>
                  </a:lnTo>
                  <a:lnTo>
                    <a:pt x="925" y="1136"/>
                  </a:lnTo>
                  <a:lnTo>
                    <a:pt x="921" y="1132"/>
                  </a:lnTo>
                  <a:lnTo>
                    <a:pt x="919" y="1128"/>
                  </a:lnTo>
                  <a:lnTo>
                    <a:pt x="917" y="1126"/>
                  </a:lnTo>
                  <a:lnTo>
                    <a:pt x="915" y="1122"/>
                  </a:lnTo>
                  <a:lnTo>
                    <a:pt x="913" y="1122"/>
                  </a:lnTo>
                  <a:lnTo>
                    <a:pt x="911" y="1126"/>
                  </a:lnTo>
                  <a:lnTo>
                    <a:pt x="906" y="1132"/>
                  </a:lnTo>
                  <a:lnTo>
                    <a:pt x="896" y="1144"/>
                  </a:lnTo>
                  <a:lnTo>
                    <a:pt x="886" y="1154"/>
                  </a:lnTo>
                  <a:lnTo>
                    <a:pt x="874" y="1159"/>
                  </a:lnTo>
                  <a:lnTo>
                    <a:pt x="864" y="1163"/>
                  </a:lnTo>
                  <a:lnTo>
                    <a:pt x="852" y="1159"/>
                  </a:lnTo>
                  <a:lnTo>
                    <a:pt x="839" y="1150"/>
                  </a:lnTo>
                  <a:lnTo>
                    <a:pt x="825" y="1138"/>
                  </a:lnTo>
                  <a:lnTo>
                    <a:pt x="809" y="1128"/>
                  </a:lnTo>
                  <a:lnTo>
                    <a:pt x="797" y="1122"/>
                  </a:lnTo>
                  <a:lnTo>
                    <a:pt x="787" y="1120"/>
                  </a:lnTo>
                  <a:lnTo>
                    <a:pt x="778" y="1130"/>
                  </a:lnTo>
                  <a:lnTo>
                    <a:pt x="766" y="1144"/>
                  </a:lnTo>
                  <a:lnTo>
                    <a:pt x="754" y="1159"/>
                  </a:lnTo>
                  <a:lnTo>
                    <a:pt x="742" y="1171"/>
                  </a:lnTo>
                  <a:lnTo>
                    <a:pt x="734" y="1179"/>
                  </a:lnTo>
                  <a:lnTo>
                    <a:pt x="724" y="1177"/>
                  </a:lnTo>
                  <a:lnTo>
                    <a:pt x="711" y="1175"/>
                  </a:lnTo>
                  <a:lnTo>
                    <a:pt x="695" y="1169"/>
                  </a:lnTo>
                  <a:lnTo>
                    <a:pt x="679" y="1165"/>
                  </a:lnTo>
                  <a:lnTo>
                    <a:pt x="667" y="1165"/>
                  </a:lnTo>
                  <a:lnTo>
                    <a:pt x="659" y="1167"/>
                  </a:lnTo>
                  <a:lnTo>
                    <a:pt x="650" y="1183"/>
                  </a:lnTo>
                  <a:lnTo>
                    <a:pt x="646" y="1209"/>
                  </a:lnTo>
                  <a:lnTo>
                    <a:pt x="648" y="1234"/>
                  </a:lnTo>
                  <a:lnTo>
                    <a:pt x="656" y="1254"/>
                  </a:lnTo>
                  <a:lnTo>
                    <a:pt x="665" y="1278"/>
                  </a:lnTo>
                  <a:lnTo>
                    <a:pt x="673" y="1299"/>
                  </a:lnTo>
                  <a:lnTo>
                    <a:pt x="675" y="1317"/>
                  </a:lnTo>
                  <a:lnTo>
                    <a:pt x="673" y="1331"/>
                  </a:lnTo>
                  <a:lnTo>
                    <a:pt x="673" y="1346"/>
                  </a:lnTo>
                  <a:lnTo>
                    <a:pt x="673" y="1362"/>
                  </a:lnTo>
                  <a:lnTo>
                    <a:pt x="667" y="1374"/>
                  </a:lnTo>
                  <a:lnTo>
                    <a:pt x="658" y="1382"/>
                  </a:lnTo>
                  <a:lnTo>
                    <a:pt x="638" y="1386"/>
                  </a:lnTo>
                  <a:lnTo>
                    <a:pt x="620" y="1388"/>
                  </a:lnTo>
                  <a:lnTo>
                    <a:pt x="604" y="1386"/>
                  </a:lnTo>
                  <a:lnTo>
                    <a:pt x="591" y="1380"/>
                  </a:lnTo>
                  <a:lnTo>
                    <a:pt x="581" y="1362"/>
                  </a:lnTo>
                  <a:lnTo>
                    <a:pt x="573" y="1343"/>
                  </a:lnTo>
                  <a:lnTo>
                    <a:pt x="571" y="1321"/>
                  </a:lnTo>
                  <a:lnTo>
                    <a:pt x="569" y="1309"/>
                  </a:lnTo>
                  <a:lnTo>
                    <a:pt x="567" y="1297"/>
                  </a:lnTo>
                  <a:lnTo>
                    <a:pt x="565" y="1287"/>
                  </a:lnTo>
                  <a:lnTo>
                    <a:pt x="559" y="1282"/>
                  </a:lnTo>
                  <a:lnTo>
                    <a:pt x="553" y="1283"/>
                  </a:lnTo>
                  <a:lnTo>
                    <a:pt x="545" y="1291"/>
                  </a:lnTo>
                  <a:lnTo>
                    <a:pt x="534" y="1303"/>
                  </a:lnTo>
                  <a:lnTo>
                    <a:pt x="518" y="1317"/>
                  </a:lnTo>
                  <a:lnTo>
                    <a:pt x="504" y="1331"/>
                  </a:lnTo>
                  <a:lnTo>
                    <a:pt x="488" y="1341"/>
                  </a:lnTo>
                  <a:lnTo>
                    <a:pt x="476" y="1343"/>
                  </a:lnTo>
                  <a:lnTo>
                    <a:pt x="465" y="1343"/>
                  </a:lnTo>
                  <a:lnTo>
                    <a:pt x="451" y="1343"/>
                  </a:lnTo>
                  <a:lnTo>
                    <a:pt x="437" y="1345"/>
                  </a:lnTo>
                  <a:lnTo>
                    <a:pt x="425" y="1343"/>
                  </a:lnTo>
                  <a:lnTo>
                    <a:pt x="415" y="1337"/>
                  </a:lnTo>
                  <a:lnTo>
                    <a:pt x="404" y="1323"/>
                  </a:lnTo>
                  <a:lnTo>
                    <a:pt x="394" y="1307"/>
                  </a:lnTo>
                  <a:lnTo>
                    <a:pt x="388" y="1287"/>
                  </a:lnTo>
                  <a:lnTo>
                    <a:pt x="386" y="1272"/>
                  </a:lnTo>
                  <a:lnTo>
                    <a:pt x="382" y="1256"/>
                  </a:lnTo>
                  <a:lnTo>
                    <a:pt x="378" y="1244"/>
                  </a:lnTo>
                  <a:lnTo>
                    <a:pt x="378" y="1240"/>
                  </a:lnTo>
                  <a:lnTo>
                    <a:pt x="372" y="1240"/>
                  </a:lnTo>
                  <a:lnTo>
                    <a:pt x="358" y="1240"/>
                  </a:lnTo>
                  <a:lnTo>
                    <a:pt x="341" y="1238"/>
                  </a:lnTo>
                  <a:lnTo>
                    <a:pt x="321" y="1236"/>
                  </a:lnTo>
                  <a:lnTo>
                    <a:pt x="303" y="1232"/>
                  </a:lnTo>
                  <a:lnTo>
                    <a:pt x="291" y="1224"/>
                  </a:lnTo>
                  <a:lnTo>
                    <a:pt x="282" y="1219"/>
                  </a:lnTo>
                  <a:lnTo>
                    <a:pt x="276" y="1213"/>
                  </a:lnTo>
                  <a:lnTo>
                    <a:pt x="270" y="1209"/>
                  </a:lnTo>
                  <a:lnTo>
                    <a:pt x="268" y="1201"/>
                  </a:lnTo>
                  <a:lnTo>
                    <a:pt x="268" y="1189"/>
                  </a:lnTo>
                  <a:lnTo>
                    <a:pt x="274" y="1171"/>
                  </a:lnTo>
                  <a:lnTo>
                    <a:pt x="280" y="1150"/>
                  </a:lnTo>
                  <a:lnTo>
                    <a:pt x="284" y="1134"/>
                  </a:lnTo>
                  <a:lnTo>
                    <a:pt x="285" y="1120"/>
                  </a:lnTo>
                  <a:lnTo>
                    <a:pt x="287" y="1110"/>
                  </a:lnTo>
                  <a:lnTo>
                    <a:pt x="291" y="1100"/>
                  </a:lnTo>
                  <a:lnTo>
                    <a:pt x="299" y="1087"/>
                  </a:lnTo>
                  <a:lnTo>
                    <a:pt x="309" y="1075"/>
                  </a:lnTo>
                  <a:lnTo>
                    <a:pt x="315" y="1065"/>
                  </a:lnTo>
                  <a:lnTo>
                    <a:pt x="311" y="1057"/>
                  </a:lnTo>
                  <a:lnTo>
                    <a:pt x="303" y="1053"/>
                  </a:lnTo>
                  <a:lnTo>
                    <a:pt x="289" y="1053"/>
                  </a:lnTo>
                  <a:lnTo>
                    <a:pt x="272" y="1053"/>
                  </a:lnTo>
                  <a:lnTo>
                    <a:pt x="254" y="1051"/>
                  </a:lnTo>
                  <a:lnTo>
                    <a:pt x="240" y="1047"/>
                  </a:lnTo>
                  <a:lnTo>
                    <a:pt x="230" y="1039"/>
                  </a:lnTo>
                  <a:lnTo>
                    <a:pt x="221" y="1020"/>
                  </a:lnTo>
                  <a:lnTo>
                    <a:pt x="217" y="1000"/>
                  </a:lnTo>
                  <a:lnTo>
                    <a:pt x="211" y="980"/>
                  </a:lnTo>
                  <a:lnTo>
                    <a:pt x="207" y="959"/>
                  </a:lnTo>
                  <a:lnTo>
                    <a:pt x="205" y="943"/>
                  </a:lnTo>
                  <a:lnTo>
                    <a:pt x="199" y="931"/>
                  </a:lnTo>
                  <a:lnTo>
                    <a:pt x="191" y="919"/>
                  </a:lnTo>
                  <a:lnTo>
                    <a:pt x="187" y="908"/>
                  </a:lnTo>
                  <a:lnTo>
                    <a:pt x="189" y="894"/>
                  </a:lnTo>
                  <a:lnTo>
                    <a:pt x="191" y="888"/>
                  </a:lnTo>
                  <a:lnTo>
                    <a:pt x="197" y="884"/>
                  </a:lnTo>
                  <a:lnTo>
                    <a:pt x="201" y="878"/>
                  </a:lnTo>
                  <a:lnTo>
                    <a:pt x="205" y="874"/>
                  </a:lnTo>
                  <a:lnTo>
                    <a:pt x="209" y="870"/>
                  </a:lnTo>
                  <a:lnTo>
                    <a:pt x="211" y="868"/>
                  </a:lnTo>
                  <a:lnTo>
                    <a:pt x="213" y="868"/>
                  </a:lnTo>
                  <a:lnTo>
                    <a:pt x="207" y="868"/>
                  </a:lnTo>
                  <a:lnTo>
                    <a:pt x="193" y="868"/>
                  </a:lnTo>
                  <a:lnTo>
                    <a:pt x="173" y="870"/>
                  </a:lnTo>
                  <a:lnTo>
                    <a:pt x="152" y="870"/>
                  </a:lnTo>
                  <a:lnTo>
                    <a:pt x="130" y="872"/>
                  </a:lnTo>
                  <a:lnTo>
                    <a:pt x="112" y="876"/>
                  </a:lnTo>
                  <a:lnTo>
                    <a:pt x="97" y="882"/>
                  </a:lnTo>
                  <a:lnTo>
                    <a:pt x="81" y="892"/>
                  </a:lnTo>
                  <a:lnTo>
                    <a:pt x="67" y="902"/>
                  </a:lnTo>
                  <a:lnTo>
                    <a:pt x="53" y="912"/>
                  </a:lnTo>
                  <a:lnTo>
                    <a:pt x="43" y="915"/>
                  </a:lnTo>
                  <a:lnTo>
                    <a:pt x="34" y="915"/>
                  </a:lnTo>
                  <a:lnTo>
                    <a:pt x="28" y="912"/>
                  </a:lnTo>
                  <a:lnTo>
                    <a:pt x="22" y="908"/>
                  </a:lnTo>
                  <a:lnTo>
                    <a:pt x="18" y="906"/>
                  </a:lnTo>
                  <a:lnTo>
                    <a:pt x="14" y="902"/>
                  </a:lnTo>
                  <a:lnTo>
                    <a:pt x="10" y="896"/>
                  </a:lnTo>
                  <a:lnTo>
                    <a:pt x="10" y="892"/>
                  </a:lnTo>
                  <a:lnTo>
                    <a:pt x="10" y="884"/>
                  </a:lnTo>
                  <a:lnTo>
                    <a:pt x="16" y="876"/>
                  </a:lnTo>
                  <a:lnTo>
                    <a:pt x="24" y="868"/>
                  </a:lnTo>
                  <a:lnTo>
                    <a:pt x="32" y="862"/>
                  </a:lnTo>
                  <a:lnTo>
                    <a:pt x="37" y="854"/>
                  </a:lnTo>
                  <a:lnTo>
                    <a:pt x="37" y="843"/>
                  </a:lnTo>
                  <a:lnTo>
                    <a:pt x="34" y="835"/>
                  </a:lnTo>
                  <a:lnTo>
                    <a:pt x="24" y="829"/>
                  </a:lnTo>
                  <a:lnTo>
                    <a:pt x="14" y="823"/>
                  </a:lnTo>
                  <a:lnTo>
                    <a:pt x="6" y="817"/>
                  </a:lnTo>
                  <a:lnTo>
                    <a:pt x="0" y="811"/>
                  </a:lnTo>
                  <a:lnTo>
                    <a:pt x="2" y="799"/>
                  </a:lnTo>
                  <a:lnTo>
                    <a:pt x="12" y="776"/>
                  </a:lnTo>
                  <a:lnTo>
                    <a:pt x="22" y="758"/>
                  </a:lnTo>
                  <a:lnTo>
                    <a:pt x="34" y="744"/>
                  </a:lnTo>
                  <a:lnTo>
                    <a:pt x="41" y="734"/>
                  </a:lnTo>
                  <a:lnTo>
                    <a:pt x="47" y="719"/>
                  </a:lnTo>
                  <a:lnTo>
                    <a:pt x="55" y="701"/>
                  </a:lnTo>
                  <a:lnTo>
                    <a:pt x="61" y="685"/>
                  </a:lnTo>
                  <a:lnTo>
                    <a:pt x="67" y="675"/>
                  </a:lnTo>
                  <a:lnTo>
                    <a:pt x="75" y="669"/>
                  </a:lnTo>
                  <a:lnTo>
                    <a:pt x="89" y="665"/>
                  </a:lnTo>
                  <a:lnTo>
                    <a:pt x="102" y="660"/>
                  </a:lnTo>
                  <a:lnTo>
                    <a:pt x="114" y="646"/>
                  </a:lnTo>
                  <a:lnTo>
                    <a:pt x="122" y="632"/>
                  </a:lnTo>
                  <a:lnTo>
                    <a:pt x="126" y="620"/>
                  </a:lnTo>
                  <a:lnTo>
                    <a:pt x="130" y="614"/>
                  </a:lnTo>
                  <a:lnTo>
                    <a:pt x="142" y="604"/>
                  </a:lnTo>
                  <a:lnTo>
                    <a:pt x="152" y="599"/>
                  </a:lnTo>
                  <a:lnTo>
                    <a:pt x="161" y="595"/>
                  </a:lnTo>
                  <a:lnTo>
                    <a:pt x="167" y="591"/>
                  </a:lnTo>
                  <a:lnTo>
                    <a:pt x="175" y="581"/>
                  </a:lnTo>
                  <a:lnTo>
                    <a:pt x="187" y="553"/>
                  </a:lnTo>
                  <a:lnTo>
                    <a:pt x="197" y="522"/>
                  </a:lnTo>
                  <a:lnTo>
                    <a:pt x="205" y="488"/>
                  </a:lnTo>
                  <a:lnTo>
                    <a:pt x="213" y="445"/>
                  </a:lnTo>
                  <a:lnTo>
                    <a:pt x="215" y="404"/>
                  </a:lnTo>
                  <a:lnTo>
                    <a:pt x="213" y="384"/>
                  </a:lnTo>
                  <a:lnTo>
                    <a:pt x="213" y="358"/>
                  </a:lnTo>
                  <a:lnTo>
                    <a:pt x="213" y="333"/>
                  </a:lnTo>
                  <a:lnTo>
                    <a:pt x="211" y="309"/>
                  </a:lnTo>
                  <a:lnTo>
                    <a:pt x="209" y="295"/>
                  </a:lnTo>
                  <a:lnTo>
                    <a:pt x="201" y="288"/>
                  </a:lnTo>
                  <a:lnTo>
                    <a:pt x="189" y="286"/>
                  </a:lnTo>
                  <a:lnTo>
                    <a:pt x="173" y="284"/>
                  </a:lnTo>
                  <a:lnTo>
                    <a:pt x="159" y="280"/>
                  </a:lnTo>
                  <a:lnTo>
                    <a:pt x="146" y="274"/>
                  </a:lnTo>
                  <a:lnTo>
                    <a:pt x="134" y="260"/>
                  </a:lnTo>
                  <a:lnTo>
                    <a:pt x="126" y="242"/>
                  </a:lnTo>
                  <a:lnTo>
                    <a:pt x="122" y="225"/>
                  </a:lnTo>
                  <a:lnTo>
                    <a:pt x="124" y="181"/>
                  </a:lnTo>
                  <a:lnTo>
                    <a:pt x="144" y="162"/>
                  </a:lnTo>
                  <a:lnTo>
                    <a:pt x="169" y="183"/>
                  </a:lnTo>
                  <a:lnTo>
                    <a:pt x="203" y="168"/>
                  </a:lnTo>
                  <a:lnTo>
                    <a:pt x="199" y="114"/>
                  </a:lnTo>
                  <a:lnTo>
                    <a:pt x="228" y="20"/>
                  </a:lnTo>
                  <a:lnTo>
                    <a:pt x="266" y="0"/>
                  </a:lnTo>
                  <a:lnTo>
                    <a:pt x="278" y="116"/>
                  </a:lnTo>
                  <a:lnTo>
                    <a:pt x="311" y="177"/>
                  </a:lnTo>
                  <a:lnTo>
                    <a:pt x="354" y="170"/>
                  </a:lnTo>
                  <a:lnTo>
                    <a:pt x="400" y="118"/>
                  </a:lnTo>
                  <a:lnTo>
                    <a:pt x="429" y="156"/>
                  </a:lnTo>
                  <a:lnTo>
                    <a:pt x="411" y="191"/>
                  </a:lnTo>
                  <a:lnTo>
                    <a:pt x="447" y="242"/>
                  </a:lnTo>
                  <a:lnTo>
                    <a:pt x="496" y="244"/>
                  </a:lnTo>
                  <a:lnTo>
                    <a:pt x="551" y="329"/>
                  </a:lnTo>
                  <a:lnTo>
                    <a:pt x="614" y="439"/>
                  </a:lnTo>
                  <a:lnTo>
                    <a:pt x="646" y="516"/>
                  </a:lnTo>
                  <a:lnTo>
                    <a:pt x="681" y="551"/>
                  </a:lnTo>
                  <a:lnTo>
                    <a:pt x="721" y="543"/>
                  </a:lnTo>
                  <a:lnTo>
                    <a:pt x="793" y="494"/>
                  </a:lnTo>
                  <a:lnTo>
                    <a:pt x="803" y="518"/>
                  </a:lnTo>
                  <a:lnTo>
                    <a:pt x="852" y="492"/>
                  </a:lnTo>
                  <a:lnTo>
                    <a:pt x="856" y="435"/>
                  </a:lnTo>
                  <a:lnTo>
                    <a:pt x="831" y="402"/>
                  </a:lnTo>
                  <a:lnTo>
                    <a:pt x="831" y="335"/>
                  </a:lnTo>
                  <a:lnTo>
                    <a:pt x="868" y="315"/>
                  </a:lnTo>
                  <a:lnTo>
                    <a:pt x="925" y="244"/>
                  </a:lnTo>
                  <a:lnTo>
                    <a:pt x="917" y="199"/>
                  </a:lnTo>
                  <a:lnTo>
                    <a:pt x="941" y="171"/>
                  </a:lnTo>
                  <a:lnTo>
                    <a:pt x="976" y="171"/>
                  </a:lnTo>
                  <a:lnTo>
                    <a:pt x="980" y="148"/>
                  </a:lnTo>
                  <a:lnTo>
                    <a:pt x="967" y="120"/>
                  </a:lnTo>
                  <a:lnTo>
                    <a:pt x="994" y="103"/>
                  </a:lnTo>
                  <a:lnTo>
                    <a:pt x="1043" y="108"/>
                  </a:lnTo>
                  <a:lnTo>
                    <a:pt x="1043" y="162"/>
                  </a:lnTo>
                  <a:lnTo>
                    <a:pt x="1065" y="232"/>
                  </a:lnTo>
                  <a:lnTo>
                    <a:pt x="1128" y="227"/>
                  </a:lnTo>
                  <a:lnTo>
                    <a:pt x="1154" y="189"/>
                  </a:lnTo>
                  <a:lnTo>
                    <a:pt x="1187" y="211"/>
                  </a:lnTo>
                  <a:lnTo>
                    <a:pt x="1193" y="252"/>
                  </a:lnTo>
                  <a:lnTo>
                    <a:pt x="1177" y="315"/>
                  </a:lnTo>
                  <a:lnTo>
                    <a:pt x="1126" y="329"/>
                  </a:lnTo>
                  <a:lnTo>
                    <a:pt x="1061" y="327"/>
                  </a:lnTo>
                  <a:lnTo>
                    <a:pt x="1047" y="311"/>
                  </a:lnTo>
                  <a:lnTo>
                    <a:pt x="1024" y="337"/>
                  </a:lnTo>
                  <a:lnTo>
                    <a:pt x="994" y="315"/>
                  </a:lnTo>
                  <a:lnTo>
                    <a:pt x="939" y="376"/>
                  </a:lnTo>
                  <a:lnTo>
                    <a:pt x="961" y="404"/>
                  </a:lnTo>
                  <a:lnTo>
                    <a:pt x="965" y="459"/>
                  </a:lnTo>
                  <a:lnTo>
                    <a:pt x="1006" y="471"/>
                  </a:lnTo>
                  <a:lnTo>
                    <a:pt x="1051" y="449"/>
                  </a:lnTo>
                  <a:lnTo>
                    <a:pt x="1069" y="445"/>
                  </a:lnTo>
                  <a:lnTo>
                    <a:pt x="1104" y="490"/>
                  </a:lnTo>
                  <a:lnTo>
                    <a:pt x="1075" y="561"/>
                  </a:lnTo>
                  <a:lnTo>
                    <a:pt x="1053" y="614"/>
                  </a:lnTo>
                  <a:lnTo>
                    <a:pt x="1075" y="658"/>
                  </a:lnTo>
                  <a:lnTo>
                    <a:pt x="1116" y="677"/>
                  </a:lnTo>
                  <a:lnTo>
                    <a:pt x="1118" y="732"/>
                  </a:lnTo>
                  <a:lnTo>
                    <a:pt x="1081" y="782"/>
                  </a:lnTo>
                  <a:lnTo>
                    <a:pt x="1112" y="837"/>
                  </a:lnTo>
                  <a:lnTo>
                    <a:pt x="1138" y="819"/>
                  </a:lnTo>
                  <a:lnTo>
                    <a:pt x="1187" y="823"/>
                  </a:lnTo>
                  <a:lnTo>
                    <a:pt x="1197" y="864"/>
                  </a:lnTo>
                  <a:lnTo>
                    <a:pt x="1228" y="884"/>
                  </a:lnTo>
                  <a:lnTo>
                    <a:pt x="1262" y="864"/>
                  </a:lnTo>
                  <a:lnTo>
                    <a:pt x="1293" y="888"/>
                  </a:lnTo>
                  <a:lnTo>
                    <a:pt x="1329" y="872"/>
                  </a:lnTo>
                  <a:lnTo>
                    <a:pt x="1352" y="900"/>
                  </a:lnTo>
                  <a:lnTo>
                    <a:pt x="1343" y="973"/>
                  </a:lnTo>
                  <a:lnTo>
                    <a:pt x="1291" y="986"/>
                  </a:lnTo>
                  <a:lnTo>
                    <a:pt x="1262" y="1026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6" name="Freeform 72"/>
            <p:cNvSpPr/>
            <p:nvPr/>
          </p:nvSpPr>
          <p:spPr bwMode="gray">
            <a:xfrm>
              <a:off x="2215" y="3052"/>
              <a:ext cx="676" cy="694"/>
            </a:xfrm>
            <a:custGeom>
              <a:gdLst>
                <a:gd fmla="*/ 297 w 1352" name="T0"/>
                <a:gd fmla="*/ 258 h 1388" name="T1"/>
                <a:gd fmla="*/ 288 w 1352" name="T2"/>
                <a:gd fmla="*/ 267 h 1388" name="T3"/>
                <a:gd fmla="*/ 280 w 1352" name="T4"/>
                <a:gd fmla="*/ 277 h 1388" name="T5"/>
                <a:gd fmla="*/ 265 w 1352" name="T6"/>
                <a:gd fmla="*/ 279 h 1388" name="T7"/>
                <a:gd fmla="*/ 258 w 1352" name="T8"/>
                <a:gd fmla="*/ 281 h 1388" name="T9"/>
                <a:gd fmla="*/ 248 w 1352" name="T10"/>
                <a:gd fmla="*/ 285 h 1388" name="T11"/>
                <a:gd fmla="*/ 240 w 1352" name="T12"/>
                <a:gd fmla="*/ 279 h 1388" name="T13"/>
                <a:gd fmla="*/ 237 w 1352" name="T14"/>
                <a:gd fmla="*/ 285 h 1388" name="T15"/>
                <a:gd fmla="*/ 231 w 1352" name="T16"/>
                <a:gd fmla="*/ 284 h 1388" name="T17"/>
                <a:gd fmla="*/ 228 w 1352" name="T18"/>
                <a:gd fmla="*/ 281 h 1388" name="T19"/>
                <a:gd fmla="*/ 218 w 1352" name="T20"/>
                <a:gd fmla="*/ 290 h 1388" name="T21"/>
                <a:gd fmla="*/ 202 w 1352" name="T22"/>
                <a:gd fmla="*/ 282 h 1388" name="T23"/>
                <a:gd fmla="*/ 188 w 1352" name="T24"/>
                <a:gd fmla="*/ 290 h 1388" name="T25"/>
                <a:gd fmla="*/ 174 w 1352" name="T26"/>
                <a:gd fmla="*/ 293 h 1388" name="T27"/>
                <a:gd fmla="*/ 162 w 1352" name="T28"/>
                <a:gd fmla="*/ 303 h 1388" name="T29"/>
                <a:gd fmla="*/ 169 w 1352" name="T30"/>
                <a:gd fmla="*/ 330 h 1388" name="T31"/>
                <a:gd fmla="*/ 165 w 1352" name="T32"/>
                <a:gd fmla="*/ 346 h 1388" name="T33"/>
                <a:gd fmla="*/ 146 w 1352" name="T34"/>
                <a:gd fmla="*/ 341 h 1388" name="T35"/>
                <a:gd fmla="*/ 142 w 1352" name="T36"/>
                <a:gd fmla="*/ 322 h 1388" name="T37"/>
                <a:gd fmla="*/ 130 w 1352" name="T38"/>
                <a:gd fmla="*/ 330 h 1388" name="T39"/>
                <a:gd fmla="*/ 113 w 1352" name="T40"/>
                <a:gd fmla="*/ 336 h 1388" name="T41"/>
                <a:gd fmla="*/ 98 w 1352" name="T42"/>
                <a:gd fmla="*/ 327 h 1388" name="T43"/>
                <a:gd fmla="*/ 94 w 1352" name="T44"/>
                <a:gd fmla="*/ 310 h 1388" name="T45"/>
                <a:gd fmla="*/ 76 w 1352" name="T46"/>
                <a:gd fmla="*/ 308 h 1388" name="T47"/>
                <a:gd fmla="*/ 67 w 1352" name="T48"/>
                <a:gd fmla="*/ 301 h 1388" name="T49"/>
                <a:gd fmla="*/ 72 w 1352" name="T50"/>
                <a:gd fmla="*/ 280 h 1388" name="T51"/>
                <a:gd fmla="*/ 79 w 1352" name="T52"/>
                <a:gd fmla="*/ 267 h 1388" name="T53"/>
                <a:gd fmla="*/ 63 w 1352" name="T54"/>
                <a:gd fmla="*/ 263 h 1388" name="T55"/>
                <a:gd fmla="*/ 53 w 1352" name="T56"/>
                <a:gd fmla="*/ 245 h 1388" name="T57"/>
                <a:gd fmla="*/ 47 w 1352" name="T58"/>
                <a:gd fmla="*/ 227 h 1388" name="T59"/>
                <a:gd fmla="*/ 51 w 1352" name="T60"/>
                <a:gd fmla="*/ 218 h 1388" name="T61"/>
                <a:gd fmla="*/ 48 w 1352" name="T62"/>
                <a:gd fmla="*/ 217 h 1388" name="T63"/>
                <a:gd fmla="*/ 24 w 1352" name="T64"/>
                <a:gd fmla="*/ 220 h 1388" name="T65"/>
                <a:gd fmla="*/ 9 w 1352" name="T66"/>
                <a:gd fmla="*/ 229 h 1388" name="T67"/>
                <a:gd fmla="*/ 3 w 1352" name="T68"/>
                <a:gd fmla="*/ 224 h 1388" name="T69"/>
                <a:gd fmla="*/ 8 w 1352" name="T70"/>
                <a:gd fmla="*/ 215 h 1388" name="T71"/>
                <a:gd fmla="*/ 3 w 1352" name="T72"/>
                <a:gd fmla="*/ 206 h 1388" name="T73"/>
                <a:gd fmla="*/ 5 w 1352" name="T74"/>
                <a:gd fmla="*/ 189 h 1388" name="T75"/>
                <a:gd fmla="*/ 15 w 1352" name="T76"/>
                <a:gd fmla="*/ 172 h 1388" name="T77"/>
                <a:gd fmla="*/ 28 w 1352" name="T78"/>
                <a:gd fmla="*/ 162 h 1388" name="T79"/>
                <a:gd fmla="*/ 38 w 1352" name="T80"/>
                <a:gd fmla="*/ 150 h 1388" name="T81"/>
                <a:gd fmla="*/ 49 w 1352" name="T82"/>
                <a:gd fmla="*/ 131 h 1388" name="T83"/>
                <a:gd fmla="*/ 53 w 1352" name="T84"/>
                <a:gd fmla="*/ 89 h 1388" name="T85"/>
                <a:gd fmla="*/ 47 w 1352" name="T86"/>
                <a:gd fmla="*/ 72 h 1388" name="T87"/>
                <a:gd fmla="*/ 31 w 1352" name="T88"/>
                <a:gd fmla="*/ 60 h 1388" name="T89"/>
                <a:gd fmla="*/ 51 w 1352" name="T90"/>
                <a:gd fmla="*/ 42 h 1388" name="T91"/>
                <a:gd fmla="*/ 78 w 1352" name="T92"/>
                <a:gd fmla="*/ 44 h 1388" name="T93"/>
                <a:gd fmla="*/ 112 w 1352" name="T94"/>
                <a:gd fmla="*/ 60 h 1388" name="T95"/>
                <a:gd fmla="*/ 170 w 1352" name="T96"/>
                <a:gd fmla="*/ 138 h 1388" name="T97"/>
                <a:gd fmla="*/ 214 w 1352" name="T98"/>
                <a:gd fmla="*/ 109 h 1388" name="T99"/>
                <a:gd fmla="*/ 229 w 1352" name="T100"/>
                <a:gd fmla="*/ 50 h 1388" name="T101"/>
                <a:gd fmla="*/ 248 w 1352" name="T102"/>
                <a:gd fmla="*/ 26 h 1388" name="T103"/>
                <a:gd fmla="*/ 289 w 1352" name="T104"/>
                <a:gd fmla="*/ 47 h 1388" name="T105"/>
                <a:gd fmla="*/ 266 w 1352" name="T106"/>
                <a:gd fmla="*/ 82 h 1388" name="T107"/>
                <a:gd fmla="*/ 240 w 1352" name="T108"/>
                <a:gd fmla="*/ 101 h 1388" name="T109"/>
                <a:gd fmla="*/ 276 w 1352" name="T110"/>
                <a:gd fmla="*/ 122 h 1388" name="T111"/>
                <a:gd fmla="*/ 280 w 1352" name="T112"/>
                <a:gd fmla="*/ 183 h 1388" name="T113"/>
                <a:gd fmla="*/ 300 w 1352" name="T114"/>
                <a:gd fmla="*/ 216 h 1388" name="T115"/>
                <a:gd fmla="*/ 338 w 1352" name="T116"/>
                <a:gd fmla="*/ 225 h 138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352" name="T177"/>
                <a:gd fmla="*/ 0 h 1388" name="T178"/>
                <a:gd fmla="*/ 1352 w 1352" name="T179"/>
                <a:gd fmla="*/ 1388 h 138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388" w="1352">
                  <a:moveTo>
                    <a:pt x="1262" y="1026"/>
                  </a:moveTo>
                  <a:lnTo>
                    <a:pt x="1230" y="998"/>
                  </a:lnTo>
                  <a:lnTo>
                    <a:pt x="1203" y="1026"/>
                  </a:lnTo>
                  <a:lnTo>
                    <a:pt x="1197" y="1028"/>
                  </a:lnTo>
                  <a:lnTo>
                    <a:pt x="1185" y="1032"/>
                  </a:lnTo>
                  <a:lnTo>
                    <a:pt x="1171" y="1039"/>
                  </a:lnTo>
                  <a:lnTo>
                    <a:pt x="1159" y="1045"/>
                  </a:lnTo>
                  <a:lnTo>
                    <a:pt x="1154" y="1049"/>
                  </a:lnTo>
                  <a:lnTo>
                    <a:pt x="1152" y="1055"/>
                  </a:lnTo>
                  <a:lnTo>
                    <a:pt x="1150" y="1067"/>
                  </a:lnTo>
                  <a:lnTo>
                    <a:pt x="1148" y="1081"/>
                  </a:lnTo>
                  <a:lnTo>
                    <a:pt x="1144" y="1093"/>
                  </a:lnTo>
                  <a:lnTo>
                    <a:pt x="1138" y="1098"/>
                  </a:lnTo>
                  <a:lnTo>
                    <a:pt x="1130" y="1102"/>
                  </a:lnTo>
                  <a:lnTo>
                    <a:pt x="1118" y="1106"/>
                  </a:lnTo>
                  <a:lnTo>
                    <a:pt x="1104" y="1114"/>
                  </a:lnTo>
                  <a:lnTo>
                    <a:pt x="1091" y="1118"/>
                  </a:lnTo>
                  <a:lnTo>
                    <a:pt x="1079" y="1122"/>
                  </a:lnTo>
                  <a:lnTo>
                    <a:pt x="1069" y="1120"/>
                  </a:lnTo>
                  <a:lnTo>
                    <a:pt x="1059" y="1114"/>
                  </a:lnTo>
                  <a:lnTo>
                    <a:pt x="1047" y="1112"/>
                  </a:lnTo>
                  <a:lnTo>
                    <a:pt x="1035" y="1112"/>
                  </a:lnTo>
                  <a:lnTo>
                    <a:pt x="1032" y="1112"/>
                  </a:lnTo>
                  <a:lnTo>
                    <a:pt x="1032" y="1116"/>
                  </a:lnTo>
                  <a:lnTo>
                    <a:pt x="1030" y="1124"/>
                  </a:lnTo>
                  <a:lnTo>
                    <a:pt x="1026" y="1136"/>
                  </a:lnTo>
                  <a:lnTo>
                    <a:pt x="1020" y="1144"/>
                  </a:lnTo>
                  <a:lnTo>
                    <a:pt x="1012" y="1148"/>
                  </a:lnTo>
                  <a:lnTo>
                    <a:pt x="1004" y="1146"/>
                  </a:lnTo>
                  <a:lnTo>
                    <a:pt x="992" y="1140"/>
                  </a:lnTo>
                  <a:lnTo>
                    <a:pt x="980" y="1130"/>
                  </a:lnTo>
                  <a:lnTo>
                    <a:pt x="969" y="1122"/>
                  </a:lnTo>
                  <a:lnTo>
                    <a:pt x="963" y="1116"/>
                  </a:lnTo>
                  <a:lnTo>
                    <a:pt x="959" y="1114"/>
                  </a:lnTo>
                  <a:lnTo>
                    <a:pt x="959" y="1116"/>
                  </a:lnTo>
                  <a:lnTo>
                    <a:pt x="959" y="1118"/>
                  </a:lnTo>
                  <a:lnTo>
                    <a:pt x="957" y="1124"/>
                  </a:lnTo>
                  <a:lnTo>
                    <a:pt x="955" y="1130"/>
                  </a:lnTo>
                  <a:lnTo>
                    <a:pt x="951" y="1134"/>
                  </a:lnTo>
                  <a:lnTo>
                    <a:pt x="949" y="1140"/>
                  </a:lnTo>
                  <a:lnTo>
                    <a:pt x="945" y="1142"/>
                  </a:lnTo>
                  <a:lnTo>
                    <a:pt x="939" y="1144"/>
                  </a:lnTo>
                  <a:lnTo>
                    <a:pt x="935" y="1142"/>
                  </a:lnTo>
                  <a:lnTo>
                    <a:pt x="931" y="1140"/>
                  </a:lnTo>
                  <a:lnTo>
                    <a:pt x="925" y="1136"/>
                  </a:lnTo>
                  <a:lnTo>
                    <a:pt x="921" y="1132"/>
                  </a:lnTo>
                  <a:lnTo>
                    <a:pt x="919" y="1128"/>
                  </a:lnTo>
                  <a:lnTo>
                    <a:pt x="917" y="1126"/>
                  </a:lnTo>
                  <a:lnTo>
                    <a:pt x="915" y="1122"/>
                  </a:lnTo>
                  <a:lnTo>
                    <a:pt x="913" y="1122"/>
                  </a:lnTo>
                  <a:lnTo>
                    <a:pt x="911" y="1126"/>
                  </a:lnTo>
                  <a:lnTo>
                    <a:pt x="906" y="1132"/>
                  </a:lnTo>
                  <a:lnTo>
                    <a:pt x="896" y="1144"/>
                  </a:lnTo>
                  <a:lnTo>
                    <a:pt x="886" y="1154"/>
                  </a:lnTo>
                  <a:lnTo>
                    <a:pt x="874" y="1159"/>
                  </a:lnTo>
                  <a:lnTo>
                    <a:pt x="864" y="1163"/>
                  </a:lnTo>
                  <a:lnTo>
                    <a:pt x="852" y="1159"/>
                  </a:lnTo>
                  <a:lnTo>
                    <a:pt x="839" y="1150"/>
                  </a:lnTo>
                  <a:lnTo>
                    <a:pt x="825" y="1138"/>
                  </a:lnTo>
                  <a:lnTo>
                    <a:pt x="809" y="1128"/>
                  </a:lnTo>
                  <a:lnTo>
                    <a:pt x="797" y="1122"/>
                  </a:lnTo>
                  <a:lnTo>
                    <a:pt x="787" y="1120"/>
                  </a:lnTo>
                  <a:lnTo>
                    <a:pt x="778" y="1130"/>
                  </a:lnTo>
                  <a:lnTo>
                    <a:pt x="766" y="1144"/>
                  </a:lnTo>
                  <a:lnTo>
                    <a:pt x="754" y="1159"/>
                  </a:lnTo>
                  <a:lnTo>
                    <a:pt x="742" y="1171"/>
                  </a:lnTo>
                  <a:lnTo>
                    <a:pt x="734" y="1179"/>
                  </a:lnTo>
                  <a:lnTo>
                    <a:pt x="724" y="1177"/>
                  </a:lnTo>
                  <a:lnTo>
                    <a:pt x="711" y="1175"/>
                  </a:lnTo>
                  <a:lnTo>
                    <a:pt x="695" y="1169"/>
                  </a:lnTo>
                  <a:lnTo>
                    <a:pt x="679" y="1165"/>
                  </a:lnTo>
                  <a:lnTo>
                    <a:pt x="667" y="1165"/>
                  </a:lnTo>
                  <a:lnTo>
                    <a:pt x="659" y="1167"/>
                  </a:lnTo>
                  <a:lnTo>
                    <a:pt x="650" y="1183"/>
                  </a:lnTo>
                  <a:lnTo>
                    <a:pt x="646" y="1209"/>
                  </a:lnTo>
                  <a:lnTo>
                    <a:pt x="648" y="1234"/>
                  </a:lnTo>
                  <a:lnTo>
                    <a:pt x="656" y="1254"/>
                  </a:lnTo>
                  <a:lnTo>
                    <a:pt x="665" y="1278"/>
                  </a:lnTo>
                  <a:lnTo>
                    <a:pt x="673" y="1299"/>
                  </a:lnTo>
                  <a:lnTo>
                    <a:pt x="675" y="1317"/>
                  </a:lnTo>
                  <a:lnTo>
                    <a:pt x="673" y="1331"/>
                  </a:lnTo>
                  <a:lnTo>
                    <a:pt x="673" y="1346"/>
                  </a:lnTo>
                  <a:lnTo>
                    <a:pt x="673" y="1362"/>
                  </a:lnTo>
                  <a:lnTo>
                    <a:pt x="667" y="1374"/>
                  </a:lnTo>
                  <a:lnTo>
                    <a:pt x="658" y="1382"/>
                  </a:lnTo>
                  <a:lnTo>
                    <a:pt x="638" y="1386"/>
                  </a:lnTo>
                  <a:lnTo>
                    <a:pt x="620" y="1388"/>
                  </a:lnTo>
                  <a:lnTo>
                    <a:pt x="604" y="1386"/>
                  </a:lnTo>
                  <a:lnTo>
                    <a:pt x="591" y="1380"/>
                  </a:lnTo>
                  <a:lnTo>
                    <a:pt x="581" y="1362"/>
                  </a:lnTo>
                  <a:lnTo>
                    <a:pt x="573" y="1343"/>
                  </a:lnTo>
                  <a:lnTo>
                    <a:pt x="571" y="1321"/>
                  </a:lnTo>
                  <a:lnTo>
                    <a:pt x="569" y="1309"/>
                  </a:lnTo>
                  <a:lnTo>
                    <a:pt x="567" y="1297"/>
                  </a:lnTo>
                  <a:lnTo>
                    <a:pt x="565" y="1287"/>
                  </a:lnTo>
                  <a:lnTo>
                    <a:pt x="559" y="1282"/>
                  </a:lnTo>
                  <a:lnTo>
                    <a:pt x="553" y="1283"/>
                  </a:lnTo>
                  <a:lnTo>
                    <a:pt x="545" y="1291"/>
                  </a:lnTo>
                  <a:lnTo>
                    <a:pt x="534" y="1303"/>
                  </a:lnTo>
                  <a:lnTo>
                    <a:pt x="518" y="1317"/>
                  </a:lnTo>
                  <a:lnTo>
                    <a:pt x="504" y="1331"/>
                  </a:lnTo>
                  <a:lnTo>
                    <a:pt x="488" y="1341"/>
                  </a:lnTo>
                  <a:lnTo>
                    <a:pt x="476" y="1343"/>
                  </a:lnTo>
                  <a:lnTo>
                    <a:pt x="465" y="1343"/>
                  </a:lnTo>
                  <a:lnTo>
                    <a:pt x="451" y="1343"/>
                  </a:lnTo>
                  <a:lnTo>
                    <a:pt x="437" y="1345"/>
                  </a:lnTo>
                  <a:lnTo>
                    <a:pt x="425" y="1343"/>
                  </a:lnTo>
                  <a:lnTo>
                    <a:pt x="415" y="1337"/>
                  </a:lnTo>
                  <a:lnTo>
                    <a:pt x="404" y="1323"/>
                  </a:lnTo>
                  <a:lnTo>
                    <a:pt x="394" y="1307"/>
                  </a:lnTo>
                  <a:lnTo>
                    <a:pt x="388" y="1287"/>
                  </a:lnTo>
                  <a:lnTo>
                    <a:pt x="386" y="1272"/>
                  </a:lnTo>
                  <a:lnTo>
                    <a:pt x="382" y="1256"/>
                  </a:lnTo>
                  <a:lnTo>
                    <a:pt x="378" y="1244"/>
                  </a:lnTo>
                  <a:lnTo>
                    <a:pt x="378" y="1240"/>
                  </a:lnTo>
                  <a:lnTo>
                    <a:pt x="372" y="1240"/>
                  </a:lnTo>
                  <a:lnTo>
                    <a:pt x="358" y="1240"/>
                  </a:lnTo>
                  <a:lnTo>
                    <a:pt x="341" y="1238"/>
                  </a:lnTo>
                  <a:lnTo>
                    <a:pt x="321" y="1236"/>
                  </a:lnTo>
                  <a:lnTo>
                    <a:pt x="303" y="1232"/>
                  </a:lnTo>
                  <a:lnTo>
                    <a:pt x="291" y="1224"/>
                  </a:lnTo>
                  <a:lnTo>
                    <a:pt x="282" y="1219"/>
                  </a:lnTo>
                  <a:lnTo>
                    <a:pt x="276" y="1213"/>
                  </a:lnTo>
                  <a:lnTo>
                    <a:pt x="270" y="1209"/>
                  </a:lnTo>
                  <a:lnTo>
                    <a:pt x="268" y="1201"/>
                  </a:lnTo>
                  <a:lnTo>
                    <a:pt x="268" y="1189"/>
                  </a:lnTo>
                  <a:lnTo>
                    <a:pt x="274" y="1171"/>
                  </a:lnTo>
                  <a:lnTo>
                    <a:pt x="280" y="1150"/>
                  </a:lnTo>
                  <a:lnTo>
                    <a:pt x="284" y="1134"/>
                  </a:lnTo>
                  <a:lnTo>
                    <a:pt x="285" y="1120"/>
                  </a:lnTo>
                  <a:lnTo>
                    <a:pt x="287" y="1110"/>
                  </a:lnTo>
                  <a:lnTo>
                    <a:pt x="291" y="1100"/>
                  </a:lnTo>
                  <a:lnTo>
                    <a:pt x="299" y="1087"/>
                  </a:lnTo>
                  <a:lnTo>
                    <a:pt x="309" y="1075"/>
                  </a:lnTo>
                  <a:lnTo>
                    <a:pt x="315" y="1065"/>
                  </a:lnTo>
                  <a:lnTo>
                    <a:pt x="311" y="1057"/>
                  </a:lnTo>
                  <a:lnTo>
                    <a:pt x="303" y="1053"/>
                  </a:lnTo>
                  <a:lnTo>
                    <a:pt x="289" y="1053"/>
                  </a:lnTo>
                  <a:lnTo>
                    <a:pt x="272" y="1053"/>
                  </a:lnTo>
                  <a:lnTo>
                    <a:pt x="254" y="1051"/>
                  </a:lnTo>
                  <a:lnTo>
                    <a:pt x="240" y="1047"/>
                  </a:lnTo>
                  <a:lnTo>
                    <a:pt x="230" y="1039"/>
                  </a:lnTo>
                  <a:lnTo>
                    <a:pt x="221" y="1020"/>
                  </a:lnTo>
                  <a:lnTo>
                    <a:pt x="217" y="1000"/>
                  </a:lnTo>
                  <a:lnTo>
                    <a:pt x="211" y="980"/>
                  </a:lnTo>
                  <a:lnTo>
                    <a:pt x="207" y="959"/>
                  </a:lnTo>
                  <a:lnTo>
                    <a:pt x="205" y="943"/>
                  </a:lnTo>
                  <a:lnTo>
                    <a:pt x="199" y="931"/>
                  </a:lnTo>
                  <a:lnTo>
                    <a:pt x="191" y="919"/>
                  </a:lnTo>
                  <a:lnTo>
                    <a:pt x="187" y="908"/>
                  </a:lnTo>
                  <a:lnTo>
                    <a:pt x="189" y="894"/>
                  </a:lnTo>
                  <a:lnTo>
                    <a:pt x="191" y="888"/>
                  </a:lnTo>
                  <a:lnTo>
                    <a:pt x="197" y="884"/>
                  </a:lnTo>
                  <a:lnTo>
                    <a:pt x="201" y="878"/>
                  </a:lnTo>
                  <a:lnTo>
                    <a:pt x="205" y="874"/>
                  </a:lnTo>
                  <a:lnTo>
                    <a:pt x="209" y="870"/>
                  </a:lnTo>
                  <a:lnTo>
                    <a:pt x="211" y="868"/>
                  </a:lnTo>
                  <a:lnTo>
                    <a:pt x="213" y="868"/>
                  </a:lnTo>
                  <a:lnTo>
                    <a:pt x="207" y="868"/>
                  </a:lnTo>
                  <a:lnTo>
                    <a:pt x="193" y="868"/>
                  </a:lnTo>
                  <a:lnTo>
                    <a:pt x="173" y="870"/>
                  </a:lnTo>
                  <a:lnTo>
                    <a:pt x="152" y="870"/>
                  </a:lnTo>
                  <a:lnTo>
                    <a:pt x="130" y="872"/>
                  </a:lnTo>
                  <a:lnTo>
                    <a:pt x="112" y="876"/>
                  </a:lnTo>
                  <a:lnTo>
                    <a:pt x="97" y="882"/>
                  </a:lnTo>
                  <a:lnTo>
                    <a:pt x="81" y="892"/>
                  </a:lnTo>
                  <a:lnTo>
                    <a:pt x="67" y="902"/>
                  </a:lnTo>
                  <a:lnTo>
                    <a:pt x="53" y="912"/>
                  </a:lnTo>
                  <a:lnTo>
                    <a:pt x="43" y="915"/>
                  </a:lnTo>
                  <a:lnTo>
                    <a:pt x="34" y="915"/>
                  </a:lnTo>
                  <a:lnTo>
                    <a:pt x="28" y="912"/>
                  </a:lnTo>
                  <a:lnTo>
                    <a:pt x="22" y="908"/>
                  </a:lnTo>
                  <a:lnTo>
                    <a:pt x="18" y="906"/>
                  </a:lnTo>
                  <a:lnTo>
                    <a:pt x="14" y="902"/>
                  </a:lnTo>
                  <a:lnTo>
                    <a:pt x="10" y="896"/>
                  </a:lnTo>
                  <a:lnTo>
                    <a:pt x="10" y="892"/>
                  </a:lnTo>
                  <a:lnTo>
                    <a:pt x="10" y="884"/>
                  </a:lnTo>
                  <a:lnTo>
                    <a:pt x="16" y="876"/>
                  </a:lnTo>
                  <a:lnTo>
                    <a:pt x="24" y="868"/>
                  </a:lnTo>
                  <a:lnTo>
                    <a:pt x="32" y="862"/>
                  </a:lnTo>
                  <a:lnTo>
                    <a:pt x="37" y="854"/>
                  </a:lnTo>
                  <a:lnTo>
                    <a:pt x="37" y="843"/>
                  </a:lnTo>
                  <a:lnTo>
                    <a:pt x="34" y="835"/>
                  </a:lnTo>
                  <a:lnTo>
                    <a:pt x="24" y="829"/>
                  </a:lnTo>
                  <a:lnTo>
                    <a:pt x="14" y="823"/>
                  </a:lnTo>
                  <a:lnTo>
                    <a:pt x="6" y="817"/>
                  </a:lnTo>
                  <a:lnTo>
                    <a:pt x="0" y="811"/>
                  </a:lnTo>
                  <a:lnTo>
                    <a:pt x="2" y="799"/>
                  </a:lnTo>
                  <a:lnTo>
                    <a:pt x="12" y="776"/>
                  </a:lnTo>
                  <a:lnTo>
                    <a:pt x="22" y="758"/>
                  </a:lnTo>
                  <a:lnTo>
                    <a:pt x="34" y="744"/>
                  </a:lnTo>
                  <a:lnTo>
                    <a:pt x="41" y="734"/>
                  </a:lnTo>
                  <a:lnTo>
                    <a:pt x="47" y="719"/>
                  </a:lnTo>
                  <a:lnTo>
                    <a:pt x="55" y="701"/>
                  </a:lnTo>
                  <a:lnTo>
                    <a:pt x="61" y="685"/>
                  </a:lnTo>
                  <a:lnTo>
                    <a:pt x="67" y="675"/>
                  </a:lnTo>
                  <a:lnTo>
                    <a:pt x="75" y="669"/>
                  </a:lnTo>
                  <a:lnTo>
                    <a:pt x="89" y="665"/>
                  </a:lnTo>
                  <a:lnTo>
                    <a:pt x="102" y="660"/>
                  </a:lnTo>
                  <a:lnTo>
                    <a:pt x="114" y="646"/>
                  </a:lnTo>
                  <a:lnTo>
                    <a:pt x="122" y="632"/>
                  </a:lnTo>
                  <a:lnTo>
                    <a:pt x="126" y="620"/>
                  </a:lnTo>
                  <a:lnTo>
                    <a:pt x="130" y="614"/>
                  </a:lnTo>
                  <a:lnTo>
                    <a:pt x="142" y="604"/>
                  </a:lnTo>
                  <a:lnTo>
                    <a:pt x="152" y="599"/>
                  </a:lnTo>
                  <a:lnTo>
                    <a:pt x="161" y="595"/>
                  </a:lnTo>
                  <a:lnTo>
                    <a:pt x="167" y="591"/>
                  </a:lnTo>
                  <a:lnTo>
                    <a:pt x="175" y="581"/>
                  </a:lnTo>
                  <a:lnTo>
                    <a:pt x="187" y="553"/>
                  </a:lnTo>
                  <a:lnTo>
                    <a:pt x="197" y="522"/>
                  </a:lnTo>
                  <a:lnTo>
                    <a:pt x="205" y="488"/>
                  </a:lnTo>
                  <a:lnTo>
                    <a:pt x="213" y="445"/>
                  </a:lnTo>
                  <a:lnTo>
                    <a:pt x="215" y="404"/>
                  </a:lnTo>
                  <a:lnTo>
                    <a:pt x="213" y="384"/>
                  </a:lnTo>
                  <a:lnTo>
                    <a:pt x="213" y="358"/>
                  </a:lnTo>
                  <a:lnTo>
                    <a:pt x="213" y="333"/>
                  </a:lnTo>
                  <a:lnTo>
                    <a:pt x="211" y="309"/>
                  </a:lnTo>
                  <a:lnTo>
                    <a:pt x="209" y="295"/>
                  </a:lnTo>
                  <a:lnTo>
                    <a:pt x="201" y="288"/>
                  </a:lnTo>
                  <a:lnTo>
                    <a:pt x="189" y="286"/>
                  </a:lnTo>
                  <a:lnTo>
                    <a:pt x="173" y="284"/>
                  </a:lnTo>
                  <a:lnTo>
                    <a:pt x="159" y="280"/>
                  </a:lnTo>
                  <a:lnTo>
                    <a:pt x="146" y="274"/>
                  </a:lnTo>
                  <a:lnTo>
                    <a:pt x="134" y="260"/>
                  </a:lnTo>
                  <a:lnTo>
                    <a:pt x="126" y="242"/>
                  </a:lnTo>
                  <a:lnTo>
                    <a:pt x="122" y="225"/>
                  </a:lnTo>
                  <a:lnTo>
                    <a:pt x="124" y="181"/>
                  </a:lnTo>
                  <a:lnTo>
                    <a:pt x="144" y="162"/>
                  </a:lnTo>
                  <a:lnTo>
                    <a:pt x="169" y="183"/>
                  </a:lnTo>
                  <a:lnTo>
                    <a:pt x="203" y="168"/>
                  </a:lnTo>
                  <a:lnTo>
                    <a:pt x="199" y="114"/>
                  </a:lnTo>
                  <a:lnTo>
                    <a:pt x="228" y="20"/>
                  </a:lnTo>
                  <a:lnTo>
                    <a:pt x="266" y="0"/>
                  </a:lnTo>
                  <a:lnTo>
                    <a:pt x="278" y="116"/>
                  </a:lnTo>
                  <a:lnTo>
                    <a:pt x="311" y="177"/>
                  </a:lnTo>
                  <a:lnTo>
                    <a:pt x="354" y="170"/>
                  </a:lnTo>
                  <a:lnTo>
                    <a:pt x="400" y="118"/>
                  </a:lnTo>
                  <a:lnTo>
                    <a:pt x="429" y="156"/>
                  </a:lnTo>
                  <a:lnTo>
                    <a:pt x="411" y="191"/>
                  </a:lnTo>
                  <a:lnTo>
                    <a:pt x="447" y="242"/>
                  </a:lnTo>
                  <a:lnTo>
                    <a:pt x="496" y="244"/>
                  </a:lnTo>
                  <a:lnTo>
                    <a:pt x="551" y="329"/>
                  </a:lnTo>
                  <a:lnTo>
                    <a:pt x="614" y="439"/>
                  </a:lnTo>
                  <a:lnTo>
                    <a:pt x="646" y="516"/>
                  </a:lnTo>
                  <a:lnTo>
                    <a:pt x="681" y="551"/>
                  </a:lnTo>
                  <a:lnTo>
                    <a:pt x="721" y="543"/>
                  </a:lnTo>
                  <a:lnTo>
                    <a:pt x="793" y="494"/>
                  </a:lnTo>
                  <a:lnTo>
                    <a:pt x="803" y="518"/>
                  </a:lnTo>
                  <a:lnTo>
                    <a:pt x="852" y="492"/>
                  </a:lnTo>
                  <a:lnTo>
                    <a:pt x="856" y="435"/>
                  </a:lnTo>
                  <a:lnTo>
                    <a:pt x="831" y="402"/>
                  </a:lnTo>
                  <a:lnTo>
                    <a:pt x="831" y="335"/>
                  </a:lnTo>
                  <a:lnTo>
                    <a:pt x="868" y="315"/>
                  </a:lnTo>
                  <a:lnTo>
                    <a:pt x="925" y="244"/>
                  </a:lnTo>
                  <a:lnTo>
                    <a:pt x="917" y="199"/>
                  </a:lnTo>
                  <a:lnTo>
                    <a:pt x="941" y="171"/>
                  </a:lnTo>
                  <a:lnTo>
                    <a:pt x="976" y="171"/>
                  </a:lnTo>
                  <a:lnTo>
                    <a:pt x="980" y="148"/>
                  </a:lnTo>
                  <a:lnTo>
                    <a:pt x="967" y="120"/>
                  </a:lnTo>
                  <a:lnTo>
                    <a:pt x="994" y="103"/>
                  </a:lnTo>
                  <a:lnTo>
                    <a:pt x="1043" y="108"/>
                  </a:lnTo>
                  <a:lnTo>
                    <a:pt x="1043" y="162"/>
                  </a:lnTo>
                  <a:lnTo>
                    <a:pt x="1065" y="232"/>
                  </a:lnTo>
                  <a:lnTo>
                    <a:pt x="1128" y="227"/>
                  </a:lnTo>
                  <a:lnTo>
                    <a:pt x="1154" y="189"/>
                  </a:lnTo>
                  <a:lnTo>
                    <a:pt x="1187" y="211"/>
                  </a:lnTo>
                  <a:lnTo>
                    <a:pt x="1193" y="252"/>
                  </a:lnTo>
                  <a:lnTo>
                    <a:pt x="1177" y="315"/>
                  </a:lnTo>
                  <a:lnTo>
                    <a:pt x="1126" y="329"/>
                  </a:lnTo>
                  <a:lnTo>
                    <a:pt x="1061" y="327"/>
                  </a:lnTo>
                  <a:lnTo>
                    <a:pt x="1047" y="311"/>
                  </a:lnTo>
                  <a:lnTo>
                    <a:pt x="1024" y="337"/>
                  </a:lnTo>
                  <a:lnTo>
                    <a:pt x="994" y="315"/>
                  </a:lnTo>
                  <a:lnTo>
                    <a:pt x="939" y="376"/>
                  </a:lnTo>
                  <a:lnTo>
                    <a:pt x="961" y="404"/>
                  </a:lnTo>
                  <a:lnTo>
                    <a:pt x="965" y="459"/>
                  </a:lnTo>
                  <a:lnTo>
                    <a:pt x="1006" y="471"/>
                  </a:lnTo>
                  <a:lnTo>
                    <a:pt x="1051" y="449"/>
                  </a:lnTo>
                  <a:lnTo>
                    <a:pt x="1069" y="445"/>
                  </a:lnTo>
                  <a:lnTo>
                    <a:pt x="1104" y="490"/>
                  </a:lnTo>
                  <a:lnTo>
                    <a:pt x="1075" y="561"/>
                  </a:lnTo>
                  <a:lnTo>
                    <a:pt x="1053" y="614"/>
                  </a:lnTo>
                  <a:lnTo>
                    <a:pt x="1075" y="658"/>
                  </a:lnTo>
                  <a:lnTo>
                    <a:pt x="1116" y="677"/>
                  </a:lnTo>
                  <a:lnTo>
                    <a:pt x="1118" y="732"/>
                  </a:lnTo>
                  <a:lnTo>
                    <a:pt x="1081" y="782"/>
                  </a:lnTo>
                  <a:lnTo>
                    <a:pt x="1112" y="837"/>
                  </a:lnTo>
                  <a:lnTo>
                    <a:pt x="1138" y="819"/>
                  </a:lnTo>
                  <a:lnTo>
                    <a:pt x="1187" y="823"/>
                  </a:lnTo>
                  <a:lnTo>
                    <a:pt x="1197" y="864"/>
                  </a:lnTo>
                  <a:lnTo>
                    <a:pt x="1228" y="884"/>
                  </a:lnTo>
                  <a:lnTo>
                    <a:pt x="1262" y="864"/>
                  </a:lnTo>
                  <a:lnTo>
                    <a:pt x="1293" y="888"/>
                  </a:lnTo>
                  <a:lnTo>
                    <a:pt x="1329" y="872"/>
                  </a:lnTo>
                  <a:lnTo>
                    <a:pt x="1352" y="900"/>
                  </a:lnTo>
                  <a:lnTo>
                    <a:pt x="1343" y="973"/>
                  </a:lnTo>
                  <a:lnTo>
                    <a:pt x="1291" y="986"/>
                  </a:lnTo>
                  <a:lnTo>
                    <a:pt x="1262" y="1026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7" name="Freeform 73"/>
            <p:cNvSpPr/>
            <p:nvPr/>
          </p:nvSpPr>
          <p:spPr bwMode="gray">
            <a:xfrm>
              <a:off x="2755" y="3269"/>
              <a:ext cx="596" cy="432"/>
            </a:xfrm>
            <a:custGeom>
              <a:gdLst>
                <a:gd fmla="*/ 209 w 1191" name="T0"/>
                <a:gd fmla="*/ 213 h 864" name="T1"/>
                <a:gd fmla="*/ 202 w 1191" name="T2"/>
                <a:gd fmla="*/ 215 h 864" name="T3"/>
                <a:gd fmla="*/ 195 w 1191" name="T4"/>
                <a:gd fmla="*/ 214 h 864" name="T5"/>
                <a:gd fmla="*/ 186 w 1191" name="T6"/>
                <a:gd fmla="*/ 210 h 864" name="T7"/>
                <a:gd fmla="*/ 180 w 1191" name="T8"/>
                <a:gd fmla="*/ 210 h 864" name="T9"/>
                <a:gd fmla="*/ 174 w 1191" name="T10"/>
                <a:gd fmla="*/ 203 h 864" name="T11"/>
                <a:gd fmla="*/ 169 w 1191" name="T12"/>
                <a:gd fmla="*/ 200 h 864" name="T13"/>
                <a:gd fmla="*/ 163 w 1191" name="T14"/>
                <a:gd fmla="*/ 210 h 864" name="T15"/>
                <a:gd fmla="*/ 155 w 1191" name="T16"/>
                <a:gd fmla="*/ 214 h 864" name="T17"/>
                <a:gd fmla="*/ 146 w 1191" name="T18"/>
                <a:gd fmla="*/ 216 h 864" name="T19"/>
                <a:gd fmla="*/ 140 w 1191" name="T20"/>
                <a:gd fmla="*/ 211 h 864" name="T21"/>
                <a:gd fmla="*/ 133 w 1191" name="T22"/>
                <a:gd fmla="*/ 213 h 864" name="T23"/>
                <a:gd fmla="*/ 123 w 1191" name="T24"/>
                <a:gd fmla="*/ 213 h 864" name="T25"/>
                <a:gd fmla="*/ 112 w 1191" name="T26"/>
                <a:gd fmla="*/ 206 h 864" name="T27"/>
                <a:gd fmla="*/ 101 w 1191" name="T28"/>
                <a:gd fmla="*/ 198 h 864" name="T29"/>
                <a:gd fmla="*/ 93 w 1191" name="T30"/>
                <a:gd fmla="*/ 189 h 864" name="T31"/>
                <a:gd fmla="*/ 88 w 1191" name="T32"/>
                <a:gd fmla="*/ 176 h 864" name="T33"/>
                <a:gd fmla="*/ 91 w 1191" name="T34"/>
                <a:gd fmla="*/ 171 h 864" name="T35"/>
                <a:gd fmla="*/ 94 w 1191" name="T36"/>
                <a:gd fmla="*/ 170 h 864" name="T37"/>
                <a:gd fmla="*/ 96 w 1191" name="T38"/>
                <a:gd fmla="*/ 167 h 864" name="T39"/>
                <a:gd fmla="*/ 87 w 1191" name="T40"/>
                <a:gd fmla="*/ 160 h 864" name="T41"/>
                <a:gd fmla="*/ 79 w 1191" name="T42"/>
                <a:gd fmla="*/ 161 h 864" name="T43"/>
                <a:gd fmla="*/ 74 w 1191" name="T44"/>
                <a:gd fmla="*/ 163 h 864" name="T45"/>
                <a:gd fmla="*/ 66 w 1191" name="T46"/>
                <a:gd fmla="*/ 158 h 864" name="T47"/>
                <a:gd fmla="*/ 60 w 1191" name="T48"/>
                <a:gd fmla="*/ 161 h 864" name="T49"/>
                <a:gd fmla="*/ 52 w 1191" name="T50"/>
                <a:gd fmla="*/ 156 h 864" name="T51"/>
                <a:gd fmla="*/ 46 w 1191" name="T52"/>
                <a:gd fmla="*/ 152 h 864" name="T53"/>
                <a:gd fmla="*/ 66 w 1191" name="T54"/>
                <a:gd fmla="*/ 135 h 864" name="T55"/>
                <a:gd fmla="*/ 53 w 1191" name="T56"/>
                <a:gd fmla="*/ 114 h 864" name="T57"/>
                <a:gd fmla="*/ 29 w 1191" name="T58"/>
                <a:gd fmla="*/ 108 h 864" name="T59"/>
                <a:gd fmla="*/ 8 w 1191" name="T60"/>
                <a:gd fmla="*/ 101 h 864" name="T61"/>
                <a:gd fmla="*/ 26 w 1191" name="T62"/>
                <a:gd fmla="*/ 74 h 864" name="T63"/>
                <a:gd fmla="*/ 63 w 1191" name="T64"/>
                <a:gd fmla="*/ 84 h 864" name="T65"/>
                <a:gd fmla="*/ 77 w 1191" name="T66"/>
                <a:gd fmla="*/ 70 h 864" name="T67"/>
                <a:gd fmla="*/ 100 w 1191" name="T68"/>
                <a:gd fmla="*/ 52 h 864" name="T69"/>
                <a:gd fmla="*/ 124 w 1191" name="T70"/>
                <a:gd fmla="*/ 56 h 864" name="T71"/>
                <a:gd fmla="*/ 144 w 1191" name="T72"/>
                <a:gd fmla="*/ 48 h 864" name="T73"/>
                <a:gd fmla="*/ 165 w 1191" name="T74"/>
                <a:gd fmla="*/ 40 h 864" name="T75"/>
                <a:gd fmla="*/ 182 w 1191" name="T76"/>
                <a:gd fmla="*/ 27 h 864" name="T77"/>
                <a:gd fmla="*/ 200 w 1191" name="T78"/>
                <a:gd fmla="*/ 19 h 864" name="T79"/>
                <a:gd fmla="*/ 217 w 1191" name="T80"/>
                <a:gd fmla="*/ 9 h 864" name="T81"/>
                <a:gd fmla="*/ 244 w 1191" name="T82"/>
                <a:gd fmla="*/ 5 h 864" name="T83"/>
                <a:gd fmla="*/ 260 w 1191" name="T84"/>
                <a:gd fmla="*/ 18 h 864" name="T85"/>
                <a:gd fmla="*/ 252 w 1191" name="T86"/>
                <a:gd fmla="*/ 54 h 864" name="T87"/>
                <a:gd fmla="*/ 274 w 1191" name="T88"/>
                <a:gd fmla="*/ 71 h 864" name="T89"/>
                <a:gd fmla="*/ 298 w 1191" name="T90"/>
                <a:gd fmla="*/ 81 h 864" name="T91"/>
                <a:gd fmla="*/ 282 w 1191" name="T92"/>
                <a:gd fmla="*/ 108 h 864" name="T93"/>
                <a:gd fmla="*/ 260 w 1191" name="T94"/>
                <a:gd fmla="*/ 161 h 864" name="T95"/>
                <a:gd fmla="*/ 248 w 1191" name="T96"/>
                <a:gd fmla="*/ 182 h 864" name="T97"/>
                <a:gd fmla="*/ 225 w 1191" name="T98"/>
                <a:gd fmla="*/ 197 h 864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w 1191" name="T150"/>
                <a:gd fmla="*/ 0 h 864" name="T151"/>
                <a:gd fmla="*/ 1191 w 1191" name="T152"/>
                <a:gd fmla="*/ 864 h 864" name="T153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T153" l="T150" r="T152" t="T151"/>
              <a:pathLst>
                <a:path h="864" w="1191">
                  <a:moveTo>
                    <a:pt x="866" y="835"/>
                  </a:moveTo>
                  <a:lnTo>
                    <a:pt x="834" y="815"/>
                  </a:lnTo>
                  <a:lnTo>
                    <a:pt x="836" y="852"/>
                  </a:lnTo>
                  <a:lnTo>
                    <a:pt x="832" y="852"/>
                  </a:lnTo>
                  <a:lnTo>
                    <a:pt x="821" y="856"/>
                  </a:lnTo>
                  <a:lnTo>
                    <a:pt x="807" y="860"/>
                  </a:lnTo>
                  <a:lnTo>
                    <a:pt x="793" y="864"/>
                  </a:lnTo>
                  <a:lnTo>
                    <a:pt x="783" y="862"/>
                  </a:lnTo>
                  <a:lnTo>
                    <a:pt x="777" y="856"/>
                  </a:lnTo>
                  <a:lnTo>
                    <a:pt x="767" y="849"/>
                  </a:lnTo>
                  <a:lnTo>
                    <a:pt x="758" y="841"/>
                  </a:lnTo>
                  <a:lnTo>
                    <a:pt x="744" y="837"/>
                  </a:lnTo>
                  <a:lnTo>
                    <a:pt x="734" y="837"/>
                  </a:lnTo>
                  <a:lnTo>
                    <a:pt x="726" y="837"/>
                  </a:lnTo>
                  <a:lnTo>
                    <a:pt x="718" y="837"/>
                  </a:lnTo>
                  <a:lnTo>
                    <a:pt x="708" y="831"/>
                  </a:lnTo>
                  <a:lnTo>
                    <a:pt x="701" y="821"/>
                  </a:lnTo>
                  <a:lnTo>
                    <a:pt x="693" y="811"/>
                  </a:lnTo>
                  <a:lnTo>
                    <a:pt x="687" y="801"/>
                  </a:lnTo>
                  <a:lnTo>
                    <a:pt x="681" y="797"/>
                  </a:lnTo>
                  <a:lnTo>
                    <a:pt x="673" y="799"/>
                  </a:lnTo>
                  <a:lnTo>
                    <a:pt x="665" y="811"/>
                  </a:lnTo>
                  <a:lnTo>
                    <a:pt x="657" y="825"/>
                  </a:lnTo>
                  <a:lnTo>
                    <a:pt x="651" y="839"/>
                  </a:lnTo>
                  <a:lnTo>
                    <a:pt x="641" y="847"/>
                  </a:lnTo>
                  <a:lnTo>
                    <a:pt x="632" y="850"/>
                  </a:lnTo>
                  <a:lnTo>
                    <a:pt x="620" y="856"/>
                  </a:lnTo>
                  <a:lnTo>
                    <a:pt x="606" y="860"/>
                  </a:lnTo>
                  <a:lnTo>
                    <a:pt x="592" y="862"/>
                  </a:lnTo>
                  <a:lnTo>
                    <a:pt x="582" y="862"/>
                  </a:lnTo>
                  <a:lnTo>
                    <a:pt x="575" y="854"/>
                  </a:lnTo>
                  <a:lnTo>
                    <a:pt x="569" y="849"/>
                  </a:lnTo>
                  <a:lnTo>
                    <a:pt x="559" y="843"/>
                  </a:lnTo>
                  <a:lnTo>
                    <a:pt x="549" y="843"/>
                  </a:lnTo>
                  <a:lnTo>
                    <a:pt x="539" y="845"/>
                  </a:lnTo>
                  <a:lnTo>
                    <a:pt x="529" y="850"/>
                  </a:lnTo>
                  <a:lnTo>
                    <a:pt x="519" y="854"/>
                  </a:lnTo>
                  <a:lnTo>
                    <a:pt x="508" y="854"/>
                  </a:lnTo>
                  <a:lnTo>
                    <a:pt x="492" y="849"/>
                  </a:lnTo>
                  <a:lnTo>
                    <a:pt x="474" y="837"/>
                  </a:lnTo>
                  <a:lnTo>
                    <a:pt x="458" y="829"/>
                  </a:lnTo>
                  <a:lnTo>
                    <a:pt x="445" y="821"/>
                  </a:lnTo>
                  <a:lnTo>
                    <a:pt x="431" y="811"/>
                  </a:lnTo>
                  <a:lnTo>
                    <a:pt x="417" y="799"/>
                  </a:lnTo>
                  <a:lnTo>
                    <a:pt x="403" y="791"/>
                  </a:lnTo>
                  <a:lnTo>
                    <a:pt x="389" y="784"/>
                  </a:lnTo>
                  <a:lnTo>
                    <a:pt x="382" y="776"/>
                  </a:lnTo>
                  <a:lnTo>
                    <a:pt x="370" y="754"/>
                  </a:lnTo>
                  <a:lnTo>
                    <a:pt x="358" y="732"/>
                  </a:lnTo>
                  <a:lnTo>
                    <a:pt x="352" y="717"/>
                  </a:lnTo>
                  <a:lnTo>
                    <a:pt x="350" y="703"/>
                  </a:lnTo>
                  <a:lnTo>
                    <a:pt x="354" y="691"/>
                  </a:lnTo>
                  <a:lnTo>
                    <a:pt x="358" y="685"/>
                  </a:lnTo>
                  <a:lnTo>
                    <a:pt x="364" y="683"/>
                  </a:lnTo>
                  <a:lnTo>
                    <a:pt x="368" y="681"/>
                  </a:lnTo>
                  <a:lnTo>
                    <a:pt x="372" y="679"/>
                  </a:lnTo>
                  <a:lnTo>
                    <a:pt x="376" y="677"/>
                  </a:lnTo>
                  <a:lnTo>
                    <a:pt x="380" y="673"/>
                  </a:lnTo>
                  <a:lnTo>
                    <a:pt x="382" y="671"/>
                  </a:lnTo>
                  <a:lnTo>
                    <a:pt x="382" y="665"/>
                  </a:lnTo>
                  <a:lnTo>
                    <a:pt x="376" y="654"/>
                  </a:lnTo>
                  <a:lnTo>
                    <a:pt x="364" y="646"/>
                  </a:lnTo>
                  <a:lnTo>
                    <a:pt x="348" y="638"/>
                  </a:lnTo>
                  <a:lnTo>
                    <a:pt x="332" y="636"/>
                  </a:lnTo>
                  <a:lnTo>
                    <a:pt x="323" y="638"/>
                  </a:lnTo>
                  <a:lnTo>
                    <a:pt x="315" y="644"/>
                  </a:lnTo>
                  <a:lnTo>
                    <a:pt x="307" y="650"/>
                  </a:lnTo>
                  <a:lnTo>
                    <a:pt x="301" y="652"/>
                  </a:lnTo>
                  <a:lnTo>
                    <a:pt x="295" y="650"/>
                  </a:lnTo>
                  <a:lnTo>
                    <a:pt x="283" y="636"/>
                  </a:lnTo>
                  <a:lnTo>
                    <a:pt x="273" y="630"/>
                  </a:lnTo>
                  <a:lnTo>
                    <a:pt x="262" y="630"/>
                  </a:lnTo>
                  <a:lnTo>
                    <a:pt x="254" y="636"/>
                  </a:lnTo>
                  <a:lnTo>
                    <a:pt x="246" y="642"/>
                  </a:lnTo>
                  <a:lnTo>
                    <a:pt x="238" y="644"/>
                  </a:lnTo>
                  <a:lnTo>
                    <a:pt x="230" y="640"/>
                  </a:lnTo>
                  <a:lnTo>
                    <a:pt x="220" y="632"/>
                  </a:lnTo>
                  <a:lnTo>
                    <a:pt x="208" y="624"/>
                  </a:lnTo>
                  <a:lnTo>
                    <a:pt x="195" y="614"/>
                  </a:lnTo>
                  <a:lnTo>
                    <a:pt x="185" y="608"/>
                  </a:lnTo>
                  <a:lnTo>
                    <a:pt x="181" y="606"/>
                  </a:lnTo>
                  <a:lnTo>
                    <a:pt x="181" y="593"/>
                  </a:lnTo>
                  <a:lnTo>
                    <a:pt x="210" y="553"/>
                  </a:lnTo>
                  <a:lnTo>
                    <a:pt x="262" y="540"/>
                  </a:lnTo>
                  <a:lnTo>
                    <a:pt x="271" y="467"/>
                  </a:lnTo>
                  <a:lnTo>
                    <a:pt x="248" y="439"/>
                  </a:lnTo>
                  <a:lnTo>
                    <a:pt x="212" y="455"/>
                  </a:lnTo>
                  <a:lnTo>
                    <a:pt x="179" y="435"/>
                  </a:lnTo>
                  <a:lnTo>
                    <a:pt x="147" y="451"/>
                  </a:lnTo>
                  <a:lnTo>
                    <a:pt x="116" y="431"/>
                  </a:lnTo>
                  <a:lnTo>
                    <a:pt x="106" y="390"/>
                  </a:lnTo>
                  <a:lnTo>
                    <a:pt x="57" y="386"/>
                  </a:lnTo>
                  <a:lnTo>
                    <a:pt x="31" y="404"/>
                  </a:lnTo>
                  <a:lnTo>
                    <a:pt x="0" y="349"/>
                  </a:lnTo>
                  <a:lnTo>
                    <a:pt x="51" y="347"/>
                  </a:lnTo>
                  <a:lnTo>
                    <a:pt x="104" y="295"/>
                  </a:lnTo>
                  <a:lnTo>
                    <a:pt x="139" y="292"/>
                  </a:lnTo>
                  <a:lnTo>
                    <a:pt x="195" y="327"/>
                  </a:lnTo>
                  <a:lnTo>
                    <a:pt x="250" y="335"/>
                  </a:lnTo>
                  <a:lnTo>
                    <a:pt x="275" y="309"/>
                  </a:lnTo>
                  <a:lnTo>
                    <a:pt x="279" y="288"/>
                  </a:lnTo>
                  <a:lnTo>
                    <a:pt x="307" y="278"/>
                  </a:lnTo>
                  <a:lnTo>
                    <a:pt x="338" y="248"/>
                  </a:lnTo>
                  <a:lnTo>
                    <a:pt x="386" y="238"/>
                  </a:lnTo>
                  <a:lnTo>
                    <a:pt x="397" y="207"/>
                  </a:lnTo>
                  <a:lnTo>
                    <a:pt x="437" y="181"/>
                  </a:lnTo>
                  <a:lnTo>
                    <a:pt x="458" y="223"/>
                  </a:lnTo>
                  <a:lnTo>
                    <a:pt x="496" y="225"/>
                  </a:lnTo>
                  <a:lnTo>
                    <a:pt x="521" y="248"/>
                  </a:lnTo>
                  <a:lnTo>
                    <a:pt x="567" y="227"/>
                  </a:lnTo>
                  <a:lnTo>
                    <a:pt x="575" y="189"/>
                  </a:lnTo>
                  <a:lnTo>
                    <a:pt x="604" y="173"/>
                  </a:lnTo>
                  <a:lnTo>
                    <a:pt x="641" y="193"/>
                  </a:lnTo>
                  <a:lnTo>
                    <a:pt x="659" y="160"/>
                  </a:lnTo>
                  <a:lnTo>
                    <a:pt x="695" y="160"/>
                  </a:lnTo>
                  <a:lnTo>
                    <a:pt x="693" y="120"/>
                  </a:lnTo>
                  <a:lnTo>
                    <a:pt x="728" y="108"/>
                  </a:lnTo>
                  <a:lnTo>
                    <a:pt x="740" y="122"/>
                  </a:lnTo>
                  <a:lnTo>
                    <a:pt x="765" y="71"/>
                  </a:lnTo>
                  <a:lnTo>
                    <a:pt x="797" y="73"/>
                  </a:lnTo>
                  <a:lnTo>
                    <a:pt x="825" y="77"/>
                  </a:lnTo>
                  <a:lnTo>
                    <a:pt x="840" y="30"/>
                  </a:lnTo>
                  <a:lnTo>
                    <a:pt x="868" y="36"/>
                  </a:lnTo>
                  <a:lnTo>
                    <a:pt x="891" y="63"/>
                  </a:lnTo>
                  <a:lnTo>
                    <a:pt x="933" y="6"/>
                  </a:lnTo>
                  <a:lnTo>
                    <a:pt x="974" y="18"/>
                  </a:lnTo>
                  <a:lnTo>
                    <a:pt x="1006" y="0"/>
                  </a:lnTo>
                  <a:lnTo>
                    <a:pt x="1039" y="10"/>
                  </a:lnTo>
                  <a:lnTo>
                    <a:pt x="1039" y="69"/>
                  </a:lnTo>
                  <a:lnTo>
                    <a:pt x="1065" y="89"/>
                  </a:lnTo>
                  <a:lnTo>
                    <a:pt x="1059" y="154"/>
                  </a:lnTo>
                  <a:lnTo>
                    <a:pt x="1006" y="215"/>
                  </a:lnTo>
                  <a:lnTo>
                    <a:pt x="1080" y="209"/>
                  </a:lnTo>
                  <a:lnTo>
                    <a:pt x="1096" y="234"/>
                  </a:lnTo>
                  <a:lnTo>
                    <a:pt x="1096" y="284"/>
                  </a:lnTo>
                  <a:lnTo>
                    <a:pt x="1134" y="258"/>
                  </a:lnTo>
                  <a:lnTo>
                    <a:pt x="1169" y="258"/>
                  </a:lnTo>
                  <a:lnTo>
                    <a:pt x="1191" y="321"/>
                  </a:lnTo>
                  <a:lnTo>
                    <a:pt x="1163" y="351"/>
                  </a:lnTo>
                  <a:lnTo>
                    <a:pt x="1167" y="408"/>
                  </a:lnTo>
                  <a:lnTo>
                    <a:pt x="1128" y="431"/>
                  </a:lnTo>
                  <a:lnTo>
                    <a:pt x="1104" y="504"/>
                  </a:lnTo>
                  <a:lnTo>
                    <a:pt x="1110" y="579"/>
                  </a:lnTo>
                  <a:lnTo>
                    <a:pt x="1039" y="642"/>
                  </a:lnTo>
                  <a:lnTo>
                    <a:pt x="1013" y="654"/>
                  </a:lnTo>
                  <a:lnTo>
                    <a:pt x="1013" y="713"/>
                  </a:lnTo>
                  <a:lnTo>
                    <a:pt x="990" y="728"/>
                  </a:lnTo>
                  <a:lnTo>
                    <a:pt x="943" y="738"/>
                  </a:lnTo>
                  <a:lnTo>
                    <a:pt x="937" y="776"/>
                  </a:lnTo>
                  <a:lnTo>
                    <a:pt x="899" y="788"/>
                  </a:lnTo>
                  <a:lnTo>
                    <a:pt x="866" y="835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69" name="Freeform 74"/>
            <p:cNvSpPr/>
            <p:nvPr/>
          </p:nvSpPr>
          <p:spPr bwMode="gray">
            <a:xfrm>
              <a:off x="2755" y="3269"/>
              <a:ext cx="596" cy="432"/>
            </a:xfrm>
            <a:custGeom>
              <a:gdLst>
                <a:gd fmla="*/ 209 w 1191" name="T0"/>
                <a:gd fmla="*/ 213 h 864" name="T1"/>
                <a:gd fmla="*/ 202 w 1191" name="T2"/>
                <a:gd fmla="*/ 215 h 864" name="T3"/>
                <a:gd fmla="*/ 195 w 1191" name="T4"/>
                <a:gd fmla="*/ 214 h 864" name="T5"/>
                <a:gd fmla="*/ 186 w 1191" name="T6"/>
                <a:gd fmla="*/ 210 h 864" name="T7"/>
                <a:gd fmla="*/ 180 w 1191" name="T8"/>
                <a:gd fmla="*/ 210 h 864" name="T9"/>
                <a:gd fmla="*/ 174 w 1191" name="T10"/>
                <a:gd fmla="*/ 203 h 864" name="T11"/>
                <a:gd fmla="*/ 169 w 1191" name="T12"/>
                <a:gd fmla="*/ 200 h 864" name="T13"/>
                <a:gd fmla="*/ 163 w 1191" name="T14"/>
                <a:gd fmla="*/ 210 h 864" name="T15"/>
                <a:gd fmla="*/ 155 w 1191" name="T16"/>
                <a:gd fmla="*/ 214 h 864" name="T17"/>
                <a:gd fmla="*/ 146 w 1191" name="T18"/>
                <a:gd fmla="*/ 216 h 864" name="T19"/>
                <a:gd fmla="*/ 140 w 1191" name="T20"/>
                <a:gd fmla="*/ 211 h 864" name="T21"/>
                <a:gd fmla="*/ 133 w 1191" name="T22"/>
                <a:gd fmla="*/ 213 h 864" name="T23"/>
                <a:gd fmla="*/ 123 w 1191" name="T24"/>
                <a:gd fmla="*/ 213 h 864" name="T25"/>
                <a:gd fmla="*/ 112 w 1191" name="T26"/>
                <a:gd fmla="*/ 206 h 864" name="T27"/>
                <a:gd fmla="*/ 101 w 1191" name="T28"/>
                <a:gd fmla="*/ 198 h 864" name="T29"/>
                <a:gd fmla="*/ 93 w 1191" name="T30"/>
                <a:gd fmla="*/ 189 h 864" name="T31"/>
                <a:gd fmla="*/ 88 w 1191" name="T32"/>
                <a:gd fmla="*/ 176 h 864" name="T33"/>
                <a:gd fmla="*/ 91 w 1191" name="T34"/>
                <a:gd fmla="*/ 171 h 864" name="T35"/>
                <a:gd fmla="*/ 94 w 1191" name="T36"/>
                <a:gd fmla="*/ 170 h 864" name="T37"/>
                <a:gd fmla="*/ 96 w 1191" name="T38"/>
                <a:gd fmla="*/ 167 h 864" name="T39"/>
                <a:gd fmla="*/ 87 w 1191" name="T40"/>
                <a:gd fmla="*/ 160 h 864" name="T41"/>
                <a:gd fmla="*/ 79 w 1191" name="T42"/>
                <a:gd fmla="*/ 161 h 864" name="T43"/>
                <a:gd fmla="*/ 74 w 1191" name="T44"/>
                <a:gd fmla="*/ 163 h 864" name="T45"/>
                <a:gd fmla="*/ 66 w 1191" name="T46"/>
                <a:gd fmla="*/ 158 h 864" name="T47"/>
                <a:gd fmla="*/ 60 w 1191" name="T48"/>
                <a:gd fmla="*/ 161 h 864" name="T49"/>
                <a:gd fmla="*/ 52 w 1191" name="T50"/>
                <a:gd fmla="*/ 156 h 864" name="T51"/>
                <a:gd fmla="*/ 46 w 1191" name="T52"/>
                <a:gd fmla="*/ 152 h 864" name="T53"/>
                <a:gd fmla="*/ 66 w 1191" name="T54"/>
                <a:gd fmla="*/ 135 h 864" name="T55"/>
                <a:gd fmla="*/ 53 w 1191" name="T56"/>
                <a:gd fmla="*/ 114 h 864" name="T57"/>
                <a:gd fmla="*/ 29 w 1191" name="T58"/>
                <a:gd fmla="*/ 108 h 864" name="T59"/>
                <a:gd fmla="*/ 8 w 1191" name="T60"/>
                <a:gd fmla="*/ 101 h 864" name="T61"/>
                <a:gd fmla="*/ 26 w 1191" name="T62"/>
                <a:gd fmla="*/ 74 h 864" name="T63"/>
                <a:gd fmla="*/ 63 w 1191" name="T64"/>
                <a:gd fmla="*/ 84 h 864" name="T65"/>
                <a:gd fmla="*/ 77 w 1191" name="T66"/>
                <a:gd fmla="*/ 70 h 864" name="T67"/>
                <a:gd fmla="*/ 100 w 1191" name="T68"/>
                <a:gd fmla="*/ 52 h 864" name="T69"/>
                <a:gd fmla="*/ 124 w 1191" name="T70"/>
                <a:gd fmla="*/ 56 h 864" name="T71"/>
                <a:gd fmla="*/ 144 w 1191" name="T72"/>
                <a:gd fmla="*/ 48 h 864" name="T73"/>
                <a:gd fmla="*/ 165 w 1191" name="T74"/>
                <a:gd fmla="*/ 40 h 864" name="T75"/>
                <a:gd fmla="*/ 182 w 1191" name="T76"/>
                <a:gd fmla="*/ 27 h 864" name="T77"/>
                <a:gd fmla="*/ 200 w 1191" name="T78"/>
                <a:gd fmla="*/ 19 h 864" name="T79"/>
                <a:gd fmla="*/ 217 w 1191" name="T80"/>
                <a:gd fmla="*/ 9 h 864" name="T81"/>
                <a:gd fmla="*/ 244 w 1191" name="T82"/>
                <a:gd fmla="*/ 5 h 864" name="T83"/>
                <a:gd fmla="*/ 260 w 1191" name="T84"/>
                <a:gd fmla="*/ 18 h 864" name="T85"/>
                <a:gd fmla="*/ 252 w 1191" name="T86"/>
                <a:gd fmla="*/ 54 h 864" name="T87"/>
                <a:gd fmla="*/ 274 w 1191" name="T88"/>
                <a:gd fmla="*/ 71 h 864" name="T89"/>
                <a:gd fmla="*/ 298 w 1191" name="T90"/>
                <a:gd fmla="*/ 81 h 864" name="T91"/>
                <a:gd fmla="*/ 282 w 1191" name="T92"/>
                <a:gd fmla="*/ 108 h 864" name="T93"/>
                <a:gd fmla="*/ 260 w 1191" name="T94"/>
                <a:gd fmla="*/ 161 h 864" name="T95"/>
                <a:gd fmla="*/ 248 w 1191" name="T96"/>
                <a:gd fmla="*/ 182 h 864" name="T97"/>
                <a:gd fmla="*/ 225 w 1191" name="T98"/>
                <a:gd fmla="*/ 197 h 864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w 1191" name="T150"/>
                <a:gd fmla="*/ 0 h 864" name="T151"/>
                <a:gd fmla="*/ 1191 w 1191" name="T152"/>
                <a:gd fmla="*/ 864 h 864" name="T153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T153" l="T150" r="T152" t="T151"/>
              <a:pathLst>
                <a:path h="864" w="1191">
                  <a:moveTo>
                    <a:pt x="866" y="835"/>
                  </a:moveTo>
                  <a:lnTo>
                    <a:pt x="834" y="815"/>
                  </a:lnTo>
                  <a:lnTo>
                    <a:pt x="836" y="852"/>
                  </a:lnTo>
                  <a:lnTo>
                    <a:pt x="832" y="852"/>
                  </a:lnTo>
                  <a:lnTo>
                    <a:pt x="821" y="856"/>
                  </a:lnTo>
                  <a:lnTo>
                    <a:pt x="807" y="860"/>
                  </a:lnTo>
                  <a:lnTo>
                    <a:pt x="793" y="864"/>
                  </a:lnTo>
                  <a:lnTo>
                    <a:pt x="783" y="862"/>
                  </a:lnTo>
                  <a:lnTo>
                    <a:pt x="777" y="856"/>
                  </a:lnTo>
                  <a:lnTo>
                    <a:pt x="767" y="849"/>
                  </a:lnTo>
                  <a:lnTo>
                    <a:pt x="758" y="841"/>
                  </a:lnTo>
                  <a:lnTo>
                    <a:pt x="744" y="837"/>
                  </a:lnTo>
                  <a:lnTo>
                    <a:pt x="734" y="837"/>
                  </a:lnTo>
                  <a:lnTo>
                    <a:pt x="726" y="837"/>
                  </a:lnTo>
                  <a:lnTo>
                    <a:pt x="718" y="837"/>
                  </a:lnTo>
                  <a:lnTo>
                    <a:pt x="708" y="831"/>
                  </a:lnTo>
                  <a:lnTo>
                    <a:pt x="701" y="821"/>
                  </a:lnTo>
                  <a:lnTo>
                    <a:pt x="693" y="811"/>
                  </a:lnTo>
                  <a:lnTo>
                    <a:pt x="687" y="801"/>
                  </a:lnTo>
                  <a:lnTo>
                    <a:pt x="681" y="797"/>
                  </a:lnTo>
                  <a:lnTo>
                    <a:pt x="673" y="799"/>
                  </a:lnTo>
                  <a:lnTo>
                    <a:pt x="665" y="811"/>
                  </a:lnTo>
                  <a:lnTo>
                    <a:pt x="657" y="825"/>
                  </a:lnTo>
                  <a:lnTo>
                    <a:pt x="651" y="839"/>
                  </a:lnTo>
                  <a:lnTo>
                    <a:pt x="641" y="847"/>
                  </a:lnTo>
                  <a:lnTo>
                    <a:pt x="632" y="850"/>
                  </a:lnTo>
                  <a:lnTo>
                    <a:pt x="620" y="856"/>
                  </a:lnTo>
                  <a:lnTo>
                    <a:pt x="606" y="860"/>
                  </a:lnTo>
                  <a:lnTo>
                    <a:pt x="592" y="862"/>
                  </a:lnTo>
                  <a:lnTo>
                    <a:pt x="582" y="862"/>
                  </a:lnTo>
                  <a:lnTo>
                    <a:pt x="575" y="854"/>
                  </a:lnTo>
                  <a:lnTo>
                    <a:pt x="569" y="849"/>
                  </a:lnTo>
                  <a:lnTo>
                    <a:pt x="559" y="843"/>
                  </a:lnTo>
                  <a:lnTo>
                    <a:pt x="549" y="843"/>
                  </a:lnTo>
                  <a:lnTo>
                    <a:pt x="539" y="845"/>
                  </a:lnTo>
                  <a:lnTo>
                    <a:pt x="529" y="850"/>
                  </a:lnTo>
                  <a:lnTo>
                    <a:pt x="519" y="854"/>
                  </a:lnTo>
                  <a:lnTo>
                    <a:pt x="508" y="854"/>
                  </a:lnTo>
                  <a:lnTo>
                    <a:pt x="492" y="849"/>
                  </a:lnTo>
                  <a:lnTo>
                    <a:pt x="474" y="837"/>
                  </a:lnTo>
                  <a:lnTo>
                    <a:pt x="458" y="829"/>
                  </a:lnTo>
                  <a:lnTo>
                    <a:pt x="445" y="821"/>
                  </a:lnTo>
                  <a:lnTo>
                    <a:pt x="431" y="811"/>
                  </a:lnTo>
                  <a:lnTo>
                    <a:pt x="417" y="799"/>
                  </a:lnTo>
                  <a:lnTo>
                    <a:pt x="403" y="791"/>
                  </a:lnTo>
                  <a:lnTo>
                    <a:pt x="389" y="784"/>
                  </a:lnTo>
                  <a:lnTo>
                    <a:pt x="382" y="776"/>
                  </a:lnTo>
                  <a:lnTo>
                    <a:pt x="370" y="754"/>
                  </a:lnTo>
                  <a:lnTo>
                    <a:pt x="358" y="732"/>
                  </a:lnTo>
                  <a:lnTo>
                    <a:pt x="352" y="717"/>
                  </a:lnTo>
                  <a:lnTo>
                    <a:pt x="350" y="703"/>
                  </a:lnTo>
                  <a:lnTo>
                    <a:pt x="354" y="691"/>
                  </a:lnTo>
                  <a:lnTo>
                    <a:pt x="358" y="685"/>
                  </a:lnTo>
                  <a:lnTo>
                    <a:pt x="364" y="683"/>
                  </a:lnTo>
                  <a:lnTo>
                    <a:pt x="368" y="681"/>
                  </a:lnTo>
                  <a:lnTo>
                    <a:pt x="372" y="679"/>
                  </a:lnTo>
                  <a:lnTo>
                    <a:pt x="376" y="677"/>
                  </a:lnTo>
                  <a:lnTo>
                    <a:pt x="380" y="673"/>
                  </a:lnTo>
                  <a:lnTo>
                    <a:pt x="382" y="671"/>
                  </a:lnTo>
                  <a:lnTo>
                    <a:pt x="382" y="665"/>
                  </a:lnTo>
                  <a:lnTo>
                    <a:pt x="376" y="654"/>
                  </a:lnTo>
                  <a:lnTo>
                    <a:pt x="364" y="646"/>
                  </a:lnTo>
                  <a:lnTo>
                    <a:pt x="348" y="638"/>
                  </a:lnTo>
                  <a:lnTo>
                    <a:pt x="332" y="636"/>
                  </a:lnTo>
                  <a:lnTo>
                    <a:pt x="323" y="638"/>
                  </a:lnTo>
                  <a:lnTo>
                    <a:pt x="315" y="644"/>
                  </a:lnTo>
                  <a:lnTo>
                    <a:pt x="307" y="650"/>
                  </a:lnTo>
                  <a:lnTo>
                    <a:pt x="301" y="652"/>
                  </a:lnTo>
                  <a:lnTo>
                    <a:pt x="295" y="650"/>
                  </a:lnTo>
                  <a:lnTo>
                    <a:pt x="283" y="636"/>
                  </a:lnTo>
                  <a:lnTo>
                    <a:pt x="273" y="630"/>
                  </a:lnTo>
                  <a:lnTo>
                    <a:pt x="262" y="630"/>
                  </a:lnTo>
                  <a:lnTo>
                    <a:pt x="254" y="636"/>
                  </a:lnTo>
                  <a:lnTo>
                    <a:pt x="246" y="642"/>
                  </a:lnTo>
                  <a:lnTo>
                    <a:pt x="238" y="644"/>
                  </a:lnTo>
                  <a:lnTo>
                    <a:pt x="230" y="640"/>
                  </a:lnTo>
                  <a:lnTo>
                    <a:pt x="220" y="632"/>
                  </a:lnTo>
                  <a:lnTo>
                    <a:pt x="208" y="624"/>
                  </a:lnTo>
                  <a:lnTo>
                    <a:pt x="195" y="614"/>
                  </a:lnTo>
                  <a:lnTo>
                    <a:pt x="185" y="608"/>
                  </a:lnTo>
                  <a:lnTo>
                    <a:pt x="181" y="606"/>
                  </a:lnTo>
                  <a:lnTo>
                    <a:pt x="181" y="593"/>
                  </a:lnTo>
                  <a:lnTo>
                    <a:pt x="210" y="553"/>
                  </a:lnTo>
                  <a:lnTo>
                    <a:pt x="262" y="540"/>
                  </a:lnTo>
                  <a:lnTo>
                    <a:pt x="271" y="467"/>
                  </a:lnTo>
                  <a:lnTo>
                    <a:pt x="248" y="439"/>
                  </a:lnTo>
                  <a:lnTo>
                    <a:pt x="212" y="455"/>
                  </a:lnTo>
                  <a:lnTo>
                    <a:pt x="179" y="435"/>
                  </a:lnTo>
                  <a:lnTo>
                    <a:pt x="147" y="451"/>
                  </a:lnTo>
                  <a:lnTo>
                    <a:pt x="116" y="431"/>
                  </a:lnTo>
                  <a:lnTo>
                    <a:pt x="106" y="390"/>
                  </a:lnTo>
                  <a:lnTo>
                    <a:pt x="57" y="386"/>
                  </a:lnTo>
                  <a:lnTo>
                    <a:pt x="31" y="404"/>
                  </a:lnTo>
                  <a:lnTo>
                    <a:pt x="0" y="349"/>
                  </a:lnTo>
                  <a:lnTo>
                    <a:pt x="51" y="347"/>
                  </a:lnTo>
                  <a:lnTo>
                    <a:pt x="104" y="295"/>
                  </a:lnTo>
                  <a:lnTo>
                    <a:pt x="139" y="292"/>
                  </a:lnTo>
                  <a:lnTo>
                    <a:pt x="195" y="327"/>
                  </a:lnTo>
                  <a:lnTo>
                    <a:pt x="250" y="335"/>
                  </a:lnTo>
                  <a:lnTo>
                    <a:pt x="275" y="309"/>
                  </a:lnTo>
                  <a:lnTo>
                    <a:pt x="279" y="288"/>
                  </a:lnTo>
                  <a:lnTo>
                    <a:pt x="307" y="278"/>
                  </a:lnTo>
                  <a:lnTo>
                    <a:pt x="338" y="248"/>
                  </a:lnTo>
                  <a:lnTo>
                    <a:pt x="386" y="238"/>
                  </a:lnTo>
                  <a:lnTo>
                    <a:pt x="397" y="207"/>
                  </a:lnTo>
                  <a:lnTo>
                    <a:pt x="437" y="181"/>
                  </a:lnTo>
                  <a:lnTo>
                    <a:pt x="458" y="223"/>
                  </a:lnTo>
                  <a:lnTo>
                    <a:pt x="496" y="225"/>
                  </a:lnTo>
                  <a:lnTo>
                    <a:pt x="521" y="248"/>
                  </a:lnTo>
                  <a:lnTo>
                    <a:pt x="567" y="227"/>
                  </a:lnTo>
                  <a:lnTo>
                    <a:pt x="575" y="189"/>
                  </a:lnTo>
                  <a:lnTo>
                    <a:pt x="604" y="173"/>
                  </a:lnTo>
                  <a:lnTo>
                    <a:pt x="641" y="193"/>
                  </a:lnTo>
                  <a:lnTo>
                    <a:pt x="659" y="160"/>
                  </a:lnTo>
                  <a:lnTo>
                    <a:pt x="695" y="160"/>
                  </a:lnTo>
                  <a:lnTo>
                    <a:pt x="693" y="120"/>
                  </a:lnTo>
                  <a:lnTo>
                    <a:pt x="728" y="108"/>
                  </a:lnTo>
                  <a:lnTo>
                    <a:pt x="740" y="122"/>
                  </a:lnTo>
                  <a:lnTo>
                    <a:pt x="765" y="71"/>
                  </a:lnTo>
                  <a:lnTo>
                    <a:pt x="797" y="73"/>
                  </a:lnTo>
                  <a:lnTo>
                    <a:pt x="825" y="77"/>
                  </a:lnTo>
                  <a:lnTo>
                    <a:pt x="840" y="30"/>
                  </a:lnTo>
                  <a:lnTo>
                    <a:pt x="868" y="36"/>
                  </a:lnTo>
                  <a:lnTo>
                    <a:pt x="891" y="63"/>
                  </a:lnTo>
                  <a:lnTo>
                    <a:pt x="933" y="6"/>
                  </a:lnTo>
                  <a:lnTo>
                    <a:pt x="974" y="18"/>
                  </a:lnTo>
                  <a:lnTo>
                    <a:pt x="1006" y="0"/>
                  </a:lnTo>
                  <a:lnTo>
                    <a:pt x="1039" y="10"/>
                  </a:lnTo>
                  <a:lnTo>
                    <a:pt x="1039" y="69"/>
                  </a:lnTo>
                  <a:lnTo>
                    <a:pt x="1065" y="89"/>
                  </a:lnTo>
                  <a:lnTo>
                    <a:pt x="1059" y="154"/>
                  </a:lnTo>
                  <a:lnTo>
                    <a:pt x="1006" y="215"/>
                  </a:lnTo>
                  <a:lnTo>
                    <a:pt x="1080" y="209"/>
                  </a:lnTo>
                  <a:lnTo>
                    <a:pt x="1096" y="234"/>
                  </a:lnTo>
                  <a:lnTo>
                    <a:pt x="1096" y="284"/>
                  </a:lnTo>
                  <a:lnTo>
                    <a:pt x="1134" y="258"/>
                  </a:lnTo>
                  <a:lnTo>
                    <a:pt x="1169" y="258"/>
                  </a:lnTo>
                  <a:lnTo>
                    <a:pt x="1191" y="321"/>
                  </a:lnTo>
                  <a:lnTo>
                    <a:pt x="1163" y="351"/>
                  </a:lnTo>
                  <a:lnTo>
                    <a:pt x="1167" y="408"/>
                  </a:lnTo>
                  <a:lnTo>
                    <a:pt x="1128" y="431"/>
                  </a:lnTo>
                  <a:lnTo>
                    <a:pt x="1104" y="504"/>
                  </a:lnTo>
                  <a:lnTo>
                    <a:pt x="1110" y="579"/>
                  </a:lnTo>
                  <a:lnTo>
                    <a:pt x="1039" y="642"/>
                  </a:lnTo>
                  <a:lnTo>
                    <a:pt x="1013" y="654"/>
                  </a:lnTo>
                  <a:lnTo>
                    <a:pt x="1013" y="713"/>
                  </a:lnTo>
                  <a:lnTo>
                    <a:pt x="990" y="728"/>
                  </a:lnTo>
                  <a:lnTo>
                    <a:pt x="943" y="738"/>
                  </a:lnTo>
                  <a:lnTo>
                    <a:pt x="937" y="776"/>
                  </a:lnTo>
                  <a:lnTo>
                    <a:pt x="899" y="788"/>
                  </a:lnTo>
                  <a:lnTo>
                    <a:pt x="866" y="835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0" name="Freeform 75"/>
            <p:cNvSpPr/>
            <p:nvPr/>
          </p:nvSpPr>
          <p:spPr bwMode="gray">
            <a:xfrm>
              <a:off x="3116" y="3813"/>
              <a:ext cx="195" cy="172"/>
            </a:xfrm>
            <a:custGeom>
              <a:gdLst>
                <a:gd fmla="*/ 20 w 392" name="T0"/>
                <a:gd fmla="*/ 19 h 344" name="T1"/>
                <a:gd fmla="*/ 17 w 392" name="T2"/>
                <a:gd fmla="*/ 21 h 344" name="T3"/>
                <a:gd fmla="*/ 11 w 392" name="T4"/>
                <a:gd fmla="*/ 27 h 344" name="T5"/>
                <a:gd fmla="*/ 5 w 392" name="T6"/>
                <a:gd fmla="*/ 35 h 344" name="T7"/>
                <a:gd fmla="*/ 1 w 392" name="T8"/>
                <a:gd fmla="*/ 40 h 344" name="T9"/>
                <a:gd fmla="*/ 0 w 392" name="T10"/>
                <a:gd fmla="*/ 50 h 344" name="T11"/>
                <a:gd fmla="*/ 1 w 392" name="T12"/>
                <a:gd fmla="*/ 63 h 344" name="T13"/>
                <a:gd fmla="*/ 5 w 392" name="T14"/>
                <a:gd fmla="*/ 72 h 344" name="T15"/>
                <a:gd fmla="*/ 12 w 392" name="T16"/>
                <a:gd fmla="*/ 78 h 344" name="T17"/>
                <a:gd fmla="*/ 22 w 392" name="T18"/>
                <a:gd fmla="*/ 80 h 344" name="T19"/>
                <a:gd fmla="*/ 28 w 392" name="T20"/>
                <a:gd fmla="*/ 80 h 344" name="T21"/>
                <a:gd fmla="*/ 33 w 392" name="T22"/>
                <a:gd fmla="*/ 81 h 344" name="T23"/>
                <a:gd fmla="*/ 41 w 392" name="T24"/>
                <a:gd fmla="*/ 86 h 344" name="T25"/>
                <a:gd fmla="*/ 46 w 392" name="T26"/>
                <a:gd fmla="*/ 85 h 344" name="T27"/>
                <a:gd fmla="*/ 49 w 392" name="T28"/>
                <a:gd fmla="*/ 80 h 344" name="T29"/>
                <a:gd fmla="*/ 53 w 392" name="T30"/>
                <a:gd fmla="*/ 74 h 344" name="T31"/>
                <a:gd fmla="*/ 59 w 392" name="T32"/>
                <a:gd fmla="*/ 73 h 344" name="T33"/>
                <a:gd fmla="*/ 64 w 392" name="T34"/>
                <a:gd fmla="*/ 69 h 344" name="T35"/>
                <a:gd fmla="*/ 69 w 392" name="T36"/>
                <a:gd fmla="*/ 63 h 344" name="T37"/>
                <a:gd fmla="*/ 76 w 392" name="T38"/>
                <a:gd fmla="*/ 59 h 344" name="T39"/>
                <a:gd fmla="*/ 79 w 392" name="T40"/>
                <a:gd fmla="*/ 52 h 344" name="T41"/>
                <a:gd fmla="*/ 80 w 392" name="T42"/>
                <a:gd fmla="*/ 43 h 344" name="T43"/>
                <a:gd fmla="*/ 85 w 392" name="T44"/>
                <a:gd fmla="*/ 28 h 344" name="T45"/>
                <a:gd fmla="*/ 90 w 392" name="T46"/>
                <a:gd fmla="*/ 21 h 344" name="T47"/>
                <a:gd fmla="*/ 94 w 392" name="T48"/>
                <a:gd fmla="*/ 19 h 344" name="T49"/>
                <a:gd fmla="*/ 97 w 392" name="T50"/>
                <a:gd fmla="*/ 15 h 344" name="T51"/>
                <a:gd fmla="*/ 97 w 392" name="T52"/>
                <a:gd fmla="*/ 9 h 344" name="T53"/>
                <a:gd fmla="*/ 95 w 392" name="T54"/>
                <a:gd fmla="*/ 3 h 344" name="T55"/>
                <a:gd fmla="*/ 88 w 392" name="T56"/>
                <a:gd fmla="*/ 1 h 344" name="T57"/>
                <a:gd fmla="*/ 75 w 392" name="T58"/>
                <a:gd fmla="*/ 1 h 344" name="T59"/>
                <a:gd fmla="*/ 64 w 392" name="T60"/>
                <a:gd fmla="*/ 3 h 344" name="T61"/>
                <a:gd fmla="*/ 55 w 392" name="T62"/>
                <a:gd fmla="*/ 5 h 344" name="T63"/>
                <a:gd fmla="*/ 45 w 392" name="T64"/>
                <a:gd fmla="*/ 7 h 344" name="T65"/>
                <a:gd fmla="*/ 38 w 392" name="T66"/>
                <a:gd fmla="*/ 8 h 344" name="T67"/>
                <a:gd fmla="*/ 33 w 392" name="T68"/>
                <a:gd fmla="*/ 11 h 344" name="T69"/>
                <a:gd fmla="*/ 28 w 392" name="T70"/>
                <a:gd fmla="*/ 12 h 344" name="T71"/>
                <a:gd fmla="*/ 23 w 392" name="T72"/>
                <a:gd fmla="*/ 12 h 344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w 392" name="T111"/>
                <a:gd fmla="*/ 0 h 344" name="T112"/>
                <a:gd fmla="*/ 392 w 392" name="T113"/>
                <a:gd fmla="*/ 344 h 344" name="T114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T114" l="T111" r="T113" t="T112"/>
              <a:pathLst>
                <a:path h="344" w="392">
                  <a:moveTo>
                    <a:pt x="87" y="51"/>
                  </a:moveTo>
                  <a:lnTo>
                    <a:pt x="83" y="74"/>
                  </a:lnTo>
                  <a:lnTo>
                    <a:pt x="79" y="76"/>
                  </a:lnTo>
                  <a:lnTo>
                    <a:pt x="71" y="84"/>
                  </a:lnTo>
                  <a:lnTo>
                    <a:pt x="59" y="96"/>
                  </a:lnTo>
                  <a:lnTo>
                    <a:pt x="45" y="108"/>
                  </a:lnTo>
                  <a:lnTo>
                    <a:pt x="32" y="124"/>
                  </a:lnTo>
                  <a:lnTo>
                    <a:pt x="20" y="137"/>
                  </a:lnTo>
                  <a:lnTo>
                    <a:pt x="10" y="149"/>
                  </a:lnTo>
                  <a:lnTo>
                    <a:pt x="4" y="159"/>
                  </a:lnTo>
                  <a:lnTo>
                    <a:pt x="0" y="175"/>
                  </a:lnTo>
                  <a:lnTo>
                    <a:pt x="0" y="200"/>
                  </a:lnTo>
                  <a:lnTo>
                    <a:pt x="2" y="228"/>
                  </a:lnTo>
                  <a:lnTo>
                    <a:pt x="6" y="254"/>
                  </a:lnTo>
                  <a:lnTo>
                    <a:pt x="12" y="271"/>
                  </a:lnTo>
                  <a:lnTo>
                    <a:pt x="22" y="287"/>
                  </a:lnTo>
                  <a:lnTo>
                    <a:pt x="36" y="299"/>
                  </a:lnTo>
                  <a:lnTo>
                    <a:pt x="51" y="309"/>
                  </a:lnTo>
                  <a:lnTo>
                    <a:pt x="73" y="317"/>
                  </a:lnTo>
                  <a:lnTo>
                    <a:pt x="91" y="318"/>
                  </a:lnTo>
                  <a:lnTo>
                    <a:pt x="103" y="318"/>
                  </a:lnTo>
                  <a:lnTo>
                    <a:pt x="112" y="318"/>
                  </a:lnTo>
                  <a:lnTo>
                    <a:pt x="122" y="318"/>
                  </a:lnTo>
                  <a:lnTo>
                    <a:pt x="134" y="324"/>
                  </a:lnTo>
                  <a:lnTo>
                    <a:pt x="152" y="334"/>
                  </a:lnTo>
                  <a:lnTo>
                    <a:pt x="164" y="342"/>
                  </a:lnTo>
                  <a:lnTo>
                    <a:pt x="175" y="344"/>
                  </a:lnTo>
                  <a:lnTo>
                    <a:pt x="185" y="338"/>
                  </a:lnTo>
                  <a:lnTo>
                    <a:pt x="193" y="328"/>
                  </a:lnTo>
                  <a:lnTo>
                    <a:pt x="199" y="317"/>
                  </a:lnTo>
                  <a:lnTo>
                    <a:pt x="205" y="305"/>
                  </a:lnTo>
                  <a:lnTo>
                    <a:pt x="213" y="295"/>
                  </a:lnTo>
                  <a:lnTo>
                    <a:pt x="225" y="293"/>
                  </a:lnTo>
                  <a:lnTo>
                    <a:pt x="240" y="289"/>
                  </a:lnTo>
                  <a:lnTo>
                    <a:pt x="252" y="283"/>
                  </a:lnTo>
                  <a:lnTo>
                    <a:pt x="260" y="275"/>
                  </a:lnTo>
                  <a:lnTo>
                    <a:pt x="268" y="263"/>
                  </a:lnTo>
                  <a:lnTo>
                    <a:pt x="280" y="252"/>
                  </a:lnTo>
                  <a:lnTo>
                    <a:pt x="292" y="246"/>
                  </a:lnTo>
                  <a:lnTo>
                    <a:pt x="305" y="238"/>
                  </a:lnTo>
                  <a:lnTo>
                    <a:pt x="315" y="224"/>
                  </a:lnTo>
                  <a:lnTo>
                    <a:pt x="319" y="208"/>
                  </a:lnTo>
                  <a:lnTo>
                    <a:pt x="321" y="189"/>
                  </a:lnTo>
                  <a:lnTo>
                    <a:pt x="323" y="169"/>
                  </a:lnTo>
                  <a:lnTo>
                    <a:pt x="331" y="139"/>
                  </a:lnTo>
                  <a:lnTo>
                    <a:pt x="343" y="112"/>
                  </a:lnTo>
                  <a:lnTo>
                    <a:pt x="355" y="92"/>
                  </a:lnTo>
                  <a:lnTo>
                    <a:pt x="362" y="84"/>
                  </a:lnTo>
                  <a:lnTo>
                    <a:pt x="372" y="80"/>
                  </a:lnTo>
                  <a:lnTo>
                    <a:pt x="380" y="76"/>
                  </a:lnTo>
                  <a:lnTo>
                    <a:pt x="388" y="70"/>
                  </a:lnTo>
                  <a:lnTo>
                    <a:pt x="392" y="61"/>
                  </a:lnTo>
                  <a:lnTo>
                    <a:pt x="392" y="51"/>
                  </a:lnTo>
                  <a:lnTo>
                    <a:pt x="390" y="35"/>
                  </a:lnTo>
                  <a:lnTo>
                    <a:pt x="390" y="23"/>
                  </a:lnTo>
                  <a:lnTo>
                    <a:pt x="384" y="13"/>
                  </a:lnTo>
                  <a:lnTo>
                    <a:pt x="374" y="8"/>
                  </a:lnTo>
                  <a:lnTo>
                    <a:pt x="356" y="2"/>
                  </a:lnTo>
                  <a:lnTo>
                    <a:pt x="327" y="0"/>
                  </a:lnTo>
                  <a:lnTo>
                    <a:pt x="301" y="4"/>
                  </a:lnTo>
                  <a:lnTo>
                    <a:pt x="280" y="9"/>
                  </a:lnTo>
                  <a:lnTo>
                    <a:pt x="260" y="13"/>
                  </a:lnTo>
                  <a:lnTo>
                    <a:pt x="240" y="15"/>
                  </a:lnTo>
                  <a:lnTo>
                    <a:pt x="221" y="21"/>
                  </a:lnTo>
                  <a:lnTo>
                    <a:pt x="201" y="27"/>
                  </a:lnTo>
                  <a:lnTo>
                    <a:pt x="181" y="27"/>
                  </a:lnTo>
                  <a:lnTo>
                    <a:pt x="166" y="27"/>
                  </a:lnTo>
                  <a:lnTo>
                    <a:pt x="154" y="31"/>
                  </a:lnTo>
                  <a:lnTo>
                    <a:pt x="142" y="39"/>
                  </a:lnTo>
                  <a:lnTo>
                    <a:pt x="134" y="45"/>
                  </a:lnTo>
                  <a:lnTo>
                    <a:pt x="126" y="49"/>
                  </a:lnTo>
                  <a:lnTo>
                    <a:pt x="114" y="49"/>
                  </a:lnTo>
                  <a:lnTo>
                    <a:pt x="103" y="49"/>
                  </a:lnTo>
                  <a:lnTo>
                    <a:pt x="93" y="49"/>
                  </a:lnTo>
                  <a:lnTo>
                    <a:pt x="87" y="51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1" name="Freeform 76"/>
            <p:cNvSpPr/>
            <p:nvPr/>
          </p:nvSpPr>
          <p:spPr bwMode="gray">
            <a:xfrm>
              <a:off x="3116" y="3813"/>
              <a:ext cx="195" cy="172"/>
            </a:xfrm>
            <a:custGeom>
              <a:gdLst>
                <a:gd fmla="*/ 20 w 392" name="T0"/>
                <a:gd fmla="*/ 19 h 344" name="T1"/>
                <a:gd fmla="*/ 17 w 392" name="T2"/>
                <a:gd fmla="*/ 21 h 344" name="T3"/>
                <a:gd fmla="*/ 11 w 392" name="T4"/>
                <a:gd fmla="*/ 27 h 344" name="T5"/>
                <a:gd fmla="*/ 5 w 392" name="T6"/>
                <a:gd fmla="*/ 35 h 344" name="T7"/>
                <a:gd fmla="*/ 1 w 392" name="T8"/>
                <a:gd fmla="*/ 40 h 344" name="T9"/>
                <a:gd fmla="*/ 0 w 392" name="T10"/>
                <a:gd fmla="*/ 50 h 344" name="T11"/>
                <a:gd fmla="*/ 1 w 392" name="T12"/>
                <a:gd fmla="*/ 63 h 344" name="T13"/>
                <a:gd fmla="*/ 5 w 392" name="T14"/>
                <a:gd fmla="*/ 72 h 344" name="T15"/>
                <a:gd fmla="*/ 12 w 392" name="T16"/>
                <a:gd fmla="*/ 78 h 344" name="T17"/>
                <a:gd fmla="*/ 22 w 392" name="T18"/>
                <a:gd fmla="*/ 80 h 344" name="T19"/>
                <a:gd fmla="*/ 28 w 392" name="T20"/>
                <a:gd fmla="*/ 80 h 344" name="T21"/>
                <a:gd fmla="*/ 33 w 392" name="T22"/>
                <a:gd fmla="*/ 81 h 344" name="T23"/>
                <a:gd fmla="*/ 41 w 392" name="T24"/>
                <a:gd fmla="*/ 86 h 344" name="T25"/>
                <a:gd fmla="*/ 46 w 392" name="T26"/>
                <a:gd fmla="*/ 85 h 344" name="T27"/>
                <a:gd fmla="*/ 49 w 392" name="T28"/>
                <a:gd fmla="*/ 80 h 344" name="T29"/>
                <a:gd fmla="*/ 53 w 392" name="T30"/>
                <a:gd fmla="*/ 74 h 344" name="T31"/>
                <a:gd fmla="*/ 59 w 392" name="T32"/>
                <a:gd fmla="*/ 73 h 344" name="T33"/>
                <a:gd fmla="*/ 64 w 392" name="T34"/>
                <a:gd fmla="*/ 69 h 344" name="T35"/>
                <a:gd fmla="*/ 69 w 392" name="T36"/>
                <a:gd fmla="*/ 63 h 344" name="T37"/>
                <a:gd fmla="*/ 76 w 392" name="T38"/>
                <a:gd fmla="*/ 59 h 344" name="T39"/>
                <a:gd fmla="*/ 79 w 392" name="T40"/>
                <a:gd fmla="*/ 52 h 344" name="T41"/>
                <a:gd fmla="*/ 80 w 392" name="T42"/>
                <a:gd fmla="*/ 43 h 344" name="T43"/>
                <a:gd fmla="*/ 85 w 392" name="T44"/>
                <a:gd fmla="*/ 28 h 344" name="T45"/>
                <a:gd fmla="*/ 90 w 392" name="T46"/>
                <a:gd fmla="*/ 21 h 344" name="T47"/>
                <a:gd fmla="*/ 94 w 392" name="T48"/>
                <a:gd fmla="*/ 19 h 344" name="T49"/>
                <a:gd fmla="*/ 97 w 392" name="T50"/>
                <a:gd fmla="*/ 15 h 344" name="T51"/>
                <a:gd fmla="*/ 97 w 392" name="T52"/>
                <a:gd fmla="*/ 9 h 344" name="T53"/>
                <a:gd fmla="*/ 95 w 392" name="T54"/>
                <a:gd fmla="*/ 3 h 344" name="T55"/>
                <a:gd fmla="*/ 88 w 392" name="T56"/>
                <a:gd fmla="*/ 1 h 344" name="T57"/>
                <a:gd fmla="*/ 75 w 392" name="T58"/>
                <a:gd fmla="*/ 1 h 344" name="T59"/>
                <a:gd fmla="*/ 64 w 392" name="T60"/>
                <a:gd fmla="*/ 3 h 344" name="T61"/>
                <a:gd fmla="*/ 55 w 392" name="T62"/>
                <a:gd fmla="*/ 5 h 344" name="T63"/>
                <a:gd fmla="*/ 45 w 392" name="T64"/>
                <a:gd fmla="*/ 7 h 344" name="T65"/>
                <a:gd fmla="*/ 38 w 392" name="T66"/>
                <a:gd fmla="*/ 8 h 344" name="T67"/>
                <a:gd fmla="*/ 33 w 392" name="T68"/>
                <a:gd fmla="*/ 11 h 344" name="T69"/>
                <a:gd fmla="*/ 28 w 392" name="T70"/>
                <a:gd fmla="*/ 12 h 344" name="T71"/>
                <a:gd fmla="*/ 23 w 392" name="T72"/>
                <a:gd fmla="*/ 12 h 344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w 392" name="T111"/>
                <a:gd fmla="*/ 0 h 344" name="T112"/>
                <a:gd fmla="*/ 392 w 392" name="T113"/>
                <a:gd fmla="*/ 344 h 344" name="T114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T114" l="T111" r="T113" t="T112"/>
              <a:pathLst>
                <a:path h="344" w="392">
                  <a:moveTo>
                    <a:pt x="87" y="51"/>
                  </a:moveTo>
                  <a:lnTo>
                    <a:pt x="83" y="74"/>
                  </a:lnTo>
                  <a:lnTo>
                    <a:pt x="79" y="76"/>
                  </a:lnTo>
                  <a:lnTo>
                    <a:pt x="71" y="84"/>
                  </a:lnTo>
                  <a:lnTo>
                    <a:pt x="59" y="96"/>
                  </a:lnTo>
                  <a:lnTo>
                    <a:pt x="45" y="108"/>
                  </a:lnTo>
                  <a:lnTo>
                    <a:pt x="32" y="124"/>
                  </a:lnTo>
                  <a:lnTo>
                    <a:pt x="20" y="137"/>
                  </a:lnTo>
                  <a:lnTo>
                    <a:pt x="10" y="149"/>
                  </a:lnTo>
                  <a:lnTo>
                    <a:pt x="4" y="159"/>
                  </a:lnTo>
                  <a:lnTo>
                    <a:pt x="0" y="175"/>
                  </a:lnTo>
                  <a:lnTo>
                    <a:pt x="0" y="200"/>
                  </a:lnTo>
                  <a:lnTo>
                    <a:pt x="2" y="228"/>
                  </a:lnTo>
                  <a:lnTo>
                    <a:pt x="6" y="254"/>
                  </a:lnTo>
                  <a:lnTo>
                    <a:pt x="12" y="271"/>
                  </a:lnTo>
                  <a:lnTo>
                    <a:pt x="22" y="287"/>
                  </a:lnTo>
                  <a:lnTo>
                    <a:pt x="36" y="299"/>
                  </a:lnTo>
                  <a:lnTo>
                    <a:pt x="51" y="309"/>
                  </a:lnTo>
                  <a:lnTo>
                    <a:pt x="73" y="317"/>
                  </a:lnTo>
                  <a:lnTo>
                    <a:pt x="91" y="318"/>
                  </a:lnTo>
                  <a:lnTo>
                    <a:pt x="103" y="318"/>
                  </a:lnTo>
                  <a:lnTo>
                    <a:pt x="112" y="318"/>
                  </a:lnTo>
                  <a:lnTo>
                    <a:pt x="122" y="318"/>
                  </a:lnTo>
                  <a:lnTo>
                    <a:pt x="134" y="324"/>
                  </a:lnTo>
                  <a:lnTo>
                    <a:pt x="152" y="334"/>
                  </a:lnTo>
                  <a:lnTo>
                    <a:pt x="164" y="342"/>
                  </a:lnTo>
                  <a:lnTo>
                    <a:pt x="175" y="344"/>
                  </a:lnTo>
                  <a:lnTo>
                    <a:pt x="185" y="338"/>
                  </a:lnTo>
                  <a:lnTo>
                    <a:pt x="193" y="328"/>
                  </a:lnTo>
                  <a:lnTo>
                    <a:pt x="199" y="317"/>
                  </a:lnTo>
                  <a:lnTo>
                    <a:pt x="205" y="305"/>
                  </a:lnTo>
                  <a:lnTo>
                    <a:pt x="213" y="295"/>
                  </a:lnTo>
                  <a:lnTo>
                    <a:pt x="225" y="293"/>
                  </a:lnTo>
                  <a:lnTo>
                    <a:pt x="240" y="289"/>
                  </a:lnTo>
                  <a:lnTo>
                    <a:pt x="252" y="283"/>
                  </a:lnTo>
                  <a:lnTo>
                    <a:pt x="260" y="275"/>
                  </a:lnTo>
                  <a:lnTo>
                    <a:pt x="268" y="263"/>
                  </a:lnTo>
                  <a:lnTo>
                    <a:pt x="280" y="252"/>
                  </a:lnTo>
                  <a:lnTo>
                    <a:pt x="292" y="246"/>
                  </a:lnTo>
                  <a:lnTo>
                    <a:pt x="305" y="238"/>
                  </a:lnTo>
                  <a:lnTo>
                    <a:pt x="315" y="224"/>
                  </a:lnTo>
                  <a:lnTo>
                    <a:pt x="319" y="208"/>
                  </a:lnTo>
                  <a:lnTo>
                    <a:pt x="321" y="189"/>
                  </a:lnTo>
                  <a:lnTo>
                    <a:pt x="323" y="169"/>
                  </a:lnTo>
                  <a:lnTo>
                    <a:pt x="331" y="139"/>
                  </a:lnTo>
                  <a:lnTo>
                    <a:pt x="343" y="112"/>
                  </a:lnTo>
                  <a:lnTo>
                    <a:pt x="355" y="92"/>
                  </a:lnTo>
                  <a:lnTo>
                    <a:pt x="362" y="84"/>
                  </a:lnTo>
                  <a:lnTo>
                    <a:pt x="372" y="80"/>
                  </a:lnTo>
                  <a:lnTo>
                    <a:pt x="380" y="76"/>
                  </a:lnTo>
                  <a:lnTo>
                    <a:pt x="388" y="70"/>
                  </a:lnTo>
                  <a:lnTo>
                    <a:pt x="392" y="61"/>
                  </a:lnTo>
                  <a:lnTo>
                    <a:pt x="392" y="51"/>
                  </a:lnTo>
                  <a:lnTo>
                    <a:pt x="390" y="35"/>
                  </a:lnTo>
                  <a:lnTo>
                    <a:pt x="390" y="23"/>
                  </a:lnTo>
                  <a:lnTo>
                    <a:pt x="384" y="13"/>
                  </a:lnTo>
                  <a:lnTo>
                    <a:pt x="374" y="8"/>
                  </a:lnTo>
                  <a:lnTo>
                    <a:pt x="356" y="2"/>
                  </a:lnTo>
                  <a:lnTo>
                    <a:pt x="327" y="0"/>
                  </a:lnTo>
                  <a:lnTo>
                    <a:pt x="301" y="4"/>
                  </a:lnTo>
                  <a:lnTo>
                    <a:pt x="280" y="9"/>
                  </a:lnTo>
                  <a:lnTo>
                    <a:pt x="260" y="13"/>
                  </a:lnTo>
                  <a:lnTo>
                    <a:pt x="240" y="15"/>
                  </a:lnTo>
                  <a:lnTo>
                    <a:pt x="221" y="21"/>
                  </a:lnTo>
                  <a:lnTo>
                    <a:pt x="201" y="27"/>
                  </a:lnTo>
                  <a:lnTo>
                    <a:pt x="181" y="27"/>
                  </a:lnTo>
                  <a:lnTo>
                    <a:pt x="166" y="27"/>
                  </a:lnTo>
                  <a:lnTo>
                    <a:pt x="154" y="31"/>
                  </a:lnTo>
                  <a:lnTo>
                    <a:pt x="142" y="39"/>
                  </a:lnTo>
                  <a:lnTo>
                    <a:pt x="134" y="45"/>
                  </a:lnTo>
                  <a:lnTo>
                    <a:pt x="126" y="49"/>
                  </a:lnTo>
                  <a:lnTo>
                    <a:pt x="114" y="49"/>
                  </a:lnTo>
                  <a:lnTo>
                    <a:pt x="103" y="49"/>
                  </a:lnTo>
                  <a:lnTo>
                    <a:pt x="93" y="49"/>
                  </a:lnTo>
                  <a:lnTo>
                    <a:pt x="87" y="51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2" name="Freeform 77"/>
            <p:cNvSpPr/>
            <p:nvPr/>
          </p:nvSpPr>
          <p:spPr bwMode="gray">
            <a:xfrm>
              <a:off x="3188" y="3319"/>
              <a:ext cx="564" cy="480"/>
            </a:xfrm>
            <a:custGeom>
              <a:gdLst>
                <a:gd fmla="*/ 279 w 1128" name="T0"/>
                <a:gd fmla="*/ 62 h 960" name="T1"/>
                <a:gd fmla="*/ 272 w 1128" name="T2"/>
                <a:gd fmla="*/ 67 h 960" name="T3"/>
                <a:gd fmla="*/ 266 w 1128" name="T4"/>
                <a:gd fmla="*/ 77 h 960" name="T5"/>
                <a:gd fmla="*/ 261 w 1128" name="T6"/>
                <a:gd fmla="*/ 87 h 960" name="T7"/>
                <a:gd fmla="*/ 254 w 1128" name="T8"/>
                <a:gd fmla="*/ 97 h 960" name="T9"/>
                <a:gd fmla="*/ 241 w 1128" name="T10"/>
                <a:gd fmla="*/ 103 h 960" name="T11"/>
                <a:gd fmla="*/ 230 w 1128" name="T12"/>
                <a:gd fmla="*/ 104 h 960" name="T13"/>
                <a:gd fmla="*/ 216 w 1128" name="T14"/>
                <a:gd fmla="*/ 103 h 960" name="T15"/>
                <a:gd fmla="*/ 203 w 1128" name="T16"/>
                <a:gd fmla="*/ 110 h 960" name="T17"/>
                <a:gd fmla="*/ 199 w 1128" name="T18"/>
                <a:gd fmla="*/ 115 h 960" name="T19"/>
                <a:gd fmla="*/ 198 w 1128" name="T20"/>
                <a:gd fmla="*/ 118 h 960" name="T21"/>
                <a:gd fmla="*/ 196 w 1128" name="T22"/>
                <a:gd fmla="*/ 119 h 960" name="T23"/>
                <a:gd fmla="*/ 190 w 1128" name="T24"/>
                <a:gd fmla="*/ 114 h 960" name="T25"/>
                <a:gd fmla="*/ 183 w 1128" name="T26"/>
                <a:gd fmla="*/ 118 h 960" name="T27"/>
                <a:gd fmla="*/ 177 w 1128" name="T28"/>
                <a:gd fmla="*/ 127 h 960" name="T29"/>
                <a:gd fmla="*/ 164 w 1128" name="T30"/>
                <a:gd fmla="*/ 127 h 960" name="T31"/>
                <a:gd fmla="*/ 155 w 1128" name="T32"/>
                <a:gd fmla="*/ 120 h 960" name="T33"/>
                <a:gd fmla="*/ 148 w 1128" name="T34"/>
                <a:gd fmla="*/ 111 h 960" name="T35"/>
                <a:gd fmla="*/ 143 w 1128" name="T36"/>
                <a:gd fmla="*/ 113 h 960" name="T37"/>
                <a:gd fmla="*/ 147 w 1128" name="T38"/>
                <a:gd fmla="*/ 122 h 960" name="T39"/>
                <a:gd fmla="*/ 154 w 1128" name="T40"/>
                <a:gd fmla="*/ 130 h 960" name="T41"/>
                <a:gd fmla="*/ 153 w 1128" name="T42"/>
                <a:gd fmla="*/ 140 h 960" name="T43"/>
                <a:gd fmla="*/ 140 w 1128" name="T44"/>
                <a:gd fmla="*/ 149 h 960" name="T45"/>
                <a:gd fmla="*/ 134 w 1128" name="T46"/>
                <a:gd fmla="*/ 149 h 960" name="T47"/>
                <a:gd fmla="*/ 132 w 1128" name="T48"/>
                <a:gd fmla="*/ 148 h 960" name="T49"/>
                <a:gd fmla="*/ 130 w 1128" name="T50"/>
                <a:gd fmla="*/ 148 h 960" name="T51"/>
                <a:gd fmla="*/ 126 w 1128" name="T52"/>
                <a:gd fmla="*/ 154 h 960" name="T53"/>
                <a:gd fmla="*/ 116 w 1128" name="T54"/>
                <a:gd fmla="*/ 163 h 960" name="T55"/>
                <a:gd fmla="*/ 110 w 1128" name="T56"/>
                <a:gd fmla="*/ 167 h 960" name="T57"/>
                <a:gd fmla="*/ 97 w 1128" name="T58"/>
                <a:gd fmla="*/ 168 h 960" name="T59"/>
                <a:gd fmla="*/ 87 w 1128" name="T60"/>
                <a:gd fmla="*/ 171 h 960" name="T61"/>
                <a:gd fmla="*/ 75 w 1128" name="T62"/>
                <a:gd fmla="*/ 179 h 960" name="T63"/>
                <a:gd fmla="*/ 56 w 1128" name="T64"/>
                <a:gd fmla="*/ 185 h 960" name="T65"/>
                <a:gd fmla="*/ 46 w 1128" name="T66"/>
                <a:gd fmla="*/ 186 h 960" name="T67"/>
                <a:gd fmla="*/ 38 w 1128" name="T68"/>
                <a:gd fmla="*/ 194 h 960" name="T69"/>
                <a:gd fmla="*/ 29 w 1128" name="T70"/>
                <a:gd fmla="*/ 199 h 960" name="T71"/>
                <a:gd fmla="*/ 23 w 1128" name="T72"/>
                <a:gd fmla="*/ 207 h 960" name="T73"/>
                <a:gd fmla="*/ 26 w 1128" name="T74"/>
                <a:gd fmla="*/ 214 h 960" name="T75"/>
                <a:gd fmla="*/ 35 w 1128" name="T76"/>
                <a:gd fmla="*/ 227 h 960" name="T77"/>
                <a:gd fmla="*/ 35 w 1128" name="T78"/>
                <a:gd fmla="*/ 235 h 960" name="T79"/>
                <a:gd fmla="*/ 24 w 1128" name="T80"/>
                <a:gd fmla="*/ 240 h 960" name="T81"/>
                <a:gd fmla="*/ 13 w 1128" name="T82"/>
                <a:gd fmla="*/ 235 h 960" name="T83"/>
                <a:gd fmla="*/ 4 w 1128" name="T84"/>
                <a:gd fmla="*/ 222 h 960" name="T85"/>
                <a:gd fmla="*/ 1 w 1128" name="T86"/>
                <a:gd fmla="*/ 210 h 960" name="T87"/>
                <a:gd fmla="*/ 1 w 1128" name="T88"/>
                <a:gd fmla="*/ 200 h 960" name="T89"/>
                <a:gd fmla="*/ 8 w 1128" name="T90"/>
                <a:gd fmla="*/ 189 h 960" name="T91"/>
                <a:gd fmla="*/ 0 w 1128" name="T92"/>
                <a:gd fmla="*/ 184 h 960" name="T93"/>
                <a:gd fmla="*/ 19 w 1128" name="T94"/>
                <a:gd fmla="*/ 160 h 960" name="T95"/>
                <a:gd fmla="*/ 37 w 1128" name="T96"/>
                <a:gd fmla="*/ 139 h 960" name="T97"/>
                <a:gd fmla="*/ 59 w 1128" name="T98"/>
                <a:gd fmla="*/ 101 h 960" name="T99"/>
                <a:gd fmla="*/ 74 w 1128" name="T100"/>
                <a:gd fmla="*/ 62 h 960" name="T101"/>
                <a:gd fmla="*/ 82 w 1128" name="T102"/>
                <a:gd fmla="*/ 36 h 960" name="T103"/>
                <a:gd fmla="*/ 121 w 1128" name="T104"/>
                <a:gd fmla="*/ 3 h 960" name="T105"/>
                <a:gd fmla="*/ 156 w 1128" name="T106"/>
                <a:gd fmla="*/ 8 h 960" name="T107"/>
                <a:gd fmla="*/ 170 w 1128" name="T108"/>
                <a:gd fmla="*/ 24 h 960" name="T109"/>
                <a:gd fmla="*/ 185 w 1128" name="T110"/>
                <a:gd fmla="*/ 32 h 960" name="T111"/>
                <a:gd fmla="*/ 224 w 1128" name="T112"/>
                <a:gd fmla="*/ 15 h 960" name="T113"/>
                <a:gd fmla="*/ 272 w 1128" name="T114"/>
                <a:gd fmla="*/ 41 h 960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1128" name="T174"/>
                <a:gd fmla="*/ 0 h 960" name="T175"/>
                <a:gd fmla="*/ 1128 w 1128" name="T176"/>
                <a:gd fmla="*/ 960 h 960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960" w="1128">
                  <a:moveTo>
                    <a:pt x="1128" y="246"/>
                  </a:moveTo>
                  <a:lnTo>
                    <a:pt x="1124" y="248"/>
                  </a:lnTo>
                  <a:lnTo>
                    <a:pt x="1116" y="250"/>
                  </a:lnTo>
                  <a:lnTo>
                    <a:pt x="1104" y="254"/>
                  </a:lnTo>
                  <a:lnTo>
                    <a:pt x="1094" y="259"/>
                  </a:lnTo>
                  <a:lnTo>
                    <a:pt x="1088" y="265"/>
                  </a:lnTo>
                  <a:lnTo>
                    <a:pt x="1083" y="275"/>
                  </a:lnTo>
                  <a:lnTo>
                    <a:pt x="1075" y="289"/>
                  </a:lnTo>
                  <a:lnTo>
                    <a:pt x="1063" y="305"/>
                  </a:lnTo>
                  <a:lnTo>
                    <a:pt x="1055" y="318"/>
                  </a:lnTo>
                  <a:lnTo>
                    <a:pt x="1047" y="332"/>
                  </a:lnTo>
                  <a:lnTo>
                    <a:pt x="1043" y="348"/>
                  </a:lnTo>
                  <a:lnTo>
                    <a:pt x="1037" y="362"/>
                  </a:lnTo>
                  <a:lnTo>
                    <a:pt x="1029" y="376"/>
                  </a:lnTo>
                  <a:lnTo>
                    <a:pt x="1016" y="387"/>
                  </a:lnTo>
                  <a:lnTo>
                    <a:pt x="1002" y="395"/>
                  </a:lnTo>
                  <a:lnTo>
                    <a:pt x="984" y="403"/>
                  </a:lnTo>
                  <a:lnTo>
                    <a:pt x="966" y="411"/>
                  </a:lnTo>
                  <a:lnTo>
                    <a:pt x="949" y="417"/>
                  </a:lnTo>
                  <a:lnTo>
                    <a:pt x="937" y="419"/>
                  </a:lnTo>
                  <a:lnTo>
                    <a:pt x="921" y="415"/>
                  </a:lnTo>
                  <a:lnTo>
                    <a:pt x="903" y="411"/>
                  </a:lnTo>
                  <a:lnTo>
                    <a:pt x="884" y="409"/>
                  </a:lnTo>
                  <a:lnTo>
                    <a:pt x="864" y="411"/>
                  </a:lnTo>
                  <a:lnTo>
                    <a:pt x="846" y="419"/>
                  </a:lnTo>
                  <a:lnTo>
                    <a:pt x="829" y="431"/>
                  </a:lnTo>
                  <a:lnTo>
                    <a:pt x="813" y="440"/>
                  </a:lnTo>
                  <a:lnTo>
                    <a:pt x="801" y="450"/>
                  </a:lnTo>
                  <a:lnTo>
                    <a:pt x="799" y="454"/>
                  </a:lnTo>
                  <a:lnTo>
                    <a:pt x="797" y="458"/>
                  </a:lnTo>
                  <a:lnTo>
                    <a:pt x="795" y="464"/>
                  </a:lnTo>
                  <a:lnTo>
                    <a:pt x="793" y="468"/>
                  </a:lnTo>
                  <a:lnTo>
                    <a:pt x="791" y="472"/>
                  </a:lnTo>
                  <a:lnTo>
                    <a:pt x="789" y="474"/>
                  </a:lnTo>
                  <a:lnTo>
                    <a:pt x="787" y="474"/>
                  </a:lnTo>
                  <a:lnTo>
                    <a:pt x="783" y="474"/>
                  </a:lnTo>
                  <a:lnTo>
                    <a:pt x="777" y="470"/>
                  </a:lnTo>
                  <a:lnTo>
                    <a:pt x="770" y="462"/>
                  </a:lnTo>
                  <a:lnTo>
                    <a:pt x="760" y="456"/>
                  </a:lnTo>
                  <a:lnTo>
                    <a:pt x="752" y="456"/>
                  </a:lnTo>
                  <a:lnTo>
                    <a:pt x="742" y="462"/>
                  </a:lnTo>
                  <a:lnTo>
                    <a:pt x="734" y="472"/>
                  </a:lnTo>
                  <a:lnTo>
                    <a:pt x="726" y="484"/>
                  </a:lnTo>
                  <a:lnTo>
                    <a:pt x="718" y="496"/>
                  </a:lnTo>
                  <a:lnTo>
                    <a:pt x="708" y="507"/>
                  </a:lnTo>
                  <a:lnTo>
                    <a:pt x="695" y="513"/>
                  </a:lnTo>
                  <a:lnTo>
                    <a:pt x="679" y="513"/>
                  </a:lnTo>
                  <a:lnTo>
                    <a:pt x="657" y="509"/>
                  </a:lnTo>
                  <a:lnTo>
                    <a:pt x="644" y="503"/>
                  </a:lnTo>
                  <a:lnTo>
                    <a:pt x="634" y="494"/>
                  </a:lnTo>
                  <a:lnTo>
                    <a:pt x="622" y="482"/>
                  </a:lnTo>
                  <a:lnTo>
                    <a:pt x="612" y="468"/>
                  </a:lnTo>
                  <a:lnTo>
                    <a:pt x="602" y="454"/>
                  </a:lnTo>
                  <a:lnTo>
                    <a:pt x="592" y="442"/>
                  </a:lnTo>
                  <a:lnTo>
                    <a:pt x="583" y="437"/>
                  </a:lnTo>
                  <a:lnTo>
                    <a:pt x="575" y="440"/>
                  </a:lnTo>
                  <a:lnTo>
                    <a:pt x="571" y="452"/>
                  </a:lnTo>
                  <a:lnTo>
                    <a:pt x="575" y="464"/>
                  </a:lnTo>
                  <a:lnTo>
                    <a:pt x="581" y="478"/>
                  </a:lnTo>
                  <a:lnTo>
                    <a:pt x="588" y="490"/>
                  </a:lnTo>
                  <a:lnTo>
                    <a:pt x="596" y="498"/>
                  </a:lnTo>
                  <a:lnTo>
                    <a:pt x="608" y="509"/>
                  </a:lnTo>
                  <a:lnTo>
                    <a:pt x="618" y="519"/>
                  </a:lnTo>
                  <a:lnTo>
                    <a:pt x="624" y="531"/>
                  </a:lnTo>
                  <a:lnTo>
                    <a:pt x="624" y="541"/>
                  </a:lnTo>
                  <a:lnTo>
                    <a:pt x="612" y="557"/>
                  </a:lnTo>
                  <a:lnTo>
                    <a:pt x="596" y="574"/>
                  </a:lnTo>
                  <a:lnTo>
                    <a:pt x="577" y="588"/>
                  </a:lnTo>
                  <a:lnTo>
                    <a:pt x="557" y="596"/>
                  </a:lnTo>
                  <a:lnTo>
                    <a:pt x="545" y="600"/>
                  </a:lnTo>
                  <a:lnTo>
                    <a:pt x="535" y="598"/>
                  </a:lnTo>
                  <a:lnTo>
                    <a:pt x="533" y="596"/>
                  </a:lnTo>
                  <a:lnTo>
                    <a:pt x="531" y="594"/>
                  </a:lnTo>
                  <a:lnTo>
                    <a:pt x="527" y="592"/>
                  </a:lnTo>
                  <a:lnTo>
                    <a:pt x="525" y="590"/>
                  </a:lnTo>
                  <a:lnTo>
                    <a:pt x="523" y="590"/>
                  </a:lnTo>
                  <a:lnTo>
                    <a:pt x="521" y="590"/>
                  </a:lnTo>
                  <a:lnTo>
                    <a:pt x="520" y="592"/>
                  </a:lnTo>
                  <a:lnTo>
                    <a:pt x="518" y="598"/>
                  </a:lnTo>
                  <a:lnTo>
                    <a:pt x="514" y="608"/>
                  </a:lnTo>
                  <a:lnTo>
                    <a:pt x="504" y="614"/>
                  </a:lnTo>
                  <a:lnTo>
                    <a:pt x="492" y="624"/>
                  </a:lnTo>
                  <a:lnTo>
                    <a:pt x="478" y="637"/>
                  </a:lnTo>
                  <a:lnTo>
                    <a:pt x="466" y="651"/>
                  </a:lnTo>
                  <a:lnTo>
                    <a:pt x="459" y="661"/>
                  </a:lnTo>
                  <a:lnTo>
                    <a:pt x="451" y="667"/>
                  </a:lnTo>
                  <a:lnTo>
                    <a:pt x="441" y="667"/>
                  </a:lnTo>
                  <a:lnTo>
                    <a:pt x="427" y="665"/>
                  </a:lnTo>
                  <a:lnTo>
                    <a:pt x="411" y="667"/>
                  </a:lnTo>
                  <a:lnTo>
                    <a:pt x="390" y="669"/>
                  </a:lnTo>
                  <a:lnTo>
                    <a:pt x="374" y="669"/>
                  </a:lnTo>
                  <a:lnTo>
                    <a:pt x="360" y="675"/>
                  </a:lnTo>
                  <a:lnTo>
                    <a:pt x="348" y="683"/>
                  </a:lnTo>
                  <a:lnTo>
                    <a:pt x="336" y="694"/>
                  </a:lnTo>
                  <a:lnTo>
                    <a:pt x="323" y="704"/>
                  </a:lnTo>
                  <a:lnTo>
                    <a:pt x="299" y="714"/>
                  </a:lnTo>
                  <a:lnTo>
                    <a:pt x="271" y="726"/>
                  </a:lnTo>
                  <a:lnTo>
                    <a:pt x="246" y="734"/>
                  </a:lnTo>
                  <a:lnTo>
                    <a:pt x="226" y="740"/>
                  </a:lnTo>
                  <a:lnTo>
                    <a:pt x="212" y="740"/>
                  </a:lnTo>
                  <a:lnTo>
                    <a:pt x="199" y="740"/>
                  </a:lnTo>
                  <a:lnTo>
                    <a:pt x="185" y="742"/>
                  </a:lnTo>
                  <a:lnTo>
                    <a:pt x="173" y="748"/>
                  </a:lnTo>
                  <a:lnTo>
                    <a:pt x="163" y="759"/>
                  </a:lnTo>
                  <a:lnTo>
                    <a:pt x="153" y="773"/>
                  </a:lnTo>
                  <a:lnTo>
                    <a:pt x="142" y="781"/>
                  </a:lnTo>
                  <a:lnTo>
                    <a:pt x="128" y="787"/>
                  </a:lnTo>
                  <a:lnTo>
                    <a:pt x="116" y="793"/>
                  </a:lnTo>
                  <a:lnTo>
                    <a:pt x="108" y="803"/>
                  </a:lnTo>
                  <a:lnTo>
                    <a:pt x="100" y="816"/>
                  </a:lnTo>
                  <a:lnTo>
                    <a:pt x="92" y="826"/>
                  </a:lnTo>
                  <a:lnTo>
                    <a:pt x="86" y="834"/>
                  </a:lnTo>
                  <a:lnTo>
                    <a:pt x="90" y="844"/>
                  </a:lnTo>
                  <a:lnTo>
                    <a:pt x="104" y="856"/>
                  </a:lnTo>
                  <a:lnTo>
                    <a:pt x="118" y="872"/>
                  </a:lnTo>
                  <a:lnTo>
                    <a:pt x="130" y="891"/>
                  </a:lnTo>
                  <a:lnTo>
                    <a:pt x="138" y="905"/>
                  </a:lnTo>
                  <a:lnTo>
                    <a:pt x="144" y="919"/>
                  </a:lnTo>
                  <a:lnTo>
                    <a:pt x="146" y="931"/>
                  </a:lnTo>
                  <a:lnTo>
                    <a:pt x="140" y="940"/>
                  </a:lnTo>
                  <a:lnTo>
                    <a:pt x="128" y="946"/>
                  </a:lnTo>
                  <a:lnTo>
                    <a:pt x="114" y="954"/>
                  </a:lnTo>
                  <a:lnTo>
                    <a:pt x="96" y="960"/>
                  </a:lnTo>
                  <a:lnTo>
                    <a:pt x="79" y="960"/>
                  </a:lnTo>
                  <a:lnTo>
                    <a:pt x="67" y="956"/>
                  </a:lnTo>
                  <a:lnTo>
                    <a:pt x="51" y="938"/>
                  </a:lnTo>
                  <a:lnTo>
                    <a:pt x="37" y="919"/>
                  </a:lnTo>
                  <a:lnTo>
                    <a:pt x="25" y="901"/>
                  </a:lnTo>
                  <a:lnTo>
                    <a:pt x="18" y="887"/>
                  </a:lnTo>
                  <a:lnTo>
                    <a:pt x="10" y="872"/>
                  </a:lnTo>
                  <a:lnTo>
                    <a:pt x="4" y="854"/>
                  </a:lnTo>
                  <a:lnTo>
                    <a:pt x="2" y="840"/>
                  </a:lnTo>
                  <a:lnTo>
                    <a:pt x="2" y="826"/>
                  </a:lnTo>
                  <a:lnTo>
                    <a:pt x="2" y="812"/>
                  </a:lnTo>
                  <a:lnTo>
                    <a:pt x="4" y="797"/>
                  </a:lnTo>
                  <a:lnTo>
                    <a:pt x="12" y="783"/>
                  </a:lnTo>
                  <a:lnTo>
                    <a:pt x="25" y="765"/>
                  </a:lnTo>
                  <a:lnTo>
                    <a:pt x="31" y="753"/>
                  </a:lnTo>
                  <a:lnTo>
                    <a:pt x="33" y="749"/>
                  </a:lnTo>
                  <a:lnTo>
                    <a:pt x="4" y="746"/>
                  </a:lnTo>
                  <a:lnTo>
                    <a:pt x="0" y="734"/>
                  </a:lnTo>
                  <a:lnTo>
                    <a:pt x="33" y="687"/>
                  </a:lnTo>
                  <a:lnTo>
                    <a:pt x="71" y="675"/>
                  </a:lnTo>
                  <a:lnTo>
                    <a:pt x="77" y="637"/>
                  </a:lnTo>
                  <a:lnTo>
                    <a:pt x="128" y="627"/>
                  </a:lnTo>
                  <a:lnTo>
                    <a:pt x="147" y="612"/>
                  </a:lnTo>
                  <a:lnTo>
                    <a:pt x="147" y="553"/>
                  </a:lnTo>
                  <a:lnTo>
                    <a:pt x="175" y="539"/>
                  </a:lnTo>
                  <a:lnTo>
                    <a:pt x="244" y="478"/>
                  </a:lnTo>
                  <a:lnTo>
                    <a:pt x="238" y="403"/>
                  </a:lnTo>
                  <a:lnTo>
                    <a:pt x="264" y="332"/>
                  </a:lnTo>
                  <a:lnTo>
                    <a:pt x="301" y="307"/>
                  </a:lnTo>
                  <a:lnTo>
                    <a:pt x="297" y="250"/>
                  </a:lnTo>
                  <a:lnTo>
                    <a:pt x="325" y="220"/>
                  </a:lnTo>
                  <a:lnTo>
                    <a:pt x="303" y="157"/>
                  </a:lnTo>
                  <a:lnTo>
                    <a:pt x="329" y="143"/>
                  </a:lnTo>
                  <a:lnTo>
                    <a:pt x="329" y="86"/>
                  </a:lnTo>
                  <a:lnTo>
                    <a:pt x="384" y="78"/>
                  </a:lnTo>
                  <a:lnTo>
                    <a:pt x="484" y="9"/>
                  </a:lnTo>
                  <a:lnTo>
                    <a:pt x="535" y="39"/>
                  </a:lnTo>
                  <a:lnTo>
                    <a:pt x="592" y="9"/>
                  </a:lnTo>
                  <a:lnTo>
                    <a:pt x="624" y="29"/>
                  </a:lnTo>
                  <a:lnTo>
                    <a:pt x="693" y="0"/>
                  </a:lnTo>
                  <a:lnTo>
                    <a:pt x="720" y="27"/>
                  </a:lnTo>
                  <a:lnTo>
                    <a:pt x="681" y="94"/>
                  </a:lnTo>
                  <a:lnTo>
                    <a:pt x="651" y="130"/>
                  </a:lnTo>
                  <a:lnTo>
                    <a:pt x="679" y="151"/>
                  </a:lnTo>
                  <a:lnTo>
                    <a:pt x="740" y="128"/>
                  </a:lnTo>
                  <a:lnTo>
                    <a:pt x="823" y="92"/>
                  </a:lnTo>
                  <a:lnTo>
                    <a:pt x="878" y="120"/>
                  </a:lnTo>
                  <a:lnTo>
                    <a:pt x="895" y="59"/>
                  </a:lnTo>
                  <a:lnTo>
                    <a:pt x="984" y="61"/>
                  </a:lnTo>
                  <a:lnTo>
                    <a:pt x="1053" y="96"/>
                  </a:lnTo>
                  <a:lnTo>
                    <a:pt x="1086" y="161"/>
                  </a:lnTo>
                  <a:lnTo>
                    <a:pt x="1110" y="216"/>
                  </a:lnTo>
                  <a:lnTo>
                    <a:pt x="1128" y="246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3" name="Freeform 78"/>
            <p:cNvSpPr/>
            <p:nvPr/>
          </p:nvSpPr>
          <p:spPr bwMode="gray">
            <a:xfrm>
              <a:off x="3188" y="3319"/>
              <a:ext cx="564" cy="480"/>
            </a:xfrm>
            <a:custGeom>
              <a:gdLst>
                <a:gd fmla="*/ 279 w 1128" name="T0"/>
                <a:gd fmla="*/ 62 h 960" name="T1"/>
                <a:gd fmla="*/ 272 w 1128" name="T2"/>
                <a:gd fmla="*/ 67 h 960" name="T3"/>
                <a:gd fmla="*/ 266 w 1128" name="T4"/>
                <a:gd fmla="*/ 77 h 960" name="T5"/>
                <a:gd fmla="*/ 261 w 1128" name="T6"/>
                <a:gd fmla="*/ 87 h 960" name="T7"/>
                <a:gd fmla="*/ 254 w 1128" name="T8"/>
                <a:gd fmla="*/ 97 h 960" name="T9"/>
                <a:gd fmla="*/ 241 w 1128" name="T10"/>
                <a:gd fmla="*/ 103 h 960" name="T11"/>
                <a:gd fmla="*/ 230 w 1128" name="T12"/>
                <a:gd fmla="*/ 104 h 960" name="T13"/>
                <a:gd fmla="*/ 216 w 1128" name="T14"/>
                <a:gd fmla="*/ 103 h 960" name="T15"/>
                <a:gd fmla="*/ 203 w 1128" name="T16"/>
                <a:gd fmla="*/ 110 h 960" name="T17"/>
                <a:gd fmla="*/ 199 w 1128" name="T18"/>
                <a:gd fmla="*/ 115 h 960" name="T19"/>
                <a:gd fmla="*/ 198 w 1128" name="T20"/>
                <a:gd fmla="*/ 118 h 960" name="T21"/>
                <a:gd fmla="*/ 196 w 1128" name="T22"/>
                <a:gd fmla="*/ 119 h 960" name="T23"/>
                <a:gd fmla="*/ 190 w 1128" name="T24"/>
                <a:gd fmla="*/ 114 h 960" name="T25"/>
                <a:gd fmla="*/ 183 w 1128" name="T26"/>
                <a:gd fmla="*/ 118 h 960" name="T27"/>
                <a:gd fmla="*/ 177 w 1128" name="T28"/>
                <a:gd fmla="*/ 127 h 960" name="T29"/>
                <a:gd fmla="*/ 164 w 1128" name="T30"/>
                <a:gd fmla="*/ 127 h 960" name="T31"/>
                <a:gd fmla="*/ 155 w 1128" name="T32"/>
                <a:gd fmla="*/ 120 h 960" name="T33"/>
                <a:gd fmla="*/ 148 w 1128" name="T34"/>
                <a:gd fmla="*/ 111 h 960" name="T35"/>
                <a:gd fmla="*/ 143 w 1128" name="T36"/>
                <a:gd fmla="*/ 113 h 960" name="T37"/>
                <a:gd fmla="*/ 147 w 1128" name="T38"/>
                <a:gd fmla="*/ 122 h 960" name="T39"/>
                <a:gd fmla="*/ 154 w 1128" name="T40"/>
                <a:gd fmla="*/ 130 h 960" name="T41"/>
                <a:gd fmla="*/ 153 w 1128" name="T42"/>
                <a:gd fmla="*/ 140 h 960" name="T43"/>
                <a:gd fmla="*/ 140 w 1128" name="T44"/>
                <a:gd fmla="*/ 149 h 960" name="T45"/>
                <a:gd fmla="*/ 134 w 1128" name="T46"/>
                <a:gd fmla="*/ 149 h 960" name="T47"/>
                <a:gd fmla="*/ 132 w 1128" name="T48"/>
                <a:gd fmla="*/ 148 h 960" name="T49"/>
                <a:gd fmla="*/ 130 w 1128" name="T50"/>
                <a:gd fmla="*/ 148 h 960" name="T51"/>
                <a:gd fmla="*/ 126 w 1128" name="T52"/>
                <a:gd fmla="*/ 154 h 960" name="T53"/>
                <a:gd fmla="*/ 116 w 1128" name="T54"/>
                <a:gd fmla="*/ 163 h 960" name="T55"/>
                <a:gd fmla="*/ 110 w 1128" name="T56"/>
                <a:gd fmla="*/ 167 h 960" name="T57"/>
                <a:gd fmla="*/ 97 w 1128" name="T58"/>
                <a:gd fmla="*/ 168 h 960" name="T59"/>
                <a:gd fmla="*/ 87 w 1128" name="T60"/>
                <a:gd fmla="*/ 171 h 960" name="T61"/>
                <a:gd fmla="*/ 75 w 1128" name="T62"/>
                <a:gd fmla="*/ 179 h 960" name="T63"/>
                <a:gd fmla="*/ 56 w 1128" name="T64"/>
                <a:gd fmla="*/ 185 h 960" name="T65"/>
                <a:gd fmla="*/ 46 w 1128" name="T66"/>
                <a:gd fmla="*/ 186 h 960" name="T67"/>
                <a:gd fmla="*/ 38 w 1128" name="T68"/>
                <a:gd fmla="*/ 194 h 960" name="T69"/>
                <a:gd fmla="*/ 29 w 1128" name="T70"/>
                <a:gd fmla="*/ 199 h 960" name="T71"/>
                <a:gd fmla="*/ 23 w 1128" name="T72"/>
                <a:gd fmla="*/ 207 h 960" name="T73"/>
                <a:gd fmla="*/ 26 w 1128" name="T74"/>
                <a:gd fmla="*/ 214 h 960" name="T75"/>
                <a:gd fmla="*/ 35 w 1128" name="T76"/>
                <a:gd fmla="*/ 227 h 960" name="T77"/>
                <a:gd fmla="*/ 35 w 1128" name="T78"/>
                <a:gd fmla="*/ 235 h 960" name="T79"/>
                <a:gd fmla="*/ 24 w 1128" name="T80"/>
                <a:gd fmla="*/ 240 h 960" name="T81"/>
                <a:gd fmla="*/ 13 w 1128" name="T82"/>
                <a:gd fmla="*/ 235 h 960" name="T83"/>
                <a:gd fmla="*/ 4 w 1128" name="T84"/>
                <a:gd fmla="*/ 222 h 960" name="T85"/>
                <a:gd fmla="*/ 1 w 1128" name="T86"/>
                <a:gd fmla="*/ 210 h 960" name="T87"/>
                <a:gd fmla="*/ 1 w 1128" name="T88"/>
                <a:gd fmla="*/ 200 h 960" name="T89"/>
                <a:gd fmla="*/ 8 w 1128" name="T90"/>
                <a:gd fmla="*/ 189 h 960" name="T91"/>
                <a:gd fmla="*/ 0 w 1128" name="T92"/>
                <a:gd fmla="*/ 184 h 960" name="T93"/>
                <a:gd fmla="*/ 19 w 1128" name="T94"/>
                <a:gd fmla="*/ 160 h 960" name="T95"/>
                <a:gd fmla="*/ 37 w 1128" name="T96"/>
                <a:gd fmla="*/ 139 h 960" name="T97"/>
                <a:gd fmla="*/ 59 w 1128" name="T98"/>
                <a:gd fmla="*/ 101 h 960" name="T99"/>
                <a:gd fmla="*/ 74 w 1128" name="T100"/>
                <a:gd fmla="*/ 62 h 960" name="T101"/>
                <a:gd fmla="*/ 82 w 1128" name="T102"/>
                <a:gd fmla="*/ 36 h 960" name="T103"/>
                <a:gd fmla="*/ 121 w 1128" name="T104"/>
                <a:gd fmla="*/ 3 h 960" name="T105"/>
                <a:gd fmla="*/ 156 w 1128" name="T106"/>
                <a:gd fmla="*/ 8 h 960" name="T107"/>
                <a:gd fmla="*/ 170 w 1128" name="T108"/>
                <a:gd fmla="*/ 24 h 960" name="T109"/>
                <a:gd fmla="*/ 185 w 1128" name="T110"/>
                <a:gd fmla="*/ 32 h 960" name="T111"/>
                <a:gd fmla="*/ 224 w 1128" name="T112"/>
                <a:gd fmla="*/ 15 h 960" name="T113"/>
                <a:gd fmla="*/ 272 w 1128" name="T114"/>
                <a:gd fmla="*/ 41 h 960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1128" name="T174"/>
                <a:gd fmla="*/ 0 h 960" name="T175"/>
                <a:gd fmla="*/ 1128 w 1128" name="T176"/>
                <a:gd fmla="*/ 960 h 960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960" w="1128">
                  <a:moveTo>
                    <a:pt x="1128" y="246"/>
                  </a:moveTo>
                  <a:lnTo>
                    <a:pt x="1124" y="248"/>
                  </a:lnTo>
                  <a:lnTo>
                    <a:pt x="1116" y="250"/>
                  </a:lnTo>
                  <a:lnTo>
                    <a:pt x="1104" y="254"/>
                  </a:lnTo>
                  <a:lnTo>
                    <a:pt x="1094" y="259"/>
                  </a:lnTo>
                  <a:lnTo>
                    <a:pt x="1088" y="265"/>
                  </a:lnTo>
                  <a:lnTo>
                    <a:pt x="1083" y="275"/>
                  </a:lnTo>
                  <a:lnTo>
                    <a:pt x="1075" y="289"/>
                  </a:lnTo>
                  <a:lnTo>
                    <a:pt x="1063" y="305"/>
                  </a:lnTo>
                  <a:lnTo>
                    <a:pt x="1055" y="318"/>
                  </a:lnTo>
                  <a:lnTo>
                    <a:pt x="1047" y="332"/>
                  </a:lnTo>
                  <a:lnTo>
                    <a:pt x="1043" y="348"/>
                  </a:lnTo>
                  <a:lnTo>
                    <a:pt x="1037" y="362"/>
                  </a:lnTo>
                  <a:lnTo>
                    <a:pt x="1029" y="376"/>
                  </a:lnTo>
                  <a:lnTo>
                    <a:pt x="1016" y="387"/>
                  </a:lnTo>
                  <a:lnTo>
                    <a:pt x="1002" y="395"/>
                  </a:lnTo>
                  <a:lnTo>
                    <a:pt x="984" y="403"/>
                  </a:lnTo>
                  <a:lnTo>
                    <a:pt x="966" y="411"/>
                  </a:lnTo>
                  <a:lnTo>
                    <a:pt x="949" y="417"/>
                  </a:lnTo>
                  <a:lnTo>
                    <a:pt x="937" y="419"/>
                  </a:lnTo>
                  <a:lnTo>
                    <a:pt x="921" y="415"/>
                  </a:lnTo>
                  <a:lnTo>
                    <a:pt x="903" y="411"/>
                  </a:lnTo>
                  <a:lnTo>
                    <a:pt x="884" y="409"/>
                  </a:lnTo>
                  <a:lnTo>
                    <a:pt x="864" y="411"/>
                  </a:lnTo>
                  <a:lnTo>
                    <a:pt x="846" y="419"/>
                  </a:lnTo>
                  <a:lnTo>
                    <a:pt x="829" y="431"/>
                  </a:lnTo>
                  <a:lnTo>
                    <a:pt x="813" y="440"/>
                  </a:lnTo>
                  <a:lnTo>
                    <a:pt x="801" y="450"/>
                  </a:lnTo>
                  <a:lnTo>
                    <a:pt x="799" y="454"/>
                  </a:lnTo>
                  <a:lnTo>
                    <a:pt x="797" y="458"/>
                  </a:lnTo>
                  <a:lnTo>
                    <a:pt x="795" y="464"/>
                  </a:lnTo>
                  <a:lnTo>
                    <a:pt x="793" y="468"/>
                  </a:lnTo>
                  <a:lnTo>
                    <a:pt x="791" y="472"/>
                  </a:lnTo>
                  <a:lnTo>
                    <a:pt x="789" y="474"/>
                  </a:lnTo>
                  <a:lnTo>
                    <a:pt x="787" y="474"/>
                  </a:lnTo>
                  <a:lnTo>
                    <a:pt x="783" y="474"/>
                  </a:lnTo>
                  <a:lnTo>
                    <a:pt x="777" y="470"/>
                  </a:lnTo>
                  <a:lnTo>
                    <a:pt x="770" y="462"/>
                  </a:lnTo>
                  <a:lnTo>
                    <a:pt x="760" y="456"/>
                  </a:lnTo>
                  <a:lnTo>
                    <a:pt x="752" y="456"/>
                  </a:lnTo>
                  <a:lnTo>
                    <a:pt x="742" y="462"/>
                  </a:lnTo>
                  <a:lnTo>
                    <a:pt x="734" y="472"/>
                  </a:lnTo>
                  <a:lnTo>
                    <a:pt x="726" y="484"/>
                  </a:lnTo>
                  <a:lnTo>
                    <a:pt x="718" y="496"/>
                  </a:lnTo>
                  <a:lnTo>
                    <a:pt x="708" y="507"/>
                  </a:lnTo>
                  <a:lnTo>
                    <a:pt x="695" y="513"/>
                  </a:lnTo>
                  <a:lnTo>
                    <a:pt x="679" y="513"/>
                  </a:lnTo>
                  <a:lnTo>
                    <a:pt x="657" y="509"/>
                  </a:lnTo>
                  <a:lnTo>
                    <a:pt x="644" y="503"/>
                  </a:lnTo>
                  <a:lnTo>
                    <a:pt x="634" y="494"/>
                  </a:lnTo>
                  <a:lnTo>
                    <a:pt x="622" y="482"/>
                  </a:lnTo>
                  <a:lnTo>
                    <a:pt x="612" y="468"/>
                  </a:lnTo>
                  <a:lnTo>
                    <a:pt x="602" y="454"/>
                  </a:lnTo>
                  <a:lnTo>
                    <a:pt x="592" y="442"/>
                  </a:lnTo>
                  <a:lnTo>
                    <a:pt x="583" y="437"/>
                  </a:lnTo>
                  <a:lnTo>
                    <a:pt x="575" y="440"/>
                  </a:lnTo>
                  <a:lnTo>
                    <a:pt x="571" y="452"/>
                  </a:lnTo>
                  <a:lnTo>
                    <a:pt x="575" y="464"/>
                  </a:lnTo>
                  <a:lnTo>
                    <a:pt x="581" y="478"/>
                  </a:lnTo>
                  <a:lnTo>
                    <a:pt x="588" y="490"/>
                  </a:lnTo>
                  <a:lnTo>
                    <a:pt x="596" y="498"/>
                  </a:lnTo>
                  <a:lnTo>
                    <a:pt x="608" y="509"/>
                  </a:lnTo>
                  <a:lnTo>
                    <a:pt x="618" y="519"/>
                  </a:lnTo>
                  <a:lnTo>
                    <a:pt x="624" y="531"/>
                  </a:lnTo>
                  <a:lnTo>
                    <a:pt x="624" y="541"/>
                  </a:lnTo>
                  <a:lnTo>
                    <a:pt x="612" y="557"/>
                  </a:lnTo>
                  <a:lnTo>
                    <a:pt x="596" y="574"/>
                  </a:lnTo>
                  <a:lnTo>
                    <a:pt x="577" y="588"/>
                  </a:lnTo>
                  <a:lnTo>
                    <a:pt x="557" y="596"/>
                  </a:lnTo>
                  <a:lnTo>
                    <a:pt x="545" y="600"/>
                  </a:lnTo>
                  <a:lnTo>
                    <a:pt x="535" y="598"/>
                  </a:lnTo>
                  <a:lnTo>
                    <a:pt x="533" y="596"/>
                  </a:lnTo>
                  <a:lnTo>
                    <a:pt x="531" y="594"/>
                  </a:lnTo>
                  <a:lnTo>
                    <a:pt x="527" y="592"/>
                  </a:lnTo>
                  <a:lnTo>
                    <a:pt x="525" y="590"/>
                  </a:lnTo>
                  <a:lnTo>
                    <a:pt x="523" y="590"/>
                  </a:lnTo>
                  <a:lnTo>
                    <a:pt x="521" y="590"/>
                  </a:lnTo>
                  <a:lnTo>
                    <a:pt x="520" y="592"/>
                  </a:lnTo>
                  <a:lnTo>
                    <a:pt x="518" y="598"/>
                  </a:lnTo>
                  <a:lnTo>
                    <a:pt x="514" y="608"/>
                  </a:lnTo>
                  <a:lnTo>
                    <a:pt x="504" y="614"/>
                  </a:lnTo>
                  <a:lnTo>
                    <a:pt x="492" y="624"/>
                  </a:lnTo>
                  <a:lnTo>
                    <a:pt x="478" y="637"/>
                  </a:lnTo>
                  <a:lnTo>
                    <a:pt x="466" y="651"/>
                  </a:lnTo>
                  <a:lnTo>
                    <a:pt x="459" y="661"/>
                  </a:lnTo>
                  <a:lnTo>
                    <a:pt x="451" y="667"/>
                  </a:lnTo>
                  <a:lnTo>
                    <a:pt x="441" y="667"/>
                  </a:lnTo>
                  <a:lnTo>
                    <a:pt x="427" y="665"/>
                  </a:lnTo>
                  <a:lnTo>
                    <a:pt x="411" y="667"/>
                  </a:lnTo>
                  <a:lnTo>
                    <a:pt x="390" y="669"/>
                  </a:lnTo>
                  <a:lnTo>
                    <a:pt x="374" y="669"/>
                  </a:lnTo>
                  <a:lnTo>
                    <a:pt x="360" y="675"/>
                  </a:lnTo>
                  <a:lnTo>
                    <a:pt x="348" y="683"/>
                  </a:lnTo>
                  <a:lnTo>
                    <a:pt x="336" y="694"/>
                  </a:lnTo>
                  <a:lnTo>
                    <a:pt x="323" y="704"/>
                  </a:lnTo>
                  <a:lnTo>
                    <a:pt x="299" y="714"/>
                  </a:lnTo>
                  <a:lnTo>
                    <a:pt x="271" y="726"/>
                  </a:lnTo>
                  <a:lnTo>
                    <a:pt x="246" y="734"/>
                  </a:lnTo>
                  <a:lnTo>
                    <a:pt x="226" y="740"/>
                  </a:lnTo>
                  <a:lnTo>
                    <a:pt x="212" y="740"/>
                  </a:lnTo>
                  <a:lnTo>
                    <a:pt x="199" y="740"/>
                  </a:lnTo>
                  <a:lnTo>
                    <a:pt x="185" y="742"/>
                  </a:lnTo>
                  <a:lnTo>
                    <a:pt x="173" y="748"/>
                  </a:lnTo>
                  <a:lnTo>
                    <a:pt x="163" y="759"/>
                  </a:lnTo>
                  <a:lnTo>
                    <a:pt x="153" y="773"/>
                  </a:lnTo>
                  <a:lnTo>
                    <a:pt x="142" y="781"/>
                  </a:lnTo>
                  <a:lnTo>
                    <a:pt x="128" y="787"/>
                  </a:lnTo>
                  <a:lnTo>
                    <a:pt x="116" y="793"/>
                  </a:lnTo>
                  <a:lnTo>
                    <a:pt x="108" y="803"/>
                  </a:lnTo>
                  <a:lnTo>
                    <a:pt x="100" y="816"/>
                  </a:lnTo>
                  <a:lnTo>
                    <a:pt x="92" y="826"/>
                  </a:lnTo>
                  <a:lnTo>
                    <a:pt x="86" y="834"/>
                  </a:lnTo>
                  <a:lnTo>
                    <a:pt x="90" y="844"/>
                  </a:lnTo>
                  <a:lnTo>
                    <a:pt x="104" y="856"/>
                  </a:lnTo>
                  <a:lnTo>
                    <a:pt x="118" y="872"/>
                  </a:lnTo>
                  <a:lnTo>
                    <a:pt x="130" y="891"/>
                  </a:lnTo>
                  <a:lnTo>
                    <a:pt x="138" y="905"/>
                  </a:lnTo>
                  <a:lnTo>
                    <a:pt x="144" y="919"/>
                  </a:lnTo>
                  <a:lnTo>
                    <a:pt x="146" y="931"/>
                  </a:lnTo>
                  <a:lnTo>
                    <a:pt x="140" y="940"/>
                  </a:lnTo>
                  <a:lnTo>
                    <a:pt x="128" y="946"/>
                  </a:lnTo>
                  <a:lnTo>
                    <a:pt x="114" y="954"/>
                  </a:lnTo>
                  <a:lnTo>
                    <a:pt x="96" y="960"/>
                  </a:lnTo>
                  <a:lnTo>
                    <a:pt x="79" y="960"/>
                  </a:lnTo>
                  <a:lnTo>
                    <a:pt x="67" y="956"/>
                  </a:lnTo>
                  <a:lnTo>
                    <a:pt x="51" y="938"/>
                  </a:lnTo>
                  <a:lnTo>
                    <a:pt x="37" y="919"/>
                  </a:lnTo>
                  <a:lnTo>
                    <a:pt x="25" y="901"/>
                  </a:lnTo>
                  <a:lnTo>
                    <a:pt x="18" y="887"/>
                  </a:lnTo>
                  <a:lnTo>
                    <a:pt x="10" y="872"/>
                  </a:lnTo>
                  <a:lnTo>
                    <a:pt x="4" y="854"/>
                  </a:lnTo>
                  <a:lnTo>
                    <a:pt x="2" y="840"/>
                  </a:lnTo>
                  <a:lnTo>
                    <a:pt x="2" y="826"/>
                  </a:lnTo>
                  <a:lnTo>
                    <a:pt x="2" y="812"/>
                  </a:lnTo>
                  <a:lnTo>
                    <a:pt x="4" y="797"/>
                  </a:lnTo>
                  <a:lnTo>
                    <a:pt x="12" y="783"/>
                  </a:lnTo>
                  <a:lnTo>
                    <a:pt x="25" y="765"/>
                  </a:lnTo>
                  <a:lnTo>
                    <a:pt x="31" y="753"/>
                  </a:lnTo>
                  <a:lnTo>
                    <a:pt x="33" y="749"/>
                  </a:lnTo>
                  <a:lnTo>
                    <a:pt x="4" y="746"/>
                  </a:lnTo>
                  <a:lnTo>
                    <a:pt x="0" y="734"/>
                  </a:lnTo>
                  <a:lnTo>
                    <a:pt x="33" y="687"/>
                  </a:lnTo>
                  <a:lnTo>
                    <a:pt x="71" y="675"/>
                  </a:lnTo>
                  <a:lnTo>
                    <a:pt x="77" y="637"/>
                  </a:lnTo>
                  <a:lnTo>
                    <a:pt x="128" y="627"/>
                  </a:lnTo>
                  <a:lnTo>
                    <a:pt x="147" y="612"/>
                  </a:lnTo>
                  <a:lnTo>
                    <a:pt x="147" y="553"/>
                  </a:lnTo>
                  <a:lnTo>
                    <a:pt x="175" y="539"/>
                  </a:lnTo>
                  <a:lnTo>
                    <a:pt x="244" y="478"/>
                  </a:lnTo>
                  <a:lnTo>
                    <a:pt x="238" y="403"/>
                  </a:lnTo>
                  <a:lnTo>
                    <a:pt x="264" y="332"/>
                  </a:lnTo>
                  <a:lnTo>
                    <a:pt x="301" y="307"/>
                  </a:lnTo>
                  <a:lnTo>
                    <a:pt x="297" y="250"/>
                  </a:lnTo>
                  <a:lnTo>
                    <a:pt x="325" y="220"/>
                  </a:lnTo>
                  <a:lnTo>
                    <a:pt x="303" y="157"/>
                  </a:lnTo>
                  <a:lnTo>
                    <a:pt x="329" y="143"/>
                  </a:lnTo>
                  <a:lnTo>
                    <a:pt x="329" y="86"/>
                  </a:lnTo>
                  <a:lnTo>
                    <a:pt x="384" y="78"/>
                  </a:lnTo>
                  <a:lnTo>
                    <a:pt x="484" y="9"/>
                  </a:lnTo>
                  <a:lnTo>
                    <a:pt x="535" y="39"/>
                  </a:lnTo>
                  <a:lnTo>
                    <a:pt x="592" y="9"/>
                  </a:lnTo>
                  <a:lnTo>
                    <a:pt x="624" y="29"/>
                  </a:lnTo>
                  <a:lnTo>
                    <a:pt x="693" y="0"/>
                  </a:lnTo>
                  <a:lnTo>
                    <a:pt x="720" y="27"/>
                  </a:lnTo>
                  <a:lnTo>
                    <a:pt x="681" y="94"/>
                  </a:lnTo>
                  <a:lnTo>
                    <a:pt x="651" y="130"/>
                  </a:lnTo>
                  <a:lnTo>
                    <a:pt x="679" y="151"/>
                  </a:lnTo>
                  <a:lnTo>
                    <a:pt x="740" y="128"/>
                  </a:lnTo>
                  <a:lnTo>
                    <a:pt x="823" y="92"/>
                  </a:lnTo>
                  <a:lnTo>
                    <a:pt x="878" y="120"/>
                  </a:lnTo>
                  <a:lnTo>
                    <a:pt x="895" y="59"/>
                  </a:lnTo>
                  <a:lnTo>
                    <a:pt x="984" y="61"/>
                  </a:lnTo>
                  <a:lnTo>
                    <a:pt x="1053" y="96"/>
                  </a:lnTo>
                  <a:lnTo>
                    <a:pt x="1086" y="161"/>
                  </a:lnTo>
                  <a:lnTo>
                    <a:pt x="1110" y="216"/>
                  </a:lnTo>
                  <a:lnTo>
                    <a:pt x="1128" y="246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4" name="Freeform 79"/>
            <p:cNvSpPr/>
            <p:nvPr/>
          </p:nvSpPr>
          <p:spPr bwMode="gray">
            <a:xfrm>
              <a:off x="3636" y="3029"/>
              <a:ext cx="313" cy="413"/>
            </a:xfrm>
            <a:custGeom>
              <a:gdLst>
                <a:gd fmla="*/ 156 w 626" name="T0"/>
                <a:gd fmla="*/ 31 h 825" name="T1"/>
                <a:gd fmla="*/ 154 w 626" name="T2"/>
                <a:gd fmla="*/ 37 h 825" name="T3"/>
                <a:gd fmla="*/ 152 w 626" name="T4"/>
                <a:gd fmla="*/ 44 h 825" name="T5"/>
                <a:gd fmla="*/ 146 w 626" name="T6"/>
                <a:gd fmla="*/ 52 h 825" name="T7"/>
                <a:gd fmla="*/ 138 w 626" name="T8"/>
                <a:gd fmla="*/ 57 h 825" name="T9"/>
                <a:gd fmla="*/ 131 w 626" name="T10"/>
                <a:gd fmla="*/ 61 h 825" name="T11"/>
                <a:gd fmla="*/ 130 w 626" name="T12"/>
                <a:gd fmla="*/ 62 h 825" name="T13"/>
                <a:gd fmla="*/ 132 w 626" name="T14"/>
                <a:gd fmla="*/ 68 h 825" name="T15"/>
                <a:gd fmla="*/ 135 w 626" name="T16"/>
                <a:gd fmla="*/ 75 h 825" name="T17"/>
                <a:gd fmla="*/ 136 w 626" name="T18"/>
                <a:gd fmla="*/ 81 h 825" name="T19"/>
                <a:gd fmla="*/ 136 w 626" name="T20"/>
                <a:gd fmla="*/ 89 h 825" name="T21"/>
                <a:gd fmla="*/ 137 w 626" name="T22"/>
                <a:gd fmla="*/ 95 h 825" name="T23"/>
                <a:gd fmla="*/ 138 w 626" name="T24"/>
                <a:gd fmla="*/ 104 h 825" name="T25"/>
                <a:gd fmla="*/ 131 w 626" name="T26"/>
                <a:gd fmla="*/ 112 h 825" name="T27"/>
                <a:gd fmla="*/ 122 w 626" name="T28"/>
                <a:gd fmla="*/ 120 h 825" name="T29"/>
                <a:gd fmla="*/ 117 w 626" name="T30"/>
                <a:gd fmla="*/ 131 h 825" name="T31"/>
                <a:gd fmla="*/ 115 w 626" name="T32"/>
                <a:gd fmla="*/ 142 h 825" name="T33"/>
                <a:gd fmla="*/ 110 w 626" name="T34"/>
                <a:gd fmla="*/ 151 h 825" name="T35"/>
                <a:gd fmla="*/ 103 w 626" name="T36"/>
                <a:gd fmla="*/ 156 h 825" name="T37"/>
                <a:gd fmla="*/ 94 w 626" name="T38"/>
                <a:gd fmla="*/ 158 h 825" name="T39"/>
                <a:gd fmla="*/ 86 w 626" name="T40"/>
                <a:gd fmla="*/ 161 h 825" name="T41"/>
                <a:gd fmla="*/ 85 w 626" name="T42"/>
                <a:gd fmla="*/ 165 h 825" name="T43"/>
                <a:gd fmla="*/ 89 w 626" name="T44"/>
                <a:gd fmla="*/ 171 h 825" name="T45"/>
                <a:gd fmla="*/ 90 w 626" name="T46"/>
                <a:gd fmla="*/ 176 h 825" name="T47"/>
                <a:gd fmla="*/ 86 w 626" name="T48"/>
                <a:gd fmla="*/ 182 h 825" name="T49"/>
                <a:gd fmla="*/ 80 w 626" name="T50"/>
                <a:gd fmla="*/ 189 h 825" name="T51"/>
                <a:gd fmla="*/ 76 w 626" name="T52"/>
                <a:gd fmla="*/ 193 h 825" name="T53"/>
                <a:gd fmla="*/ 69 w 626" name="T54"/>
                <a:gd fmla="*/ 199 h 825" name="T55"/>
                <a:gd fmla="*/ 61 w 626" name="T56"/>
                <a:gd fmla="*/ 204 h 825" name="T57"/>
                <a:gd fmla="*/ 58 w 626" name="T58"/>
                <a:gd fmla="*/ 207 h 825" name="T59"/>
                <a:gd fmla="*/ 48 w 626" name="T60"/>
                <a:gd fmla="*/ 185 h 825" name="T61"/>
                <a:gd fmla="*/ 22 w 626" name="T62"/>
                <a:gd fmla="*/ 161 h 825" name="T63"/>
                <a:gd fmla="*/ 0 w 626" name="T64"/>
                <a:gd fmla="*/ 146 h 825" name="T65"/>
                <a:gd fmla="*/ 15 w 626" name="T66"/>
                <a:gd fmla="*/ 107 h 825" name="T67"/>
                <a:gd fmla="*/ 20 w 626" name="T68"/>
                <a:gd fmla="*/ 88 h 825" name="T69"/>
                <a:gd fmla="*/ 18 w 626" name="T70"/>
                <a:gd fmla="*/ 67 h 825" name="T71"/>
                <a:gd fmla="*/ 34 w 626" name="T72"/>
                <a:gd fmla="*/ 43 h 825" name="T73"/>
                <a:gd fmla="*/ 42 w 626" name="T74"/>
                <a:gd fmla="*/ 24 h 825" name="T75"/>
                <a:gd fmla="*/ 63 w 626" name="T76"/>
                <a:gd fmla="*/ 17 h 825" name="T77"/>
                <a:gd fmla="*/ 75 w 626" name="T78"/>
                <a:gd fmla="*/ 1 h 825" name="T79"/>
                <a:gd fmla="*/ 92 w 626" name="T80"/>
                <a:gd fmla="*/ 14 h 825" name="T81"/>
                <a:gd fmla="*/ 114 w 626" name="T82"/>
                <a:gd fmla="*/ 32 h 825" name="T83"/>
                <a:gd fmla="*/ 135 w 626" name="T84"/>
                <a:gd fmla="*/ 32 h 825" name="T85"/>
                <a:gd fmla="*/ 151 w 626" name="T86"/>
                <a:gd fmla="*/ 25 h 825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626" name="T132"/>
                <a:gd fmla="*/ 0 h 825" name="T133"/>
                <a:gd fmla="*/ 626 w 626" name="T134"/>
                <a:gd fmla="*/ 825 h 825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25" w="626">
                  <a:moveTo>
                    <a:pt x="626" y="122"/>
                  </a:moveTo>
                  <a:lnTo>
                    <a:pt x="624" y="124"/>
                  </a:lnTo>
                  <a:lnTo>
                    <a:pt x="621" y="134"/>
                  </a:lnTo>
                  <a:lnTo>
                    <a:pt x="615" y="146"/>
                  </a:lnTo>
                  <a:lnTo>
                    <a:pt x="613" y="159"/>
                  </a:lnTo>
                  <a:lnTo>
                    <a:pt x="607" y="173"/>
                  </a:lnTo>
                  <a:lnTo>
                    <a:pt x="597" y="189"/>
                  </a:lnTo>
                  <a:lnTo>
                    <a:pt x="581" y="205"/>
                  </a:lnTo>
                  <a:lnTo>
                    <a:pt x="565" y="216"/>
                  </a:lnTo>
                  <a:lnTo>
                    <a:pt x="550" y="228"/>
                  </a:lnTo>
                  <a:lnTo>
                    <a:pt x="534" y="236"/>
                  </a:lnTo>
                  <a:lnTo>
                    <a:pt x="524" y="242"/>
                  </a:lnTo>
                  <a:lnTo>
                    <a:pt x="520" y="244"/>
                  </a:lnTo>
                  <a:lnTo>
                    <a:pt x="520" y="248"/>
                  </a:lnTo>
                  <a:lnTo>
                    <a:pt x="524" y="258"/>
                  </a:lnTo>
                  <a:lnTo>
                    <a:pt x="528" y="272"/>
                  </a:lnTo>
                  <a:lnTo>
                    <a:pt x="532" y="285"/>
                  </a:lnTo>
                  <a:lnTo>
                    <a:pt x="538" y="299"/>
                  </a:lnTo>
                  <a:lnTo>
                    <a:pt x="542" y="309"/>
                  </a:lnTo>
                  <a:lnTo>
                    <a:pt x="544" y="321"/>
                  </a:lnTo>
                  <a:lnTo>
                    <a:pt x="546" y="339"/>
                  </a:lnTo>
                  <a:lnTo>
                    <a:pt x="544" y="354"/>
                  </a:lnTo>
                  <a:lnTo>
                    <a:pt x="544" y="368"/>
                  </a:lnTo>
                  <a:lnTo>
                    <a:pt x="548" y="380"/>
                  </a:lnTo>
                  <a:lnTo>
                    <a:pt x="550" y="396"/>
                  </a:lnTo>
                  <a:lnTo>
                    <a:pt x="550" y="413"/>
                  </a:lnTo>
                  <a:lnTo>
                    <a:pt x="540" y="429"/>
                  </a:lnTo>
                  <a:lnTo>
                    <a:pt x="522" y="447"/>
                  </a:lnTo>
                  <a:lnTo>
                    <a:pt x="504" y="462"/>
                  </a:lnTo>
                  <a:lnTo>
                    <a:pt x="489" y="480"/>
                  </a:lnTo>
                  <a:lnTo>
                    <a:pt x="479" y="494"/>
                  </a:lnTo>
                  <a:lnTo>
                    <a:pt x="469" y="522"/>
                  </a:lnTo>
                  <a:lnTo>
                    <a:pt x="463" y="549"/>
                  </a:lnTo>
                  <a:lnTo>
                    <a:pt x="459" y="565"/>
                  </a:lnTo>
                  <a:lnTo>
                    <a:pt x="451" y="585"/>
                  </a:lnTo>
                  <a:lnTo>
                    <a:pt x="441" y="602"/>
                  </a:lnTo>
                  <a:lnTo>
                    <a:pt x="428" y="618"/>
                  </a:lnTo>
                  <a:lnTo>
                    <a:pt x="414" y="624"/>
                  </a:lnTo>
                  <a:lnTo>
                    <a:pt x="396" y="630"/>
                  </a:lnTo>
                  <a:lnTo>
                    <a:pt x="376" y="632"/>
                  </a:lnTo>
                  <a:lnTo>
                    <a:pt x="359" y="636"/>
                  </a:lnTo>
                  <a:lnTo>
                    <a:pt x="345" y="642"/>
                  </a:lnTo>
                  <a:lnTo>
                    <a:pt x="337" y="648"/>
                  </a:lnTo>
                  <a:lnTo>
                    <a:pt x="339" y="659"/>
                  </a:lnTo>
                  <a:lnTo>
                    <a:pt x="347" y="669"/>
                  </a:lnTo>
                  <a:lnTo>
                    <a:pt x="357" y="681"/>
                  </a:lnTo>
                  <a:lnTo>
                    <a:pt x="363" y="691"/>
                  </a:lnTo>
                  <a:lnTo>
                    <a:pt x="361" y="701"/>
                  </a:lnTo>
                  <a:lnTo>
                    <a:pt x="353" y="710"/>
                  </a:lnTo>
                  <a:lnTo>
                    <a:pt x="343" y="726"/>
                  </a:lnTo>
                  <a:lnTo>
                    <a:pt x="331" y="742"/>
                  </a:lnTo>
                  <a:lnTo>
                    <a:pt x="319" y="756"/>
                  </a:lnTo>
                  <a:lnTo>
                    <a:pt x="312" y="766"/>
                  </a:lnTo>
                  <a:lnTo>
                    <a:pt x="302" y="771"/>
                  </a:lnTo>
                  <a:lnTo>
                    <a:pt x="290" y="781"/>
                  </a:lnTo>
                  <a:lnTo>
                    <a:pt x="274" y="793"/>
                  </a:lnTo>
                  <a:lnTo>
                    <a:pt x="258" y="805"/>
                  </a:lnTo>
                  <a:lnTo>
                    <a:pt x="245" y="815"/>
                  </a:lnTo>
                  <a:lnTo>
                    <a:pt x="235" y="821"/>
                  </a:lnTo>
                  <a:lnTo>
                    <a:pt x="231" y="825"/>
                  </a:lnTo>
                  <a:lnTo>
                    <a:pt x="215" y="795"/>
                  </a:lnTo>
                  <a:lnTo>
                    <a:pt x="191" y="740"/>
                  </a:lnTo>
                  <a:lnTo>
                    <a:pt x="158" y="675"/>
                  </a:lnTo>
                  <a:lnTo>
                    <a:pt x="89" y="642"/>
                  </a:lnTo>
                  <a:lnTo>
                    <a:pt x="2" y="640"/>
                  </a:lnTo>
                  <a:lnTo>
                    <a:pt x="0" y="581"/>
                  </a:lnTo>
                  <a:lnTo>
                    <a:pt x="28" y="476"/>
                  </a:lnTo>
                  <a:lnTo>
                    <a:pt x="60" y="425"/>
                  </a:lnTo>
                  <a:lnTo>
                    <a:pt x="58" y="376"/>
                  </a:lnTo>
                  <a:lnTo>
                    <a:pt x="77" y="352"/>
                  </a:lnTo>
                  <a:lnTo>
                    <a:pt x="63" y="317"/>
                  </a:lnTo>
                  <a:lnTo>
                    <a:pt x="69" y="266"/>
                  </a:lnTo>
                  <a:lnTo>
                    <a:pt x="126" y="244"/>
                  </a:lnTo>
                  <a:lnTo>
                    <a:pt x="136" y="171"/>
                  </a:lnTo>
                  <a:lnTo>
                    <a:pt x="140" y="116"/>
                  </a:lnTo>
                  <a:lnTo>
                    <a:pt x="170" y="94"/>
                  </a:lnTo>
                  <a:lnTo>
                    <a:pt x="203" y="94"/>
                  </a:lnTo>
                  <a:lnTo>
                    <a:pt x="254" y="65"/>
                  </a:lnTo>
                  <a:lnTo>
                    <a:pt x="298" y="45"/>
                  </a:lnTo>
                  <a:lnTo>
                    <a:pt x="298" y="4"/>
                  </a:lnTo>
                  <a:lnTo>
                    <a:pt x="363" y="0"/>
                  </a:lnTo>
                  <a:lnTo>
                    <a:pt x="367" y="53"/>
                  </a:lnTo>
                  <a:lnTo>
                    <a:pt x="406" y="110"/>
                  </a:lnTo>
                  <a:lnTo>
                    <a:pt x="455" y="126"/>
                  </a:lnTo>
                  <a:lnTo>
                    <a:pt x="495" y="83"/>
                  </a:lnTo>
                  <a:lnTo>
                    <a:pt x="538" y="126"/>
                  </a:lnTo>
                  <a:lnTo>
                    <a:pt x="571" y="122"/>
                  </a:lnTo>
                  <a:lnTo>
                    <a:pt x="603" y="98"/>
                  </a:lnTo>
                  <a:lnTo>
                    <a:pt x="626" y="122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5" name="Freeform 80"/>
            <p:cNvSpPr/>
            <p:nvPr/>
          </p:nvSpPr>
          <p:spPr bwMode="gray">
            <a:xfrm>
              <a:off x="3636" y="3029"/>
              <a:ext cx="313" cy="413"/>
            </a:xfrm>
            <a:custGeom>
              <a:gdLst>
                <a:gd fmla="*/ 156 w 626" name="T0"/>
                <a:gd fmla="*/ 31 h 825" name="T1"/>
                <a:gd fmla="*/ 154 w 626" name="T2"/>
                <a:gd fmla="*/ 37 h 825" name="T3"/>
                <a:gd fmla="*/ 152 w 626" name="T4"/>
                <a:gd fmla="*/ 44 h 825" name="T5"/>
                <a:gd fmla="*/ 146 w 626" name="T6"/>
                <a:gd fmla="*/ 52 h 825" name="T7"/>
                <a:gd fmla="*/ 138 w 626" name="T8"/>
                <a:gd fmla="*/ 57 h 825" name="T9"/>
                <a:gd fmla="*/ 131 w 626" name="T10"/>
                <a:gd fmla="*/ 61 h 825" name="T11"/>
                <a:gd fmla="*/ 130 w 626" name="T12"/>
                <a:gd fmla="*/ 62 h 825" name="T13"/>
                <a:gd fmla="*/ 132 w 626" name="T14"/>
                <a:gd fmla="*/ 68 h 825" name="T15"/>
                <a:gd fmla="*/ 135 w 626" name="T16"/>
                <a:gd fmla="*/ 75 h 825" name="T17"/>
                <a:gd fmla="*/ 136 w 626" name="T18"/>
                <a:gd fmla="*/ 81 h 825" name="T19"/>
                <a:gd fmla="*/ 136 w 626" name="T20"/>
                <a:gd fmla="*/ 89 h 825" name="T21"/>
                <a:gd fmla="*/ 137 w 626" name="T22"/>
                <a:gd fmla="*/ 95 h 825" name="T23"/>
                <a:gd fmla="*/ 138 w 626" name="T24"/>
                <a:gd fmla="*/ 104 h 825" name="T25"/>
                <a:gd fmla="*/ 131 w 626" name="T26"/>
                <a:gd fmla="*/ 112 h 825" name="T27"/>
                <a:gd fmla="*/ 122 w 626" name="T28"/>
                <a:gd fmla="*/ 120 h 825" name="T29"/>
                <a:gd fmla="*/ 117 w 626" name="T30"/>
                <a:gd fmla="*/ 131 h 825" name="T31"/>
                <a:gd fmla="*/ 115 w 626" name="T32"/>
                <a:gd fmla="*/ 142 h 825" name="T33"/>
                <a:gd fmla="*/ 110 w 626" name="T34"/>
                <a:gd fmla="*/ 151 h 825" name="T35"/>
                <a:gd fmla="*/ 103 w 626" name="T36"/>
                <a:gd fmla="*/ 156 h 825" name="T37"/>
                <a:gd fmla="*/ 94 w 626" name="T38"/>
                <a:gd fmla="*/ 158 h 825" name="T39"/>
                <a:gd fmla="*/ 86 w 626" name="T40"/>
                <a:gd fmla="*/ 161 h 825" name="T41"/>
                <a:gd fmla="*/ 85 w 626" name="T42"/>
                <a:gd fmla="*/ 165 h 825" name="T43"/>
                <a:gd fmla="*/ 89 w 626" name="T44"/>
                <a:gd fmla="*/ 171 h 825" name="T45"/>
                <a:gd fmla="*/ 90 w 626" name="T46"/>
                <a:gd fmla="*/ 176 h 825" name="T47"/>
                <a:gd fmla="*/ 86 w 626" name="T48"/>
                <a:gd fmla="*/ 182 h 825" name="T49"/>
                <a:gd fmla="*/ 80 w 626" name="T50"/>
                <a:gd fmla="*/ 189 h 825" name="T51"/>
                <a:gd fmla="*/ 76 w 626" name="T52"/>
                <a:gd fmla="*/ 193 h 825" name="T53"/>
                <a:gd fmla="*/ 69 w 626" name="T54"/>
                <a:gd fmla="*/ 199 h 825" name="T55"/>
                <a:gd fmla="*/ 61 w 626" name="T56"/>
                <a:gd fmla="*/ 204 h 825" name="T57"/>
                <a:gd fmla="*/ 58 w 626" name="T58"/>
                <a:gd fmla="*/ 207 h 825" name="T59"/>
                <a:gd fmla="*/ 48 w 626" name="T60"/>
                <a:gd fmla="*/ 185 h 825" name="T61"/>
                <a:gd fmla="*/ 22 w 626" name="T62"/>
                <a:gd fmla="*/ 161 h 825" name="T63"/>
                <a:gd fmla="*/ 0 w 626" name="T64"/>
                <a:gd fmla="*/ 146 h 825" name="T65"/>
                <a:gd fmla="*/ 15 w 626" name="T66"/>
                <a:gd fmla="*/ 107 h 825" name="T67"/>
                <a:gd fmla="*/ 20 w 626" name="T68"/>
                <a:gd fmla="*/ 88 h 825" name="T69"/>
                <a:gd fmla="*/ 18 w 626" name="T70"/>
                <a:gd fmla="*/ 67 h 825" name="T71"/>
                <a:gd fmla="*/ 34 w 626" name="T72"/>
                <a:gd fmla="*/ 43 h 825" name="T73"/>
                <a:gd fmla="*/ 42 w 626" name="T74"/>
                <a:gd fmla="*/ 24 h 825" name="T75"/>
                <a:gd fmla="*/ 63 w 626" name="T76"/>
                <a:gd fmla="*/ 17 h 825" name="T77"/>
                <a:gd fmla="*/ 75 w 626" name="T78"/>
                <a:gd fmla="*/ 1 h 825" name="T79"/>
                <a:gd fmla="*/ 92 w 626" name="T80"/>
                <a:gd fmla="*/ 14 h 825" name="T81"/>
                <a:gd fmla="*/ 114 w 626" name="T82"/>
                <a:gd fmla="*/ 32 h 825" name="T83"/>
                <a:gd fmla="*/ 135 w 626" name="T84"/>
                <a:gd fmla="*/ 32 h 825" name="T85"/>
                <a:gd fmla="*/ 151 w 626" name="T86"/>
                <a:gd fmla="*/ 25 h 825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626" name="T132"/>
                <a:gd fmla="*/ 0 h 825" name="T133"/>
                <a:gd fmla="*/ 626 w 626" name="T134"/>
                <a:gd fmla="*/ 825 h 825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25" w="626">
                  <a:moveTo>
                    <a:pt x="626" y="122"/>
                  </a:moveTo>
                  <a:lnTo>
                    <a:pt x="624" y="124"/>
                  </a:lnTo>
                  <a:lnTo>
                    <a:pt x="621" y="134"/>
                  </a:lnTo>
                  <a:lnTo>
                    <a:pt x="615" y="146"/>
                  </a:lnTo>
                  <a:lnTo>
                    <a:pt x="613" y="159"/>
                  </a:lnTo>
                  <a:lnTo>
                    <a:pt x="607" y="173"/>
                  </a:lnTo>
                  <a:lnTo>
                    <a:pt x="597" y="189"/>
                  </a:lnTo>
                  <a:lnTo>
                    <a:pt x="581" y="205"/>
                  </a:lnTo>
                  <a:lnTo>
                    <a:pt x="565" y="216"/>
                  </a:lnTo>
                  <a:lnTo>
                    <a:pt x="550" y="228"/>
                  </a:lnTo>
                  <a:lnTo>
                    <a:pt x="534" y="236"/>
                  </a:lnTo>
                  <a:lnTo>
                    <a:pt x="524" y="242"/>
                  </a:lnTo>
                  <a:lnTo>
                    <a:pt x="520" y="244"/>
                  </a:lnTo>
                  <a:lnTo>
                    <a:pt x="520" y="248"/>
                  </a:lnTo>
                  <a:lnTo>
                    <a:pt x="524" y="258"/>
                  </a:lnTo>
                  <a:lnTo>
                    <a:pt x="528" y="272"/>
                  </a:lnTo>
                  <a:lnTo>
                    <a:pt x="532" y="285"/>
                  </a:lnTo>
                  <a:lnTo>
                    <a:pt x="538" y="299"/>
                  </a:lnTo>
                  <a:lnTo>
                    <a:pt x="542" y="309"/>
                  </a:lnTo>
                  <a:lnTo>
                    <a:pt x="544" y="321"/>
                  </a:lnTo>
                  <a:lnTo>
                    <a:pt x="546" y="339"/>
                  </a:lnTo>
                  <a:lnTo>
                    <a:pt x="544" y="354"/>
                  </a:lnTo>
                  <a:lnTo>
                    <a:pt x="544" y="368"/>
                  </a:lnTo>
                  <a:lnTo>
                    <a:pt x="548" y="380"/>
                  </a:lnTo>
                  <a:lnTo>
                    <a:pt x="550" y="396"/>
                  </a:lnTo>
                  <a:lnTo>
                    <a:pt x="550" y="413"/>
                  </a:lnTo>
                  <a:lnTo>
                    <a:pt x="540" y="429"/>
                  </a:lnTo>
                  <a:lnTo>
                    <a:pt x="522" y="447"/>
                  </a:lnTo>
                  <a:lnTo>
                    <a:pt x="504" y="462"/>
                  </a:lnTo>
                  <a:lnTo>
                    <a:pt x="489" y="480"/>
                  </a:lnTo>
                  <a:lnTo>
                    <a:pt x="479" y="494"/>
                  </a:lnTo>
                  <a:lnTo>
                    <a:pt x="469" y="522"/>
                  </a:lnTo>
                  <a:lnTo>
                    <a:pt x="463" y="549"/>
                  </a:lnTo>
                  <a:lnTo>
                    <a:pt x="459" y="565"/>
                  </a:lnTo>
                  <a:lnTo>
                    <a:pt x="451" y="585"/>
                  </a:lnTo>
                  <a:lnTo>
                    <a:pt x="441" y="602"/>
                  </a:lnTo>
                  <a:lnTo>
                    <a:pt x="428" y="618"/>
                  </a:lnTo>
                  <a:lnTo>
                    <a:pt x="414" y="624"/>
                  </a:lnTo>
                  <a:lnTo>
                    <a:pt x="396" y="630"/>
                  </a:lnTo>
                  <a:lnTo>
                    <a:pt x="376" y="632"/>
                  </a:lnTo>
                  <a:lnTo>
                    <a:pt x="359" y="636"/>
                  </a:lnTo>
                  <a:lnTo>
                    <a:pt x="345" y="642"/>
                  </a:lnTo>
                  <a:lnTo>
                    <a:pt x="337" y="648"/>
                  </a:lnTo>
                  <a:lnTo>
                    <a:pt x="339" y="659"/>
                  </a:lnTo>
                  <a:lnTo>
                    <a:pt x="347" y="669"/>
                  </a:lnTo>
                  <a:lnTo>
                    <a:pt x="357" y="681"/>
                  </a:lnTo>
                  <a:lnTo>
                    <a:pt x="363" y="691"/>
                  </a:lnTo>
                  <a:lnTo>
                    <a:pt x="361" y="701"/>
                  </a:lnTo>
                  <a:lnTo>
                    <a:pt x="353" y="710"/>
                  </a:lnTo>
                  <a:lnTo>
                    <a:pt x="343" y="726"/>
                  </a:lnTo>
                  <a:lnTo>
                    <a:pt x="331" y="742"/>
                  </a:lnTo>
                  <a:lnTo>
                    <a:pt x="319" y="756"/>
                  </a:lnTo>
                  <a:lnTo>
                    <a:pt x="312" y="766"/>
                  </a:lnTo>
                  <a:lnTo>
                    <a:pt x="302" y="771"/>
                  </a:lnTo>
                  <a:lnTo>
                    <a:pt x="290" y="781"/>
                  </a:lnTo>
                  <a:lnTo>
                    <a:pt x="274" y="793"/>
                  </a:lnTo>
                  <a:lnTo>
                    <a:pt x="258" y="805"/>
                  </a:lnTo>
                  <a:lnTo>
                    <a:pt x="245" y="815"/>
                  </a:lnTo>
                  <a:lnTo>
                    <a:pt x="235" y="821"/>
                  </a:lnTo>
                  <a:lnTo>
                    <a:pt x="231" y="825"/>
                  </a:lnTo>
                  <a:lnTo>
                    <a:pt x="215" y="795"/>
                  </a:lnTo>
                  <a:lnTo>
                    <a:pt x="191" y="740"/>
                  </a:lnTo>
                  <a:lnTo>
                    <a:pt x="158" y="675"/>
                  </a:lnTo>
                  <a:lnTo>
                    <a:pt x="89" y="642"/>
                  </a:lnTo>
                  <a:lnTo>
                    <a:pt x="2" y="640"/>
                  </a:lnTo>
                  <a:lnTo>
                    <a:pt x="0" y="581"/>
                  </a:lnTo>
                  <a:lnTo>
                    <a:pt x="28" y="476"/>
                  </a:lnTo>
                  <a:lnTo>
                    <a:pt x="60" y="425"/>
                  </a:lnTo>
                  <a:lnTo>
                    <a:pt x="58" y="376"/>
                  </a:lnTo>
                  <a:lnTo>
                    <a:pt x="77" y="352"/>
                  </a:lnTo>
                  <a:lnTo>
                    <a:pt x="63" y="317"/>
                  </a:lnTo>
                  <a:lnTo>
                    <a:pt x="69" y="266"/>
                  </a:lnTo>
                  <a:lnTo>
                    <a:pt x="126" y="244"/>
                  </a:lnTo>
                  <a:lnTo>
                    <a:pt x="136" y="171"/>
                  </a:lnTo>
                  <a:lnTo>
                    <a:pt x="140" y="116"/>
                  </a:lnTo>
                  <a:lnTo>
                    <a:pt x="170" y="94"/>
                  </a:lnTo>
                  <a:lnTo>
                    <a:pt x="203" y="94"/>
                  </a:lnTo>
                  <a:lnTo>
                    <a:pt x="254" y="65"/>
                  </a:lnTo>
                  <a:lnTo>
                    <a:pt x="298" y="45"/>
                  </a:lnTo>
                  <a:lnTo>
                    <a:pt x="298" y="4"/>
                  </a:lnTo>
                  <a:lnTo>
                    <a:pt x="363" y="0"/>
                  </a:lnTo>
                  <a:lnTo>
                    <a:pt x="367" y="53"/>
                  </a:lnTo>
                  <a:lnTo>
                    <a:pt x="406" y="110"/>
                  </a:lnTo>
                  <a:lnTo>
                    <a:pt x="455" y="126"/>
                  </a:lnTo>
                  <a:lnTo>
                    <a:pt x="495" y="83"/>
                  </a:lnTo>
                  <a:lnTo>
                    <a:pt x="538" y="126"/>
                  </a:lnTo>
                  <a:lnTo>
                    <a:pt x="571" y="122"/>
                  </a:lnTo>
                  <a:lnTo>
                    <a:pt x="603" y="98"/>
                  </a:lnTo>
                  <a:lnTo>
                    <a:pt x="626" y="122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6" name="Freeform 81"/>
            <p:cNvSpPr/>
            <p:nvPr/>
          </p:nvSpPr>
          <p:spPr bwMode="gray">
            <a:xfrm>
              <a:off x="3746" y="2774"/>
              <a:ext cx="283" cy="318"/>
            </a:xfrm>
            <a:custGeom>
              <a:gdLst>
                <a:gd fmla="*/ 109 w 565" name="T0"/>
                <a:gd fmla="*/ 11 h 638" name="T1"/>
                <a:gd fmla="*/ 106 w 565" name="T2"/>
                <a:gd fmla="*/ 11 h 638" name="T3"/>
                <a:gd fmla="*/ 103 w 565" name="T4"/>
                <a:gd fmla="*/ 14 h 638" name="T5"/>
                <a:gd fmla="*/ 100 w 565" name="T6"/>
                <a:gd fmla="*/ 21 h 638" name="T7"/>
                <a:gd fmla="*/ 99 w 565" name="T8"/>
                <a:gd fmla="*/ 28 h 638" name="T9"/>
                <a:gd fmla="*/ 96 w 565" name="T10"/>
                <a:gd fmla="*/ 31 h 638" name="T11"/>
                <a:gd fmla="*/ 90 w 565" name="T12"/>
                <a:gd fmla="*/ 29 h 638" name="T13"/>
                <a:gd fmla="*/ 84 w 565" name="T14"/>
                <a:gd fmla="*/ 26 h 638" name="T15"/>
                <a:gd fmla="*/ 80 w 565" name="T16"/>
                <a:gd fmla="*/ 26 h 638" name="T17"/>
                <a:gd fmla="*/ 82 w 565" name="T18"/>
                <a:gd fmla="*/ 32 h 638" name="T19"/>
                <a:gd fmla="*/ 87 w 565" name="T20"/>
                <a:gd fmla="*/ 36 h 638" name="T21"/>
                <a:gd fmla="*/ 93 w 565" name="T22"/>
                <a:gd fmla="*/ 38 h 638" name="T23"/>
                <a:gd fmla="*/ 101 w 565" name="T24"/>
                <a:gd fmla="*/ 35 h 638" name="T25"/>
                <a:gd fmla="*/ 104 w 565" name="T26"/>
                <a:gd fmla="*/ 31 h 638" name="T27"/>
                <a:gd fmla="*/ 106 w 565" name="T28"/>
                <a:gd fmla="*/ 25 h 638" name="T29"/>
                <a:gd fmla="*/ 110 w 565" name="T30"/>
                <a:gd fmla="*/ 24 h 638" name="T31"/>
                <a:gd fmla="*/ 117 w 565" name="T32"/>
                <a:gd fmla="*/ 30 h 638" name="T33"/>
                <a:gd fmla="*/ 126 w 565" name="T34"/>
                <a:gd fmla="*/ 34 h 638" name="T35"/>
                <a:gd fmla="*/ 131 w 565" name="T36"/>
                <a:gd fmla="*/ 36 h 638" name="T37"/>
                <a:gd fmla="*/ 138 w 565" name="T38"/>
                <a:gd fmla="*/ 38 h 638" name="T39"/>
                <a:gd fmla="*/ 142 w 565" name="T40"/>
                <a:gd fmla="*/ 44 h 638" name="T41"/>
                <a:gd fmla="*/ 139 w 565" name="T42"/>
                <a:gd fmla="*/ 51 h 638" name="T43"/>
                <a:gd fmla="*/ 133 w 565" name="T44"/>
                <a:gd fmla="*/ 58 h 638" name="T45"/>
                <a:gd fmla="*/ 130 w 565" name="T46"/>
                <a:gd fmla="*/ 60 h 638" name="T47"/>
                <a:gd fmla="*/ 134 w 565" name="T48"/>
                <a:gd fmla="*/ 60 h 638" name="T49"/>
                <a:gd fmla="*/ 139 w 565" name="T50"/>
                <a:gd fmla="*/ 60 h 638" name="T51"/>
                <a:gd fmla="*/ 141 w 565" name="T52"/>
                <a:gd fmla="*/ 63 h 638" name="T53"/>
                <a:gd fmla="*/ 136 w 565" name="T54"/>
                <a:gd fmla="*/ 67 h 638" name="T55"/>
                <a:gd fmla="*/ 129 w 565" name="T56"/>
                <a:gd fmla="*/ 71 h 638" name="T57"/>
                <a:gd fmla="*/ 126 w 565" name="T58"/>
                <a:gd fmla="*/ 73 h 638" name="T59"/>
                <a:gd fmla="*/ 129 w 565" name="T60"/>
                <a:gd fmla="*/ 73 h 638" name="T61"/>
                <a:gd fmla="*/ 135 w 565" name="T62"/>
                <a:gd fmla="*/ 78 h 638" name="T63"/>
                <a:gd fmla="*/ 136 w 565" name="T64"/>
                <a:gd fmla="*/ 88 h 638" name="T65"/>
                <a:gd fmla="*/ 138 w 565" name="T66"/>
                <a:gd fmla="*/ 98 h 638" name="T67"/>
                <a:gd fmla="*/ 141 w 565" name="T68"/>
                <a:gd fmla="*/ 104 h 638" name="T69"/>
                <a:gd fmla="*/ 141 w 565" name="T70"/>
                <a:gd fmla="*/ 108 h 638" name="T71"/>
                <a:gd fmla="*/ 136 w 565" name="T72"/>
                <a:gd fmla="*/ 112 h 638" name="T73"/>
                <a:gd fmla="*/ 129 w 565" name="T74"/>
                <a:gd fmla="*/ 111 h 638" name="T75"/>
                <a:gd fmla="*/ 123 w 565" name="T76"/>
                <a:gd fmla="*/ 110 h 638" name="T77"/>
                <a:gd fmla="*/ 119 w 565" name="T78"/>
                <a:gd fmla="*/ 116 h 638" name="T79"/>
                <a:gd fmla="*/ 118 w 565" name="T80"/>
                <a:gd fmla="*/ 122 h 638" name="T81"/>
                <a:gd fmla="*/ 116 w 565" name="T82"/>
                <a:gd fmla="*/ 129 h 638" name="T83"/>
                <a:gd fmla="*/ 113 w 565" name="T84"/>
                <a:gd fmla="*/ 136 h 638" name="T85"/>
                <a:gd fmla="*/ 112 w 565" name="T86"/>
                <a:gd fmla="*/ 146 h 638" name="T87"/>
                <a:gd fmla="*/ 112 w 565" name="T88"/>
                <a:gd fmla="*/ 150 h 638" name="T89"/>
                <a:gd fmla="*/ 102 w 565" name="T90"/>
                <a:gd fmla="*/ 158 h 638" name="T91"/>
                <a:gd fmla="*/ 88 w 565" name="T92"/>
                <a:gd fmla="*/ 158 h 638" name="T93"/>
                <a:gd fmla="*/ 69 w 565" name="T94"/>
                <a:gd fmla="*/ 148 h 638" name="T95"/>
                <a:gd fmla="*/ 47 w 565" name="T96"/>
                <a:gd fmla="*/ 155 h 638" name="T97"/>
                <a:gd fmla="*/ 35 w 565" name="T98"/>
                <a:gd fmla="*/ 128 h 638" name="T99"/>
                <a:gd fmla="*/ 20 w 565" name="T100"/>
                <a:gd fmla="*/ 113 h 638" name="T101"/>
                <a:gd fmla="*/ 5 w 565" name="T102"/>
                <a:gd fmla="*/ 83 h 638" name="T103"/>
                <a:gd fmla="*/ 27 w 565" name="T104"/>
                <a:gd fmla="*/ 49 h 638" name="T105"/>
                <a:gd fmla="*/ 42 w 565" name="T106"/>
                <a:gd fmla="*/ 36 h 638" name="T107"/>
                <a:gd fmla="*/ 46 w 565" name="T108"/>
                <a:gd fmla="*/ 12 h 638" name="T109"/>
                <a:gd fmla="*/ 56 w 565" name="T110"/>
                <a:gd fmla="*/ 0 h 638" name="T111"/>
                <a:gd fmla="*/ 76 w 565" name="T112"/>
                <a:gd fmla="*/ 7 h 638" name="T113"/>
                <a:gd fmla="*/ 96 w 565" name="T114"/>
                <a:gd fmla="*/ 1 h 638" name="T115"/>
                <a:gd fmla="*/ 109 w 565" name="T116"/>
                <a:gd fmla="*/ 11 h 63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565" name="T177"/>
                <a:gd fmla="*/ 0 h 638" name="T178"/>
                <a:gd fmla="*/ 565 w 565" name="T179"/>
                <a:gd fmla="*/ 638 h 63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638" w="565">
                  <a:moveTo>
                    <a:pt x="433" y="44"/>
                  </a:moveTo>
                  <a:lnTo>
                    <a:pt x="433" y="44"/>
                  </a:lnTo>
                  <a:lnTo>
                    <a:pt x="429" y="46"/>
                  </a:lnTo>
                  <a:lnTo>
                    <a:pt x="423" y="47"/>
                  </a:lnTo>
                  <a:lnTo>
                    <a:pt x="417" y="53"/>
                  </a:lnTo>
                  <a:lnTo>
                    <a:pt x="411" y="59"/>
                  </a:lnTo>
                  <a:lnTo>
                    <a:pt x="403" y="69"/>
                  </a:lnTo>
                  <a:lnTo>
                    <a:pt x="398" y="85"/>
                  </a:lnTo>
                  <a:lnTo>
                    <a:pt x="396" y="99"/>
                  </a:lnTo>
                  <a:lnTo>
                    <a:pt x="394" y="112"/>
                  </a:lnTo>
                  <a:lnTo>
                    <a:pt x="392" y="122"/>
                  </a:lnTo>
                  <a:lnTo>
                    <a:pt x="384" y="126"/>
                  </a:lnTo>
                  <a:lnTo>
                    <a:pt x="372" y="122"/>
                  </a:lnTo>
                  <a:lnTo>
                    <a:pt x="360" y="118"/>
                  </a:lnTo>
                  <a:lnTo>
                    <a:pt x="346" y="110"/>
                  </a:lnTo>
                  <a:lnTo>
                    <a:pt x="335" y="107"/>
                  </a:lnTo>
                  <a:lnTo>
                    <a:pt x="325" y="105"/>
                  </a:lnTo>
                  <a:lnTo>
                    <a:pt x="319" y="107"/>
                  </a:lnTo>
                  <a:lnTo>
                    <a:pt x="317" y="118"/>
                  </a:lnTo>
                  <a:lnTo>
                    <a:pt x="325" y="128"/>
                  </a:lnTo>
                  <a:lnTo>
                    <a:pt x="337" y="138"/>
                  </a:lnTo>
                  <a:lnTo>
                    <a:pt x="346" y="146"/>
                  </a:lnTo>
                  <a:lnTo>
                    <a:pt x="358" y="152"/>
                  </a:lnTo>
                  <a:lnTo>
                    <a:pt x="372" y="154"/>
                  </a:lnTo>
                  <a:lnTo>
                    <a:pt x="388" y="150"/>
                  </a:lnTo>
                  <a:lnTo>
                    <a:pt x="402" y="142"/>
                  </a:lnTo>
                  <a:lnTo>
                    <a:pt x="407" y="134"/>
                  </a:lnTo>
                  <a:lnTo>
                    <a:pt x="413" y="124"/>
                  </a:lnTo>
                  <a:lnTo>
                    <a:pt x="417" y="112"/>
                  </a:lnTo>
                  <a:lnTo>
                    <a:pt x="423" y="103"/>
                  </a:lnTo>
                  <a:lnTo>
                    <a:pt x="429" y="97"/>
                  </a:lnTo>
                  <a:lnTo>
                    <a:pt x="437" y="97"/>
                  </a:lnTo>
                  <a:lnTo>
                    <a:pt x="447" y="105"/>
                  </a:lnTo>
                  <a:lnTo>
                    <a:pt x="468" y="122"/>
                  </a:lnTo>
                  <a:lnTo>
                    <a:pt x="486" y="132"/>
                  </a:lnTo>
                  <a:lnTo>
                    <a:pt x="502" y="138"/>
                  </a:lnTo>
                  <a:lnTo>
                    <a:pt x="514" y="142"/>
                  </a:lnTo>
                  <a:lnTo>
                    <a:pt x="524" y="144"/>
                  </a:lnTo>
                  <a:lnTo>
                    <a:pt x="537" y="148"/>
                  </a:lnTo>
                  <a:lnTo>
                    <a:pt x="549" y="154"/>
                  </a:lnTo>
                  <a:lnTo>
                    <a:pt x="559" y="164"/>
                  </a:lnTo>
                  <a:lnTo>
                    <a:pt x="565" y="177"/>
                  </a:lnTo>
                  <a:lnTo>
                    <a:pt x="561" y="191"/>
                  </a:lnTo>
                  <a:lnTo>
                    <a:pt x="553" y="207"/>
                  </a:lnTo>
                  <a:lnTo>
                    <a:pt x="543" y="221"/>
                  </a:lnTo>
                  <a:lnTo>
                    <a:pt x="531" y="232"/>
                  </a:lnTo>
                  <a:lnTo>
                    <a:pt x="524" y="240"/>
                  </a:lnTo>
                  <a:lnTo>
                    <a:pt x="520" y="242"/>
                  </a:lnTo>
                  <a:lnTo>
                    <a:pt x="524" y="242"/>
                  </a:lnTo>
                  <a:lnTo>
                    <a:pt x="533" y="242"/>
                  </a:lnTo>
                  <a:lnTo>
                    <a:pt x="543" y="240"/>
                  </a:lnTo>
                  <a:lnTo>
                    <a:pt x="555" y="242"/>
                  </a:lnTo>
                  <a:lnTo>
                    <a:pt x="561" y="246"/>
                  </a:lnTo>
                  <a:lnTo>
                    <a:pt x="561" y="252"/>
                  </a:lnTo>
                  <a:lnTo>
                    <a:pt x="555" y="262"/>
                  </a:lnTo>
                  <a:lnTo>
                    <a:pt x="543" y="270"/>
                  </a:lnTo>
                  <a:lnTo>
                    <a:pt x="529" y="278"/>
                  </a:lnTo>
                  <a:lnTo>
                    <a:pt x="516" y="286"/>
                  </a:lnTo>
                  <a:lnTo>
                    <a:pt x="506" y="290"/>
                  </a:lnTo>
                  <a:lnTo>
                    <a:pt x="502" y="292"/>
                  </a:lnTo>
                  <a:lnTo>
                    <a:pt x="506" y="292"/>
                  </a:lnTo>
                  <a:lnTo>
                    <a:pt x="516" y="295"/>
                  </a:lnTo>
                  <a:lnTo>
                    <a:pt x="528" y="303"/>
                  </a:lnTo>
                  <a:lnTo>
                    <a:pt x="537" y="315"/>
                  </a:lnTo>
                  <a:lnTo>
                    <a:pt x="541" y="329"/>
                  </a:lnTo>
                  <a:lnTo>
                    <a:pt x="543" y="353"/>
                  </a:lnTo>
                  <a:lnTo>
                    <a:pt x="543" y="374"/>
                  </a:lnTo>
                  <a:lnTo>
                    <a:pt x="549" y="396"/>
                  </a:lnTo>
                  <a:lnTo>
                    <a:pt x="555" y="408"/>
                  </a:lnTo>
                  <a:lnTo>
                    <a:pt x="561" y="418"/>
                  </a:lnTo>
                  <a:lnTo>
                    <a:pt x="565" y="425"/>
                  </a:lnTo>
                  <a:lnTo>
                    <a:pt x="563" y="435"/>
                  </a:lnTo>
                  <a:lnTo>
                    <a:pt x="553" y="445"/>
                  </a:lnTo>
                  <a:lnTo>
                    <a:pt x="541" y="451"/>
                  </a:lnTo>
                  <a:lnTo>
                    <a:pt x="528" y="449"/>
                  </a:lnTo>
                  <a:lnTo>
                    <a:pt x="514" y="445"/>
                  </a:lnTo>
                  <a:lnTo>
                    <a:pt x="502" y="441"/>
                  </a:lnTo>
                  <a:lnTo>
                    <a:pt x="490" y="443"/>
                  </a:lnTo>
                  <a:lnTo>
                    <a:pt x="482" y="453"/>
                  </a:lnTo>
                  <a:lnTo>
                    <a:pt x="476" y="465"/>
                  </a:lnTo>
                  <a:lnTo>
                    <a:pt x="474" y="479"/>
                  </a:lnTo>
                  <a:lnTo>
                    <a:pt x="472" y="492"/>
                  </a:lnTo>
                  <a:lnTo>
                    <a:pt x="470" y="506"/>
                  </a:lnTo>
                  <a:lnTo>
                    <a:pt x="463" y="518"/>
                  </a:lnTo>
                  <a:lnTo>
                    <a:pt x="457" y="532"/>
                  </a:lnTo>
                  <a:lnTo>
                    <a:pt x="449" y="545"/>
                  </a:lnTo>
                  <a:lnTo>
                    <a:pt x="447" y="567"/>
                  </a:lnTo>
                  <a:lnTo>
                    <a:pt x="445" y="587"/>
                  </a:lnTo>
                  <a:lnTo>
                    <a:pt x="445" y="599"/>
                  </a:lnTo>
                  <a:lnTo>
                    <a:pt x="445" y="604"/>
                  </a:lnTo>
                  <a:lnTo>
                    <a:pt x="445" y="606"/>
                  </a:lnTo>
                  <a:lnTo>
                    <a:pt x="405" y="634"/>
                  </a:lnTo>
                  <a:lnTo>
                    <a:pt x="382" y="610"/>
                  </a:lnTo>
                  <a:lnTo>
                    <a:pt x="350" y="634"/>
                  </a:lnTo>
                  <a:lnTo>
                    <a:pt x="317" y="638"/>
                  </a:lnTo>
                  <a:lnTo>
                    <a:pt x="274" y="595"/>
                  </a:lnTo>
                  <a:lnTo>
                    <a:pt x="234" y="638"/>
                  </a:lnTo>
                  <a:lnTo>
                    <a:pt x="185" y="622"/>
                  </a:lnTo>
                  <a:lnTo>
                    <a:pt x="146" y="565"/>
                  </a:lnTo>
                  <a:lnTo>
                    <a:pt x="140" y="514"/>
                  </a:lnTo>
                  <a:lnTo>
                    <a:pt x="91" y="514"/>
                  </a:lnTo>
                  <a:lnTo>
                    <a:pt x="77" y="453"/>
                  </a:lnTo>
                  <a:lnTo>
                    <a:pt x="0" y="394"/>
                  </a:lnTo>
                  <a:lnTo>
                    <a:pt x="18" y="333"/>
                  </a:lnTo>
                  <a:lnTo>
                    <a:pt x="77" y="272"/>
                  </a:lnTo>
                  <a:lnTo>
                    <a:pt x="106" y="199"/>
                  </a:lnTo>
                  <a:lnTo>
                    <a:pt x="134" y="156"/>
                  </a:lnTo>
                  <a:lnTo>
                    <a:pt x="165" y="144"/>
                  </a:lnTo>
                  <a:lnTo>
                    <a:pt x="144" y="101"/>
                  </a:lnTo>
                  <a:lnTo>
                    <a:pt x="183" y="51"/>
                  </a:lnTo>
                  <a:lnTo>
                    <a:pt x="179" y="8"/>
                  </a:lnTo>
                  <a:lnTo>
                    <a:pt x="224" y="0"/>
                  </a:lnTo>
                  <a:lnTo>
                    <a:pt x="252" y="34"/>
                  </a:lnTo>
                  <a:lnTo>
                    <a:pt x="301" y="30"/>
                  </a:lnTo>
                  <a:lnTo>
                    <a:pt x="344" y="20"/>
                  </a:lnTo>
                  <a:lnTo>
                    <a:pt x="384" y="4"/>
                  </a:lnTo>
                  <a:lnTo>
                    <a:pt x="415" y="22"/>
                  </a:lnTo>
                  <a:lnTo>
                    <a:pt x="433" y="44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7" name="Freeform 82"/>
            <p:cNvSpPr/>
            <p:nvPr/>
          </p:nvSpPr>
          <p:spPr bwMode="gray">
            <a:xfrm>
              <a:off x="3746" y="2774"/>
              <a:ext cx="283" cy="318"/>
            </a:xfrm>
            <a:custGeom>
              <a:gdLst>
                <a:gd fmla="*/ 109 w 565" name="T0"/>
                <a:gd fmla="*/ 11 h 638" name="T1"/>
                <a:gd fmla="*/ 106 w 565" name="T2"/>
                <a:gd fmla="*/ 11 h 638" name="T3"/>
                <a:gd fmla="*/ 103 w 565" name="T4"/>
                <a:gd fmla="*/ 14 h 638" name="T5"/>
                <a:gd fmla="*/ 100 w 565" name="T6"/>
                <a:gd fmla="*/ 21 h 638" name="T7"/>
                <a:gd fmla="*/ 99 w 565" name="T8"/>
                <a:gd fmla="*/ 28 h 638" name="T9"/>
                <a:gd fmla="*/ 96 w 565" name="T10"/>
                <a:gd fmla="*/ 31 h 638" name="T11"/>
                <a:gd fmla="*/ 90 w 565" name="T12"/>
                <a:gd fmla="*/ 29 h 638" name="T13"/>
                <a:gd fmla="*/ 84 w 565" name="T14"/>
                <a:gd fmla="*/ 26 h 638" name="T15"/>
                <a:gd fmla="*/ 80 w 565" name="T16"/>
                <a:gd fmla="*/ 26 h 638" name="T17"/>
                <a:gd fmla="*/ 82 w 565" name="T18"/>
                <a:gd fmla="*/ 32 h 638" name="T19"/>
                <a:gd fmla="*/ 87 w 565" name="T20"/>
                <a:gd fmla="*/ 36 h 638" name="T21"/>
                <a:gd fmla="*/ 93 w 565" name="T22"/>
                <a:gd fmla="*/ 38 h 638" name="T23"/>
                <a:gd fmla="*/ 101 w 565" name="T24"/>
                <a:gd fmla="*/ 35 h 638" name="T25"/>
                <a:gd fmla="*/ 104 w 565" name="T26"/>
                <a:gd fmla="*/ 31 h 638" name="T27"/>
                <a:gd fmla="*/ 106 w 565" name="T28"/>
                <a:gd fmla="*/ 25 h 638" name="T29"/>
                <a:gd fmla="*/ 110 w 565" name="T30"/>
                <a:gd fmla="*/ 24 h 638" name="T31"/>
                <a:gd fmla="*/ 117 w 565" name="T32"/>
                <a:gd fmla="*/ 30 h 638" name="T33"/>
                <a:gd fmla="*/ 126 w 565" name="T34"/>
                <a:gd fmla="*/ 34 h 638" name="T35"/>
                <a:gd fmla="*/ 131 w 565" name="T36"/>
                <a:gd fmla="*/ 36 h 638" name="T37"/>
                <a:gd fmla="*/ 138 w 565" name="T38"/>
                <a:gd fmla="*/ 38 h 638" name="T39"/>
                <a:gd fmla="*/ 142 w 565" name="T40"/>
                <a:gd fmla="*/ 44 h 638" name="T41"/>
                <a:gd fmla="*/ 139 w 565" name="T42"/>
                <a:gd fmla="*/ 51 h 638" name="T43"/>
                <a:gd fmla="*/ 133 w 565" name="T44"/>
                <a:gd fmla="*/ 58 h 638" name="T45"/>
                <a:gd fmla="*/ 130 w 565" name="T46"/>
                <a:gd fmla="*/ 60 h 638" name="T47"/>
                <a:gd fmla="*/ 134 w 565" name="T48"/>
                <a:gd fmla="*/ 60 h 638" name="T49"/>
                <a:gd fmla="*/ 139 w 565" name="T50"/>
                <a:gd fmla="*/ 60 h 638" name="T51"/>
                <a:gd fmla="*/ 141 w 565" name="T52"/>
                <a:gd fmla="*/ 63 h 638" name="T53"/>
                <a:gd fmla="*/ 136 w 565" name="T54"/>
                <a:gd fmla="*/ 67 h 638" name="T55"/>
                <a:gd fmla="*/ 129 w 565" name="T56"/>
                <a:gd fmla="*/ 71 h 638" name="T57"/>
                <a:gd fmla="*/ 126 w 565" name="T58"/>
                <a:gd fmla="*/ 73 h 638" name="T59"/>
                <a:gd fmla="*/ 129 w 565" name="T60"/>
                <a:gd fmla="*/ 73 h 638" name="T61"/>
                <a:gd fmla="*/ 135 w 565" name="T62"/>
                <a:gd fmla="*/ 78 h 638" name="T63"/>
                <a:gd fmla="*/ 136 w 565" name="T64"/>
                <a:gd fmla="*/ 88 h 638" name="T65"/>
                <a:gd fmla="*/ 138 w 565" name="T66"/>
                <a:gd fmla="*/ 98 h 638" name="T67"/>
                <a:gd fmla="*/ 141 w 565" name="T68"/>
                <a:gd fmla="*/ 104 h 638" name="T69"/>
                <a:gd fmla="*/ 141 w 565" name="T70"/>
                <a:gd fmla="*/ 108 h 638" name="T71"/>
                <a:gd fmla="*/ 136 w 565" name="T72"/>
                <a:gd fmla="*/ 112 h 638" name="T73"/>
                <a:gd fmla="*/ 129 w 565" name="T74"/>
                <a:gd fmla="*/ 111 h 638" name="T75"/>
                <a:gd fmla="*/ 123 w 565" name="T76"/>
                <a:gd fmla="*/ 110 h 638" name="T77"/>
                <a:gd fmla="*/ 119 w 565" name="T78"/>
                <a:gd fmla="*/ 116 h 638" name="T79"/>
                <a:gd fmla="*/ 118 w 565" name="T80"/>
                <a:gd fmla="*/ 122 h 638" name="T81"/>
                <a:gd fmla="*/ 116 w 565" name="T82"/>
                <a:gd fmla="*/ 129 h 638" name="T83"/>
                <a:gd fmla="*/ 113 w 565" name="T84"/>
                <a:gd fmla="*/ 136 h 638" name="T85"/>
                <a:gd fmla="*/ 112 w 565" name="T86"/>
                <a:gd fmla="*/ 146 h 638" name="T87"/>
                <a:gd fmla="*/ 112 w 565" name="T88"/>
                <a:gd fmla="*/ 150 h 638" name="T89"/>
                <a:gd fmla="*/ 102 w 565" name="T90"/>
                <a:gd fmla="*/ 158 h 638" name="T91"/>
                <a:gd fmla="*/ 88 w 565" name="T92"/>
                <a:gd fmla="*/ 158 h 638" name="T93"/>
                <a:gd fmla="*/ 69 w 565" name="T94"/>
                <a:gd fmla="*/ 148 h 638" name="T95"/>
                <a:gd fmla="*/ 47 w 565" name="T96"/>
                <a:gd fmla="*/ 155 h 638" name="T97"/>
                <a:gd fmla="*/ 35 w 565" name="T98"/>
                <a:gd fmla="*/ 128 h 638" name="T99"/>
                <a:gd fmla="*/ 20 w 565" name="T100"/>
                <a:gd fmla="*/ 113 h 638" name="T101"/>
                <a:gd fmla="*/ 5 w 565" name="T102"/>
                <a:gd fmla="*/ 83 h 638" name="T103"/>
                <a:gd fmla="*/ 27 w 565" name="T104"/>
                <a:gd fmla="*/ 49 h 638" name="T105"/>
                <a:gd fmla="*/ 42 w 565" name="T106"/>
                <a:gd fmla="*/ 36 h 638" name="T107"/>
                <a:gd fmla="*/ 46 w 565" name="T108"/>
                <a:gd fmla="*/ 12 h 638" name="T109"/>
                <a:gd fmla="*/ 56 w 565" name="T110"/>
                <a:gd fmla="*/ 0 h 638" name="T111"/>
                <a:gd fmla="*/ 76 w 565" name="T112"/>
                <a:gd fmla="*/ 7 h 638" name="T113"/>
                <a:gd fmla="*/ 96 w 565" name="T114"/>
                <a:gd fmla="*/ 1 h 638" name="T115"/>
                <a:gd fmla="*/ 109 w 565" name="T116"/>
                <a:gd fmla="*/ 11 h 638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565" name="T177"/>
                <a:gd fmla="*/ 0 h 638" name="T178"/>
                <a:gd fmla="*/ 565 w 565" name="T179"/>
                <a:gd fmla="*/ 638 h 638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638" w="565">
                  <a:moveTo>
                    <a:pt x="433" y="44"/>
                  </a:moveTo>
                  <a:lnTo>
                    <a:pt x="433" y="44"/>
                  </a:lnTo>
                  <a:lnTo>
                    <a:pt x="429" y="46"/>
                  </a:lnTo>
                  <a:lnTo>
                    <a:pt x="423" y="47"/>
                  </a:lnTo>
                  <a:lnTo>
                    <a:pt x="417" y="53"/>
                  </a:lnTo>
                  <a:lnTo>
                    <a:pt x="411" y="59"/>
                  </a:lnTo>
                  <a:lnTo>
                    <a:pt x="403" y="69"/>
                  </a:lnTo>
                  <a:lnTo>
                    <a:pt x="398" y="85"/>
                  </a:lnTo>
                  <a:lnTo>
                    <a:pt x="396" y="99"/>
                  </a:lnTo>
                  <a:lnTo>
                    <a:pt x="394" y="112"/>
                  </a:lnTo>
                  <a:lnTo>
                    <a:pt x="392" y="122"/>
                  </a:lnTo>
                  <a:lnTo>
                    <a:pt x="384" y="126"/>
                  </a:lnTo>
                  <a:lnTo>
                    <a:pt x="372" y="122"/>
                  </a:lnTo>
                  <a:lnTo>
                    <a:pt x="360" y="118"/>
                  </a:lnTo>
                  <a:lnTo>
                    <a:pt x="346" y="110"/>
                  </a:lnTo>
                  <a:lnTo>
                    <a:pt x="335" y="107"/>
                  </a:lnTo>
                  <a:lnTo>
                    <a:pt x="325" y="105"/>
                  </a:lnTo>
                  <a:lnTo>
                    <a:pt x="319" y="107"/>
                  </a:lnTo>
                  <a:lnTo>
                    <a:pt x="317" y="118"/>
                  </a:lnTo>
                  <a:lnTo>
                    <a:pt x="325" y="128"/>
                  </a:lnTo>
                  <a:lnTo>
                    <a:pt x="337" y="138"/>
                  </a:lnTo>
                  <a:lnTo>
                    <a:pt x="346" y="146"/>
                  </a:lnTo>
                  <a:lnTo>
                    <a:pt x="358" y="152"/>
                  </a:lnTo>
                  <a:lnTo>
                    <a:pt x="372" y="154"/>
                  </a:lnTo>
                  <a:lnTo>
                    <a:pt x="388" y="150"/>
                  </a:lnTo>
                  <a:lnTo>
                    <a:pt x="402" y="142"/>
                  </a:lnTo>
                  <a:lnTo>
                    <a:pt x="407" y="134"/>
                  </a:lnTo>
                  <a:lnTo>
                    <a:pt x="413" y="124"/>
                  </a:lnTo>
                  <a:lnTo>
                    <a:pt x="417" y="112"/>
                  </a:lnTo>
                  <a:lnTo>
                    <a:pt x="423" y="103"/>
                  </a:lnTo>
                  <a:lnTo>
                    <a:pt x="429" y="97"/>
                  </a:lnTo>
                  <a:lnTo>
                    <a:pt x="437" y="97"/>
                  </a:lnTo>
                  <a:lnTo>
                    <a:pt x="447" y="105"/>
                  </a:lnTo>
                  <a:lnTo>
                    <a:pt x="468" y="122"/>
                  </a:lnTo>
                  <a:lnTo>
                    <a:pt x="486" y="132"/>
                  </a:lnTo>
                  <a:lnTo>
                    <a:pt x="502" y="138"/>
                  </a:lnTo>
                  <a:lnTo>
                    <a:pt x="514" y="142"/>
                  </a:lnTo>
                  <a:lnTo>
                    <a:pt x="524" y="144"/>
                  </a:lnTo>
                  <a:lnTo>
                    <a:pt x="537" y="148"/>
                  </a:lnTo>
                  <a:lnTo>
                    <a:pt x="549" y="154"/>
                  </a:lnTo>
                  <a:lnTo>
                    <a:pt x="559" y="164"/>
                  </a:lnTo>
                  <a:lnTo>
                    <a:pt x="565" y="177"/>
                  </a:lnTo>
                  <a:lnTo>
                    <a:pt x="561" y="191"/>
                  </a:lnTo>
                  <a:lnTo>
                    <a:pt x="553" y="207"/>
                  </a:lnTo>
                  <a:lnTo>
                    <a:pt x="543" y="221"/>
                  </a:lnTo>
                  <a:lnTo>
                    <a:pt x="531" y="232"/>
                  </a:lnTo>
                  <a:lnTo>
                    <a:pt x="524" y="240"/>
                  </a:lnTo>
                  <a:lnTo>
                    <a:pt x="520" y="242"/>
                  </a:lnTo>
                  <a:lnTo>
                    <a:pt x="524" y="242"/>
                  </a:lnTo>
                  <a:lnTo>
                    <a:pt x="533" y="242"/>
                  </a:lnTo>
                  <a:lnTo>
                    <a:pt x="543" y="240"/>
                  </a:lnTo>
                  <a:lnTo>
                    <a:pt x="555" y="242"/>
                  </a:lnTo>
                  <a:lnTo>
                    <a:pt x="561" y="246"/>
                  </a:lnTo>
                  <a:lnTo>
                    <a:pt x="561" y="252"/>
                  </a:lnTo>
                  <a:lnTo>
                    <a:pt x="555" y="262"/>
                  </a:lnTo>
                  <a:lnTo>
                    <a:pt x="543" y="270"/>
                  </a:lnTo>
                  <a:lnTo>
                    <a:pt x="529" y="278"/>
                  </a:lnTo>
                  <a:lnTo>
                    <a:pt x="516" y="286"/>
                  </a:lnTo>
                  <a:lnTo>
                    <a:pt x="506" y="290"/>
                  </a:lnTo>
                  <a:lnTo>
                    <a:pt x="502" y="292"/>
                  </a:lnTo>
                  <a:lnTo>
                    <a:pt x="506" y="292"/>
                  </a:lnTo>
                  <a:lnTo>
                    <a:pt x="516" y="295"/>
                  </a:lnTo>
                  <a:lnTo>
                    <a:pt x="528" y="303"/>
                  </a:lnTo>
                  <a:lnTo>
                    <a:pt x="537" y="315"/>
                  </a:lnTo>
                  <a:lnTo>
                    <a:pt x="541" y="329"/>
                  </a:lnTo>
                  <a:lnTo>
                    <a:pt x="543" y="353"/>
                  </a:lnTo>
                  <a:lnTo>
                    <a:pt x="543" y="374"/>
                  </a:lnTo>
                  <a:lnTo>
                    <a:pt x="549" y="396"/>
                  </a:lnTo>
                  <a:lnTo>
                    <a:pt x="555" y="408"/>
                  </a:lnTo>
                  <a:lnTo>
                    <a:pt x="561" y="418"/>
                  </a:lnTo>
                  <a:lnTo>
                    <a:pt x="565" y="425"/>
                  </a:lnTo>
                  <a:lnTo>
                    <a:pt x="563" y="435"/>
                  </a:lnTo>
                  <a:lnTo>
                    <a:pt x="553" y="445"/>
                  </a:lnTo>
                  <a:lnTo>
                    <a:pt x="541" y="451"/>
                  </a:lnTo>
                  <a:lnTo>
                    <a:pt x="528" y="449"/>
                  </a:lnTo>
                  <a:lnTo>
                    <a:pt x="514" y="445"/>
                  </a:lnTo>
                  <a:lnTo>
                    <a:pt x="502" y="441"/>
                  </a:lnTo>
                  <a:lnTo>
                    <a:pt x="490" y="443"/>
                  </a:lnTo>
                  <a:lnTo>
                    <a:pt x="482" y="453"/>
                  </a:lnTo>
                  <a:lnTo>
                    <a:pt x="476" y="465"/>
                  </a:lnTo>
                  <a:lnTo>
                    <a:pt x="474" y="479"/>
                  </a:lnTo>
                  <a:lnTo>
                    <a:pt x="472" y="492"/>
                  </a:lnTo>
                  <a:lnTo>
                    <a:pt x="470" y="506"/>
                  </a:lnTo>
                  <a:lnTo>
                    <a:pt x="463" y="518"/>
                  </a:lnTo>
                  <a:lnTo>
                    <a:pt x="457" y="532"/>
                  </a:lnTo>
                  <a:lnTo>
                    <a:pt x="449" y="545"/>
                  </a:lnTo>
                  <a:lnTo>
                    <a:pt x="447" y="567"/>
                  </a:lnTo>
                  <a:lnTo>
                    <a:pt x="445" y="587"/>
                  </a:lnTo>
                  <a:lnTo>
                    <a:pt x="445" y="599"/>
                  </a:lnTo>
                  <a:lnTo>
                    <a:pt x="445" y="604"/>
                  </a:lnTo>
                  <a:lnTo>
                    <a:pt x="445" y="606"/>
                  </a:lnTo>
                  <a:lnTo>
                    <a:pt x="405" y="634"/>
                  </a:lnTo>
                  <a:lnTo>
                    <a:pt x="382" y="610"/>
                  </a:lnTo>
                  <a:lnTo>
                    <a:pt x="350" y="634"/>
                  </a:lnTo>
                  <a:lnTo>
                    <a:pt x="317" y="638"/>
                  </a:lnTo>
                  <a:lnTo>
                    <a:pt x="274" y="595"/>
                  </a:lnTo>
                  <a:lnTo>
                    <a:pt x="234" y="638"/>
                  </a:lnTo>
                  <a:lnTo>
                    <a:pt x="185" y="622"/>
                  </a:lnTo>
                  <a:lnTo>
                    <a:pt x="146" y="565"/>
                  </a:lnTo>
                  <a:lnTo>
                    <a:pt x="140" y="514"/>
                  </a:lnTo>
                  <a:lnTo>
                    <a:pt x="91" y="514"/>
                  </a:lnTo>
                  <a:lnTo>
                    <a:pt x="77" y="453"/>
                  </a:lnTo>
                  <a:lnTo>
                    <a:pt x="0" y="394"/>
                  </a:lnTo>
                  <a:lnTo>
                    <a:pt x="18" y="333"/>
                  </a:lnTo>
                  <a:lnTo>
                    <a:pt x="77" y="272"/>
                  </a:lnTo>
                  <a:lnTo>
                    <a:pt x="106" y="199"/>
                  </a:lnTo>
                  <a:lnTo>
                    <a:pt x="134" y="156"/>
                  </a:lnTo>
                  <a:lnTo>
                    <a:pt x="165" y="144"/>
                  </a:lnTo>
                  <a:lnTo>
                    <a:pt x="144" y="101"/>
                  </a:lnTo>
                  <a:lnTo>
                    <a:pt x="183" y="51"/>
                  </a:lnTo>
                  <a:lnTo>
                    <a:pt x="179" y="8"/>
                  </a:lnTo>
                  <a:lnTo>
                    <a:pt x="224" y="0"/>
                  </a:lnTo>
                  <a:lnTo>
                    <a:pt x="252" y="34"/>
                  </a:lnTo>
                  <a:lnTo>
                    <a:pt x="301" y="30"/>
                  </a:lnTo>
                  <a:lnTo>
                    <a:pt x="344" y="20"/>
                  </a:lnTo>
                  <a:lnTo>
                    <a:pt x="384" y="4"/>
                  </a:lnTo>
                  <a:lnTo>
                    <a:pt x="415" y="22"/>
                  </a:lnTo>
                  <a:lnTo>
                    <a:pt x="433" y="44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8" name="Freeform 83"/>
            <p:cNvSpPr/>
            <p:nvPr/>
          </p:nvSpPr>
          <p:spPr bwMode="gray">
            <a:xfrm>
              <a:off x="3622" y="2455"/>
              <a:ext cx="383" cy="340"/>
            </a:xfrm>
            <a:custGeom>
              <a:gdLst>
                <a:gd fmla="*/ 67 w 766" name="T0"/>
                <a:gd fmla="*/ 11 h 681" name="T1"/>
                <a:gd fmla="*/ 71 w 766" name="T2"/>
                <a:gd fmla="*/ 13 h 681" name="T3"/>
                <a:gd fmla="*/ 79 w 766" name="T4"/>
                <a:gd fmla="*/ 17 h 681" name="T5"/>
                <a:gd fmla="*/ 85 w 766" name="T6"/>
                <a:gd fmla="*/ 22 h 681" name="T7"/>
                <a:gd fmla="*/ 96 w 766" name="T8"/>
                <a:gd fmla="*/ 25 h 681" name="T9"/>
                <a:gd fmla="*/ 105 w 766" name="T10"/>
                <a:gd fmla="*/ 28 h 681" name="T11"/>
                <a:gd fmla="*/ 110 w 766" name="T12"/>
                <a:gd fmla="*/ 34 h 681" name="T13"/>
                <a:gd fmla="*/ 114 w 766" name="T14"/>
                <a:gd fmla="*/ 41 h 681" name="T15"/>
                <a:gd fmla="*/ 120 w 766" name="T16"/>
                <a:gd fmla="*/ 51 h 681" name="T17"/>
                <a:gd fmla="*/ 126 w 766" name="T18"/>
                <a:gd fmla="*/ 59 h 681" name="T19"/>
                <a:gd fmla="*/ 133 w 766" name="T20"/>
                <a:gd fmla="*/ 69 h 681" name="T21"/>
                <a:gd fmla="*/ 138 w 766" name="T22"/>
                <a:gd fmla="*/ 79 h 681" name="T23"/>
                <a:gd fmla="*/ 138 w 766" name="T24"/>
                <a:gd fmla="*/ 85 h 681" name="T25"/>
                <a:gd fmla="*/ 141 w 766" name="T26"/>
                <a:gd fmla="*/ 92 h 681" name="T27"/>
                <a:gd fmla="*/ 152 w 766" name="T28"/>
                <a:gd fmla="*/ 96 h 681" name="T29"/>
                <a:gd fmla="*/ 162 w 766" name="T30"/>
                <a:gd fmla="*/ 99 h 681" name="T31"/>
                <a:gd fmla="*/ 168 w 766" name="T32"/>
                <a:gd fmla="*/ 106 h 681" name="T33"/>
                <a:gd fmla="*/ 174 w 766" name="T34"/>
                <a:gd fmla="*/ 112 h 681" name="T35"/>
                <a:gd fmla="*/ 179 w 766" name="T36"/>
                <a:gd fmla="*/ 116 h 681" name="T37"/>
                <a:gd fmla="*/ 183 w 766" name="T38"/>
                <a:gd fmla="*/ 121 h 681" name="T39"/>
                <a:gd fmla="*/ 181 w 766" name="T40"/>
                <a:gd fmla="*/ 124 h 681" name="T41"/>
                <a:gd fmla="*/ 173 w 766" name="T42"/>
                <a:gd fmla="*/ 125 h 681" name="T43"/>
                <a:gd fmla="*/ 161 w 766" name="T44"/>
                <a:gd fmla="*/ 124 h 681" name="T45"/>
                <a:gd fmla="*/ 153 w 766" name="T46"/>
                <a:gd fmla="*/ 124 h 681" name="T47"/>
                <a:gd fmla="*/ 153 w 766" name="T48"/>
                <a:gd fmla="*/ 124 h 681" name="T49"/>
                <a:gd fmla="*/ 158 w 766" name="T50"/>
                <a:gd fmla="*/ 126 h 681" name="T51"/>
                <a:gd fmla="*/ 165 w 766" name="T52"/>
                <a:gd fmla="*/ 130 h 681" name="T53"/>
                <a:gd fmla="*/ 168 w 766" name="T54"/>
                <a:gd fmla="*/ 134 h 681" name="T55"/>
                <a:gd fmla="*/ 177 w 766" name="T56"/>
                <a:gd fmla="*/ 139 h 681" name="T57"/>
                <a:gd fmla="*/ 184 w 766" name="T58"/>
                <a:gd fmla="*/ 144 h 681" name="T59"/>
                <a:gd fmla="*/ 189 w 766" name="T60"/>
                <a:gd fmla="*/ 150 h 681" name="T61"/>
                <a:gd fmla="*/ 192 w 766" name="T62"/>
                <a:gd fmla="*/ 155 h 681" name="T63"/>
                <a:gd fmla="*/ 190 w 766" name="T64"/>
                <a:gd fmla="*/ 157 h 681" name="T65"/>
                <a:gd fmla="*/ 183 w 766" name="T66"/>
                <a:gd fmla="*/ 161 h 681" name="T67"/>
                <a:gd fmla="*/ 177 w 766" name="T68"/>
                <a:gd fmla="*/ 164 h 681" name="T69"/>
                <a:gd fmla="*/ 175 w 766" name="T70"/>
                <a:gd fmla="*/ 166 h 681" name="T71"/>
                <a:gd fmla="*/ 173 w 766" name="T72"/>
                <a:gd fmla="*/ 168 h 681" name="T73"/>
                <a:gd fmla="*/ 171 w 766" name="T74"/>
                <a:gd fmla="*/ 169 h 681" name="T75"/>
                <a:gd fmla="*/ 170 w 766" name="T76"/>
                <a:gd fmla="*/ 170 h 681" name="T77"/>
                <a:gd fmla="*/ 158 w 766" name="T78"/>
                <a:gd fmla="*/ 160 h 681" name="T79"/>
                <a:gd fmla="*/ 125 w 766" name="T80"/>
                <a:gd fmla="*/ 167 h 681" name="T81"/>
                <a:gd fmla="*/ 108 w 766" name="T82"/>
                <a:gd fmla="*/ 161 h 681" name="T83"/>
                <a:gd fmla="*/ 89 w 766" name="T84"/>
                <a:gd fmla="*/ 158 h 681" name="T85"/>
                <a:gd fmla="*/ 75 w 766" name="T86"/>
                <a:gd fmla="*/ 148 h 681" name="T87"/>
                <a:gd fmla="*/ 57 w 766" name="T88"/>
                <a:gd fmla="*/ 128 h 681" name="T89"/>
                <a:gd fmla="*/ 49 w 766" name="T90"/>
                <a:gd fmla="*/ 101 h 681" name="T91"/>
                <a:gd fmla="*/ 36 w 766" name="T92"/>
                <a:gd fmla="*/ 67 h 681" name="T93"/>
                <a:gd fmla="*/ 21 w 766" name="T94"/>
                <a:gd fmla="*/ 64 h 681" name="T95"/>
                <a:gd fmla="*/ 0 w 766" name="T96"/>
                <a:gd fmla="*/ 55 h 681" name="T97"/>
                <a:gd fmla="*/ 18 w 766" name="T98"/>
                <a:gd fmla="*/ 31 h 681" name="T99"/>
                <a:gd fmla="*/ 30 w 766" name="T100"/>
                <a:gd fmla="*/ 25 h 681" name="T101"/>
                <a:gd fmla="*/ 51 w 766" name="T102"/>
                <a:gd fmla="*/ 19 h 681" name="T103"/>
                <a:gd fmla="*/ 66 w 766" name="T104"/>
                <a:gd fmla="*/ 0 h 681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w 766" name="T159"/>
                <a:gd fmla="*/ 0 h 681" name="T160"/>
                <a:gd fmla="*/ 766 w 766" name="T161"/>
                <a:gd fmla="*/ 681 h 681" name="T162"/>
              </a:gdLst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b="T162" l="T159" r="T161" t="T160"/>
              <a:pathLst>
                <a:path h="681" w="766">
                  <a:moveTo>
                    <a:pt x="262" y="0"/>
                  </a:moveTo>
                  <a:lnTo>
                    <a:pt x="266" y="45"/>
                  </a:lnTo>
                  <a:lnTo>
                    <a:pt x="270" y="49"/>
                  </a:lnTo>
                  <a:lnTo>
                    <a:pt x="281" y="55"/>
                  </a:lnTo>
                  <a:lnTo>
                    <a:pt x="297" y="63"/>
                  </a:lnTo>
                  <a:lnTo>
                    <a:pt x="313" y="70"/>
                  </a:lnTo>
                  <a:lnTo>
                    <a:pt x="325" y="78"/>
                  </a:lnTo>
                  <a:lnTo>
                    <a:pt x="340" y="88"/>
                  </a:lnTo>
                  <a:lnTo>
                    <a:pt x="362" y="94"/>
                  </a:lnTo>
                  <a:lnTo>
                    <a:pt x="384" y="100"/>
                  </a:lnTo>
                  <a:lnTo>
                    <a:pt x="402" y="104"/>
                  </a:lnTo>
                  <a:lnTo>
                    <a:pt x="419" y="114"/>
                  </a:lnTo>
                  <a:lnTo>
                    <a:pt x="433" y="124"/>
                  </a:lnTo>
                  <a:lnTo>
                    <a:pt x="441" y="137"/>
                  </a:lnTo>
                  <a:lnTo>
                    <a:pt x="447" y="149"/>
                  </a:lnTo>
                  <a:lnTo>
                    <a:pt x="457" y="165"/>
                  </a:lnTo>
                  <a:lnTo>
                    <a:pt x="470" y="185"/>
                  </a:lnTo>
                  <a:lnTo>
                    <a:pt x="482" y="204"/>
                  </a:lnTo>
                  <a:lnTo>
                    <a:pt x="496" y="222"/>
                  </a:lnTo>
                  <a:lnTo>
                    <a:pt x="506" y="236"/>
                  </a:lnTo>
                  <a:lnTo>
                    <a:pt x="518" y="253"/>
                  </a:lnTo>
                  <a:lnTo>
                    <a:pt x="531" y="277"/>
                  </a:lnTo>
                  <a:lnTo>
                    <a:pt x="543" y="299"/>
                  </a:lnTo>
                  <a:lnTo>
                    <a:pt x="549" y="316"/>
                  </a:lnTo>
                  <a:lnTo>
                    <a:pt x="551" y="330"/>
                  </a:lnTo>
                  <a:lnTo>
                    <a:pt x="551" y="342"/>
                  </a:lnTo>
                  <a:lnTo>
                    <a:pt x="553" y="354"/>
                  </a:lnTo>
                  <a:lnTo>
                    <a:pt x="563" y="368"/>
                  </a:lnTo>
                  <a:lnTo>
                    <a:pt x="583" y="379"/>
                  </a:lnTo>
                  <a:lnTo>
                    <a:pt x="606" y="385"/>
                  </a:lnTo>
                  <a:lnTo>
                    <a:pt x="628" y="391"/>
                  </a:lnTo>
                  <a:lnTo>
                    <a:pt x="646" y="399"/>
                  </a:lnTo>
                  <a:lnTo>
                    <a:pt x="659" y="411"/>
                  </a:lnTo>
                  <a:lnTo>
                    <a:pt x="671" y="427"/>
                  </a:lnTo>
                  <a:lnTo>
                    <a:pt x="681" y="440"/>
                  </a:lnTo>
                  <a:lnTo>
                    <a:pt x="693" y="448"/>
                  </a:lnTo>
                  <a:lnTo>
                    <a:pt x="705" y="454"/>
                  </a:lnTo>
                  <a:lnTo>
                    <a:pt x="716" y="464"/>
                  </a:lnTo>
                  <a:lnTo>
                    <a:pt x="726" y="474"/>
                  </a:lnTo>
                  <a:lnTo>
                    <a:pt x="732" y="486"/>
                  </a:lnTo>
                  <a:lnTo>
                    <a:pt x="732" y="496"/>
                  </a:lnTo>
                  <a:lnTo>
                    <a:pt x="724" y="499"/>
                  </a:lnTo>
                  <a:lnTo>
                    <a:pt x="711" y="501"/>
                  </a:lnTo>
                  <a:lnTo>
                    <a:pt x="689" y="503"/>
                  </a:lnTo>
                  <a:lnTo>
                    <a:pt x="667" y="501"/>
                  </a:lnTo>
                  <a:lnTo>
                    <a:pt x="644" y="499"/>
                  </a:lnTo>
                  <a:lnTo>
                    <a:pt x="624" y="498"/>
                  </a:lnTo>
                  <a:lnTo>
                    <a:pt x="610" y="496"/>
                  </a:lnTo>
                  <a:lnTo>
                    <a:pt x="606" y="496"/>
                  </a:lnTo>
                  <a:lnTo>
                    <a:pt x="610" y="498"/>
                  </a:lnTo>
                  <a:lnTo>
                    <a:pt x="620" y="501"/>
                  </a:lnTo>
                  <a:lnTo>
                    <a:pt x="632" y="507"/>
                  </a:lnTo>
                  <a:lnTo>
                    <a:pt x="646" y="515"/>
                  </a:lnTo>
                  <a:lnTo>
                    <a:pt x="657" y="523"/>
                  </a:lnTo>
                  <a:lnTo>
                    <a:pt x="663" y="531"/>
                  </a:lnTo>
                  <a:lnTo>
                    <a:pt x="671" y="539"/>
                  </a:lnTo>
                  <a:lnTo>
                    <a:pt x="687" y="549"/>
                  </a:lnTo>
                  <a:lnTo>
                    <a:pt x="707" y="559"/>
                  </a:lnTo>
                  <a:lnTo>
                    <a:pt x="724" y="568"/>
                  </a:lnTo>
                  <a:lnTo>
                    <a:pt x="736" y="578"/>
                  </a:lnTo>
                  <a:lnTo>
                    <a:pt x="746" y="590"/>
                  </a:lnTo>
                  <a:lnTo>
                    <a:pt x="754" y="602"/>
                  </a:lnTo>
                  <a:lnTo>
                    <a:pt x="762" y="612"/>
                  </a:lnTo>
                  <a:lnTo>
                    <a:pt x="766" y="622"/>
                  </a:lnTo>
                  <a:lnTo>
                    <a:pt x="766" y="627"/>
                  </a:lnTo>
                  <a:lnTo>
                    <a:pt x="758" y="631"/>
                  </a:lnTo>
                  <a:lnTo>
                    <a:pt x="746" y="639"/>
                  </a:lnTo>
                  <a:lnTo>
                    <a:pt x="730" y="647"/>
                  </a:lnTo>
                  <a:lnTo>
                    <a:pt x="716" y="653"/>
                  </a:lnTo>
                  <a:lnTo>
                    <a:pt x="705" y="659"/>
                  </a:lnTo>
                  <a:lnTo>
                    <a:pt x="699" y="663"/>
                  </a:lnTo>
                  <a:lnTo>
                    <a:pt x="697" y="665"/>
                  </a:lnTo>
                  <a:lnTo>
                    <a:pt x="693" y="669"/>
                  </a:lnTo>
                  <a:lnTo>
                    <a:pt x="689" y="673"/>
                  </a:lnTo>
                  <a:lnTo>
                    <a:pt x="685" y="675"/>
                  </a:lnTo>
                  <a:lnTo>
                    <a:pt x="681" y="677"/>
                  </a:lnTo>
                  <a:lnTo>
                    <a:pt x="679" y="679"/>
                  </a:lnTo>
                  <a:lnTo>
                    <a:pt x="679" y="681"/>
                  </a:lnTo>
                  <a:lnTo>
                    <a:pt x="665" y="663"/>
                  </a:lnTo>
                  <a:lnTo>
                    <a:pt x="632" y="641"/>
                  </a:lnTo>
                  <a:lnTo>
                    <a:pt x="592" y="657"/>
                  </a:lnTo>
                  <a:lnTo>
                    <a:pt x="500" y="671"/>
                  </a:lnTo>
                  <a:lnTo>
                    <a:pt x="472" y="637"/>
                  </a:lnTo>
                  <a:lnTo>
                    <a:pt x="431" y="645"/>
                  </a:lnTo>
                  <a:lnTo>
                    <a:pt x="398" y="651"/>
                  </a:lnTo>
                  <a:lnTo>
                    <a:pt x="356" y="633"/>
                  </a:lnTo>
                  <a:lnTo>
                    <a:pt x="303" y="651"/>
                  </a:lnTo>
                  <a:lnTo>
                    <a:pt x="297" y="592"/>
                  </a:lnTo>
                  <a:lnTo>
                    <a:pt x="242" y="566"/>
                  </a:lnTo>
                  <a:lnTo>
                    <a:pt x="230" y="513"/>
                  </a:lnTo>
                  <a:lnTo>
                    <a:pt x="258" y="470"/>
                  </a:lnTo>
                  <a:lnTo>
                    <a:pt x="197" y="407"/>
                  </a:lnTo>
                  <a:lnTo>
                    <a:pt x="140" y="336"/>
                  </a:lnTo>
                  <a:lnTo>
                    <a:pt x="144" y="269"/>
                  </a:lnTo>
                  <a:lnTo>
                    <a:pt x="112" y="250"/>
                  </a:lnTo>
                  <a:lnTo>
                    <a:pt x="83" y="257"/>
                  </a:lnTo>
                  <a:lnTo>
                    <a:pt x="69" y="222"/>
                  </a:lnTo>
                  <a:lnTo>
                    <a:pt x="0" y="220"/>
                  </a:lnTo>
                  <a:lnTo>
                    <a:pt x="14" y="131"/>
                  </a:lnTo>
                  <a:lnTo>
                    <a:pt x="69" y="124"/>
                  </a:lnTo>
                  <a:lnTo>
                    <a:pt x="81" y="98"/>
                  </a:lnTo>
                  <a:lnTo>
                    <a:pt x="122" y="100"/>
                  </a:lnTo>
                  <a:lnTo>
                    <a:pt x="175" y="76"/>
                  </a:lnTo>
                  <a:lnTo>
                    <a:pt x="203" y="76"/>
                  </a:lnTo>
                  <a:lnTo>
                    <a:pt x="215" y="15"/>
                  </a:lnTo>
                  <a:lnTo>
                    <a:pt x="262" y="0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79" name="Freeform 84"/>
            <p:cNvSpPr/>
            <p:nvPr/>
          </p:nvSpPr>
          <p:spPr bwMode="gray">
            <a:xfrm>
              <a:off x="3622" y="2455"/>
              <a:ext cx="383" cy="340"/>
            </a:xfrm>
            <a:custGeom>
              <a:gdLst>
                <a:gd fmla="*/ 67 w 766" name="T0"/>
                <a:gd fmla="*/ 11 h 681" name="T1"/>
                <a:gd fmla="*/ 71 w 766" name="T2"/>
                <a:gd fmla="*/ 13 h 681" name="T3"/>
                <a:gd fmla="*/ 79 w 766" name="T4"/>
                <a:gd fmla="*/ 17 h 681" name="T5"/>
                <a:gd fmla="*/ 85 w 766" name="T6"/>
                <a:gd fmla="*/ 22 h 681" name="T7"/>
                <a:gd fmla="*/ 96 w 766" name="T8"/>
                <a:gd fmla="*/ 25 h 681" name="T9"/>
                <a:gd fmla="*/ 105 w 766" name="T10"/>
                <a:gd fmla="*/ 28 h 681" name="T11"/>
                <a:gd fmla="*/ 110 w 766" name="T12"/>
                <a:gd fmla="*/ 34 h 681" name="T13"/>
                <a:gd fmla="*/ 114 w 766" name="T14"/>
                <a:gd fmla="*/ 41 h 681" name="T15"/>
                <a:gd fmla="*/ 120 w 766" name="T16"/>
                <a:gd fmla="*/ 51 h 681" name="T17"/>
                <a:gd fmla="*/ 126 w 766" name="T18"/>
                <a:gd fmla="*/ 59 h 681" name="T19"/>
                <a:gd fmla="*/ 133 w 766" name="T20"/>
                <a:gd fmla="*/ 69 h 681" name="T21"/>
                <a:gd fmla="*/ 138 w 766" name="T22"/>
                <a:gd fmla="*/ 79 h 681" name="T23"/>
                <a:gd fmla="*/ 138 w 766" name="T24"/>
                <a:gd fmla="*/ 85 h 681" name="T25"/>
                <a:gd fmla="*/ 141 w 766" name="T26"/>
                <a:gd fmla="*/ 92 h 681" name="T27"/>
                <a:gd fmla="*/ 152 w 766" name="T28"/>
                <a:gd fmla="*/ 96 h 681" name="T29"/>
                <a:gd fmla="*/ 162 w 766" name="T30"/>
                <a:gd fmla="*/ 99 h 681" name="T31"/>
                <a:gd fmla="*/ 168 w 766" name="T32"/>
                <a:gd fmla="*/ 106 h 681" name="T33"/>
                <a:gd fmla="*/ 174 w 766" name="T34"/>
                <a:gd fmla="*/ 112 h 681" name="T35"/>
                <a:gd fmla="*/ 179 w 766" name="T36"/>
                <a:gd fmla="*/ 116 h 681" name="T37"/>
                <a:gd fmla="*/ 183 w 766" name="T38"/>
                <a:gd fmla="*/ 121 h 681" name="T39"/>
                <a:gd fmla="*/ 181 w 766" name="T40"/>
                <a:gd fmla="*/ 124 h 681" name="T41"/>
                <a:gd fmla="*/ 173 w 766" name="T42"/>
                <a:gd fmla="*/ 125 h 681" name="T43"/>
                <a:gd fmla="*/ 161 w 766" name="T44"/>
                <a:gd fmla="*/ 124 h 681" name="T45"/>
                <a:gd fmla="*/ 153 w 766" name="T46"/>
                <a:gd fmla="*/ 124 h 681" name="T47"/>
                <a:gd fmla="*/ 153 w 766" name="T48"/>
                <a:gd fmla="*/ 124 h 681" name="T49"/>
                <a:gd fmla="*/ 158 w 766" name="T50"/>
                <a:gd fmla="*/ 126 h 681" name="T51"/>
                <a:gd fmla="*/ 165 w 766" name="T52"/>
                <a:gd fmla="*/ 130 h 681" name="T53"/>
                <a:gd fmla="*/ 168 w 766" name="T54"/>
                <a:gd fmla="*/ 134 h 681" name="T55"/>
                <a:gd fmla="*/ 177 w 766" name="T56"/>
                <a:gd fmla="*/ 139 h 681" name="T57"/>
                <a:gd fmla="*/ 184 w 766" name="T58"/>
                <a:gd fmla="*/ 144 h 681" name="T59"/>
                <a:gd fmla="*/ 189 w 766" name="T60"/>
                <a:gd fmla="*/ 150 h 681" name="T61"/>
                <a:gd fmla="*/ 192 w 766" name="T62"/>
                <a:gd fmla="*/ 155 h 681" name="T63"/>
                <a:gd fmla="*/ 190 w 766" name="T64"/>
                <a:gd fmla="*/ 157 h 681" name="T65"/>
                <a:gd fmla="*/ 183 w 766" name="T66"/>
                <a:gd fmla="*/ 161 h 681" name="T67"/>
                <a:gd fmla="*/ 177 w 766" name="T68"/>
                <a:gd fmla="*/ 164 h 681" name="T69"/>
                <a:gd fmla="*/ 175 w 766" name="T70"/>
                <a:gd fmla="*/ 166 h 681" name="T71"/>
                <a:gd fmla="*/ 173 w 766" name="T72"/>
                <a:gd fmla="*/ 168 h 681" name="T73"/>
                <a:gd fmla="*/ 171 w 766" name="T74"/>
                <a:gd fmla="*/ 169 h 681" name="T75"/>
                <a:gd fmla="*/ 170 w 766" name="T76"/>
                <a:gd fmla="*/ 170 h 681" name="T77"/>
                <a:gd fmla="*/ 158 w 766" name="T78"/>
                <a:gd fmla="*/ 160 h 681" name="T79"/>
                <a:gd fmla="*/ 125 w 766" name="T80"/>
                <a:gd fmla="*/ 167 h 681" name="T81"/>
                <a:gd fmla="*/ 108 w 766" name="T82"/>
                <a:gd fmla="*/ 161 h 681" name="T83"/>
                <a:gd fmla="*/ 89 w 766" name="T84"/>
                <a:gd fmla="*/ 158 h 681" name="T85"/>
                <a:gd fmla="*/ 75 w 766" name="T86"/>
                <a:gd fmla="*/ 148 h 681" name="T87"/>
                <a:gd fmla="*/ 57 w 766" name="T88"/>
                <a:gd fmla="*/ 128 h 681" name="T89"/>
                <a:gd fmla="*/ 49 w 766" name="T90"/>
                <a:gd fmla="*/ 101 h 681" name="T91"/>
                <a:gd fmla="*/ 36 w 766" name="T92"/>
                <a:gd fmla="*/ 67 h 681" name="T93"/>
                <a:gd fmla="*/ 21 w 766" name="T94"/>
                <a:gd fmla="*/ 64 h 681" name="T95"/>
                <a:gd fmla="*/ 0 w 766" name="T96"/>
                <a:gd fmla="*/ 55 h 681" name="T97"/>
                <a:gd fmla="*/ 18 w 766" name="T98"/>
                <a:gd fmla="*/ 31 h 681" name="T99"/>
                <a:gd fmla="*/ 30 w 766" name="T100"/>
                <a:gd fmla="*/ 25 h 681" name="T101"/>
                <a:gd fmla="*/ 51 w 766" name="T102"/>
                <a:gd fmla="*/ 19 h 681" name="T103"/>
                <a:gd fmla="*/ 66 w 766" name="T104"/>
                <a:gd fmla="*/ 0 h 681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w 766" name="T159"/>
                <a:gd fmla="*/ 0 h 681" name="T160"/>
                <a:gd fmla="*/ 766 w 766" name="T161"/>
                <a:gd fmla="*/ 681 h 681" name="T162"/>
              </a:gdLst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b="T162" l="T159" r="T161" t="T160"/>
              <a:pathLst>
                <a:path h="681" w="766">
                  <a:moveTo>
                    <a:pt x="262" y="0"/>
                  </a:moveTo>
                  <a:lnTo>
                    <a:pt x="266" y="45"/>
                  </a:lnTo>
                  <a:lnTo>
                    <a:pt x="270" y="49"/>
                  </a:lnTo>
                  <a:lnTo>
                    <a:pt x="281" y="55"/>
                  </a:lnTo>
                  <a:lnTo>
                    <a:pt x="297" y="63"/>
                  </a:lnTo>
                  <a:lnTo>
                    <a:pt x="313" y="70"/>
                  </a:lnTo>
                  <a:lnTo>
                    <a:pt x="325" y="78"/>
                  </a:lnTo>
                  <a:lnTo>
                    <a:pt x="340" y="88"/>
                  </a:lnTo>
                  <a:lnTo>
                    <a:pt x="362" y="94"/>
                  </a:lnTo>
                  <a:lnTo>
                    <a:pt x="384" y="100"/>
                  </a:lnTo>
                  <a:lnTo>
                    <a:pt x="402" y="104"/>
                  </a:lnTo>
                  <a:lnTo>
                    <a:pt x="419" y="114"/>
                  </a:lnTo>
                  <a:lnTo>
                    <a:pt x="433" y="124"/>
                  </a:lnTo>
                  <a:lnTo>
                    <a:pt x="441" y="137"/>
                  </a:lnTo>
                  <a:lnTo>
                    <a:pt x="447" y="149"/>
                  </a:lnTo>
                  <a:lnTo>
                    <a:pt x="457" y="165"/>
                  </a:lnTo>
                  <a:lnTo>
                    <a:pt x="470" y="185"/>
                  </a:lnTo>
                  <a:lnTo>
                    <a:pt x="482" y="204"/>
                  </a:lnTo>
                  <a:lnTo>
                    <a:pt x="496" y="222"/>
                  </a:lnTo>
                  <a:lnTo>
                    <a:pt x="506" y="236"/>
                  </a:lnTo>
                  <a:lnTo>
                    <a:pt x="518" y="253"/>
                  </a:lnTo>
                  <a:lnTo>
                    <a:pt x="531" y="277"/>
                  </a:lnTo>
                  <a:lnTo>
                    <a:pt x="543" y="299"/>
                  </a:lnTo>
                  <a:lnTo>
                    <a:pt x="549" y="316"/>
                  </a:lnTo>
                  <a:lnTo>
                    <a:pt x="551" y="330"/>
                  </a:lnTo>
                  <a:lnTo>
                    <a:pt x="551" y="342"/>
                  </a:lnTo>
                  <a:lnTo>
                    <a:pt x="553" y="354"/>
                  </a:lnTo>
                  <a:lnTo>
                    <a:pt x="563" y="368"/>
                  </a:lnTo>
                  <a:lnTo>
                    <a:pt x="583" y="379"/>
                  </a:lnTo>
                  <a:lnTo>
                    <a:pt x="606" y="385"/>
                  </a:lnTo>
                  <a:lnTo>
                    <a:pt x="628" y="391"/>
                  </a:lnTo>
                  <a:lnTo>
                    <a:pt x="646" y="399"/>
                  </a:lnTo>
                  <a:lnTo>
                    <a:pt x="659" y="411"/>
                  </a:lnTo>
                  <a:lnTo>
                    <a:pt x="671" y="427"/>
                  </a:lnTo>
                  <a:lnTo>
                    <a:pt x="681" y="440"/>
                  </a:lnTo>
                  <a:lnTo>
                    <a:pt x="693" y="448"/>
                  </a:lnTo>
                  <a:lnTo>
                    <a:pt x="705" y="454"/>
                  </a:lnTo>
                  <a:lnTo>
                    <a:pt x="716" y="464"/>
                  </a:lnTo>
                  <a:lnTo>
                    <a:pt x="726" y="474"/>
                  </a:lnTo>
                  <a:lnTo>
                    <a:pt x="732" y="486"/>
                  </a:lnTo>
                  <a:lnTo>
                    <a:pt x="732" y="496"/>
                  </a:lnTo>
                  <a:lnTo>
                    <a:pt x="724" y="499"/>
                  </a:lnTo>
                  <a:lnTo>
                    <a:pt x="711" y="501"/>
                  </a:lnTo>
                  <a:lnTo>
                    <a:pt x="689" y="503"/>
                  </a:lnTo>
                  <a:lnTo>
                    <a:pt x="667" y="501"/>
                  </a:lnTo>
                  <a:lnTo>
                    <a:pt x="644" y="499"/>
                  </a:lnTo>
                  <a:lnTo>
                    <a:pt x="624" y="498"/>
                  </a:lnTo>
                  <a:lnTo>
                    <a:pt x="610" y="496"/>
                  </a:lnTo>
                  <a:lnTo>
                    <a:pt x="606" y="496"/>
                  </a:lnTo>
                  <a:lnTo>
                    <a:pt x="610" y="498"/>
                  </a:lnTo>
                  <a:lnTo>
                    <a:pt x="620" y="501"/>
                  </a:lnTo>
                  <a:lnTo>
                    <a:pt x="632" y="507"/>
                  </a:lnTo>
                  <a:lnTo>
                    <a:pt x="646" y="515"/>
                  </a:lnTo>
                  <a:lnTo>
                    <a:pt x="657" y="523"/>
                  </a:lnTo>
                  <a:lnTo>
                    <a:pt x="663" y="531"/>
                  </a:lnTo>
                  <a:lnTo>
                    <a:pt x="671" y="539"/>
                  </a:lnTo>
                  <a:lnTo>
                    <a:pt x="687" y="549"/>
                  </a:lnTo>
                  <a:lnTo>
                    <a:pt x="707" y="559"/>
                  </a:lnTo>
                  <a:lnTo>
                    <a:pt x="724" y="568"/>
                  </a:lnTo>
                  <a:lnTo>
                    <a:pt x="736" y="578"/>
                  </a:lnTo>
                  <a:lnTo>
                    <a:pt x="746" y="590"/>
                  </a:lnTo>
                  <a:lnTo>
                    <a:pt x="754" y="602"/>
                  </a:lnTo>
                  <a:lnTo>
                    <a:pt x="762" y="612"/>
                  </a:lnTo>
                  <a:lnTo>
                    <a:pt x="766" y="622"/>
                  </a:lnTo>
                  <a:lnTo>
                    <a:pt x="766" y="627"/>
                  </a:lnTo>
                  <a:lnTo>
                    <a:pt x="758" y="631"/>
                  </a:lnTo>
                  <a:lnTo>
                    <a:pt x="746" y="639"/>
                  </a:lnTo>
                  <a:lnTo>
                    <a:pt x="730" y="647"/>
                  </a:lnTo>
                  <a:lnTo>
                    <a:pt x="716" y="653"/>
                  </a:lnTo>
                  <a:lnTo>
                    <a:pt x="705" y="659"/>
                  </a:lnTo>
                  <a:lnTo>
                    <a:pt x="699" y="663"/>
                  </a:lnTo>
                  <a:lnTo>
                    <a:pt x="697" y="665"/>
                  </a:lnTo>
                  <a:lnTo>
                    <a:pt x="693" y="669"/>
                  </a:lnTo>
                  <a:lnTo>
                    <a:pt x="689" y="673"/>
                  </a:lnTo>
                  <a:lnTo>
                    <a:pt x="685" y="675"/>
                  </a:lnTo>
                  <a:lnTo>
                    <a:pt x="681" y="677"/>
                  </a:lnTo>
                  <a:lnTo>
                    <a:pt x="679" y="679"/>
                  </a:lnTo>
                  <a:lnTo>
                    <a:pt x="679" y="681"/>
                  </a:lnTo>
                  <a:lnTo>
                    <a:pt x="665" y="663"/>
                  </a:lnTo>
                  <a:lnTo>
                    <a:pt x="632" y="641"/>
                  </a:lnTo>
                  <a:lnTo>
                    <a:pt x="592" y="657"/>
                  </a:lnTo>
                  <a:lnTo>
                    <a:pt x="500" y="671"/>
                  </a:lnTo>
                  <a:lnTo>
                    <a:pt x="472" y="637"/>
                  </a:lnTo>
                  <a:lnTo>
                    <a:pt x="431" y="645"/>
                  </a:lnTo>
                  <a:lnTo>
                    <a:pt x="398" y="651"/>
                  </a:lnTo>
                  <a:lnTo>
                    <a:pt x="356" y="633"/>
                  </a:lnTo>
                  <a:lnTo>
                    <a:pt x="303" y="651"/>
                  </a:lnTo>
                  <a:lnTo>
                    <a:pt x="297" y="592"/>
                  </a:lnTo>
                  <a:lnTo>
                    <a:pt x="242" y="566"/>
                  </a:lnTo>
                  <a:lnTo>
                    <a:pt x="230" y="513"/>
                  </a:lnTo>
                  <a:lnTo>
                    <a:pt x="258" y="470"/>
                  </a:lnTo>
                  <a:lnTo>
                    <a:pt x="197" y="407"/>
                  </a:lnTo>
                  <a:lnTo>
                    <a:pt x="140" y="336"/>
                  </a:lnTo>
                  <a:lnTo>
                    <a:pt x="144" y="269"/>
                  </a:lnTo>
                  <a:lnTo>
                    <a:pt x="112" y="250"/>
                  </a:lnTo>
                  <a:lnTo>
                    <a:pt x="83" y="257"/>
                  </a:lnTo>
                  <a:lnTo>
                    <a:pt x="69" y="222"/>
                  </a:lnTo>
                  <a:lnTo>
                    <a:pt x="0" y="220"/>
                  </a:lnTo>
                  <a:lnTo>
                    <a:pt x="14" y="131"/>
                  </a:lnTo>
                  <a:lnTo>
                    <a:pt x="69" y="124"/>
                  </a:lnTo>
                  <a:lnTo>
                    <a:pt x="81" y="98"/>
                  </a:lnTo>
                  <a:lnTo>
                    <a:pt x="122" y="100"/>
                  </a:lnTo>
                  <a:lnTo>
                    <a:pt x="175" y="76"/>
                  </a:lnTo>
                  <a:lnTo>
                    <a:pt x="203" y="76"/>
                  </a:lnTo>
                  <a:lnTo>
                    <a:pt x="215" y="15"/>
                  </a:lnTo>
                  <a:lnTo>
                    <a:pt x="262" y="0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0" name="Freeform 85"/>
            <p:cNvSpPr/>
            <p:nvPr/>
          </p:nvSpPr>
          <p:spPr bwMode="gray">
            <a:xfrm>
              <a:off x="3848" y="2705"/>
              <a:ext cx="58" cy="77"/>
            </a:xfrm>
            <a:custGeom>
              <a:gdLst>
                <a:gd fmla="*/ 0 w 116" name="T0"/>
                <a:gd fmla="*/ 0 h 156" name="T1"/>
                <a:gd fmla="*/ 1 w 116" name="T2"/>
                <a:gd fmla="*/ 1 h 156" name="T3"/>
                <a:gd fmla="*/ 2 w 116" name="T4"/>
                <a:gd fmla="*/ 4 h 156" name="T5"/>
                <a:gd fmla="*/ 4 w 116" name="T6"/>
                <a:gd fmla="*/ 8 h 156" name="T7"/>
                <a:gd fmla="*/ 5 w 116" name="T8"/>
                <a:gd fmla="*/ 13 h 156" name="T9"/>
                <a:gd fmla="*/ 6 w 116" name="T10"/>
                <a:gd fmla="*/ 16 h 156" name="T11"/>
                <a:gd fmla="*/ 6 w 116" name="T12"/>
                <a:gd fmla="*/ 20 h 156" name="T13"/>
                <a:gd fmla="*/ 8 w 116" name="T14"/>
                <a:gd fmla="*/ 25 h 156" name="T15"/>
                <a:gd fmla="*/ 11 w 116" name="T16"/>
                <a:gd fmla="*/ 30 h 156" name="T17"/>
                <a:gd fmla="*/ 12 w 116" name="T18"/>
                <a:gd fmla="*/ 33 h 156" name="T19"/>
                <a:gd fmla="*/ 13 w 116" name="T20"/>
                <a:gd fmla="*/ 35 h 156" name="T21"/>
                <a:gd fmla="*/ 15 w 116" name="T22"/>
                <a:gd fmla="*/ 36 h 156" name="T23"/>
                <a:gd fmla="*/ 18 w 116" name="T24"/>
                <a:gd fmla="*/ 38 h 156" name="T25"/>
                <a:gd fmla="*/ 21 w 116" name="T26"/>
                <a:gd fmla="*/ 38 h 156" name="T27"/>
                <a:gd fmla="*/ 24 w 116" name="T28"/>
                <a:gd fmla="*/ 38 h 156" name="T29"/>
                <a:gd fmla="*/ 27 w 116" name="T30"/>
                <a:gd fmla="*/ 37 h 156" name="T31"/>
                <a:gd fmla="*/ 29 w 116" name="T32"/>
                <a:gd fmla="*/ 34 h 156" name="T33"/>
                <a:gd fmla="*/ 29 w 116" name="T34"/>
                <a:gd fmla="*/ 30 h 156" name="T35"/>
                <a:gd fmla="*/ 27 w 116" name="T36"/>
                <a:gd fmla="*/ 26 h 156" name="T37"/>
                <a:gd fmla="*/ 24 w 116" name="T38"/>
                <a:gd fmla="*/ 22 h 156" name="T39"/>
                <a:gd fmla="*/ 19 w 116" name="T40"/>
                <a:gd fmla="*/ 19 h 156" name="T41"/>
                <a:gd fmla="*/ 15 w 116" name="T42"/>
                <a:gd fmla="*/ 16 h 156" name="T43"/>
                <a:gd fmla="*/ 11 w 116" name="T44"/>
                <a:gd fmla="*/ 13 h 156" name="T45"/>
                <a:gd fmla="*/ 10 w 116" name="T46"/>
                <a:gd fmla="*/ 11 h 156" name="T47"/>
                <a:gd fmla="*/ 8 w 116" name="T48"/>
                <a:gd fmla="*/ 8 h 156" name="T49"/>
                <a:gd fmla="*/ 6 w 116" name="T50"/>
                <a:gd fmla="*/ 5 h 156" name="T51"/>
                <a:gd fmla="*/ 3 w 116" name="T52"/>
                <a:gd fmla="*/ 3 h 156" name="T53"/>
                <a:gd fmla="*/ 1 w 116" name="T54"/>
                <a:gd fmla="*/ 1 h 156" name="T55"/>
                <a:gd fmla="*/ 0 w 116" name="T56"/>
                <a:gd fmla="*/ 0 h 15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16" name="T87"/>
                <a:gd fmla="*/ 0 h 156" name="T88"/>
                <a:gd fmla="*/ 116 w 116" name="T89"/>
                <a:gd fmla="*/ 156 h 15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56" w="115">
                  <a:moveTo>
                    <a:pt x="0" y="0"/>
                  </a:moveTo>
                  <a:lnTo>
                    <a:pt x="2" y="6"/>
                  </a:lnTo>
                  <a:lnTo>
                    <a:pt x="8" y="18"/>
                  </a:lnTo>
                  <a:lnTo>
                    <a:pt x="13" y="34"/>
                  </a:lnTo>
                  <a:lnTo>
                    <a:pt x="19" y="52"/>
                  </a:lnTo>
                  <a:lnTo>
                    <a:pt x="21" y="65"/>
                  </a:lnTo>
                  <a:lnTo>
                    <a:pt x="23" y="83"/>
                  </a:lnTo>
                  <a:lnTo>
                    <a:pt x="31" y="103"/>
                  </a:lnTo>
                  <a:lnTo>
                    <a:pt x="41" y="121"/>
                  </a:lnTo>
                  <a:lnTo>
                    <a:pt x="47" y="136"/>
                  </a:lnTo>
                  <a:lnTo>
                    <a:pt x="49" y="142"/>
                  </a:lnTo>
                  <a:lnTo>
                    <a:pt x="59" y="148"/>
                  </a:lnTo>
                  <a:lnTo>
                    <a:pt x="69" y="154"/>
                  </a:lnTo>
                  <a:lnTo>
                    <a:pt x="82" y="156"/>
                  </a:lnTo>
                  <a:lnTo>
                    <a:pt x="94" y="156"/>
                  </a:lnTo>
                  <a:lnTo>
                    <a:pt x="106" y="150"/>
                  </a:lnTo>
                  <a:lnTo>
                    <a:pt x="114" y="138"/>
                  </a:lnTo>
                  <a:lnTo>
                    <a:pt x="116" y="123"/>
                  </a:lnTo>
                  <a:lnTo>
                    <a:pt x="108" y="107"/>
                  </a:lnTo>
                  <a:lnTo>
                    <a:pt x="94" y="91"/>
                  </a:lnTo>
                  <a:lnTo>
                    <a:pt x="76" y="77"/>
                  </a:lnTo>
                  <a:lnTo>
                    <a:pt x="59" y="65"/>
                  </a:lnTo>
                  <a:lnTo>
                    <a:pt x="43" y="54"/>
                  </a:lnTo>
                  <a:lnTo>
                    <a:pt x="37" y="46"/>
                  </a:lnTo>
                  <a:lnTo>
                    <a:pt x="31" y="34"/>
                  </a:lnTo>
                  <a:lnTo>
                    <a:pt x="21" y="22"/>
                  </a:lnTo>
                  <a:lnTo>
                    <a:pt x="12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1" name="Freeform 86"/>
            <p:cNvSpPr/>
            <p:nvPr/>
          </p:nvSpPr>
          <p:spPr bwMode="gray">
            <a:xfrm>
              <a:off x="3848" y="2705"/>
              <a:ext cx="58" cy="77"/>
            </a:xfrm>
            <a:custGeom>
              <a:gdLst>
                <a:gd fmla="*/ 0 w 116" name="T0"/>
                <a:gd fmla="*/ 0 h 156" name="T1"/>
                <a:gd fmla="*/ 1 w 116" name="T2"/>
                <a:gd fmla="*/ 1 h 156" name="T3"/>
                <a:gd fmla="*/ 2 w 116" name="T4"/>
                <a:gd fmla="*/ 4 h 156" name="T5"/>
                <a:gd fmla="*/ 4 w 116" name="T6"/>
                <a:gd fmla="*/ 8 h 156" name="T7"/>
                <a:gd fmla="*/ 5 w 116" name="T8"/>
                <a:gd fmla="*/ 13 h 156" name="T9"/>
                <a:gd fmla="*/ 6 w 116" name="T10"/>
                <a:gd fmla="*/ 16 h 156" name="T11"/>
                <a:gd fmla="*/ 6 w 116" name="T12"/>
                <a:gd fmla="*/ 20 h 156" name="T13"/>
                <a:gd fmla="*/ 8 w 116" name="T14"/>
                <a:gd fmla="*/ 25 h 156" name="T15"/>
                <a:gd fmla="*/ 11 w 116" name="T16"/>
                <a:gd fmla="*/ 30 h 156" name="T17"/>
                <a:gd fmla="*/ 12 w 116" name="T18"/>
                <a:gd fmla="*/ 33 h 156" name="T19"/>
                <a:gd fmla="*/ 13 w 116" name="T20"/>
                <a:gd fmla="*/ 35 h 156" name="T21"/>
                <a:gd fmla="*/ 15 w 116" name="T22"/>
                <a:gd fmla="*/ 36 h 156" name="T23"/>
                <a:gd fmla="*/ 18 w 116" name="T24"/>
                <a:gd fmla="*/ 38 h 156" name="T25"/>
                <a:gd fmla="*/ 21 w 116" name="T26"/>
                <a:gd fmla="*/ 38 h 156" name="T27"/>
                <a:gd fmla="*/ 24 w 116" name="T28"/>
                <a:gd fmla="*/ 38 h 156" name="T29"/>
                <a:gd fmla="*/ 27 w 116" name="T30"/>
                <a:gd fmla="*/ 37 h 156" name="T31"/>
                <a:gd fmla="*/ 29 w 116" name="T32"/>
                <a:gd fmla="*/ 34 h 156" name="T33"/>
                <a:gd fmla="*/ 29 w 116" name="T34"/>
                <a:gd fmla="*/ 30 h 156" name="T35"/>
                <a:gd fmla="*/ 27 w 116" name="T36"/>
                <a:gd fmla="*/ 26 h 156" name="T37"/>
                <a:gd fmla="*/ 24 w 116" name="T38"/>
                <a:gd fmla="*/ 22 h 156" name="T39"/>
                <a:gd fmla="*/ 19 w 116" name="T40"/>
                <a:gd fmla="*/ 19 h 156" name="T41"/>
                <a:gd fmla="*/ 15 w 116" name="T42"/>
                <a:gd fmla="*/ 16 h 156" name="T43"/>
                <a:gd fmla="*/ 11 w 116" name="T44"/>
                <a:gd fmla="*/ 13 h 156" name="T45"/>
                <a:gd fmla="*/ 10 w 116" name="T46"/>
                <a:gd fmla="*/ 11 h 156" name="T47"/>
                <a:gd fmla="*/ 8 w 116" name="T48"/>
                <a:gd fmla="*/ 8 h 156" name="T49"/>
                <a:gd fmla="*/ 6 w 116" name="T50"/>
                <a:gd fmla="*/ 5 h 156" name="T51"/>
                <a:gd fmla="*/ 3 w 116" name="T52"/>
                <a:gd fmla="*/ 3 h 156" name="T53"/>
                <a:gd fmla="*/ 1 w 116" name="T54"/>
                <a:gd fmla="*/ 1 h 156" name="T55"/>
                <a:gd fmla="*/ 0 w 116" name="T56"/>
                <a:gd fmla="*/ 0 h 15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w 116" name="T87"/>
                <a:gd fmla="*/ 0 h 156" name="T88"/>
                <a:gd fmla="*/ 116 w 116" name="T89"/>
                <a:gd fmla="*/ 156 h 156" name="T90"/>
              </a:gdLst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b="T90" l="T87" r="T89" t="T88"/>
              <a:pathLst>
                <a:path h="156" w="115">
                  <a:moveTo>
                    <a:pt x="0" y="0"/>
                  </a:moveTo>
                  <a:lnTo>
                    <a:pt x="2" y="6"/>
                  </a:lnTo>
                  <a:lnTo>
                    <a:pt x="8" y="18"/>
                  </a:lnTo>
                  <a:lnTo>
                    <a:pt x="13" y="34"/>
                  </a:lnTo>
                  <a:lnTo>
                    <a:pt x="19" y="52"/>
                  </a:lnTo>
                  <a:lnTo>
                    <a:pt x="21" y="65"/>
                  </a:lnTo>
                  <a:lnTo>
                    <a:pt x="23" y="83"/>
                  </a:lnTo>
                  <a:lnTo>
                    <a:pt x="31" y="103"/>
                  </a:lnTo>
                  <a:lnTo>
                    <a:pt x="41" y="121"/>
                  </a:lnTo>
                  <a:lnTo>
                    <a:pt x="47" y="136"/>
                  </a:lnTo>
                  <a:lnTo>
                    <a:pt x="49" y="142"/>
                  </a:lnTo>
                  <a:lnTo>
                    <a:pt x="59" y="148"/>
                  </a:lnTo>
                  <a:lnTo>
                    <a:pt x="69" y="154"/>
                  </a:lnTo>
                  <a:lnTo>
                    <a:pt x="82" y="156"/>
                  </a:lnTo>
                  <a:lnTo>
                    <a:pt x="94" y="156"/>
                  </a:lnTo>
                  <a:lnTo>
                    <a:pt x="106" y="150"/>
                  </a:lnTo>
                  <a:lnTo>
                    <a:pt x="114" y="138"/>
                  </a:lnTo>
                  <a:lnTo>
                    <a:pt x="116" y="123"/>
                  </a:lnTo>
                  <a:lnTo>
                    <a:pt x="108" y="107"/>
                  </a:lnTo>
                  <a:lnTo>
                    <a:pt x="94" y="91"/>
                  </a:lnTo>
                  <a:lnTo>
                    <a:pt x="76" y="77"/>
                  </a:lnTo>
                  <a:lnTo>
                    <a:pt x="59" y="65"/>
                  </a:lnTo>
                  <a:lnTo>
                    <a:pt x="43" y="54"/>
                  </a:lnTo>
                  <a:lnTo>
                    <a:pt x="37" y="46"/>
                  </a:lnTo>
                  <a:lnTo>
                    <a:pt x="31" y="34"/>
                  </a:lnTo>
                  <a:lnTo>
                    <a:pt x="21" y="22"/>
                  </a:lnTo>
                  <a:lnTo>
                    <a:pt x="12" y="12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2" name="Freeform 87"/>
            <p:cNvSpPr/>
            <p:nvPr/>
          </p:nvSpPr>
          <p:spPr bwMode="gray">
            <a:xfrm>
              <a:off x="3714" y="2597"/>
              <a:ext cx="37" cy="32"/>
            </a:xfrm>
            <a:custGeom>
              <a:gdLst>
                <a:gd fmla="*/ 0 w 75" name="T0"/>
                <a:gd fmla="*/ 12 h 63" name="T1"/>
                <a:gd fmla="*/ 8 w 75" name="T2"/>
                <a:gd fmla="*/ 0 h 63" name="T3"/>
                <a:gd fmla="*/ 18 w 75" name="T4"/>
                <a:gd fmla="*/ 4 h 63" name="T5"/>
                <a:gd fmla="*/ 18 w 75" name="T6"/>
                <a:gd fmla="*/ 13 h 63" name="T7"/>
                <a:gd fmla="*/ 8 w 75" name="T8"/>
                <a:gd fmla="*/ 16 h 63" name="T9"/>
                <a:gd fmla="*/ 0 w 75" name="T10"/>
                <a:gd fmla="*/ 12 h 63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5" name="T18"/>
                <a:gd fmla="*/ 0 h 63" name="T19"/>
                <a:gd fmla="*/ 75 w 75" name="T20"/>
                <a:gd fmla="*/ 63 h 63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62" w="75">
                  <a:moveTo>
                    <a:pt x="0" y="45"/>
                  </a:moveTo>
                  <a:lnTo>
                    <a:pt x="33" y="0"/>
                  </a:lnTo>
                  <a:lnTo>
                    <a:pt x="73" y="14"/>
                  </a:lnTo>
                  <a:lnTo>
                    <a:pt x="75" y="49"/>
                  </a:lnTo>
                  <a:lnTo>
                    <a:pt x="32" y="63"/>
                  </a:lnTo>
                  <a:lnTo>
                    <a:pt x="0" y="45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3" name="Freeform 88"/>
            <p:cNvSpPr/>
            <p:nvPr/>
          </p:nvSpPr>
          <p:spPr bwMode="gray">
            <a:xfrm>
              <a:off x="3714" y="2597"/>
              <a:ext cx="37" cy="32"/>
            </a:xfrm>
            <a:custGeom>
              <a:gdLst>
                <a:gd fmla="*/ 0 w 75" name="T0"/>
                <a:gd fmla="*/ 12 h 63" name="T1"/>
                <a:gd fmla="*/ 8 w 75" name="T2"/>
                <a:gd fmla="*/ 0 h 63" name="T3"/>
                <a:gd fmla="*/ 18 w 75" name="T4"/>
                <a:gd fmla="*/ 4 h 63" name="T5"/>
                <a:gd fmla="*/ 18 w 75" name="T6"/>
                <a:gd fmla="*/ 13 h 63" name="T7"/>
                <a:gd fmla="*/ 8 w 75" name="T8"/>
                <a:gd fmla="*/ 16 h 63" name="T9"/>
                <a:gd fmla="*/ 0 w 75" name="T10"/>
                <a:gd fmla="*/ 12 h 63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5" name="T18"/>
                <a:gd fmla="*/ 0 h 63" name="T19"/>
                <a:gd fmla="*/ 75 w 75" name="T20"/>
                <a:gd fmla="*/ 63 h 63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62" w="75">
                  <a:moveTo>
                    <a:pt x="0" y="45"/>
                  </a:moveTo>
                  <a:lnTo>
                    <a:pt x="33" y="0"/>
                  </a:lnTo>
                  <a:lnTo>
                    <a:pt x="73" y="14"/>
                  </a:lnTo>
                  <a:lnTo>
                    <a:pt x="75" y="49"/>
                  </a:lnTo>
                  <a:lnTo>
                    <a:pt x="32" y="63"/>
                  </a:lnTo>
                  <a:lnTo>
                    <a:pt x="0" y="45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4" name="Freeform 89"/>
            <p:cNvSpPr/>
            <p:nvPr/>
          </p:nvSpPr>
          <p:spPr bwMode="gray">
            <a:xfrm>
              <a:off x="3768" y="2614"/>
              <a:ext cx="37" cy="52"/>
            </a:xfrm>
            <a:custGeom>
              <a:gdLst>
                <a:gd fmla="*/ 0 w 73" name="T0"/>
                <a:gd fmla="*/ 10 h 105" name="T1"/>
                <a:gd fmla="*/ 9 w 73" name="T2"/>
                <a:gd fmla="*/ 0 h 105" name="T3"/>
                <a:gd fmla="*/ 16 w 73" name="T4"/>
                <a:gd fmla="*/ 12 h 105" name="T5"/>
                <a:gd fmla="*/ 19 w 73" name="T6"/>
                <a:gd fmla="*/ 26 h 105" name="T7"/>
                <a:gd fmla="*/ 9 w 73" name="T8"/>
                <a:gd fmla="*/ 19 h 105" name="T9"/>
                <a:gd fmla="*/ 0 w 73" name="T10"/>
                <a:gd fmla="*/ 10 h 105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3" name="T18"/>
                <a:gd fmla="*/ 0 h 105" name="T19"/>
                <a:gd fmla="*/ 73 w 73" name="T20"/>
                <a:gd fmla="*/ 105 h 105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5" w="73">
                  <a:moveTo>
                    <a:pt x="0" y="40"/>
                  </a:moveTo>
                  <a:lnTo>
                    <a:pt x="34" y="0"/>
                  </a:lnTo>
                  <a:lnTo>
                    <a:pt x="63" y="48"/>
                  </a:lnTo>
                  <a:lnTo>
                    <a:pt x="73" y="105"/>
                  </a:lnTo>
                  <a:lnTo>
                    <a:pt x="34" y="77"/>
                  </a:lnTo>
                  <a:lnTo>
                    <a:pt x="0" y="40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5" name="Freeform 90"/>
            <p:cNvSpPr/>
            <p:nvPr/>
          </p:nvSpPr>
          <p:spPr bwMode="gray">
            <a:xfrm>
              <a:off x="3768" y="2614"/>
              <a:ext cx="37" cy="52"/>
            </a:xfrm>
            <a:custGeom>
              <a:gdLst>
                <a:gd fmla="*/ 0 w 73" name="T0"/>
                <a:gd fmla="*/ 10 h 105" name="T1"/>
                <a:gd fmla="*/ 9 w 73" name="T2"/>
                <a:gd fmla="*/ 0 h 105" name="T3"/>
                <a:gd fmla="*/ 16 w 73" name="T4"/>
                <a:gd fmla="*/ 12 h 105" name="T5"/>
                <a:gd fmla="*/ 19 w 73" name="T6"/>
                <a:gd fmla="*/ 26 h 105" name="T7"/>
                <a:gd fmla="*/ 9 w 73" name="T8"/>
                <a:gd fmla="*/ 19 h 105" name="T9"/>
                <a:gd fmla="*/ 0 w 73" name="T10"/>
                <a:gd fmla="*/ 10 h 105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w 73" name="T18"/>
                <a:gd fmla="*/ 0 h 105" name="T19"/>
                <a:gd fmla="*/ 73 w 73" name="T20"/>
                <a:gd fmla="*/ 105 h 105" name="T21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T21" l="T18" r="T20" t="T19"/>
              <a:pathLst>
                <a:path h="105" w="73">
                  <a:moveTo>
                    <a:pt x="0" y="40"/>
                  </a:moveTo>
                  <a:lnTo>
                    <a:pt x="34" y="0"/>
                  </a:lnTo>
                  <a:lnTo>
                    <a:pt x="63" y="48"/>
                  </a:lnTo>
                  <a:lnTo>
                    <a:pt x="73" y="105"/>
                  </a:lnTo>
                  <a:lnTo>
                    <a:pt x="34" y="77"/>
                  </a:lnTo>
                  <a:lnTo>
                    <a:pt x="0" y="40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6" name="Freeform 91"/>
            <p:cNvSpPr/>
            <p:nvPr/>
          </p:nvSpPr>
          <p:spPr bwMode="gray">
            <a:xfrm>
              <a:off x="3451" y="2207"/>
              <a:ext cx="493" cy="331"/>
            </a:xfrm>
            <a:custGeom>
              <a:gdLst>
                <a:gd fmla="*/ 81 w 987" name="T0"/>
                <a:gd fmla="*/ 0 h 663" name="T1"/>
                <a:gd fmla="*/ 88 w 987" name="T2"/>
                <a:gd fmla="*/ 3 h 663" name="T3"/>
                <a:gd fmla="*/ 96 w 987" name="T4"/>
                <a:gd fmla="*/ 5 h 663" name="T5"/>
                <a:gd fmla="*/ 103 w 987" name="T6"/>
                <a:gd fmla="*/ 2 h 663" name="T7"/>
                <a:gd fmla="*/ 111 w 987" name="T8"/>
                <a:gd fmla="*/ 0 h 663" name="T9"/>
                <a:gd fmla="*/ 119 w 987" name="T10"/>
                <a:gd fmla="*/ 5 h 663" name="T11"/>
                <a:gd fmla="*/ 125 w 987" name="T12"/>
                <a:gd fmla="*/ 15 h 663" name="T13"/>
                <a:gd fmla="*/ 126 w 987" name="T14"/>
                <a:gd fmla="*/ 24 h 663" name="T15"/>
                <a:gd fmla="*/ 128 w 987" name="T16"/>
                <a:gd fmla="*/ 32 h 663" name="T17"/>
                <a:gd fmla="*/ 133 w 987" name="T18"/>
                <a:gd fmla="*/ 37 h 663" name="T19"/>
                <a:gd fmla="*/ 141 w 987" name="T20"/>
                <a:gd fmla="*/ 39 h 663" name="T21"/>
                <a:gd fmla="*/ 149 w 987" name="T22"/>
                <a:gd fmla="*/ 38 h 663" name="T23"/>
                <a:gd fmla="*/ 154 w 987" name="T24"/>
                <a:gd fmla="*/ 33 h 663" name="T25"/>
                <a:gd fmla="*/ 160 w 987" name="T26"/>
                <a:gd fmla="*/ 24 h 663" name="T27"/>
                <a:gd fmla="*/ 167 w 987" name="T28"/>
                <a:gd fmla="*/ 15 h 663" name="T29"/>
                <a:gd fmla="*/ 175 w 987" name="T30"/>
                <a:gd fmla="*/ 6 h 663" name="T31"/>
                <a:gd fmla="*/ 184 w 987" name="T32"/>
                <a:gd fmla="*/ 2 h 663" name="T33"/>
                <a:gd fmla="*/ 191 w 987" name="T34"/>
                <a:gd fmla="*/ 4 h 663" name="T35"/>
                <a:gd fmla="*/ 200 w 987" name="T36"/>
                <a:gd fmla="*/ 9 h 663" name="T37"/>
                <a:gd fmla="*/ 212 w 987" name="T38"/>
                <a:gd fmla="*/ 11 h 663" name="T39"/>
                <a:gd fmla="*/ 224 w 987" name="T40"/>
                <a:gd fmla="*/ 9 h 663" name="T41"/>
                <a:gd fmla="*/ 234 w 987" name="T42"/>
                <a:gd fmla="*/ 7 h 663" name="T43"/>
                <a:gd fmla="*/ 241 w 987" name="T44"/>
                <a:gd fmla="*/ 5 h 663" name="T45"/>
                <a:gd fmla="*/ 246 w 987" name="T46"/>
                <a:gd fmla="*/ 5 h 663" name="T47"/>
                <a:gd fmla="*/ 246 w 987" name="T48"/>
                <a:gd fmla="*/ 12 h 663" name="T49"/>
                <a:gd fmla="*/ 245 w 987" name="T50"/>
                <a:gd fmla="*/ 23 h 663" name="T51"/>
                <a:gd fmla="*/ 243 w 987" name="T52"/>
                <a:gd fmla="*/ 31 h 663" name="T53"/>
                <a:gd fmla="*/ 237 w 987" name="T54"/>
                <a:gd fmla="*/ 32 h 663" name="T55"/>
                <a:gd fmla="*/ 231 w 987" name="T56"/>
                <a:gd fmla="*/ 31 h 663" name="T57"/>
                <a:gd fmla="*/ 225 w 987" name="T58"/>
                <a:gd fmla="*/ 32 h 663" name="T59"/>
                <a:gd fmla="*/ 216 w 987" name="T60"/>
                <a:gd fmla="*/ 41 h 663" name="T61"/>
                <a:gd fmla="*/ 205 w 987" name="T62"/>
                <a:gd fmla="*/ 49 h 663" name="T63"/>
                <a:gd fmla="*/ 198 w 987" name="T64"/>
                <a:gd fmla="*/ 51 h 663" name="T65"/>
                <a:gd fmla="*/ 191 w 987" name="T66"/>
                <a:gd fmla="*/ 52 h 663" name="T67"/>
                <a:gd fmla="*/ 189 w 987" name="T68"/>
                <a:gd fmla="*/ 55 h 663" name="T69"/>
                <a:gd fmla="*/ 191 w 987" name="T70"/>
                <a:gd fmla="*/ 63 h 663" name="T71"/>
                <a:gd fmla="*/ 190 w 987" name="T72"/>
                <a:gd fmla="*/ 72 h 663" name="T73"/>
                <a:gd fmla="*/ 185 w 987" name="T74"/>
                <a:gd fmla="*/ 77 h 663" name="T75"/>
                <a:gd fmla="*/ 177 w 987" name="T76"/>
                <a:gd fmla="*/ 79 h 663" name="T77"/>
                <a:gd fmla="*/ 171 w 987" name="T78"/>
                <a:gd fmla="*/ 79 h 663" name="T79"/>
                <a:gd fmla="*/ 170 w 987" name="T80"/>
                <a:gd fmla="*/ 84 h 663" name="T81"/>
                <a:gd fmla="*/ 170 w 987" name="T82"/>
                <a:gd fmla="*/ 93 h 663" name="T83"/>
                <a:gd fmla="*/ 168 w 987" name="T84"/>
                <a:gd fmla="*/ 101 h 663" name="T85"/>
                <a:gd fmla="*/ 163 w 987" name="T86"/>
                <a:gd fmla="*/ 106 h 663" name="T87"/>
                <a:gd fmla="*/ 157 w 987" name="T88"/>
                <a:gd fmla="*/ 111 h 663" name="T89"/>
                <a:gd fmla="*/ 155 w 987" name="T90"/>
                <a:gd fmla="*/ 118 h 663" name="T91"/>
                <a:gd fmla="*/ 152 w 987" name="T92"/>
                <a:gd fmla="*/ 123 h 663" name="T93"/>
                <a:gd fmla="*/ 139 w 987" name="T94"/>
                <a:gd fmla="*/ 127 h 663" name="T95"/>
                <a:gd fmla="*/ 129 w 987" name="T96"/>
                <a:gd fmla="*/ 143 h 663" name="T97"/>
                <a:gd fmla="*/ 106 w 987" name="T98"/>
                <a:gd fmla="*/ 148 h 663" name="T99"/>
                <a:gd fmla="*/ 89 w 987" name="T100"/>
                <a:gd fmla="*/ 156 h 663" name="T101"/>
                <a:gd fmla="*/ 66 w 987" name="T102"/>
                <a:gd fmla="*/ 144 h 663" name="T103"/>
                <a:gd fmla="*/ 52 w 987" name="T104"/>
                <a:gd fmla="*/ 160 h 663" name="T105"/>
                <a:gd fmla="*/ 13 w 987" name="T106"/>
                <a:gd fmla="*/ 152 h 663" name="T107"/>
                <a:gd fmla="*/ 0 w 987" name="T108"/>
                <a:gd fmla="*/ 140 h 663" name="T109"/>
                <a:gd fmla="*/ 14 w 987" name="T110"/>
                <a:gd fmla="*/ 98 h 663" name="T111"/>
                <a:gd fmla="*/ 8 w 987" name="T112"/>
                <a:gd fmla="*/ 78 h 663" name="T113"/>
                <a:gd fmla="*/ 26 w 987" name="T114"/>
                <a:gd fmla="*/ 45 h 663" name="T115"/>
                <a:gd fmla="*/ 50 w 987" name="T116"/>
                <a:gd fmla="*/ 22 h 663" name="T117"/>
                <a:gd fmla="*/ 80 w 987" name="T118"/>
                <a:gd fmla="*/ 0 h 663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w 987" name="T180"/>
                <a:gd fmla="*/ 0 h 663" name="T181"/>
                <a:gd fmla="*/ 987 w 987" name="T182"/>
                <a:gd fmla="*/ 663 h 663" name="T183"/>
              </a:gdLst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b="T183" l="T180" r="T182" t="T181"/>
              <a:pathLst>
                <a:path h="663" w="986">
                  <a:moveTo>
                    <a:pt x="323" y="0"/>
                  </a:moveTo>
                  <a:lnTo>
                    <a:pt x="327" y="2"/>
                  </a:lnTo>
                  <a:lnTo>
                    <a:pt x="339" y="7"/>
                  </a:lnTo>
                  <a:lnTo>
                    <a:pt x="353" y="13"/>
                  </a:lnTo>
                  <a:lnTo>
                    <a:pt x="369" y="19"/>
                  </a:lnTo>
                  <a:lnTo>
                    <a:pt x="384" y="21"/>
                  </a:lnTo>
                  <a:lnTo>
                    <a:pt x="398" y="19"/>
                  </a:lnTo>
                  <a:lnTo>
                    <a:pt x="414" y="9"/>
                  </a:lnTo>
                  <a:lnTo>
                    <a:pt x="432" y="2"/>
                  </a:lnTo>
                  <a:lnTo>
                    <a:pt x="447" y="2"/>
                  </a:lnTo>
                  <a:lnTo>
                    <a:pt x="463" y="7"/>
                  </a:lnTo>
                  <a:lnTo>
                    <a:pt x="479" y="23"/>
                  </a:lnTo>
                  <a:lnTo>
                    <a:pt x="493" y="43"/>
                  </a:lnTo>
                  <a:lnTo>
                    <a:pt x="500" y="63"/>
                  </a:lnTo>
                  <a:lnTo>
                    <a:pt x="504" y="82"/>
                  </a:lnTo>
                  <a:lnTo>
                    <a:pt x="504" y="98"/>
                  </a:lnTo>
                  <a:lnTo>
                    <a:pt x="508" y="114"/>
                  </a:lnTo>
                  <a:lnTo>
                    <a:pt x="512" y="129"/>
                  </a:lnTo>
                  <a:lnTo>
                    <a:pt x="522" y="143"/>
                  </a:lnTo>
                  <a:lnTo>
                    <a:pt x="534" y="151"/>
                  </a:lnTo>
                  <a:lnTo>
                    <a:pt x="550" y="155"/>
                  </a:lnTo>
                  <a:lnTo>
                    <a:pt x="567" y="157"/>
                  </a:lnTo>
                  <a:lnTo>
                    <a:pt x="585" y="157"/>
                  </a:lnTo>
                  <a:lnTo>
                    <a:pt x="599" y="153"/>
                  </a:lnTo>
                  <a:lnTo>
                    <a:pt x="609" y="147"/>
                  </a:lnTo>
                  <a:lnTo>
                    <a:pt x="617" y="133"/>
                  </a:lnTo>
                  <a:lnTo>
                    <a:pt x="628" y="116"/>
                  </a:lnTo>
                  <a:lnTo>
                    <a:pt x="642" y="96"/>
                  </a:lnTo>
                  <a:lnTo>
                    <a:pt x="656" y="76"/>
                  </a:lnTo>
                  <a:lnTo>
                    <a:pt x="668" y="61"/>
                  </a:lnTo>
                  <a:lnTo>
                    <a:pt x="683" y="43"/>
                  </a:lnTo>
                  <a:lnTo>
                    <a:pt x="703" y="27"/>
                  </a:lnTo>
                  <a:lnTo>
                    <a:pt x="723" y="15"/>
                  </a:lnTo>
                  <a:lnTo>
                    <a:pt x="737" y="9"/>
                  </a:lnTo>
                  <a:lnTo>
                    <a:pt x="748" y="11"/>
                  </a:lnTo>
                  <a:lnTo>
                    <a:pt x="764" y="19"/>
                  </a:lnTo>
                  <a:lnTo>
                    <a:pt x="782" y="27"/>
                  </a:lnTo>
                  <a:lnTo>
                    <a:pt x="802" y="37"/>
                  </a:lnTo>
                  <a:lnTo>
                    <a:pt x="823" y="45"/>
                  </a:lnTo>
                  <a:lnTo>
                    <a:pt x="851" y="47"/>
                  </a:lnTo>
                  <a:lnTo>
                    <a:pt x="874" y="43"/>
                  </a:lnTo>
                  <a:lnTo>
                    <a:pt x="896" y="37"/>
                  </a:lnTo>
                  <a:lnTo>
                    <a:pt x="920" y="33"/>
                  </a:lnTo>
                  <a:lnTo>
                    <a:pt x="937" y="29"/>
                  </a:lnTo>
                  <a:lnTo>
                    <a:pt x="953" y="25"/>
                  </a:lnTo>
                  <a:lnTo>
                    <a:pt x="967" y="21"/>
                  </a:lnTo>
                  <a:lnTo>
                    <a:pt x="979" y="19"/>
                  </a:lnTo>
                  <a:lnTo>
                    <a:pt x="985" y="21"/>
                  </a:lnTo>
                  <a:lnTo>
                    <a:pt x="987" y="31"/>
                  </a:lnTo>
                  <a:lnTo>
                    <a:pt x="987" y="51"/>
                  </a:lnTo>
                  <a:lnTo>
                    <a:pt x="985" y="70"/>
                  </a:lnTo>
                  <a:lnTo>
                    <a:pt x="983" y="92"/>
                  </a:lnTo>
                  <a:lnTo>
                    <a:pt x="979" y="112"/>
                  </a:lnTo>
                  <a:lnTo>
                    <a:pt x="973" y="124"/>
                  </a:lnTo>
                  <a:lnTo>
                    <a:pt x="963" y="128"/>
                  </a:lnTo>
                  <a:lnTo>
                    <a:pt x="951" y="128"/>
                  </a:lnTo>
                  <a:lnTo>
                    <a:pt x="937" y="126"/>
                  </a:lnTo>
                  <a:lnTo>
                    <a:pt x="926" y="124"/>
                  </a:lnTo>
                  <a:lnTo>
                    <a:pt x="912" y="126"/>
                  </a:lnTo>
                  <a:lnTo>
                    <a:pt x="902" y="131"/>
                  </a:lnTo>
                  <a:lnTo>
                    <a:pt x="886" y="147"/>
                  </a:lnTo>
                  <a:lnTo>
                    <a:pt x="865" y="167"/>
                  </a:lnTo>
                  <a:lnTo>
                    <a:pt x="843" y="185"/>
                  </a:lnTo>
                  <a:lnTo>
                    <a:pt x="821" y="198"/>
                  </a:lnTo>
                  <a:lnTo>
                    <a:pt x="807" y="204"/>
                  </a:lnTo>
                  <a:lnTo>
                    <a:pt x="792" y="206"/>
                  </a:lnTo>
                  <a:lnTo>
                    <a:pt x="778" y="206"/>
                  </a:lnTo>
                  <a:lnTo>
                    <a:pt x="766" y="208"/>
                  </a:lnTo>
                  <a:lnTo>
                    <a:pt x="760" y="212"/>
                  </a:lnTo>
                  <a:lnTo>
                    <a:pt x="758" y="222"/>
                  </a:lnTo>
                  <a:lnTo>
                    <a:pt x="762" y="236"/>
                  </a:lnTo>
                  <a:lnTo>
                    <a:pt x="764" y="253"/>
                  </a:lnTo>
                  <a:lnTo>
                    <a:pt x="764" y="271"/>
                  </a:lnTo>
                  <a:lnTo>
                    <a:pt x="760" y="289"/>
                  </a:lnTo>
                  <a:lnTo>
                    <a:pt x="754" y="303"/>
                  </a:lnTo>
                  <a:lnTo>
                    <a:pt x="743" y="311"/>
                  </a:lnTo>
                  <a:lnTo>
                    <a:pt x="725" y="316"/>
                  </a:lnTo>
                  <a:lnTo>
                    <a:pt x="709" y="316"/>
                  </a:lnTo>
                  <a:lnTo>
                    <a:pt x="695" y="316"/>
                  </a:lnTo>
                  <a:lnTo>
                    <a:pt x="685" y="318"/>
                  </a:lnTo>
                  <a:lnTo>
                    <a:pt x="682" y="326"/>
                  </a:lnTo>
                  <a:lnTo>
                    <a:pt x="682" y="338"/>
                  </a:lnTo>
                  <a:lnTo>
                    <a:pt x="682" y="356"/>
                  </a:lnTo>
                  <a:lnTo>
                    <a:pt x="682" y="374"/>
                  </a:lnTo>
                  <a:lnTo>
                    <a:pt x="680" y="391"/>
                  </a:lnTo>
                  <a:lnTo>
                    <a:pt x="674" y="405"/>
                  </a:lnTo>
                  <a:lnTo>
                    <a:pt x="668" y="415"/>
                  </a:lnTo>
                  <a:lnTo>
                    <a:pt x="654" y="425"/>
                  </a:lnTo>
                  <a:lnTo>
                    <a:pt x="640" y="433"/>
                  </a:lnTo>
                  <a:lnTo>
                    <a:pt x="630" y="444"/>
                  </a:lnTo>
                  <a:lnTo>
                    <a:pt x="626" y="458"/>
                  </a:lnTo>
                  <a:lnTo>
                    <a:pt x="622" y="474"/>
                  </a:lnTo>
                  <a:lnTo>
                    <a:pt x="617" y="486"/>
                  </a:lnTo>
                  <a:lnTo>
                    <a:pt x="609" y="494"/>
                  </a:lnTo>
                  <a:lnTo>
                    <a:pt x="605" y="496"/>
                  </a:lnTo>
                  <a:lnTo>
                    <a:pt x="558" y="511"/>
                  </a:lnTo>
                  <a:lnTo>
                    <a:pt x="546" y="572"/>
                  </a:lnTo>
                  <a:lnTo>
                    <a:pt x="518" y="572"/>
                  </a:lnTo>
                  <a:lnTo>
                    <a:pt x="461" y="598"/>
                  </a:lnTo>
                  <a:lnTo>
                    <a:pt x="424" y="594"/>
                  </a:lnTo>
                  <a:lnTo>
                    <a:pt x="412" y="620"/>
                  </a:lnTo>
                  <a:lnTo>
                    <a:pt x="357" y="627"/>
                  </a:lnTo>
                  <a:lnTo>
                    <a:pt x="327" y="643"/>
                  </a:lnTo>
                  <a:lnTo>
                    <a:pt x="266" y="578"/>
                  </a:lnTo>
                  <a:lnTo>
                    <a:pt x="229" y="596"/>
                  </a:lnTo>
                  <a:lnTo>
                    <a:pt x="209" y="643"/>
                  </a:lnTo>
                  <a:lnTo>
                    <a:pt x="105" y="663"/>
                  </a:lnTo>
                  <a:lnTo>
                    <a:pt x="54" y="610"/>
                  </a:lnTo>
                  <a:lnTo>
                    <a:pt x="4" y="612"/>
                  </a:lnTo>
                  <a:lnTo>
                    <a:pt x="0" y="562"/>
                  </a:lnTo>
                  <a:lnTo>
                    <a:pt x="69" y="482"/>
                  </a:lnTo>
                  <a:lnTo>
                    <a:pt x="59" y="395"/>
                  </a:lnTo>
                  <a:lnTo>
                    <a:pt x="28" y="350"/>
                  </a:lnTo>
                  <a:lnTo>
                    <a:pt x="32" y="313"/>
                  </a:lnTo>
                  <a:lnTo>
                    <a:pt x="87" y="265"/>
                  </a:lnTo>
                  <a:lnTo>
                    <a:pt x="107" y="181"/>
                  </a:lnTo>
                  <a:lnTo>
                    <a:pt x="168" y="143"/>
                  </a:lnTo>
                  <a:lnTo>
                    <a:pt x="201" y="88"/>
                  </a:lnTo>
                  <a:lnTo>
                    <a:pt x="266" y="84"/>
                  </a:lnTo>
                  <a:lnTo>
                    <a:pt x="323" y="0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7" name="Freeform 92"/>
            <p:cNvSpPr/>
            <p:nvPr/>
          </p:nvSpPr>
          <p:spPr bwMode="gray">
            <a:xfrm>
              <a:off x="3451" y="2207"/>
              <a:ext cx="493" cy="331"/>
            </a:xfrm>
            <a:custGeom>
              <a:gdLst>
                <a:gd fmla="*/ 81 w 987" name="T0"/>
                <a:gd fmla="*/ 0 h 663" name="T1"/>
                <a:gd fmla="*/ 88 w 987" name="T2"/>
                <a:gd fmla="*/ 3 h 663" name="T3"/>
                <a:gd fmla="*/ 96 w 987" name="T4"/>
                <a:gd fmla="*/ 5 h 663" name="T5"/>
                <a:gd fmla="*/ 103 w 987" name="T6"/>
                <a:gd fmla="*/ 2 h 663" name="T7"/>
                <a:gd fmla="*/ 111 w 987" name="T8"/>
                <a:gd fmla="*/ 0 h 663" name="T9"/>
                <a:gd fmla="*/ 119 w 987" name="T10"/>
                <a:gd fmla="*/ 5 h 663" name="T11"/>
                <a:gd fmla="*/ 125 w 987" name="T12"/>
                <a:gd fmla="*/ 15 h 663" name="T13"/>
                <a:gd fmla="*/ 126 w 987" name="T14"/>
                <a:gd fmla="*/ 24 h 663" name="T15"/>
                <a:gd fmla="*/ 128 w 987" name="T16"/>
                <a:gd fmla="*/ 32 h 663" name="T17"/>
                <a:gd fmla="*/ 133 w 987" name="T18"/>
                <a:gd fmla="*/ 37 h 663" name="T19"/>
                <a:gd fmla="*/ 141 w 987" name="T20"/>
                <a:gd fmla="*/ 39 h 663" name="T21"/>
                <a:gd fmla="*/ 149 w 987" name="T22"/>
                <a:gd fmla="*/ 38 h 663" name="T23"/>
                <a:gd fmla="*/ 154 w 987" name="T24"/>
                <a:gd fmla="*/ 33 h 663" name="T25"/>
                <a:gd fmla="*/ 160 w 987" name="T26"/>
                <a:gd fmla="*/ 24 h 663" name="T27"/>
                <a:gd fmla="*/ 167 w 987" name="T28"/>
                <a:gd fmla="*/ 15 h 663" name="T29"/>
                <a:gd fmla="*/ 175 w 987" name="T30"/>
                <a:gd fmla="*/ 6 h 663" name="T31"/>
                <a:gd fmla="*/ 184 w 987" name="T32"/>
                <a:gd fmla="*/ 2 h 663" name="T33"/>
                <a:gd fmla="*/ 191 w 987" name="T34"/>
                <a:gd fmla="*/ 4 h 663" name="T35"/>
                <a:gd fmla="*/ 200 w 987" name="T36"/>
                <a:gd fmla="*/ 9 h 663" name="T37"/>
                <a:gd fmla="*/ 212 w 987" name="T38"/>
                <a:gd fmla="*/ 11 h 663" name="T39"/>
                <a:gd fmla="*/ 224 w 987" name="T40"/>
                <a:gd fmla="*/ 9 h 663" name="T41"/>
                <a:gd fmla="*/ 234 w 987" name="T42"/>
                <a:gd fmla="*/ 7 h 663" name="T43"/>
                <a:gd fmla="*/ 241 w 987" name="T44"/>
                <a:gd fmla="*/ 5 h 663" name="T45"/>
                <a:gd fmla="*/ 246 w 987" name="T46"/>
                <a:gd fmla="*/ 5 h 663" name="T47"/>
                <a:gd fmla="*/ 246 w 987" name="T48"/>
                <a:gd fmla="*/ 12 h 663" name="T49"/>
                <a:gd fmla="*/ 245 w 987" name="T50"/>
                <a:gd fmla="*/ 23 h 663" name="T51"/>
                <a:gd fmla="*/ 243 w 987" name="T52"/>
                <a:gd fmla="*/ 31 h 663" name="T53"/>
                <a:gd fmla="*/ 237 w 987" name="T54"/>
                <a:gd fmla="*/ 32 h 663" name="T55"/>
                <a:gd fmla="*/ 231 w 987" name="T56"/>
                <a:gd fmla="*/ 31 h 663" name="T57"/>
                <a:gd fmla="*/ 225 w 987" name="T58"/>
                <a:gd fmla="*/ 32 h 663" name="T59"/>
                <a:gd fmla="*/ 216 w 987" name="T60"/>
                <a:gd fmla="*/ 41 h 663" name="T61"/>
                <a:gd fmla="*/ 205 w 987" name="T62"/>
                <a:gd fmla="*/ 49 h 663" name="T63"/>
                <a:gd fmla="*/ 198 w 987" name="T64"/>
                <a:gd fmla="*/ 51 h 663" name="T65"/>
                <a:gd fmla="*/ 191 w 987" name="T66"/>
                <a:gd fmla="*/ 52 h 663" name="T67"/>
                <a:gd fmla="*/ 189 w 987" name="T68"/>
                <a:gd fmla="*/ 55 h 663" name="T69"/>
                <a:gd fmla="*/ 191 w 987" name="T70"/>
                <a:gd fmla="*/ 63 h 663" name="T71"/>
                <a:gd fmla="*/ 190 w 987" name="T72"/>
                <a:gd fmla="*/ 72 h 663" name="T73"/>
                <a:gd fmla="*/ 185 w 987" name="T74"/>
                <a:gd fmla="*/ 77 h 663" name="T75"/>
                <a:gd fmla="*/ 177 w 987" name="T76"/>
                <a:gd fmla="*/ 79 h 663" name="T77"/>
                <a:gd fmla="*/ 171 w 987" name="T78"/>
                <a:gd fmla="*/ 79 h 663" name="T79"/>
                <a:gd fmla="*/ 170 w 987" name="T80"/>
                <a:gd fmla="*/ 84 h 663" name="T81"/>
                <a:gd fmla="*/ 170 w 987" name="T82"/>
                <a:gd fmla="*/ 93 h 663" name="T83"/>
                <a:gd fmla="*/ 168 w 987" name="T84"/>
                <a:gd fmla="*/ 101 h 663" name="T85"/>
                <a:gd fmla="*/ 163 w 987" name="T86"/>
                <a:gd fmla="*/ 106 h 663" name="T87"/>
                <a:gd fmla="*/ 157 w 987" name="T88"/>
                <a:gd fmla="*/ 111 h 663" name="T89"/>
                <a:gd fmla="*/ 155 w 987" name="T90"/>
                <a:gd fmla="*/ 118 h 663" name="T91"/>
                <a:gd fmla="*/ 152 w 987" name="T92"/>
                <a:gd fmla="*/ 123 h 663" name="T93"/>
                <a:gd fmla="*/ 139 w 987" name="T94"/>
                <a:gd fmla="*/ 127 h 663" name="T95"/>
                <a:gd fmla="*/ 129 w 987" name="T96"/>
                <a:gd fmla="*/ 143 h 663" name="T97"/>
                <a:gd fmla="*/ 106 w 987" name="T98"/>
                <a:gd fmla="*/ 148 h 663" name="T99"/>
                <a:gd fmla="*/ 89 w 987" name="T100"/>
                <a:gd fmla="*/ 156 h 663" name="T101"/>
                <a:gd fmla="*/ 66 w 987" name="T102"/>
                <a:gd fmla="*/ 144 h 663" name="T103"/>
                <a:gd fmla="*/ 52 w 987" name="T104"/>
                <a:gd fmla="*/ 160 h 663" name="T105"/>
                <a:gd fmla="*/ 13 w 987" name="T106"/>
                <a:gd fmla="*/ 152 h 663" name="T107"/>
                <a:gd fmla="*/ 0 w 987" name="T108"/>
                <a:gd fmla="*/ 140 h 663" name="T109"/>
                <a:gd fmla="*/ 14 w 987" name="T110"/>
                <a:gd fmla="*/ 98 h 663" name="T111"/>
                <a:gd fmla="*/ 8 w 987" name="T112"/>
                <a:gd fmla="*/ 78 h 663" name="T113"/>
                <a:gd fmla="*/ 26 w 987" name="T114"/>
                <a:gd fmla="*/ 45 h 663" name="T115"/>
                <a:gd fmla="*/ 50 w 987" name="T116"/>
                <a:gd fmla="*/ 22 h 663" name="T117"/>
                <a:gd fmla="*/ 80 w 987" name="T118"/>
                <a:gd fmla="*/ 0 h 663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w 987" name="T180"/>
                <a:gd fmla="*/ 0 h 663" name="T181"/>
                <a:gd fmla="*/ 987 w 987" name="T182"/>
                <a:gd fmla="*/ 663 h 663" name="T183"/>
              </a:gdLst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b="T183" l="T180" r="T182" t="T181"/>
              <a:pathLst>
                <a:path h="663" w="986">
                  <a:moveTo>
                    <a:pt x="323" y="0"/>
                  </a:moveTo>
                  <a:lnTo>
                    <a:pt x="327" y="2"/>
                  </a:lnTo>
                  <a:lnTo>
                    <a:pt x="339" y="7"/>
                  </a:lnTo>
                  <a:lnTo>
                    <a:pt x="353" y="13"/>
                  </a:lnTo>
                  <a:lnTo>
                    <a:pt x="369" y="19"/>
                  </a:lnTo>
                  <a:lnTo>
                    <a:pt x="384" y="21"/>
                  </a:lnTo>
                  <a:lnTo>
                    <a:pt x="398" y="19"/>
                  </a:lnTo>
                  <a:lnTo>
                    <a:pt x="414" y="9"/>
                  </a:lnTo>
                  <a:lnTo>
                    <a:pt x="432" y="2"/>
                  </a:lnTo>
                  <a:lnTo>
                    <a:pt x="447" y="2"/>
                  </a:lnTo>
                  <a:lnTo>
                    <a:pt x="463" y="7"/>
                  </a:lnTo>
                  <a:lnTo>
                    <a:pt x="479" y="23"/>
                  </a:lnTo>
                  <a:lnTo>
                    <a:pt x="493" y="43"/>
                  </a:lnTo>
                  <a:lnTo>
                    <a:pt x="500" y="63"/>
                  </a:lnTo>
                  <a:lnTo>
                    <a:pt x="504" y="82"/>
                  </a:lnTo>
                  <a:lnTo>
                    <a:pt x="504" y="98"/>
                  </a:lnTo>
                  <a:lnTo>
                    <a:pt x="508" y="114"/>
                  </a:lnTo>
                  <a:lnTo>
                    <a:pt x="512" y="129"/>
                  </a:lnTo>
                  <a:lnTo>
                    <a:pt x="522" y="143"/>
                  </a:lnTo>
                  <a:lnTo>
                    <a:pt x="534" y="151"/>
                  </a:lnTo>
                  <a:lnTo>
                    <a:pt x="550" y="155"/>
                  </a:lnTo>
                  <a:lnTo>
                    <a:pt x="567" y="157"/>
                  </a:lnTo>
                  <a:lnTo>
                    <a:pt x="585" y="157"/>
                  </a:lnTo>
                  <a:lnTo>
                    <a:pt x="599" y="153"/>
                  </a:lnTo>
                  <a:lnTo>
                    <a:pt x="609" y="147"/>
                  </a:lnTo>
                  <a:lnTo>
                    <a:pt x="617" y="133"/>
                  </a:lnTo>
                  <a:lnTo>
                    <a:pt x="628" y="116"/>
                  </a:lnTo>
                  <a:lnTo>
                    <a:pt x="642" y="96"/>
                  </a:lnTo>
                  <a:lnTo>
                    <a:pt x="656" y="76"/>
                  </a:lnTo>
                  <a:lnTo>
                    <a:pt x="668" y="61"/>
                  </a:lnTo>
                  <a:lnTo>
                    <a:pt x="683" y="43"/>
                  </a:lnTo>
                  <a:lnTo>
                    <a:pt x="703" y="27"/>
                  </a:lnTo>
                  <a:lnTo>
                    <a:pt x="723" y="15"/>
                  </a:lnTo>
                  <a:lnTo>
                    <a:pt x="737" y="9"/>
                  </a:lnTo>
                  <a:lnTo>
                    <a:pt x="748" y="11"/>
                  </a:lnTo>
                  <a:lnTo>
                    <a:pt x="764" y="19"/>
                  </a:lnTo>
                  <a:lnTo>
                    <a:pt x="782" y="27"/>
                  </a:lnTo>
                  <a:lnTo>
                    <a:pt x="802" y="37"/>
                  </a:lnTo>
                  <a:lnTo>
                    <a:pt x="823" y="45"/>
                  </a:lnTo>
                  <a:lnTo>
                    <a:pt x="851" y="47"/>
                  </a:lnTo>
                  <a:lnTo>
                    <a:pt x="874" y="43"/>
                  </a:lnTo>
                  <a:lnTo>
                    <a:pt x="896" y="37"/>
                  </a:lnTo>
                  <a:lnTo>
                    <a:pt x="920" y="33"/>
                  </a:lnTo>
                  <a:lnTo>
                    <a:pt x="937" y="29"/>
                  </a:lnTo>
                  <a:lnTo>
                    <a:pt x="953" y="25"/>
                  </a:lnTo>
                  <a:lnTo>
                    <a:pt x="967" y="21"/>
                  </a:lnTo>
                  <a:lnTo>
                    <a:pt x="979" y="19"/>
                  </a:lnTo>
                  <a:lnTo>
                    <a:pt x="985" y="21"/>
                  </a:lnTo>
                  <a:lnTo>
                    <a:pt x="987" y="31"/>
                  </a:lnTo>
                  <a:lnTo>
                    <a:pt x="987" y="51"/>
                  </a:lnTo>
                  <a:lnTo>
                    <a:pt x="985" y="70"/>
                  </a:lnTo>
                  <a:lnTo>
                    <a:pt x="983" y="92"/>
                  </a:lnTo>
                  <a:lnTo>
                    <a:pt x="979" y="112"/>
                  </a:lnTo>
                  <a:lnTo>
                    <a:pt x="973" y="124"/>
                  </a:lnTo>
                  <a:lnTo>
                    <a:pt x="963" y="128"/>
                  </a:lnTo>
                  <a:lnTo>
                    <a:pt x="951" y="128"/>
                  </a:lnTo>
                  <a:lnTo>
                    <a:pt x="937" y="126"/>
                  </a:lnTo>
                  <a:lnTo>
                    <a:pt x="926" y="124"/>
                  </a:lnTo>
                  <a:lnTo>
                    <a:pt x="912" y="126"/>
                  </a:lnTo>
                  <a:lnTo>
                    <a:pt x="902" y="131"/>
                  </a:lnTo>
                  <a:lnTo>
                    <a:pt x="886" y="147"/>
                  </a:lnTo>
                  <a:lnTo>
                    <a:pt x="865" y="167"/>
                  </a:lnTo>
                  <a:lnTo>
                    <a:pt x="843" y="185"/>
                  </a:lnTo>
                  <a:lnTo>
                    <a:pt x="821" y="198"/>
                  </a:lnTo>
                  <a:lnTo>
                    <a:pt x="807" y="204"/>
                  </a:lnTo>
                  <a:lnTo>
                    <a:pt x="792" y="206"/>
                  </a:lnTo>
                  <a:lnTo>
                    <a:pt x="778" y="206"/>
                  </a:lnTo>
                  <a:lnTo>
                    <a:pt x="766" y="208"/>
                  </a:lnTo>
                  <a:lnTo>
                    <a:pt x="760" y="212"/>
                  </a:lnTo>
                  <a:lnTo>
                    <a:pt x="758" y="222"/>
                  </a:lnTo>
                  <a:lnTo>
                    <a:pt x="762" y="236"/>
                  </a:lnTo>
                  <a:lnTo>
                    <a:pt x="764" y="253"/>
                  </a:lnTo>
                  <a:lnTo>
                    <a:pt x="764" y="271"/>
                  </a:lnTo>
                  <a:lnTo>
                    <a:pt x="760" y="289"/>
                  </a:lnTo>
                  <a:lnTo>
                    <a:pt x="754" y="303"/>
                  </a:lnTo>
                  <a:lnTo>
                    <a:pt x="743" y="311"/>
                  </a:lnTo>
                  <a:lnTo>
                    <a:pt x="725" y="316"/>
                  </a:lnTo>
                  <a:lnTo>
                    <a:pt x="709" y="316"/>
                  </a:lnTo>
                  <a:lnTo>
                    <a:pt x="695" y="316"/>
                  </a:lnTo>
                  <a:lnTo>
                    <a:pt x="685" y="318"/>
                  </a:lnTo>
                  <a:lnTo>
                    <a:pt x="682" y="326"/>
                  </a:lnTo>
                  <a:lnTo>
                    <a:pt x="682" y="338"/>
                  </a:lnTo>
                  <a:lnTo>
                    <a:pt x="682" y="356"/>
                  </a:lnTo>
                  <a:lnTo>
                    <a:pt x="682" y="374"/>
                  </a:lnTo>
                  <a:lnTo>
                    <a:pt x="680" y="391"/>
                  </a:lnTo>
                  <a:lnTo>
                    <a:pt x="674" y="405"/>
                  </a:lnTo>
                  <a:lnTo>
                    <a:pt x="668" y="415"/>
                  </a:lnTo>
                  <a:lnTo>
                    <a:pt x="654" y="425"/>
                  </a:lnTo>
                  <a:lnTo>
                    <a:pt x="640" y="433"/>
                  </a:lnTo>
                  <a:lnTo>
                    <a:pt x="630" y="444"/>
                  </a:lnTo>
                  <a:lnTo>
                    <a:pt x="626" y="458"/>
                  </a:lnTo>
                  <a:lnTo>
                    <a:pt x="622" y="474"/>
                  </a:lnTo>
                  <a:lnTo>
                    <a:pt x="617" y="486"/>
                  </a:lnTo>
                  <a:lnTo>
                    <a:pt x="609" y="494"/>
                  </a:lnTo>
                  <a:lnTo>
                    <a:pt x="605" y="496"/>
                  </a:lnTo>
                  <a:lnTo>
                    <a:pt x="558" y="511"/>
                  </a:lnTo>
                  <a:lnTo>
                    <a:pt x="546" y="572"/>
                  </a:lnTo>
                  <a:lnTo>
                    <a:pt x="518" y="572"/>
                  </a:lnTo>
                  <a:lnTo>
                    <a:pt x="461" y="598"/>
                  </a:lnTo>
                  <a:lnTo>
                    <a:pt x="424" y="594"/>
                  </a:lnTo>
                  <a:lnTo>
                    <a:pt x="412" y="620"/>
                  </a:lnTo>
                  <a:lnTo>
                    <a:pt x="357" y="627"/>
                  </a:lnTo>
                  <a:lnTo>
                    <a:pt x="327" y="643"/>
                  </a:lnTo>
                  <a:lnTo>
                    <a:pt x="266" y="578"/>
                  </a:lnTo>
                  <a:lnTo>
                    <a:pt x="229" y="596"/>
                  </a:lnTo>
                  <a:lnTo>
                    <a:pt x="209" y="643"/>
                  </a:lnTo>
                  <a:lnTo>
                    <a:pt x="105" y="663"/>
                  </a:lnTo>
                  <a:lnTo>
                    <a:pt x="54" y="610"/>
                  </a:lnTo>
                  <a:lnTo>
                    <a:pt x="4" y="612"/>
                  </a:lnTo>
                  <a:lnTo>
                    <a:pt x="0" y="562"/>
                  </a:lnTo>
                  <a:lnTo>
                    <a:pt x="69" y="482"/>
                  </a:lnTo>
                  <a:lnTo>
                    <a:pt x="59" y="395"/>
                  </a:lnTo>
                  <a:lnTo>
                    <a:pt x="28" y="350"/>
                  </a:lnTo>
                  <a:lnTo>
                    <a:pt x="32" y="313"/>
                  </a:lnTo>
                  <a:lnTo>
                    <a:pt x="87" y="265"/>
                  </a:lnTo>
                  <a:lnTo>
                    <a:pt x="107" y="181"/>
                  </a:lnTo>
                  <a:lnTo>
                    <a:pt x="168" y="143"/>
                  </a:lnTo>
                  <a:lnTo>
                    <a:pt x="201" y="88"/>
                  </a:lnTo>
                  <a:lnTo>
                    <a:pt x="266" y="84"/>
                  </a:lnTo>
                  <a:lnTo>
                    <a:pt x="323" y="0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8" name="Freeform 93"/>
            <p:cNvSpPr/>
            <p:nvPr/>
          </p:nvSpPr>
          <p:spPr bwMode="gray">
            <a:xfrm>
              <a:off x="3322" y="1838"/>
              <a:ext cx="400" cy="580"/>
            </a:xfrm>
            <a:custGeom>
              <a:gdLst>
                <a:gd fmla="*/ 199 w 799" name="T0"/>
                <a:gd fmla="*/ 103 h 1161" name="T1"/>
                <a:gd fmla="*/ 194 w 799" name="T2"/>
                <a:gd fmla="*/ 108 h 1161" name="T3"/>
                <a:gd fmla="*/ 187 w 799" name="T4"/>
                <a:gd fmla="*/ 114 h 1161" name="T5"/>
                <a:gd fmla="*/ 185 w 799" name="T6"/>
                <a:gd fmla="*/ 121 h 1161" name="T7"/>
                <a:gd fmla="*/ 185 w 799" name="T8"/>
                <a:gd fmla="*/ 129 h 1161" name="T9"/>
                <a:gd fmla="*/ 182 w 799" name="T10"/>
                <a:gd fmla="*/ 137 h 1161" name="T11"/>
                <a:gd fmla="*/ 171 w 799" name="T12"/>
                <a:gd fmla="*/ 142 h 1161" name="T13"/>
                <a:gd fmla="*/ 162 w 799" name="T14"/>
                <a:gd fmla="*/ 146 h 1161" name="T15"/>
                <a:gd fmla="*/ 156 w 799" name="T16"/>
                <a:gd fmla="*/ 146 h 1161" name="T17"/>
                <a:gd fmla="*/ 149 w 799" name="T18"/>
                <a:gd fmla="*/ 145 h 1161" name="T19"/>
                <a:gd fmla="*/ 145 w 799" name="T20"/>
                <a:gd fmla="*/ 144 h 1161" name="T21"/>
                <a:gd fmla="*/ 140 w 799" name="T22"/>
                <a:gd fmla="*/ 169 h 1161" name="T23"/>
                <a:gd fmla="*/ 145 w 799" name="T24"/>
                <a:gd fmla="*/ 184 h 1161" name="T25"/>
                <a:gd fmla="*/ 115 w 799" name="T26"/>
                <a:gd fmla="*/ 206 h 1161" name="T27"/>
                <a:gd fmla="*/ 92 w 799" name="T28"/>
                <a:gd fmla="*/ 229 h 1161" name="T29"/>
                <a:gd fmla="*/ 73 w 799" name="T30"/>
                <a:gd fmla="*/ 262 h 1161" name="T31"/>
                <a:gd fmla="*/ 79 w 799" name="T32"/>
                <a:gd fmla="*/ 283 h 1161" name="T33"/>
                <a:gd fmla="*/ 61 w 799" name="T34"/>
                <a:gd fmla="*/ 290 h 1161" name="T35"/>
                <a:gd fmla="*/ 20 w 799" name="T36"/>
                <a:gd fmla="*/ 284 h 1161" name="T37"/>
                <a:gd fmla="*/ 12 w 799" name="T38"/>
                <a:gd fmla="*/ 265 h 1161" name="T39"/>
                <a:gd fmla="*/ 17 w 799" name="T40"/>
                <a:gd fmla="*/ 247 h 1161" name="T41"/>
                <a:gd fmla="*/ 21 w 799" name="T42"/>
                <a:gd fmla="*/ 214 h 1161" name="T43"/>
                <a:gd fmla="*/ 3 w 799" name="T44"/>
                <a:gd fmla="*/ 187 h 1161" name="T45"/>
                <a:gd fmla="*/ 12 w 799" name="T46"/>
                <a:gd fmla="*/ 169 h 1161" name="T47"/>
                <a:gd fmla="*/ 29 w 799" name="T48"/>
                <a:gd fmla="*/ 148 h 1161" name="T49"/>
                <a:gd fmla="*/ 13 w 799" name="T50"/>
                <a:gd fmla="*/ 132 h 1161" name="T51"/>
                <a:gd fmla="*/ 24 w 799" name="T52"/>
                <a:gd fmla="*/ 116 h 1161" name="T53"/>
                <a:gd fmla="*/ 0 w 799" name="T54"/>
                <a:gd fmla="*/ 84 h 1161" name="T55"/>
                <a:gd fmla="*/ 1 w 799" name="T56"/>
                <a:gd fmla="*/ 68 h 1161" name="T57"/>
                <a:gd fmla="*/ 11 w 799" name="T58"/>
                <a:gd fmla="*/ 45 h 1161" name="T59"/>
                <a:gd fmla="*/ 29 w 799" name="T60"/>
                <a:gd fmla="*/ 36 h 1161" name="T61"/>
                <a:gd fmla="*/ 45 w 799" name="T62"/>
                <a:gd fmla="*/ 55 h 1161" name="T63"/>
                <a:gd fmla="*/ 68 w 799" name="T64"/>
                <a:gd fmla="*/ 41 h 1161" name="T65"/>
                <a:gd fmla="*/ 81 w 799" name="T66"/>
                <a:gd fmla="*/ 35 h 1161" name="T67"/>
                <a:gd fmla="*/ 88 w 799" name="T68"/>
                <a:gd fmla="*/ 14 h 1161" name="T69"/>
                <a:gd fmla="*/ 105 w 799" name="T70"/>
                <a:gd fmla="*/ 8 h 1161" name="T71"/>
                <a:gd fmla="*/ 116 w 799" name="T72"/>
                <a:gd fmla="*/ 4 h 1161" name="T73"/>
                <a:gd fmla="*/ 124 w 799" name="T74"/>
                <a:gd fmla="*/ 16 h 1161" name="T75"/>
                <a:gd fmla="*/ 128 w 799" name="T76"/>
                <a:gd fmla="*/ 21 h 1161" name="T77"/>
                <a:gd fmla="*/ 131 w 799" name="T78"/>
                <a:gd fmla="*/ 26 h 1161" name="T79"/>
                <a:gd fmla="*/ 132 w 799" name="T80"/>
                <a:gd fmla="*/ 28 h 1161" name="T81"/>
                <a:gd fmla="*/ 133 w 799" name="T82"/>
                <a:gd fmla="*/ 34 h 1161" name="T83"/>
                <a:gd fmla="*/ 135 w 799" name="T84"/>
                <a:gd fmla="*/ 40 h 1161" name="T85"/>
                <a:gd fmla="*/ 147 w 799" name="T86"/>
                <a:gd fmla="*/ 52 h 1161" name="T87"/>
                <a:gd fmla="*/ 166 w 799" name="T88"/>
                <a:gd fmla="*/ 58 h 1161" name="T89"/>
                <a:gd fmla="*/ 174 w 799" name="T90"/>
                <a:gd fmla="*/ 77 h 1161" name="T91"/>
                <a:gd fmla="*/ 194 w 799" name="T92"/>
                <a:gd fmla="*/ 97 h 1161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799" name="T141"/>
                <a:gd fmla="*/ 0 h 1161" name="T142"/>
                <a:gd fmla="*/ 799 w 799" name="T143"/>
                <a:gd fmla="*/ 1161 h 1161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161" w="799">
                  <a:moveTo>
                    <a:pt x="799" y="413"/>
                  </a:moveTo>
                  <a:lnTo>
                    <a:pt x="795" y="415"/>
                  </a:lnTo>
                  <a:lnTo>
                    <a:pt x="785" y="423"/>
                  </a:lnTo>
                  <a:lnTo>
                    <a:pt x="773" y="433"/>
                  </a:lnTo>
                  <a:lnTo>
                    <a:pt x="759" y="444"/>
                  </a:lnTo>
                  <a:lnTo>
                    <a:pt x="748" y="458"/>
                  </a:lnTo>
                  <a:lnTo>
                    <a:pt x="740" y="468"/>
                  </a:lnTo>
                  <a:lnTo>
                    <a:pt x="738" y="484"/>
                  </a:lnTo>
                  <a:lnTo>
                    <a:pt x="738" y="499"/>
                  </a:lnTo>
                  <a:lnTo>
                    <a:pt x="738" y="517"/>
                  </a:lnTo>
                  <a:lnTo>
                    <a:pt x="734" y="535"/>
                  </a:lnTo>
                  <a:lnTo>
                    <a:pt x="726" y="549"/>
                  </a:lnTo>
                  <a:lnTo>
                    <a:pt x="706" y="560"/>
                  </a:lnTo>
                  <a:lnTo>
                    <a:pt x="683" y="570"/>
                  </a:lnTo>
                  <a:lnTo>
                    <a:pt x="661" y="578"/>
                  </a:lnTo>
                  <a:lnTo>
                    <a:pt x="645" y="584"/>
                  </a:lnTo>
                  <a:lnTo>
                    <a:pt x="635" y="588"/>
                  </a:lnTo>
                  <a:lnTo>
                    <a:pt x="622" y="586"/>
                  </a:lnTo>
                  <a:lnTo>
                    <a:pt x="608" y="584"/>
                  </a:lnTo>
                  <a:lnTo>
                    <a:pt x="594" y="580"/>
                  </a:lnTo>
                  <a:lnTo>
                    <a:pt x="584" y="576"/>
                  </a:lnTo>
                  <a:lnTo>
                    <a:pt x="580" y="576"/>
                  </a:lnTo>
                  <a:lnTo>
                    <a:pt x="561" y="618"/>
                  </a:lnTo>
                  <a:lnTo>
                    <a:pt x="557" y="679"/>
                  </a:lnTo>
                  <a:lnTo>
                    <a:pt x="568" y="718"/>
                  </a:lnTo>
                  <a:lnTo>
                    <a:pt x="580" y="738"/>
                  </a:lnTo>
                  <a:lnTo>
                    <a:pt x="523" y="822"/>
                  </a:lnTo>
                  <a:lnTo>
                    <a:pt x="458" y="826"/>
                  </a:lnTo>
                  <a:lnTo>
                    <a:pt x="425" y="881"/>
                  </a:lnTo>
                  <a:lnTo>
                    <a:pt x="368" y="919"/>
                  </a:lnTo>
                  <a:lnTo>
                    <a:pt x="344" y="1003"/>
                  </a:lnTo>
                  <a:lnTo>
                    <a:pt x="289" y="1051"/>
                  </a:lnTo>
                  <a:lnTo>
                    <a:pt x="285" y="1088"/>
                  </a:lnTo>
                  <a:lnTo>
                    <a:pt x="316" y="1133"/>
                  </a:lnTo>
                  <a:lnTo>
                    <a:pt x="318" y="1147"/>
                  </a:lnTo>
                  <a:lnTo>
                    <a:pt x="244" y="1161"/>
                  </a:lnTo>
                  <a:lnTo>
                    <a:pt x="139" y="1145"/>
                  </a:lnTo>
                  <a:lnTo>
                    <a:pt x="80" y="1137"/>
                  </a:lnTo>
                  <a:lnTo>
                    <a:pt x="41" y="1100"/>
                  </a:lnTo>
                  <a:lnTo>
                    <a:pt x="45" y="1060"/>
                  </a:lnTo>
                  <a:lnTo>
                    <a:pt x="72" y="1025"/>
                  </a:lnTo>
                  <a:lnTo>
                    <a:pt x="66" y="990"/>
                  </a:lnTo>
                  <a:lnTo>
                    <a:pt x="96" y="929"/>
                  </a:lnTo>
                  <a:lnTo>
                    <a:pt x="82" y="858"/>
                  </a:lnTo>
                  <a:lnTo>
                    <a:pt x="7" y="820"/>
                  </a:lnTo>
                  <a:lnTo>
                    <a:pt x="9" y="749"/>
                  </a:lnTo>
                  <a:lnTo>
                    <a:pt x="41" y="718"/>
                  </a:lnTo>
                  <a:lnTo>
                    <a:pt x="47" y="677"/>
                  </a:lnTo>
                  <a:lnTo>
                    <a:pt x="88" y="665"/>
                  </a:lnTo>
                  <a:lnTo>
                    <a:pt x="114" y="594"/>
                  </a:lnTo>
                  <a:lnTo>
                    <a:pt x="88" y="547"/>
                  </a:lnTo>
                  <a:lnTo>
                    <a:pt x="49" y="529"/>
                  </a:lnTo>
                  <a:lnTo>
                    <a:pt x="53" y="486"/>
                  </a:lnTo>
                  <a:lnTo>
                    <a:pt x="96" y="466"/>
                  </a:lnTo>
                  <a:lnTo>
                    <a:pt x="63" y="419"/>
                  </a:lnTo>
                  <a:lnTo>
                    <a:pt x="0" y="338"/>
                  </a:lnTo>
                  <a:lnTo>
                    <a:pt x="15" y="314"/>
                  </a:lnTo>
                  <a:lnTo>
                    <a:pt x="3" y="273"/>
                  </a:lnTo>
                  <a:lnTo>
                    <a:pt x="35" y="234"/>
                  </a:lnTo>
                  <a:lnTo>
                    <a:pt x="41" y="181"/>
                  </a:lnTo>
                  <a:lnTo>
                    <a:pt x="66" y="143"/>
                  </a:lnTo>
                  <a:lnTo>
                    <a:pt x="114" y="147"/>
                  </a:lnTo>
                  <a:lnTo>
                    <a:pt x="131" y="224"/>
                  </a:lnTo>
                  <a:lnTo>
                    <a:pt x="179" y="220"/>
                  </a:lnTo>
                  <a:lnTo>
                    <a:pt x="230" y="165"/>
                  </a:lnTo>
                  <a:lnTo>
                    <a:pt x="269" y="167"/>
                  </a:lnTo>
                  <a:lnTo>
                    <a:pt x="297" y="131"/>
                  </a:lnTo>
                  <a:lnTo>
                    <a:pt x="324" y="141"/>
                  </a:lnTo>
                  <a:lnTo>
                    <a:pt x="362" y="127"/>
                  </a:lnTo>
                  <a:lnTo>
                    <a:pt x="352" y="59"/>
                  </a:lnTo>
                  <a:lnTo>
                    <a:pt x="387" y="33"/>
                  </a:lnTo>
                  <a:lnTo>
                    <a:pt x="419" y="33"/>
                  </a:lnTo>
                  <a:lnTo>
                    <a:pt x="439" y="0"/>
                  </a:lnTo>
                  <a:lnTo>
                    <a:pt x="464" y="17"/>
                  </a:lnTo>
                  <a:lnTo>
                    <a:pt x="492" y="64"/>
                  </a:lnTo>
                  <a:lnTo>
                    <a:pt x="496" y="66"/>
                  </a:lnTo>
                  <a:lnTo>
                    <a:pt x="502" y="74"/>
                  </a:lnTo>
                  <a:lnTo>
                    <a:pt x="509" y="84"/>
                  </a:lnTo>
                  <a:lnTo>
                    <a:pt x="517" y="94"/>
                  </a:lnTo>
                  <a:lnTo>
                    <a:pt x="523" y="104"/>
                  </a:lnTo>
                  <a:lnTo>
                    <a:pt x="525" y="108"/>
                  </a:lnTo>
                  <a:lnTo>
                    <a:pt x="525" y="114"/>
                  </a:lnTo>
                  <a:lnTo>
                    <a:pt x="527" y="124"/>
                  </a:lnTo>
                  <a:lnTo>
                    <a:pt x="531" y="137"/>
                  </a:lnTo>
                  <a:lnTo>
                    <a:pt x="535" y="151"/>
                  </a:lnTo>
                  <a:lnTo>
                    <a:pt x="539" y="161"/>
                  </a:lnTo>
                  <a:lnTo>
                    <a:pt x="539" y="165"/>
                  </a:lnTo>
                  <a:lnTo>
                    <a:pt x="586" y="208"/>
                  </a:lnTo>
                  <a:lnTo>
                    <a:pt x="653" y="206"/>
                  </a:lnTo>
                  <a:lnTo>
                    <a:pt x="661" y="232"/>
                  </a:lnTo>
                  <a:lnTo>
                    <a:pt x="641" y="291"/>
                  </a:lnTo>
                  <a:lnTo>
                    <a:pt x="696" y="309"/>
                  </a:lnTo>
                  <a:lnTo>
                    <a:pt x="744" y="342"/>
                  </a:lnTo>
                  <a:lnTo>
                    <a:pt x="775" y="389"/>
                  </a:lnTo>
                  <a:lnTo>
                    <a:pt x="799" y="413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89" name="Freeform 94"/>
            <p:cNvSpPr/>
            <p:nvPr/>
          </p:nvSpPr>
          <p:spPr bwMode="gray">
            <a:xfrm>
              <a:off x="3322" y="1838"/>
              <a:ext cx="400" cy="580"/>
            </a:xfrm>
            <a:custGeom>
              <a:gdLst>
                <a:gd fmla="*/ 199 w 799" name="T0"/>
                <a:gd fmla="*/ 103 h 1161" name="T1"/>
                <a:gd fmla="*/ 194 w 799" name="T2"/>
                <a:gd fmla="*/ 108 h 1161" name="T3"/>
                <a:gd fmla="*/ 187 w 799" name="T4"/>
                <a:gd fmla="*/ 114 h 1161" name="T5"/>
                <a:gd fmla="*/ 185 w 799" name="T6"/>
                <a:gd fmla="*/ 121 h 1161" name="T7"/>
                <a:gd fmla="*/ 185 w 799" name="T8"/>
                <a:gd fmla="*/ 129 h 1161" name="T9"/>
                <a:gd fmla="*/ 182 w 799" name="T10"/>
                <a:gd fmla="*/ 137 h 1161" name="T11"/>
                <a:gd fmla="*/ 171 w 799" name="T12"/>
                <a:gd fmla="*/ 142 h 1161" name="T13"/>
                <a:gd fmla="*/ 162 w 799" name="T14"/>
                <a:gd fmla="*/ 146 h 1161" name="T15"/>
                <a:gd fmla="*/ 156 w 799" name="T16"/>
                <a:gd fmla="*/ 146 h 1161" name="T17"/>
                <a:gd fmla="*/ 149 w 799" name="T18"/>
                <a:gd fmla="*/ 145 h 1161" name="T19"/>
                <a:gd fmla="*/ 145 w 799" name="T20"/>
                <a:gd fmla="*/ 144 h 1161" name="T21"/>
                <a:gd fmla="*/ 140 w 799" name="T22"/>
                <a:gd fmla="*/ 169 h 1161" name="T23"/>
                <a:gd fmla="*/ 145 w 799" name="T24"/>
                <a:gd fmla="*/ 184 h 1161" name="T25"/>
                <a:gd fmla="*/ 115 w 799" name="T26"/>
                <a:gd fmla="*/ 206 h 1161" name="T27"/>
                <a:gd fmla="*/ 92 w 799" name="T28"/>
                <a:gd fmla="*/ 229 h 1161" name="T29"/>
                <a:gd fmla="*/ 73 w 799" name="T30"/>
                <a:gd fmla="*/ 262 h 1161" name="T31"/>
                <a:gd fmla="*/ 79 w 799" name="T32"/>
                <a:gd fmla="*/ 283 h 1161" name="T33"/>
                <a:gd fmla="*/ 61 w 799" name="T34"/>
                <a:gd fmla="*/ 290 h 1161" name="T35"/>
                <a:gd fmla="*/ 20 w 799" name="T36"/>
                <a:gd fmla="*/ 284 h 1161" name="T37"/>
                <a:gd fmla="*/ 12 w 799" name="T38"/>
                <a:gd fmla="*/ 265 h 1161" name="T39"/>
                <a:gd fmla="*/ 17 w 799" name="T40"/>
                <a:gd fmla="*/ 247 h 1161" name="T41"/>
                <a:gd fmla="*/ 21 w 799" name="T42"/>
                <a:gd fmla="*/ 214 h 1161" name="T43"/>
                <a:gd fmla="*/ 3 w 799" name="T44"/>
                <a:gd fmla="*/ 187 h 1161" name="T45"/>
                <a:gd fmla="*/ 12 w 799" name="T46"/>
                <a:gd fmla="*/ 169 h 1161" name="T47"/>
                <a:gd fmla="*/ 29 w 799" name="T48"/>
                <a:gd fmla="*/ 148 h 1161" name="T49"/>
                <a:gd fmla="*/ 13 w 799" name="T50"/>
                <a:gd fmla="*/ 132 h 1161" name="T51"/>
                <a:gd fmla="*/ 24 w 799" name="T52"/>
                <a:gd fmla="*/ 116 h 1161" name="T53"/>
                <a:gd fmla="*/ 0 w 799" name="T54"/>
                <a:gd fmla="*/ 84 h 1161" name="T55"/>
                <a:gd fmla="*/ 1 w 799" name="T56"/>
                <a:gd fmla="*/ 68 h 1161" name="T57"/>
                <a:gd fmla="*/ 11 w 799" name="T58"/>
                <a:gd fmla="*/ 45 h 1161" name="T59"/>
                <a:gd fmla="*/ 29 w 799" name="T60"/>
                <a:gd fmla="*/ 36 h 1161" name="T61"/>
                <a:gd fmla="*/ 45 w 799" name="T62"/>
                <a:gd fmla="*/ 55 h 1161" name="T63"/>
                <a:gd fmla="*/ 68 w 799" name="T64"/>
                <a:gd fmla="*/ 41 h 1161" name="T65"/>
                <a:gd fmla="*/ 81 w 799" name="T66"/>
                <a:gd fmla="*/ 35 h 1161" name="T67"/>
                <a:gd fmla="*/ 88 w 799" name="T68"/>
                <a:gd fmla="*/ 14 h 1161" name="T69"/>
                <a:gd fmla="*/ 105 w 799" name="T70"/>
                <a:gd fmla="*/ 8 h 1161" name="T71"/>
                <a:gd fmla="*/ 116 w 799" name="T72"/>
                <a:gd fmla="*/ 4 h 1161" name="T73"/>
                <a:gd fmla="*/ 124 w 799" name="T74"/>
                <a:gd fmla="*/ 16 h 1161" name="T75"/>
                <a:gd fmla="*/ 128 w 799" name="T76"/>
                <a:gd fmla="*/ 21 h 1161" name="T77"/>
                <a:gd fmla="*/ 131 w 799" name="T78"/>
                <a:gd fmla="*/ 26 h 1161" name="T79"/>
                <a:gd fmla="*/ 132 w 799" name="T80"/>
                <a:gd fmla="*/ 28 h 1161" name="T81"/>
                <a:gd fmla="*/ 133 w 799" name="T82"/>
                <a:gd fmla="*/ 34 h 1161" name="T83"/>
                <a:gd fmla="*/ 135 w 799" name="T84"/>
                <a:gd fmla="*/ 40 h 1161" name="T85"/>
                <a:gd fmla="*/ 147 w 799" name="T86"/>
                <a:gd fmla="*/ 52 h 1161" name="T87"/>
                <a:gd fmla="*/ 166 w 799" name="T88"/>
                <a:gd fmla="*/ 58 h 1161" name="T89"/>
                <a:gd fmla="*/ 174 w 799" name="T90"/>
                <a:gd fmla="*/ 77 h 1161" name="T91"/>
                <a:gd fmla="*/ 194 w 799" name="T92"/>
                <a:gd fmla="*/ 97 h 1161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799" name="T141"/>
                <a:gd fmla="*/ 0 h 1161" name="T142"/>
                <a:gd fmla="*/ 799 w 799" name="T143"/>
                <a:gd fmla="*/ 1161 h 1161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161" w="799">
                  <a:moveTo>
                    <a:pt x="799" y="413"/>
                  </a:moveTo>
                  <a:lnTo>
                    <a:pt x="795" y="415"/>
                  </a:lnTo>
                  <a:lnTo>
                    <a:pt x="785" y="423"/>
                  </a:lnTo>
                  <a:lnTo>
                    <a:pt x="773" y="433"/>
                  </a:lnTo>
                  <a:lnTo>
                    <a:pt x="759" y="444"/>
                  </a:lnTo>
                  <a:lnTo>
                    <a:pt x="748" y="458"/>
                  </a:lnTo>
                  <a:lnTo>
                    <a:pt x="740" y="468"/>
                  </a:lnTo>
                  <a:lnTo>
                    <a:pt x="738" y="484"/>
                  </a:lnTo>
                  <a:lnTo>
                    <a:pt x="738" y="499"/>
                  </a:lnTo>
                  <a:lnTo>
                    <a:pt x="738" y="517"/>
                  </a:lnTo>
                  <a:lnTo>
                    <a:pt x="734" y="535"/>
                  </a:lnTo>
                  <a:lnTo>
                    <a:pt x="726" y="549"/>
                  </a:lnTo>
                  <a:lnTo>
                    <a:pt x="706" y="560"/>
                  </a:lnTo>
                  <a:lnTo>
                    <a:pt x="683" y="570"/>
                  </a:lnTo>
                  <a:lnTo>
                    <a:pt x="661" y="578"/>
                  </a:lnTo>
                  <a:lnTo>
                    <a:pt x="645" y="584"/>
                  </a:lnTo>
                  <a:lnTo>
                    <a:pt x="635" y="588"/>
                  </a:lnTo>
                  <a:lnTo>
                    <a:pt x="622" y="586"/>
                  </a:lnTo>
                  <a:lnTo>
                    <a:pt x="608" y="584"/>
                  </a:lnTo>
                  <a:lnTo>
                    <a:pt x="594" y="580"/>
                  </a:lnTo>
                  <a:lnTo>
                    <a:pt x="584" y="576"/>
                  </a:lnTo>
                  <a:lnTo>
                    <a:pt x="580" y="576"/>
                  </a:lnTo>
                  <a:lnTo>
                    <a:pt x="561" y="618"/>
                  </a:lnTo>
                  <a:lnTo>
                    <a:pt x="557" y="679"/>
                  </a:lnTo>
                  <a:lnTo>
                    <a:pt x="568" y="718"/>
                  </a:lnTo>
                  <a:lnTo>
                    <a:pt x="580" y="738"/>
                  </a:lnTo>
                  <a:lnTo>
                    <a:pt x="523" y="822"/>
                  </a:lnTo>
                  <a:lnTo>
                    <a:pt x="458" y="826"/>
                  </a:lnTo>
                  <a:lnTo>
                    <a:pt x="425" y="881"/>
                  </a:lnTo>
                  <a:lnTo>
                    <a:pt x="368" y="919"/>
                  </a:lnTo>
                  <a:lnTo>
                    <a:pt x="344" y="1003"/>
                  </a:lnTo>
                  <a:lnTo>
                    <a:pt x="289" y="1051"/>
                  </a:lnTo>
                  <a:lnTo>
                    <a:pt x="285" y="1088"/>
                  </a:lnTo>
                  <a:lnTo>
                    <a:pt x="316" y="1133"/>
                  </a:lnTo>
                  <a:lnTo>
                    <a:pt x="318" y="1147"/>
                  </a:lnTo>
                  <a:lnTo>
                    <a:pt x="244" y="1161"/>
                  </a:lnTo>
                  <a:lnTo>
                    <a:pt x="139" y="1145"/>
                  </a:lnTo>
                  <a:lnTo>
                    <a:pt x="80" y="1137"/>
                  </a:lnTo>
                  <a:lnTo>
                    <a:pt x="41" y="1100"/>
                  </a:lnTo>
                  <a:lnTo>
                    <a:pt x="45" y="1060"/>
                  </a:lnTo>
                  <a:lnTo>
                    <a:pt x="72" y="1025"/>
                  </a:lnTo>
                  <a:lnTo>
                    <a:pt x="66" y="990"/>
                  </a:lnTo>
                  <a:lnTo>
                    <a:pt x="96" y="929"/>
                  </a:lnTo>
                  <a:lnTo>
                    <a:pt x="82" y="858"/>
                  </a:lnTo>
                  <a:lnTo>
                    <a:pt x="7" y="820"/>
                  </a:lnTo>
                  <a:lnTo>
                    <a:pt x="9" y="749"/>
                  </a:lnTo>
                  <a:lnTo>
                    <a:pt x="41" y="718"/>
                  </a:lnTo>
                  <a:lnTo>
                    <a:pt x="47" y="677"/>
                  </a:lnTo>
                  <a:lnTo>
                    <a:pt x="88" y="665"/>
                  </a:lnTo>
                  <a:lnTo>
                    <a:pt x="114" y="594"/>
                  </a:lnTo>
                  <a:lnTo>
                    <a:pt x="88" y="547"/>
                  </a:lnTo>
                  <a:lnTo>
                    <a:pt x="49" y="529"/>
                  </a:lnTo>
                  <a:lnTo>
                    <a:pt x="53" y="486"/>
                  </a:lnTo>
                  <a:lnTo>
                    <a:pt x="96" y="466"/>
                  </a:lnTo>
                  <a:lnTo>
                    <a:pt x="63" y="419"/>
                  </a:lnTo>
                  <a:lnTo>
                    <a:pt x="0" y="338"/>
                  </a:lnTo>
                  <a:lnTo>
                    <a:pt x="15" y="314"/>
                  </a:lnTo>
                  <a:lnTo>
                    <a:pt x="3" y="273"/>
                  </a:lnTo>
                  <a:lnTo>
                    <a:pt x="35" y="234"/>
                  </a:lnTo>
                  <a:lnTo>
                    <a:pt x="41" y="181"/>
                  </a:lnTo>
                  <a:lnTo>
                    <a:pt x="66" y="143"/>
                  </a:lnTo>
                  <a:lnTo>
                    <a:pt x="114" y="147"/>
                  </a:lnTo>
                  <a:lnTo>
                    <a:pt x="131" y="224"/>
                  </a:lnTo>
                  <a:lnTo>
                    <a:pt x="179" y="220"/>
                  </a:lnTo>
                  <a:lnTo>
                    <a:pt x="230" y="165"/>
                  </a:lnTo>
                  <a:lnTo>
                    <a:pt x="269" y="167"/>
                  </a:lnTo>
                  <a:lnTo>
                    <a:pt x="297" y="131"/>
                  </a:lnTo>
                  <a:lnTo>
                    <a:pt x="324" y="141"/>
                  </a:lnTo>
                  <a:lnTo>
                    <a:pt x="362" y="127"/>
                  </a:lnTo>
                  <a:lnTo>
                    <a:pt x="352" y="59"/>
                  </a:lnTo>
                  <a:lnTo>
                    <a:pt x="387" y="33"/>
                  </a:lnTo>
                  <a:lnTo>
                    <a:pt x="419" y="33"/>
                  </a:lnTo>
                  <a:lnTo>
                    <a:pt x="439" y="0"/>
                  </a:lnTo>
                  <a:lnTo>
                    <a:pt x="464" y="17"/>
                  </a:lnTo>
                  <a:lnTo>
                    <a:pt x="492" y="64"/>
                  </a:lnTo>
                  <a:lnTo>
                    <a:pt x="496" y="66"/>
                  </a:lnTo>
                  <a:lnTo>
                    <a:pt x="502" y="74"/>
                  </a:lnTo>
                  <a:lnTo>
                    <a:pt x="509" y="84"/>
                  </a:lnTo>
                  <a:lnTo>
                    <a:pt x="517" y="94"/>
                  </a:lnTo>
                  <a:lnTo>
                    <a:pt x="523" y="104"/>
                  </a:lnTo>
                  <a:lnTo>
                    <a:pt x="525" y="108"/>
                  </a:lnTo>
                  <a:lnTo>
                    <a:pt x="525" y="114"/>
                  </a:lnTo>
                  <a:lnTo>
                    <a:pt x="527" y="124"/>
                  </a:lnTo>
                  <a:lnTo>
                    <a:pt x="531" y="137"/>
                  </a:lnTo>
                  <a:lnTo>
                    <a:pt x="535" y="151"/>
                  </a:lnTo>
                  <a:lnTo>
                    <a:pt x="539" y="161"/>
                  </a:lnTo>
                  <a:lnTo>
                    <a:pt x="539" y="165"/>
                  </a:lnTo>
                  <a:lnTo>
                    <a:pt x="586" y="208"/>
                  </a:lnTo>
                  <a:lnTo>
                    <a:pt x="653" y="206"/>
                  </a:lnTo>
                  <a:lnTo>
                    <a:pt x="661" y="232"/>
                  </a:lnTo>
                  <a:lnTo>
                    <a:pt x="641" y="291"/>
                  </a:lnTo>
                  <a:lnTo>
                    <a:pt x="696" y="309"/>
                  </a:lnTo>
                  <a:lnTo>
                    <a:pt x="744" y="342"/>
                  </a:lnTo>
                  <a:lnTo>
                    <a:pt x="775" y="389"/>
                  </a:lnTo>
                  <a:lnTo>
                    <a:pt x="799" y="413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0" name="Freeform 95"/>
            <p:cNvSpPr/>
            <p:nvPr/>
          </p:nvSpPr>
          <p:spPr bwMode="gray">
            <a:xfrm>
              <a:off x="3440" y="1985"/>
              <a:ext cx="121" cy="140"/>
            </a:xfrm>
            <a:custGeom>
              <a:gdLst>
                <a:gd fmla="*/ 44 w 242" name="T0"/>
                <a:gd fmla="*/ 62 h 279" name="T1"/>
                <a:gd fmla="*/ 35 w 242" name="T2"/>
                <a:gd fmla="*/ 63 h 279" name="T3"/>
                <a:gd fmla="*/ 29 w 242" name="T4"/>
                <a:gd fmla="*/ 70 h 279" name="T5"/>
                <a:gd fmla="*/ 11 w 242" name="T6"/>
                <a:gd fmla="*/ 69 h 279" name="T7"/>
                <a:gd fmla="*/ 1 w 242" name="T8"/>
                <a:gd fmla="*/ 63 h 279" name="T9"/>
                <a:gd fmla="*/ 0 w 242" name="T10"/>
                <a:gd fmla="*/ 45 h 279" name="T11"/>
                <a:gd fmla="*/ 6 w 242" name="T12"/>
                <a:gd fmla="*/ 40 h 279" name="T13"/>
                <a:gd fmla="*/ 11 w 242" name="T14"/>
                <a:gd fmla="*/ 30 h 279" name="T15"/>
                <a:gd fmla="*/ 5 w 242" name="T16"/>
                <a:gd fmla="*/ 27 h 279" name="T17"/>
                <a:gd fmla="*/ 7 w 242" name="T18"/>
                <a:gd fmla="*/ 22 h 279" name="T19"/>
                <a:gd fmla="*/ 14 w 242" name="T20"/>
                <a:gd fmla="*/ 20 h 279" name="T21"/>
                <a:gd fmla="*/ 21 w 242" name="T22"/>
                <a:gd fmla="*/ 10 h 279" name="T23"/>
                <a:gd fmla="*/ 27 w 242" name="T24"/>
                <a:gd fmla="*/ 3 h 279" name="T25"/>
                <a:gd fmla="*/ 33 w 242" name="T26"/>
                <a:gd fmla="*/ 0 h 279" name="T27"/>
                <a:gd fmla="*/ 44 w 242" name="T28"/>
                <a:gd fmla="*/ 13 h 279" name="T29"/>
                <a:gd fmla="*/ 54 w 242" name="T30"/>
                <a:gd fmla="*/ 13 h 279" name="T31"/>
                <a:gd fmla="*/ 58 w 242" name="T32"/>
                <a:gd fmla="*/ 25 h 279" name="T33"/>
                <a:gd fmla="*/ 61 w 242" name="T34"/>
                <a:gd fmla="*/ 35 h 279" name="T35"/>
                <a:gd fmla="*/ 54 w 242" name="T36"/>
                <a:gd fmla="*/ 41 h 279" name="T37"/>
                <a:gd fmla="*/ 54 w 242" name="T38"/>
                <a:gd fmla="*/ 54 h 279" name="T39"/>
                <a:gd fmla="*/ 44 w 242" name="T40"/>
                <a:gd fmla="*/ 62 h 279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w 242" name="T63"/>
                <a:gd fmla="*/ 0 h 279" name="T64"/>
                <a:gd fmla="*/ 242 w 242" name="T65"/>
                <a:gd fmla="*/ 279 h 279" name="T66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T66" l="T63" r="T65" t="T64"/>
              <a:pathLst>
                <a:path h="279" w="241">
                  <a:moveTo>
                    <a:pt x="173" y="248"/>
                  </a:moveTo>
                  <a:lnTo>
                    <a:pt x="140" y="250"/>
                  </a:lnTo>
                  <a:lnTo>
                    <a:pt x="116" y="279"/>
                  </a:lnTo>
                  <a:lnTo>
                    <a:pt x="41" y="273"/>
                  </a:lnTo>
                  <a:lnTo>
                    <a:pt x="2" y="250"/>
                  </a:lnTo>
                  <a:lnTo>
                    <a:pt x="0" y="179"/>
                  </a:lnTo>
                  <a:lnTo>
                    <a:pt x="21" y="159"/>
                  </a:lnTo>
                  <a:lnTo>
                    <a:pt x="41" y="118"/>
                  </a:lnTo>
                  <a:lnTo>
                    <a:pt x="17" y="106"/>
                  </a:lnTo>
                  <a:lnTo>
                    <a:pt x="25" y="86"/>
                  </a:lnTo>
                  <a:lnTo>
                    <a:pt x="53" y="80"/>
                  </a:lnTo>
                  <a:lnTo>
                    <a:pt x="82" y="39"/>
                  </a:lnTo>
                  <a:lnTo>
                    <a:pt x="106" y="12"/>
                  </a:lnTo>
                  <a:lnTo>
                    <a:pt x="132" y="0"/>
                  </a:lnTo>
                  <a:lnTo>
                    <a:pt x="175" y="49"/>
                  </a:lnTo>
                  <a:lnTo>
                    <a:pt x="216" y="49"/>
                  </a:lnTo>
                  <a:lnTo>
                    <a:pt x="230" y="100"/>
                  </a:lnTo>
                  <a:lnTo>
                    <a:pt x="242" y="139"/>
                  </a:lnTo>
                  <a:lnTo>
                    <a:pt x="216" y="163"/>
                  </a:lnTo>
                  <a:lnTo>
                    <a:pt x="214" y="214"/>
                  </a:lnTo>
                  <a:lnTo>
                    <a:pt x="173" y="248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2" name="Freeform 96"/>
            <p:cNvSpPr/>
            <p:nvPr/>
          </p:nvSpPr>
          <p:spPr bwMode="gray">
            <a:xfrm>
              <a:off x="3440" y="1985"/>
              <a:ext cx="121" cy="140"/>
            </a:xfrm>
            <a:custGeom>
              <a:gdLst>
                <a:gd fmla="*/ 44 w 242" name="T0"/>
                <a:gd fmla="*/ 62 h 279" name="T1"/>
                <a:gd fmla="*/ 35 w 242" name="T2"/>
                <a:gd fmla="*/ 63 h 279" name="T3"/>
                <a:gd fmla="*/ 29 w 242" name="T4"/>
                <a:gd fmla="*/ 70 h 279" name="T5"/>
                <a:gd fmla="*/ 11 w 242" name="T6"/>
                <a:gd fmla="*/ 69 h 279" name="T7"/>
                <a:gd fmla="*/ 1 w 242" name="T8"/>
                <a:gd fmla="*/ 63 h 279" name="T9"/>
                <a:gd fmla="*/ 0 w 242" name="T10"/>
                <a:gd fmla="*/ 45 h 279" name="T11"/>
                <a:gd fmla="*/ 6 w 242" name="T12"/>
                <a:gd fmla="*/ 40 h 279" name="T13"/>
                <a:gd fmla="*/ 11 w 242" name="T14"/>
                <a:gd fmla="*/ 30 h 279" name="T15"/>
                <a:gd fmla="*/ 5 w 242" name="T16"/>
                <a:gd fmla="*/ 27 h 279" name="T17"/>
                <a:gd fmla="*/ 7 w 242" name="T18"/>
                <a:gd fmla="*/ 22 h 279" name="T19"/>
                <a:gd fmla="*/ 14 w 242" name="T20"/>
                <a:gd fmla="*/ 20 h 279" name="T21"/>
                <a:gd fmla="*/ 21 w 242" name="T22"/>
                <a:gd fmla="*/ 10 h 279" name="T23"/>
                <a:gd fmla="*/ 27 w 242" name="T24"/>
                <a:gd fmla="*/ 3 h 279" name="T25"/>
                <a:gd fmla="*/ 33 w 242" name="T26"/>
                <a:gd fmla="*/ 0 h 279" name="T27"/>
                <a:gd fmla="*/ 44 w 242" name="T28"/>
                <a:gd fmla="*/ 13 h 279" name="T29"/>
                <a:gd fmla="*/ 54 w 242" name="T30"/>
                <a:gd fmla="*/ 13 h 279" name="T31"/>
                <a:gd fmla="*/ 58 w 242" name="T32"/>
                <a:gd fmla="*/ 25 h 279" name="T33"/>
                <a:gd fmla="*/ 61 w 242" name="T34"/>
                <a:gd fmla="*/ 35 h 279" name="T35"/>
                <a:gd fmla="*/ 54 w 242" name="T36"/>
                <a:gd fmla="*/ 41 h 279" name="T37"/>
                <a:gd fmla="*/ 54 w 242" name="T38"/>
                <a:gd fmla="*/ 54 h 279" name="T39"/>
                <a:gd fmla="*/ 44 w 242" name="T40"/>
                <a:gd fmla="*/ 62 h 279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w 242" name="T63"/>
                <a:gd fmla="*/ 0 h 279" name="T64"/>
                <a:gd fmla="*/ 242 w 242" name="T65"/>
                <a:gd fmla="*/ 279 h 279" name="T66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T66" l="T63" r="T65" t="T64"/>
              <a:pathLst>
                <a:path h="279" w="241">
                  <a:moveTo>
                    <a:pt x="173" y="248"/>
                  </a:moveTo>
                  <a:lnTo>
                    <a:pt x="140" y="250"/>
                  </a:lnTo>
                  <a:lnTo>
                    <a:pt x="116" y="279"/>
                  </a:lnTo>
                  <a:lnTo>
                    <a:pt x="41" y="273"/>
                  </a:lnTo>
                  <a:lnTo>
                    <a:pt x="2" y="250"/>
                  </a:lnTo>
                  <a:lnTo>
                    <a:pt x="0" y="179"/>
                  </a:lnTo>
                  <a:lnTo>
                    <a:pt x="21" y="159"/>
                  </a:lnTo>
                  <a:lnTo>
                    <a:pt x="41" y="118"/>
                  </a:lnTo>
                  <a:lnTo>
                    <a:pt x="17" y="106"/>
                  </a:lnTo>
                  <a:lnTo>
                    <a:pt x="25" y="86"/>
                  </a:lnTo>
                  <a:lnTo>
                    <a:pt x="53" y="80"/>
                  </a:lnTo>
                  <a:lnTo>
                    <a:pt x="82" y="39"/>
                  </a:lnTo>
                  <a:lnTo>
                    <a:pt x="106" y="12"/>
                  </a:lnTo>
                  <a:lnTo>
                    <a:pt x="132" y="0"/>
                  </a:lnTo>
                  <a:lnTo>
                    <a:pt x="175" y="49"/>
                  </a:lnTo>
                  <a:lnTo>
                    <a:pt x="216" y="49"/>
                  </a:lnTo>
                  <a:lnTo>
                    <a:pt x="230" y="100"/>
                  </a:lnTo>
                  <a:lnTo>
                    <a:pt x="242" y="139"/>
                  </a:lnTo>
                  <a:lnTo>
                    <a:pt x="216" y="163"/>
                  </a:lnTo>
                  <a:lnTo>
                    <a:pt x="214" y="214"/>
                  </a:lnTo>
                  <a:lnTo>
                    <a:pt x="173" y="248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3" name="Freeform 97"/>
            <p:cNvSpPr/>
            <p:nvPr/>
          </p:nvSpPr>
          <p:spPr bwMode="gray">
            <a:xfrm>
              <a:off x="3527" y="2070"/>
              <a:ext cx="86" cy="115"/>
            </a:xfrm>
            <a:custGeom>
              <a:gdLst>
                <a:gd fmla="*/ 2 w 171" name="T0"/>
                <a:gd fmla="*/ 36 h 230" name="T1"/>
                <a:gd fmla="*/ 1 w 171" name="T2"/>
                <a:gd fmla="*/ 47 h 230" name="T3"/>
                <a:gd fmla="*/ 8 w 171" name="T4"/>
                <a:gd fmla="*/ 56 h 230" name="T5"/>
                <a:gd fmla="*/ 24 w 171" name="T6"/>
                <a:gd fmla="*/ 58 h 230" name="T7"/>
                <a:gd fmla="*/ 37 w 171" name="T8"/>
                <a:gd fmla="*/ 54 h 230" name="T9"/>
                <a:gd fmla="*/ 38 w 171" name="T10"/>
                <a:gd fmla="*/ 39 h 230" name="T11"/>
                <a:gd fmla="*/ 43 w 171" name="T12"/>
                <a:gd fmla="*/ 27 h 230" name="T13"/>
                <a:gd fmla="*/ 41 w 171" name="T14"/>
                <a:gd fmla="*/ 20 h 230" name="T15"/>
                <a:gd fmla="*/ 35 w 171" name="T16"/>
                <a:gd fmla="*/ 15 h 230" name="T17"/>
                <a:gd fmla="*/ 25 w 171" name="T18"/>
                <a:gd fmla="*/ 9 h 230" name="T19"/>
                <a:gd fmla="*/ 25 w 171" name="T20"/>
                <a:gd fmla="*/ 1 h 230" name="T21"/>
                <a:gd fmla="*/ 12 w 171" name="T22"/>
                <a:gd fmla="*/ 0 h 230" name="T23"/>
                <a:gd fmla="*/ 11 w 171" name="T24"/>
                <a:gd fmla="*/ 12 h 230" name="T25"/>
                <a:gd fmla="*/ 0 w 171" name="T26"/>
                <a:gd fmla="*/ 20 h 230" name="T27"/>
                <a:gd fmla="*/ 2 w 171" name="T28"/>
                <a:gd fmla="*/ 36 h 23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w 171" name="T45"/>
                <a:gd fmla="*/ 0 h 230" name="T46"/>
                <a:gd fmla="*/ 171 w 171" name="T47"/>
                <a:gd fmla="*/ 230 h 230" name="T48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T48" l="T45" r="T47" t="T46"/>
              <a:pathLst>
                <a:path h="230" w="171">
                  <a:moveTo>
                    <a:pt x="8" y="144"/>
                  </a:moveTo>
                  <a:lnTo>
                    <a:pt x="4" y="185"/>
                  </a:lnTo>
                  <a:lnTo>
                    <a:pt x="31" y="224"/>
                  </a:lnTo>
                  <a:lnTo>
                    <a:pt x="96" y="230"/>
                  </a:lnTo>
                  <a:lnTo>
                    <a:pt x="148" y="215"/>
                  </a:lnTo>
                  <a:lnTo>
                    <a:pt x="152" y="154"/>
                  </a:lnTo>
                  <a:lnTo>
                    <a:pt x="171" y="108"/>
                  </a:lnTo>
                  <a:lnTo>
                    <a:pt x="163" y="79"/>
                  </a:lnTo>
                  <a:lnTo>
                    <a:pt x="138" y="59"/>
                  </a:lnTo>
                  <a:lnTo>
                    <a:pt x="98" y="35"/>
                  </a:lnTo>
                  <a:lnTo>
                    <a:pt x="98" y="4"/>
                  </a:lnTo>
                  <a:lnTo>
                    <a:pt x="45" y="0"/>
                  </a:lnTo>
                  <a:lnTo>
                    <a:pt x="41" y="45"/>
                  </a:lnTo>
                  <a:lnTo>
                    <a:pt x="0" y="79"/>
                  </a:lnTo>
                  <a:lnTo>
                    <a:pt x="8" y="144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4" name="Freeform 98"/>
            <p:cNvSpPr/>
            <p:nvPr/>
          </p:nvSpPr>
          <p:spPr bwMode="gray">
            <a:xfrm>
              <a:off x="3527" y="2070"/>
              <a:ext cx="86" cy="115"/>
            </a:xfrm>
            <a:custGeom>
              <a:gdLst>
                <a:gd fmla="*/ 2 w 171" name="T0"/>
                <a:gd fmla="*/ 36 h 230" name="T1"/>
                <a:gd fmla="*/ 1 w 171" name="T2"/>
                <a:gd fmla="*/ 47 h 230" name="T3"/>
                <a:gd fmla="*/ 8 w 171" name="T4"/>
                <a:gd fmla="*/ 56 h 230" name="T5"/>
                <a:gd fmla="*/ 24 w 171" name="T6"/>
                <a:gd fmla="*/ 58 h 230" name="T7"/>
                <a:gd fmla="*/ 37 w 171" name="T8"/>
                <a:gd fmla="*/ 54 h 230" name="T9"/>
                <a:gd fmla="*/ 38 w 171" name="T10"/>
                <a:gd fmla="*/ 39 h 230" name="T11"/>
                <a:gd fmla="*/ 43 w 171" name="T12"/>
                <a:gd fmla="*/ 27 h 230" name="T13"/>
                <a:gd fmla="*/ 41 w 171" name="T14"/>
                <a:gd fmla="*/ 20 h 230" name="T15"/>
                <a:gd fmla="*/ 35 w 171" name="T16"/>
                <a:gd fmla="*/ 15 h 230" name="T17"/>
                <a:gd fmla="*/ 25 w 171" name="T18"/>
                <a:gd fmla="*/ 9 h 230" name="T19"/>
                <a:gd fmla="*/ 25 w 171" name="T20"/>
                <a:gd fmla="*/ 1 h 230" name="T21"/>
                <a:gd fmla="*/ 12 w 171" name="T22"/>
                <a:gd fmla="*/ 0 h 230" name="T23"/>
                <a:gd fmla="*/ 11 w 171" name="T24"/>
                <a:gd fmla="*/ 12 h 230" name="T25"/>
                <a:gd fmla="*/ 0 w 171" name="T26"/>
                <a:gd fmla="*/ 20 h 230" name="T27"/>
                <a:gd fmla="*/ 2 w 171" name="T28"/>
                <a:gd fmla="*/ 36 h 230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w 171" name="T45"/>
                <a:gd fmla="*/ 0 h 230" name="T46"/>
                <a:gd fmla="*/ 171 w 171" name="T47"/>
                <a:gd fmla="*/ 230 h 230" name="T48"/>
              </a:gdLst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b="T48" l="T45" r="T47" t="T46"/>
              <a:pathLst>
                <a:path h="230" w="171">
                  <a:moveTo>
                    <a:pt x="8" y="144"/>
                  </a:moveTo>
                  <a:lnTo>
                    <a:pt x="4" y="185"/>
                  </a:lnTo>
                  <a:lnTo>
                    <a:pt x="31" y="224"/>
                  </a:lnTo>
                  <a:lnTo>
                    <a:pt x="96" y="230"/>
                  </a:lnTo>
                  <a:lnTo>
                    <a:pt x="148" y="215"/>
                  </a:lnTo>
                  <a:lnTo>
                    <a:pt x="152" y="154"/>
                  </a:lnTo>
                  <a:lnTo>
                    <a:pt x="171" y="108"/>
                  </a:lnTo>
                  <a:lnTo>
                    <a:pt x="163" y="79"/>
                  </a:lnTo>
                  <a:lnTo>
                    <a:pt x="138" y="59"/>
                  </a:lnTo>
                  <a:lnTo>
                    <a:pt x="98" y="35"/>
                  </a:lnTo>
                  <a:lnTo>
                    <a:pt x="98" y="4"/>
                  </a:lnTo>
                  <a:lnTo>
                    <a:pt x="45" y="0"/>
                  </a:lnTo>
                  <a:lnTo>
                    <a:pt x="41" y="45"/>
                  </a:lnTo>
                  <a:lnTo>
                    <a:pt x="0" y="79"/>
                  </a:lnTo>
                  <a:lnTo>
                    <a:pt x="8" y="144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5" name="Freeform 99"/>
            <p:cNvSpPr/>
            <p:nvPr/>
          </p:nvSpPr>
          <p:spPr bwMode="gray">
            <a:xfrm>
              <a:off x="3643" y="1699"/>
              <a:ext cx="430" cy="429"/>
            </a:xfrm>
            <a:custGeom>
              <a:gdLst>
                <a:gd fmla="*/ 182 w 860" name="T0"/>
                <a:gd fmla="*/ 145 h 858" name="T1"/>
                <a:gd fmla="*/ 179 w 860" name="T2"/>
                <a:gd fmla="*/ 149 h 858" name="T3"/>
                <a:gd fmla="*/ 174 w 860" name="T4"/>
                <a:gd fmla="*/ 152 h 858" name="T5"/>
                <a:gd fmla="*/ 166 w 860" name="T6"/>
                <a:gd fmla="*/ 154 h 858" name="T7"/>
                <a:gd fmla="*/ 156 w 860" name="T8"/>
                <a:gd fmla="*/ 157 h 858" name="T9"/>
                <a:gd fmla="*/ 149 w 860" name="T10"/>
                <a:gd fmla="*/ 163 h 858" name="T11"/>
                <a:gd fmla="*/ 140 w 860" name="T12"/>
                <a:gd fmla="*/ 170 h 858" name="T13"/>
                <a:gd fmla="*/ 133 w 860" name="T14"/>
                <a:gd fmla="*/ 176 h 858" name="T15"/>
                <a:gd fmla="*/ 129 w 860" name="T16"/>
                <a:gd fmla="*/ 180 h 858" name="T17"/>
                <a:gd fmla="*/ 123 w 860" name="T18"/>
                <a:gd fmla="*/ 186 h 858" name="T19"/>
                <a:gd fmla="*/ 119 w 860" name="T20"/>
                <a:gd fmla="*/ 194 h 858" name="T21"/>
                <a:gd fmla="*/ 113 w 860" name="T22"/>
                <a:gd fmla="*/ 201 h 858" name="T23"/>
                <a:gd fmla="*/ 107 w 860" name="T24"/>
                <a:gd fmla="*/ 204 h 858" name="T25"/>
                <a:gd fmla="*/ 103 w 860" name="T26"/>
                <a:gd fmla="*/ 208 h 858" name="T27"/>
                <a:gd fmla="*/ 95 w 860" name="T28"/>
                <a:gd fmla="*/ 213 h 858" name="T29"/>
                <a:gd fmla="*/ 89 w 860" name="T30"/>
                <a:gd fmla="*/ 215 h 858" name="T31"/>
                <a:gd fmla="*/ 88 w 860" name="T32"/>
                <a:gd fmla="*/ 210 h 858" name="T33"/>
                <a:gd fmla="*/ 92 w 860" name="T34"/>
                <a:gd fmla="*/ 204 h 858" name="T35"/>
                <a:gd fmla="*/ 98 w 860" name="T36"/>
                <a:gd fmla="*/ 198 h 858" name="T37"/>
                <a:gd fmla="*/ 103 w 860" name="T38"/>
                <a:gd fmla="*/ 191 h 858" name="T39"/>
                <a:gd fmla="*/ 101 w 860" name="T40"/>
                <a:gd fmla="*/ 187 h 858" name="T41"/>
                <a:gd fmla="*/ 95 w 860" name="T42"/>
                <a:gd fmla="*/ 184 h 858" name="T43"/>
                <a:gd fmla="*/ 91 w 860" name="T44"/>
                <a:gd fmla="*/ 179 h 858" name="T45"/>
                <a:gd fmla="*/ 93 w 860" name="T46"/>
                <a:gd fmla="*/ 170 h 858" name="T47"/>
                <a:gd fmla="*/ 100 w 860" name="T48"/>
                <a:gd fmla="*/ 159 h 858" name="T49"/>
                <a:gd fmla="*/ 107 w 860" name="T50"/>
                <a:gd fmla="*/ 148 h 858" name="T51"/>
                <a:gd fmla="*/ 110 w 860" name="T52"/>
                <a:gd fmla="*/ 140 h 858" name="T53"/>
                <a:gd fmla="*/ 110 w 860" name="T54"/>
                <a:gd fmla="*/ 135 h 858" name="T55"/>
                <a:gd fmla="*/ 105 w 860" name="T56"/>
                <a:gd fmla="*/ 129 h 858" name="T57"/>
                <a:gd fmla="*/ 99 w 860" name="T58"/>
                <a:gd fmla="*/ 123 h 858" name="T59"/>
                <a:gd fmla="*/ 94 w 860" name="T60"/>
                <a:gd fmla="*/ 122 h 858" name="T61"/>
                <a:gd fmla="*/ 87 w 860" name="T62"/>
                <a:gd fmla="*/ 123 h 858" name="T63"/>
                <a:gd fmla="*/ 78 w 860" name="T64"/>
                <a:gd fmla="*/ 123 h 858" name="T65"/>
                <a:gd fmla="*/ 74 w 860" name="T66"/>
                <a:gd fmla="*/ 124 h 858" name="T67"/>
                <a:gd fmla="*/ 70 w 860" name="T68"/>
                <a:gd fmla="*/ 134 h 858" name="T69"/>
                <a:gd fmla="*/ 66 w 860" name="T70"/>
                <a:gd fmla="*/ 145 h 858" name="T71"/>
                <a:gd fmla="*/ 60 w 860" name="T72"/>
                <a:gd fmla="*/ 152 h 858" name="T73"/>
                <a:gd fmla="*/ 53 w 860" name="T74"/>
                <a:gd fmla="*/ 163 h 858" name="T75"/>
                <a:gd fmla="*/ 46 w 860" name="T76"/>
                <a:gd fmla="*/ 169 h 858" name="T77"/>
                <a:gd fmla="*/ 41 w 860" name="T78"/>
                <a:gd fmla="*/ 172 h 858" name="T79"/>
                <a:gd fmla="*/ 34 w 860" name="T80"/>
                <a:gd fmla="*/ 167 h 858" name="T81"/>
                <a:gd fmla="*/ 14 w 860" name="T82"/>
                <a:gd fmla="*/ 147 h 858" name="T83"/>
                <a:gd fmla="*/ 5 w 860" name="T84"/>
                <a:gd fmla="*/ 127 h 858" name="T85"/>
                <a:gd fmla="*/ 7 w 860" name="T86"/>
                <a:gd fmla="*/ 101 h 858" name="T87"/>
                <a:gd fmla="*/ 3 w 860" name="T88"/>
                <a:gd fmla="*/ 79 h 858" name="T89"/>
                <a:gd fmla="*/ 21 w 860" name="T90"/>
                <a:gd fmla="*/ 80 h 858" name="T91"/>
                <a:gd fmla="*/ 43 w 860" name="T92"/>
                <a:gd fmla="*/ 78 h 858" name="T93"/>
                <a:gd fmla="*/ 69 w 860" name="T94"/>
                <a:gd fmla="*/ 53 h 858" name="T95"/>
                <a:gd fmla="*/ 94 w 860" name="T96"/>
                <a:gd fmla="*/ 44 h 858" name="T97"/>
                <a:gd fmla="*/ 108 w 860" name="T98"/>
                <a:gd fmla="*/ 37 h 858" name="T99"/>
                <a:gd fmla="*/ 131 w 860" name="T100"/>
                <a:gd fmla="*/ 12 h 858" name="T101"/>
                <a:gd fmla="*/ 149 w 860" name="T102"/>
                <a:gd fmla="*/ 6 h 858" name="T103"/>
                <a:gd fmla="*/ 182 w 860" name="T104"/>
                <a:gd fmla="*/ 30 h 858" name="T105"/>
                <a:gd fmla="*/ 194 w 860" name="T106"/>
                <a:gd fmla="*/ 60 h 858" name="T107"/>
                <a:gd fmla="*/ 215 w 860" name="T108"/>
                <a:gd fmla="*/ 101 h 858" name="T109"/>
                <a:gd fmla="*/ 183 w 860" name="T110"/>
                <a:gd fmla="*/ 134 h 858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w 860" name="T168"/>
                <a:gd fmla="*/ 0 h 858" name="T169"/>
                <a:gd fmla="*/ 860 w 860" name="T170"/>
                <a:gd fmla="*/ 858 h 858" name="T171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T171" l="T168" r="T170" t="T169"/>
              <a:pathLst>
                <a:path h="858" w="860">
                  <a:moveTo>
                    <a:pt x="725" y="575"/>
                  </a:moveTo>
                  <a:lnTo>
                    <a:pt x="725" y="579"/>
                  </a:lnTo>
                  <a:lnTo>
                    <a:pt x="719" y="585"/>
                  </a:lnTo>
                  <a:lnTo>
                    <a:pt x="713" y="594"/>
                  </a:lnTo>
                  <a:lnTo>
                    <a:pt x="705" y="604"/>
                  </a:lnTo>
                  <a:lnTo>
                    <a:pt x="695" y="608"/>
                  </a:lnTo>
                  <a:lnTo>
                    <a:pt x="681" y="610"/>
                  </a:lnTo>
                  <a:lnTo>
                    <a:pt x="664" y="614"/>
                  </a:lnTo>
                  <a:lnTo>
                    <a:pt x="642" y="618"/>
                  </a:lnTo>
                  <a:lnTo>
                    <a:pt x="622" y="626"/>
                  </a:lnTo>
                  <a:lnTo>
                    <a:pt x="607" y="638"/>
                  </a:lnTo>
                  <a:lnTo>
                    <a:pt x="593" y="651"/>
                  </a:lnTo>
                  <a:lnTo>
                    <a:pt x="577" y="665"/>
                  </a:lnTo>
                  <a:lnTo>
                    <a:pt x="559" y="679"/>
                  </a:lnTo>
                  <a:lnTo>
                    <a:pt x="544" y="693"/>
                  </a:lnTo>
                  <a:lnTo>
                    <a:pt x="530" y="703"/>
                  </a:lnTo>
                  <a:lnTo>
                    <a:pt x="522" y="711"/>
                  </a:lnTo>
                  <a:lnTo>
                    <a:pt x="514" y="718"/>
                  </a:lnTo>
                  <a:lnTo>
                    <a:pt x="502" y="730"/>
                  </a:lnTo>
                  <a:lnTo>
                    <a:pt x="492" y="744"/>
                  </a:lnTo>
                  <a:lnTo>
                    <a:pt x="481" y="760"/>
                  </a:lnTo>
                  <a:lnTo>
                    <a:pt x="475" y="774"/>
                  </a:lnTo>
                  <a:lnTo>
                    <a:pt x="465" y="789"/>
                  </a:lnTo>
                  <a:lnTo>
                    <a:pt x="451" y="801"/>
                  </a:lnTo>
                  <a:lnTo>
                    <a:pt x="437" y="809"/>
                  </a:lnTo>
                  <a:lnTo>
                    <a:pt x="427" y="815"/>
                  </a:lnTo>
                  <a:lnTo>
                    <a:pt x="422" y="823"/>
                  </a:lnTo>
                  <a:lnTo>
                    <a:pt x="410" y="831"/>
                  </a:lnTo>
                  <a:lnTo>
                    <a:pt x="394" y="840"/>
                  </a:lnTo>
                  <a:lnTo>
                    <a:pt x="380" y="850"/>
                  </a:lnTo>
                  <a:lnTo>
                    <a:pt x="364" y="856"/>
                  </a:lnTo>
                  <a:lnTo>
                    <a:pt x="355" y="858"/>
                  </a:lnTo>
                  <a:lnTo>
                    <a:pt x="349" y="854"/>
                  </a:lnTo>
                  <a:lnTo>
                    <a:pt x="349" y="838"/>
                  </a:lnTo>
                  <a:lnTo>
                    <a:pt x="355" y="827"/>
                  </a:lnTo>
                  <a:lnTo>
                    <a:pt x="366" y="815"/>
                  </a:lnTo>
                  <a:lnTo>
                    <a:pt x="380" y="801"/>
                  </a:lnTo>
                  <a:lnTo>
                    <a:pt x="392" y="789"/>
                  </a:lnTo>
                  <a:lnTo>
                    <a:pt x="404" y="775"/>
                  </a:lnTo>
                  <a:lnTo>
                    <a:pt x="410" y="764"/>
                  </a:lnTo>
                  <a:lnTo>
                    <a:pt x="410" y="754"/>
                  </a:lnTo>
                  <a:lnTo>
                    <a:pt x="404" y="748"/>
                  </a:lnTo>
                  <a:lnTo>
                    <a:pt x="392" y="742"/>
                  </a:lnTo>
                  <a:lnTo>
                    <a:pt x="380" y="734"/>
                  </a:lnTo>
                  <a:lnTo>
                    <a:pt x="370" y="726"/>
                  </a:lnTo>
                  <a:lnTo>
                    <a:pt x="364" y="716"/>
                  </a:lnTo>
                  <a:lnTo>
                    <a:pt x="364" y="699"/>
                  </a:lnTo>
                  <a:lnTo>
                    <a:pt x="372" y="679"/>
                  </a:lnTo>
                  <a:lnTo>
                    <a:pt x="382" y="661"/>
                  </a:lnTo>
                  <a:lnTo>
                    <a:pt x="400" y="636"/>
                  </a:lnTo>
                  <a:lnTo>
                    <a:pt x="418" y="608"/>
                  </a:lnTo>
                  <a:lnTo>
                    <a:pt x="425" y="592"/>
                  </a:lnTo>
                  <a:lnTo>
                    <a:pt x="433" y="575"/>
                  </a:lnTo>
                  <a:lnTo>
                    <a:pt x="441" y="559"/>
                  </a:lnTo>
                  <a:lnTo>
                    <a:pt x="443" y="547"/>
                  </a:lnTo>
                  <a:lnTo>
                    <a:pt x="439" y="537"/>
                  </a:lnTo>
                  <a:lnTo>
                    <a:pt x="429" y="526"/>
                  </a:lnTo>
                  <a:lnTo>
                    <a:pt x="418" y="514"/>
                  </a:lnTo>
                  <a:lnTo>
                    <a:pt x="404" y="502"/>
                  </a:lnTo>
                  <a:lnTo>
                    <a:pt x="394" y="494"/>
                  </a:lnTo>
                  <a:lnTo>
                    <a:pt x="384" y="490"/>
                  </a:lnTo>
                  <a:lnTo>
                    <a:pt x="374" y="490"/>
                  </a:lnTo>
                  <a:lnTo>
                    <a:pt x="362" y="492"/>
                  </a:lnTo>
                  <a:lnTo>
                    <a:pt x="345" y="494"/>
                  </a:lnTo>
                  <a:lnTo>
                    <a:pt x="325" y="494"/>
                  </a:lnTo>
                  <a:lnTo>
                    <a:pt x="311" y="492"/>
                  </a:lnTo>
                  <a:lnTo>
                    <a:pt x="301" y="492"/>
                  </a:lnTo>
                  <a:lnTo>
                    <a:pt x="294" y="498"/>
                  </a:lnTo>
                  <a:lnTo>
                    <a:pt x="286" y="512"/>
                  </a:lnTo>
                  <a:lnTo>
                    <a:pt x="280" y="533"/>
                  </a:lnTo>
                  <a:lnTo>
                    <a:pt x="272" y="557"/>
                  </a:lnTo>
                  <a:lnTo>
                    <a:pt x="264" y="577"/>
                  </a:lnTo>
                  <a:lnTo>
                    <a:pt x="254" y="592"/>
                  </a:lnTo>
                  <a:lnTo>
                    <a:pt x="242" y="608"/>
                  </a:lnTo>
                  <a:lnTo>
                    <a:pt x="227" y="630"/>
                  </a:lnTo>
                  <a:lnTo>
                    <a:pt x="211" y="650"/>
                  </a:lnTo>
                  <a:lnTo>
                    <a:pt x="197" y="663"/>
                  </a:lnTo>
                  <a:lnTo>
                    <a:pt x="183" y="673"/>
                  </a:lnTo>
                  <a:lnTo>
                    <a:pt x="172" y="681"/>
                  </a:lnTo>
                  <a:lnTo>
                    <a:pt x="162" y="687"/>
                  </a:lnTo>
                  <a:lnTo>
                    <a:pt x="158" y="691"/>
                  </a:lnTo>
                  <a:lnTo>
                    <a:pt x="134" y="667"/>
                  </a:lnTo>
                  <a:lnTo>
                    <a:pt x="103" y="620"/>
                  </a:lnTo>
                  <a:lnTo>
                    <a:pt x="55" y="587"/>
                  </a:lnTo>
                  <a:lnTo>
                    <a:pt x="0" y="569"/>
                  </a:lnTo>
                  <a:lnTo>
                    <a:pt x="20" y="510"/>
                  </a:lnTo>
                  <a:lnTo>
                    <a:pt x="53" y="457"/>
                  </a:lnTo>
                  <a:lnTo>
                    <a:pt x="30" y="402"/>
                  </a:lnTo>
                  <a:lnTo>
                    <a:pt x="30" y="337"/>
                  </a:lnTo>
                  <a:lnTo>
                    <a:pt x="10" y="315"/>
                  </a:lnTo>
                  <a:lnTo>
                    <a:pt x="40" y="285"/>
                  </a:lnTo>
                  <a:lnTo>
                    <a:pt x="81" y="317"/>
                  </a:lnTo>
                  <a:lnTo>
                    <a:pt x="126" y="382"/>
                  </a:lnTo>
                  <a:lnTo>
                    <a:pt x="170" y="311"/>
                  </a:lnTo>
                  <a:lnTo>
                    <a:pt x="215" y="274"/>
                  </a:lnTo>
                  <a:lnTo>
                    <a:pt x="274" y="209"/>
                  </a:lnTo>
                  <a:lnTo>
                    <a:pt x="349" y="189"/>
                  </a:lnTo>
                  <a:lnTo>
                    <a:pt x="376" y="173"/>
                  </a:lnTo>
                  <a:lnTo>
                    <a:pt x="380" y="134"/>
                  </a:lnTo>
                  <a:lnTo>
                    <a:pt x="431" y="146"/>
                  </a:lnTo>
                  <a:lnTo>
                    <a:pt x="475" y="108"/>
                  </a:lnTo>
                  <a:lnTo>
                    <a:pt x="524" y="47"/>
                  </a:lnTo>
                  <a:lnTo>
                    <a:pt x="524" y="0"/>
                  </a:lnTo>
                  <a:lnTo>
                    <a:pt x="595" y="22"/>
                  </a:lnTo>
                  <a:lnTo>
                    <a:pt x="679" y="45"/>
                  </a:lnTo>
                  <a:lnTo>
                    <a:pt x="725" y="120"/>
                  </a:lnTo>
                  <a:lnTo>
                    <a:pt x="784" y="187"/>
                  </a:lnTo>
                  <a:lnTo>
                    <a:pt x="774" y="240"/>
                  </a:lnTo>
                  <a:lnTo>
                    <a:pt x="860" y="317"/>
                  </a:lnTo>
                  <a:lnTo>
                    <a:pt x="860" y="402"/>
                  </a:lnTo>
                  <a:lnTo>
                    <a:pt x="815" y="425"/>
                  </a:lnTo>
                  <a:lnTo>
                    <a:pt x="731" y="533"/>
                  </a:lnTo>
                  <a:lnTo>
                    <a:pt x="725" y="575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6" name="Freeform 100"/>
            <p:cNvSpPr/>
            <p:nvPr/>
          </p:nvSpPr>
          <p:spPr bwMode="gray">
            <a:xfrm>
              <a:off x="3643" y="1699"/>
              <a:ext cx="430" cy="429"/>
            </a:xfrm>
            <a:custGeom>
              <a:gdLst>
                <a:gd fmla="*/ 182 w 860" name="T0"/>
                <a:gd fmla="*/ 145 h 858" name="T1"/>
                <a:gd fmla="*/ 179 w 860" name="T2"/>
                <a:gd fmla="*/ 149 h 858" name="T3"/>
                <a:gd fmla="*/ 174 w 860" name="T4"/>
                <a:gd fmla="*/ 152 h 858" name="T5"/>
                <a:gd fmla="*/ 166 w 860" name="T6"/>
                <a:gd fmla="*/ 154 h 858" name="T7"/>
                <a:gd fmla="*/ 156 w 860" name="T8"/>
                <a:gd fmla="*/ 157 h 858" name="T9"/>
                <a:gd fmla="*/ 149 w 860" name="T10"/>
                <a:gd fmla="*/ 163 h 858" name="T11"/>
                <a:gd fmla="*/ 140 w 860" name="T12"/>
                <a:gd fmla="*/ 170 h 858" name="T13"/>
                <a:gd fmla="*/ 133 w 860" name="T14"/>
                <a:gd fmla="*/ 176 h 858" name="T15"/>
                <a:gd fmla="*/ 129 w 860" name="T16"/>
                <a:gd fmla="*/ 180 h 858" name="T17"/>
                <a:gd fmla="*/ 123 w 860" name="T18"/>
                <a:gd fmla="*/ 186 h 858" name="T19"/>
                <a:gd fmla="*/ 119 w 860" name="T20"/>
                <a:gd fmla="*/ 194 h 858" name="T21"/>
                <a:gd fmla="*/ 113 w 860" name="T22"/>
                <a:gd fmla="*/ 201 h 858" name="T23"/>
                <a:gd fmla="*/ 107 w 860" name="T24"/>
                <a:gd fmla="*/ 204 h 858" name="T25"/>
                <a:gd fmla="*/ 103 w 860" name="T26"/>
                <a:gd fmla="*/ 208 h 858" name="T27"/>
                <a:gd fmla="*/ 95 w 860" name="T28"/>
                <a:gd fmla="*/ 213 h 858" name="T29"/>
                <a:gd fmla="*/ 89 w 860" name="T30"/>
                <a:gd fmla="*/ 215 h 858" name="T31"/>
                <a:gd fmla="*/ 88 w 860" name="T32"/>
                <a:gd fmla="*/ 210 h 858" name="T33"/>
                <a:gd fmla="*/ 92 w 860" name="T34"/>
                <a:gd fmla="*/ 204 h 858" name="T35"/>
                <a:gd fmla="*/ 98 w 860" name="T36"/>
                <a:gd fmla="*/ 198 h 858" name="T37"/>
                <a:gd fmla="*/ 103 w 860" name="T38"/>
                <a:gd fmla="*/ 191 h 858" name="T39"/>
                <a:gd fmla="*/ 101 w 860" name="T40"/>
                <a:gd fmla="*/ 187 h 858" name="T41"/>
                <a:gd fmla="*/ 95 w 860" name="T42"/>
                <a:gd fmla="*/ 184 h 858" name="T43"/>
                <a:gd fmla="*/ 91 w 860" name="T44"/>
                <a:gd fmla="*/ 179 h 858" name="T45"/>
                <a:gd fmla="*/ 93 w 860" name="T46"/>
                <a:gd fmla="*/ 170 h 858" name="T47"/>
                <a:gd fmla="*/ 100 w 860" name="T48"/>
                <a:gd fmla="*/ 159 h 858" name="T49"/>
                <a:gd fmla="*/ 107 w 860" name="T50"/>
                <a:gd fmla="*/ 148 h 858" name="T51"/>
                <a:gd fmla="*/ 110 w 860" name="T52"/>
                <a:gd fmla="*/ 140 h 858" name="T53"/>
                <a:gd fmla="*/ 110 w 860" name="T54"/>
                <a:gd fmla="*/ 135 h 858" name="T55"/>
                <a:gd fmla="*/ 105 w 860" name="T56"/>
                <a:gd fmla="*/ 129 h 858" name="T57"/>
                <a:gd fmla="*/ 99 w 860" name="T58"/>
                <a:gd fmla="*/ 123 h 858" name="T59"/>
                <a:gd fmla="*/ 94 w 860" name="T60"/>
                <a:gd fmla="*/ 122 h 858" name="T61"/>
                <a:gd fmla="*/ 87 w 860" name="T62"/>
                <a:gd fmla="*/ 123 h 858" name="T63"/>
                <a:gd fmla="*/ 78 w 860" name="T64"/>
                <a:gd fmla="*/ 123 h 858" name="T65"/>
                <a:gd fmla="*/ 74 w 860" name="T66"/>
                <a:gd fmla="*/ 124 h 858" name="T67"/>
                <a:gd fmla="*/ 70 w 860" name="T68"/>
                <a:gd fmla="*/ 134 h 858" name="T69"/>
                <a:gd fmla="*/ 66 w 860" name="T70"/>
                <a:gd fmla="*/ 145 h 858" name="T71"/>
                <a:gd fmla="*/ 60 w 860" name="T72"/>
                <a:gd fmla="*/ 152 h 858" name="T73"/>
                <a:gd fmla="*/ 53 w 860" name="T74"/>
                <a:gd fmla="*/ 163 h 858" name="T75"/>
                <a:gd fmla="*/ 46 w 860" name="T76"/>
                <a:gd fmla="*/ 169 h 858" name="T77"/>
                <a:gd fmla="*/ 41 w 860" name="T78"/>
                <a:gd fmla="*/ 172 h 858" name="T79"/>
                <a:gd fmla="*/ 34 w 860" name="T80"/>
                <a:gd fmla="*/ 167 h 858" name="T81"/>
                <a:gd fmla="*/ 14 w 860" name="T82"/>
                <a:gd fmla="*/ 147 h 858" name="T83"/>
                <a:gd fmla="*/ 5 w 860" name="T84"/>
                <a:gd fmla="*/ 127 h 858" name="T85"/>
                <a:gd fmla="*/ 7 w 860" name="T86"/>
                <a:gd fmla="*/ 101 h 858" name="T87"/>
                <a:gd fmla="*/ 3 w 860" name="T88"/>
                <a:gd fmla="*/ 79 h 858" name="T89"/>
                <a:gd fmla="*/ 21 w 860" name="T90"/>
                <a:gd fmla="*/ 80 h 858" name="T91"/>
                <a:gd fmla="*/ 43 w 860" name="T92"/>
                <a:gd fmla="*/ 78 h 858" name="T93"/>
                <a:gd fmla="*/ 69 w 860" name="T94"/>
                <a:gd fmla="*/ 53 h 858" name="T95"/>
                <a:gd fmla="*/ 94 w 860" name="T96"/>
                <a:gd fmla="*/ 44 h 858" name="T97"/>
                <a:gd fmla="*/ 108 w 860" name="T98"/>
                <a:gd fmla="*/ 37 h 858" name="T99"/>
                <a:gd fmla="*/ 131 w 860" name="T100"/>
                <a:gd fmla="*/ 12 h 858" name="T101"/>
                <a:gd fmla="*/ 149 w 860" name="T102"/>
                <a:gd fmla="*/ 6 h 858" name="T103"/>
                <a:gd fmla="*/ 182 w 860" name="T104"/>
                <a:gd fmla="*/ 30 h 858" name="T105"/>
                <a:gd fmla="*/ 194 w 860" name="T106"/>
                <a:gd fmla="*/ 60 h 858" name="T107"/>
                <a:gd fmla="*/ 215 w 860" name="T108"/>
                <a:gd fmla="*/ 101 h 858" name="T109"/>
                <a:gd fmla="*/ 183 w 860" name="T110"/>
                <a:gd fmla="*/ 134 h 858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w 860" name="T168"/>
                <a:gd fmla="*/ 0 h 858" name="T169"/>
                <a:gd fmla="*/ 860 w 860" name="T170"/>
                <a:gd fmla="*/ 858 h 858" name="T171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T171" l="T168" r="T170" t="T169"/>
              <a:pathLst>
                <a:path h="858" w="860">
                  <a:moveTo>
                    <a:pt x="725" y="575"/>
                  </a:moveTo>
                  <a:lnTo>
                    <a:pt x="725" y="579"/>
                  </a:lnTo>
                  <a:lnTo>
                    <a:pt x="719" y="585"/>
                  </a:lnTo>
                  <a:lnTo>
                    <a:pt x="713" y="594"/>
                  </a:lnTo>
                  <a:lnTo>
                    <a:pt x="705" y="604"/>
                  </a:lnTo>
                  <a:lnTo>
                    <a:pt x="695" y="608"/>
                  </a:lnTo>
                  <a:lnTo>
                    <a:pt x="681" y="610"/>
                  </a:lnTo>
                  <a:lnTo>
                    <a:pt x="664" y="614"/>
                  </a:lnTo>
                  <a:lnTo>
                    <a:pt x="642" y="618"/>
                  </a:lnTo>
                  <a:lnTo>
                    <a:pt x="622" y="626"/>
                  </a:lnTo>
                  <a:lnTo>
                    <a:pt x="607" y="638"/>
                  </a:lnTo>
                  <a:lnTo>
                    <a:pt x="593" y="651"/>
                  </a:lnTo>
                  <a:lnTo>
                    <a:pt x="577" y="665"/>
                  </a:lnTo>
                  <a:lnTo>
                    <a:pt x="559" y="679"/>
                  </a:lnTo>
                  <a:lnTo>
                    <a:pt x="544" y="693"/>
                  </a:lnTo>
                  <a:lnTo>
                    <a:pt x="530" y="703"/>
                  </a:lnTo>
                  <a:lnTo>
                    <a:pt x="522" y="711"/>
                  </a:lnTo>
                  <a:lnTo>
                    <a:pt x="514" y="718"/>
                  </a:lnTo>
                  <a:lnTo>
                    <a:pt x="502" y="730"/>
                  </a:lnTo>
                  <a:lnTo>
                    <a:pt x="492" y="744"/>
                  </a:lnTo>
                  <a:lnTo>
                    <a:pt x="481" y="760"/>
                  </a:lnTo>
                  <a:lnTo>
                    <a:pt x="475" y="774"/>
                  </a:lnTo>
                  <a:lnTo>
                    <a:pt x="465" y="789"/>
                  </a:lnTo>
                  <a:lnTo>
                    <a:pt x="451" y="801"/>
                  </a:lnTo>
                  <a:lnTo>
                    <a:pt x="437" y="809"/>
                  </a:lnTo>
                  <a:lnTo>
                    <a:pt x="427" y="815"/>
                  </a:lnTo>
                  <a:lnTo>
                    <a:pt x="422" y="823"/>
                  </a:lnTo>
                  <a:lnTo>
                    <a:pt x="410" y="831"/>
                  </a:lnTo>
                  <a:lnTo>
                    <a:pt x="394" y="840"/>
                  </a:lnTo>
                  <a:lnTo>
                    <a:pt x="380" y="850"/>
                  </a:lnTo>
                  <a:lnTo>
                    <a:pt x="364" y="856"/>
                  </a:lnTo>
                  <a:lnTo>
                    <a:pt x="355" y="858"/>
                  </a:lnTo>
                  <a:lnTo>
                    <a:pt x="349" y="854"/>
                  </a:lnTo>
                  <a:lnTo>
                    <a:pt x="349" y="838"/>
                  </a:lnTo>
                  <a:lnTo>
                    <a:pt x="355" y="827"/>
                  </a:lnTo>
                  <a:lnTo>
                    <a:pt x="366" y="815"/>
                  </a:lnTo>
                  <a:lnTo>
                    <a:pt x="380" y="801"/>
                  </a:lnTo>
                  <a:lnTo>
                    <a:pt x="392" y="789"/>
                  </a:lnTo>
                  <a:lnTo>
                    <a:pt x="404" y="775"/>
                  </a:lnTo>
                  <a:lnTo>
                    <a:pt x="410" y="764"/>
                  </a:lnTo>
                  <a:lnTo>
                    <a:pt x="410" y="754"/>
                  </a:lnTo>
                  <a:lnTo>
                    <a:pt x="404" y="748"/>
                  </a:lnTo>
                  <a:lnTo>
                    <a:pt x="392" y="742"/>
                  </a:lnTo>
                  <a:lnTo>
                    <a:pt x="380" y="734"/>
                  </a:lnTo>
                  <a:lnTo>
                    <a:pt x="370" y="726"/>
                  </a:lnTo>
                  <a:lnTo>
                    <a:pt x="364" y="716"/>
                  </a:lnTo>
                  <a:lnTo>
                    <a:pt x="364" y="699"/>
                  </a:lnTo>
                  <a:lnTo>
                    <a:pt x="372" y="679"/>
                  </a:lnTo>
                  <a:lnTo>
                    <a:pt x="382" y="661"/>
                  </a:lnTo>
                  <a:lnTo>
                    <a:pt x="400" y="636"/>
                  </a:lnTo>
                  <a:lnTo>
                    <a:pt x="418" y="608"/>
                  </a:lnTo>
                  <a:lnTo>
                    <a:pt x="425" y="592"/>
                  </a:lnTo>
                  <a:lnTo>
                    <a:pt x="433" y="575"/>
                  </a:lnTo>
                  <a:lnTo>
                    <a:pt x="441" y="559"/>
                  </a:lnTo>
                  <a:lnTo>
                    <a:pt x="443" y="547"/>
                  </a:lnTo>
                  <a:lnTo>
                    <a:pt x="439" y="537"/>
                  </a:lnTo>
                  <a:lnTo>
                    <a:pt x="429" y="526"/>
                  </a:lnTo>
                  <a:lnTo>
                    <a:pt x="418" y="514"/>
                  </a:lnTo>
                  <a:lnTo>
                    <a:pt x="404" y="502"/>
                  </a:lnTo>
                  <a:lnTo>
                    <a:pt x="394" y="494"/>
                  </a:lnTo>
                  <a:lnTo>
                    <a:pt x="384" y="490"/>
                  </a:lnTo>
                  <a:lnTo>
                    <a:pt x="374" y="490"/>
                  </a:lnTo>
                  <a:lnTo>
                    <a:pt x="362" y="492"/>
                  </a:lnTo>
                  <a:lnTo>
                    <a:pt x="345" y="494"/>
                  </a:lnTo>
                  <a:lnTo>
                    <a:pt x="325" y="494"/>
                  </a:lnTo>
                  <a:lnTo>
                    <a:pt x="311" y="492"/>
                  </a:lnTo>
                  <a:lnTo>
                    <a:pt x="301" y="492"/>
                  </a:lnTo>
                  <a:lnTo>
                    <a:pt x="294" y="498"/>
                  </a:lnTo>
                  <a:lnTo>
                    <a:pt x="286" y="512"/>
                  </a:lnTo>
                  <a:lnTo>
                    <a:pt x="280" y="533"/>
                  </a:lnTo>
                  <a:lnTo>
                    <a:pt x="272" y="557"/>
                  </a:lnTo>
                  <a:lnTo>
                    <a:pt x="264" y="577"/>
                  </a:lnTo>
                  <a:lnTo>
                    <a:pt x="254" y="592"/>
                  </a:lnTo>
                  <a:lnTo>
                    <a:pt x="242" y="608"/>
                  </a:lnTo>
                  <a:lnTo>
                    <a:pt x="227" y="630"/>
                  </a:lnTo>
                  <a:lnTo>
                    <a:pt x="211" y="650"/>
                  </a:lnTo>
                  <a:lnTo>
                    <a:pt x="197" y="663"/>
                  </a:lnTo>
                  <a:lnTo>
                    <a:pt x="183" y="673"/>
                  </a:lnTo>
                  <a:lnTo>
                    <a:pt x="172" y="681"/>
                  </a:lnTo>
                  <a:lnTo>
                    <a:pt x="162" y="687"/>
                  </a:lnTo>
                  <a:lnTo>
                    <a:pt x="158" y="691"/>
                  </a:lnTo>
                  <a:lnTo>
                    <a:pt x="134" y="667"/>
                  </a:lnTo>
                  <a:lnTo>
                    <a:pt x="103" y="620"/>
                  </a:lnTo>
                  <a:lnTo>
                    <a:pt x="55" y="587"/>
                  </a:lnTo>
                  <a:lnTo>
                    <a:pt x="0" y="569"/>
                  </a:lnTo>
                  <a:lnTo>
                    <a:pt x="20" y="510"/>
                  </a:lnTo>
                  <a:lnTo>
                    <a:pt x="53" y="457"/>
                  </a:lnTo>
                  <a:lnTo>
                    <a:pt x="30" y="402"/>
                  </a:lnTo>
                  <a:lnTo>
                    <a:pt x="30" y="337"/>
                  </a:lnTo>
                  <a:lnTo>
                    <a:pt x="10" y="315"/>
                  </a:lnTo>
                  <a:lnTo>
                    <a:pt x="40" y="285"/>
                  </a:lnTo>
                  <a:lnTo>
                    <a:pt x="81" y="317"/>
                  </a:lnTo>
                  <a:lnTo>
                    <a:pt x="126" y="382"/>
                  </a:lnTo>
                  <a:lnTo>
                    <a:pt x="170" y="311"/>
                  </a:lnTo>
                  <a:lnTo>
                    <a:pt x="215" y="274"/>
                  </a:lnTo>
                  <a:lnTo>
                    <a:pt x="274" y="209"/>
                  </a:lnTo>
                  <a:lnTo>
                    <a:pt x="349" y="189"/>
                  </a:lnTo>
                  <a:lnTo>
                    <a:pt x="376" y="173"/>
                  </a:lnTo>
                  <a:lnTo>
                    <a:pt x="380" y="134"/>
                  </a:lnTo>
                  <a:lnTo>
                    <a:pt x="431" y="146"/>
                  </a:lnTo>
                  <a:lnTo>
                    <a:pt x="475" y="108"/>
                  </a:lnTo>
                  <a:lnTo>
                    <a:pt x="524" y="47"/>
                  </a:lnTo>
                  <a:lnTo>
                    <a:pt x="524" y="0"/>
                  </a:lnTo>
                  <a:lnTo>
                    <a:pt x="595" y="22"/>
                  </a:lnTo>
                  <a:lnTo>
                    <a:pt x="679" y="45"/>
                  </a:lnTo>
                  <a:lnTo>
                    <a:pt x="725" y="120"/>
                  </a:lnTo>
                  <a:lnTo>
                    <a:pt x="784" y="187"/>
                  </a:lnTo>
                  <a:lnTo>
                    <a:pt x="774" y="240"/>
                  </a:lnTo>
                  <a:lnTo>
                    <a:pt x="860" y="317"/>
                  </a:lnTo>
                  <a:lnTo>
                    <a:pt x="860" y="402"/>
                  </a:lnTo>
                  <a:lnTo>
                    <a:pt x="815" y="425"/>
                  </a:lnTo>
                  <a:lnTo>
                    <a:pt x="731" y="533"/>
                  </a:lnTo>
                  <a:lnTo>
                    <a:pt x="725" y="575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7" name="Freeform 101"/>
            <p:cNvSpPr/>
            <p:nvPr/>
          </p:nvSpPr>
          <p:spPr bwMode="gray">
            <a:xfrm>
              <a:off x="3738" y="1458"/>
              <a:ext cx="630" cy="431"/>
            </a:xfrm>
            <a:custGeom>
              <a:gdLst>
                <a:gd fmla="*/ 315 w 1260" name="T0"/>
                <a:gd fmla="*/ 87 h 862" name="T1"/>
                <a:gd fmla="*/ 309 w 1260" name="T2"/>
                <a:gd fmla="*/ 91 h 862" name="T3"/>
                <a:gd fmla="*/ 299 w 1260" name="T4"/>
                <a:gd fmla="*/ 98 h 862" name="T5"/>
                <a:gd fmla="*/ 293 w 1260" name="T6"/>
                <a:gd fmla="*/ 101 h 862" name="T7"/>
                <a:gd fmla="*/ 287 w 1260" name="T8"/>
                <a:gd fmla="*/ 98 h 862" name="T9"/>
                <a:gd fmla="*/ 279 w 1260" name="T10"/>
                <a:gd fmla="*/ 94 h 862" name="T11"/>
                <a:gd fmla="*/ 277 w 1260" name="T12"/>
                <a:gd fmla="*/ 106 h 862" name="T13"/>
                <a:gd fmla="*/ 274 w 1260" name="T14"/>
                <a:gd fmla="*/ 119 h 862" name="T15"/>
                <a:gd fmla="*/ 265 w 1260" name="T16"/>
                <a:gd fmla="*/ 127 h 862" name="T17"/>
                <a:gd fmla="*/ 263 w 1260" name="T18"/>
                <a:gd fmla="*/ 136 h 862" name="T19"/>
                <a:gd fmla="*/ 254 w 1260" name="T20"/>
                <a:gd fmla="*/ 143 h 862" name="T21"/>
                <a:gd fmla="*/ 241 w 1260" name="T22"/>
                <a:gd fmla="*/ 147 h 862" name="T23"/>
                <a:gd fmla="*/ 233 w 1260" name="T24"/>
                <a:gd fmla="*/ 149 h 862" name="T25"/>
                <a:gd fmla="*/ 236 w 1260" name="T26"/>
                <a:gd fmla="*/ 157 h 862" name="T27"/>
                <a:gd fmla="*/ 244 w 1260" name="T28"/>
                <a:gd fmla="*/ 167 h 862" name="T29"/>
                <a:gd fmla="*/ 241 w 1260" name="T30"/>
                <a:gd fmla="*/ 175 h 862" name="T31"/>
                <a:gd fmla="*/ 226 w 1260" name="T32"/>
                <a:gd fmla="*/ 177 h 862" name="T33"/>
                <a:gd fmla="*/ 216 w 1260" name="T34"/>
                <a:gd fmla="*/ 177 h 862" name="T35"/>
                <a:gd fmla="*/ 207 w 1260" name="T36"/>
                <a:gd fmla="*/ 177 h 862" name="T37"/>
                <a:gd fmla="*/ 202 w 1260" name="T38"/>
                <a:gd fmla="*/ 172 h 862" name="T39"/>
                <a:gd fmla="*/ 196 w 1260" name="T40"/>
                <a:gd fmla="*/ 170 h 862" name="T41"/>
                <a:gd fmla="*/ 191 w 1260" name="T42"/>
                <a:gd fmla="*/ 183 h 862" name="T43"/>
                <a:gd fmla="*/ 185 w 1260" name="T44"/>
                <a:gd fmla="*/ 199 h 862" name="T45"/>
                <a:gd fmla="*/ 178 w 1260" name="T46"/>
                <a:gd fmla="*/ 213 h 862" name="T47"/>
                <a:gd fmla="*/ 169 w 1260" name="T48"/>
                <a:gd fmla="*/ 216 h 862" name="T49"/>
                <a:gd fmla="*/ 147 w 1260" name="T50"/>
                <a:gd fmla="*/ 181 h 862" name="T51"/>
                <a:gd fmla="*/ 122 w 1260" name="T52"/>
                <a:gd fmla="*/ 132 h 862" name="T53"/>
                <a:gd fmla="*/ 66 w 1260" name="T54"/>
                <a:gd fmla="*/ 99 h 862" name="T55"/>
                <a:gd fmla="*/ 28 w 1260" name="T56"/>
                <a:gd fmla="*/ 96 h 862" name="T57"/>
                <a:gd fmla="*/ 21 w 1260" name="T58"/>
                <a:gd fmla="*/ 55 h 862" name="T59"/>
                <a:gd fmla="*/ 6 w 1260" name="T60"/>
                <a:gd fmla="*/ 26 h 862" name="T61"/>
                <a:gd fmla="*/ 33 w 1260" name="T62"/>
                <a:gd fmla="*/ 29 h 862" name="T63"/>
                <a:gd fmla="*/ 64 w 1260" name="T64"/>
                <a:gd fmla="*/ 0 h 862" name="T65"/>
                <a:gd fmla="*/ 101 w 1260" name="T66"/>
                <a:gd fmla="*/ 27 h 862" name="T67"/>
                <a:gd fmla="*/ 133 w 1260" name="T68"/>
                <a:gd fmla="*/ 34 h 862" name="T69"/>
                <a:gd fmla="*/ 172 w 1260" name="T70"/>
                <a:gd fmla="*/ 48 h 862" name="T71"/>
                <a:gd fmla="*/ 206 w 1260" name="T72"/>
                <a:gd fmla="*/ 62 h 862" name="T73"/>
                <a:gd fmla="*/ 214 w 1260" name="T74"/>
                <a:gd fmla="*/ 42 h 862" name="T75"/>
                <a:gd fmla="*/ 217 w 1260" name="T76"/>
                <a:gd fmla="*/ 53 h 862" name="T77"/>
                <a:gd fmla="*/ 219 w 1260" name="T78"/>
                <a:gd fmla="*/ 58 h 862" name="T79"/>
                <a:gd fmla="*/ 227 w 1260" name="T80"/>
                <a:gd fmla="*/ 65 h 862" name="T81"/>
                <a:gd fmla="*/ 243 w 1260" name="T82"/>
                <a:gd fmla="*/ 80 h 862" name="T83"/>
                <a:gd fmla="*/ 265 w 1260" name="T84"/>
                <a:gd fmla="*/ 51 h 862" name="T85"/>
                <a:gd fmla="*/ 312 w 1260" name="T86"/>
                <a:gd fmla="*/ 62 h 86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1260" name="T132"/>
                <a:gd fmla="*/ 0 h 862" name="T133"/>
                <a:gd fmla="*/ 1260 w 1260" name="T134"/>
                <a:gd fmla="*/ 862 h 862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62" w="1260">
                  <a:moveTo>
                    <a:pt x="1246" y="248"/>
                  </a:moveTo>
                  <a:lnTo>
                    <a:pt x="1260" y="267"/>
                  </a:lnTo>
                  <a:lnTo>
                    <a:pt x="1258" y="348"/>
                  </a:lnTo>
                  <a:lnTo>
                    <a:pt x="1254" y="350"/>
                  </a:lnTo>
                  <a:lnTo>
                    <a:pt x="1246" y="356"/>
                  </a:lnTo>
                  <a:lnTo>
                    <a:pt x="1233" y="364"/>
                  </a:lnTo>
                  <a:lnTo>
                    <a:pt x="1219" y="374"/>
                  </a:lnTo>
                  <a:lnTo>
                    <a:pt x="1205" y="382"/>
                  </a:lnTo>
                  <a:lnTo>
                    <a:pt x="1195" y="390"/>
                  </a:lnTo>
                  <a:lnTo>
                    <a:pt x="1187" y="395"/>
                  </a:lnTo>
                  <a:lnTo>
                    <a:pt x="1179" y="399"/>
                  </a:lnTo>
                  <a:lnTo>
                    <a:pt x="1170" y="401"/>
                  </a:lnTo>
                  <a:lnTo>
                    <a:pt x="1160" y="401"/>
                  </a:lnTo>
                  <a:lnTo>
                    <a:pt x="1154" y="395"/>
                  </a:lnTo>
                  <a:lnTo>
                    <a:pt x="1146" y="390"/>
                  </a:lnTo>
                  <a:lnTo>
                    <a:pt x="1136" y="380"/>
                  </a:lnTo>
                  <a:lnTo>
                    <a:pt x="1124" y="376"/>
                  </a:lnTo>
                  <a:lnTo>
                    <a:pt x="1114" y="376"/>
                  </a:lnTo>
                  <a:lnTo>
                    <a:pt x="1110" y="384"/>
                  </a:lnTo>
                  <a:lnTo>
                    <a:pt x="1107" y="401"/>
                  </a:lnTo>
                  <a:lnTo>
                    <a:pt x="1105" y="423"/>
                  </a:lnTo>
                  <a:lnTo>
                    <a:pt x="1103" y="443"/>
                  </a:lnTo>
                  <a:lnTo>
                    <a:pt x="1101" y="460"/>
                  </a:lnTo>
                  <a:lnTo>
                    <a:pt x="1095" y="476"/>
                  </a:lnTo>
                  <a:lnTo>
                    <a:pt x="1085" y="490"/>
                  </a:lnTo>
                  <a:lnTo>
                    <a:pt x="1069" y="500"/>
                  </a:lnTo>
                  <a:lnTo>
                    <a:pt x="1059" y="508"/>
                  </a:lnTo>
                  <a:lnTo>
                    <a:pt x="1055" y="519"/>
                  </a:lnTo>
                  <a:lnTo>
                    <a:pt x="1053" y="531"/>
                  </a:lnTo>
                  <a:lnTo>
                    <a:pt x="1051" y="541"/>
                  </a:lnTo>
                  <a:lnTo>
                    <a:pt x="1045" y="551"/>
                  </a:lnTo>
                  <a:lnTo>
                    <a:pt x="1032" y="559"/>
                  </a:lnTo>
                  <a:lnTo>
                    <a:pt x="1016" y="569"/>
                  </a:lnTo>
                  <a:lnTo>
                    <a:pt x="996" y="576"/>
                  </a:lnTo>
                  <a:lnTo>
                    <a:pt x="979" y="584"/>
                  </a:lnTo>
                  <a:lnTo>
                    <a:pt x="965" y="588"/>
                  </a:lnTo>
                  <a:lnTo>
                    <a:pt x="951" y="590"/>
                  </a:lnTo>
                  <a:lnTo>
                    <a:pt x="941" y="592"/>
                  </a:lnTo>
                  <a:lnTo>
                    <a:pt x="933" y="596"/>
                  </a:lnTo>
                  <a:lnTo>
                    <a:pt x="929" y="604"/>
                  </a:lnTo>
                  <a:lnTo>
                    <a:pt x="933" y="614"/>
                  </a:lnTo>
                  <a:lnTo>
                    <a:pt x="943" y="628"/>
                  </a:lnTo>
                  <a:lnTo>
                    <a:pt x="955" y="641"/>
                  </a:lnTo>
                  <a:lnTo>
                    <a:pt x="967" y="651"/>
                  </a:lnTo>
                  <a:lnTo>
                    <a:pt x="977" y="665"/>
                  </a:lnTo>
                  <a:lnTo>
                    <a:pt x="981" y="677"/>
                  </a:lnTo>
                  <a:lnTo>
                    <a:pt x="975" y="691"/>
                  </a:lnTo>
                  <a:lnTo>
                    <a:pt x="963" y="699"/>
                  </a:lnTo>
                  <a:lnTo>
                    <a:pt x="943" y="702"/>
                  </a:lnTo>
                  <a:lnTo>
                    <a:pt x="923" y="704"/>
                  </a:lnTo>
                  <a:lnTo>
                    <a:pt x="906" y="706"/>
                  </a:lnTo>
                  <a:lnTo>
                    <a:pt x="892" y="708"/>
                  </a:lnTo>
                  <a:lnTo>
                    <a:pt x="880" y="708"/>
                  </a:lnTo>
                  <a:lnTo>
                    <a:pt x="864" y="708"/>
                  </a:lnTo>
                  <a:lnTo>
                    <a:pt x="847" y="706"/>
                  </a:lnTo>
                  <a:lnTo>
                    <a:pt x="833" y="706"/>
                  </a:lnTo>
                  <a:lnTo>
                    <a:pt x="827" y="706"/>
                  </a:lnTo>
                  <a:lnTo>
                    <a:pt x="825" y="702"/>
                  </a:lnTo>
                  <a:lnTo>
                    <a:pt x="819" y="697"/>
                  </a:lnTo>
                  <a:lnTo>
                    <a:pt x="809" y="687"/>
                  </a:lnTo>
                  <a:lnTo>
                    <a:pt x="799" y="679"/>
                  </a:lnTo>
                  <a:lnTo>
                    <a:pt x="792" y="675"/>
                  </a:lnTo>
                  <a:lnTo>
                    <a:pt x="786" y="679"/>
                  </a:lnTo>
                  <a:lnTo>
                    <a:pt x="780" y="691"/>
                  </a:lnTo>
                  <a:lnTo>
                    <a:pt x="774" y="708"/>
                  </a:lnTo>
                  <a:lnTo>
                    <a:pt x="766" y="732"/>
                  </a:lnTo>
                  <a:lnTo>
                    <a:pt x="756" y="756"/>
                  </a:lnTo>
                  <a:lnTo>
                    <a:pt x="748" y="777"/>
                  </a:lnTo>
                  <a:lnTo>
                    <a:pt x="742" y="795"/>
                  </a:lnTo>
                  <a:lnTo>
                    <a:pt x="733" y="821"/>
                  </a:lnTo>
                  <a:lnTo>
                    <a:pt x="723" y="838"/>
                  </a:lnTo>
                  <a:lnTo>
                    <a:pt x="711" y="850"/>
                  </a:lnTo>
                  <a:lnTo>
                    <a:pt x="699" y="854"/>
                  </a:lnTo>
                  <a:lnTo>
                    <a:pt x="687" y="858"/>
                  </a:lnTo>
                  <a:lnTo>
                    <a:pt x="677" y="862"/>
                  </a:lnTo>
                  <a:lnTo>
                    <a:pt x="671" y="862"/>
                  </a:lnTo>
                  <a:lnTo>
                    <a:pt x="671" y="799"/>
                  </a:lnTo>
                  <a:lnTo>
                    <a:pt x="585" y="722"/>
                  </a:lnTo>
                  <a:lnTo>
                    <a:pt x="595" y="669"/>
                  </a:lnTo>
                  <a:lnTo>
                    <a:pt x="536" y="602"/>
                  </a:lnTo>
                  <a:lnTo>
                    <a:pt x="490" y="527"/>
                  </a:lnTo>
                  <a:lnTo>
                    <a:pt x="335" y="482"/>
                  </a:lnTo>
                  <a:lnTo>
                    <a:pt x="297" y="460"/>
                  </a:lnTo>
                  <a:lnTo>
                    <a:pt x="262" y="393"/>
                  </a:lnTo>
                  <a:lnTo>
                    <a:pt x="223" y="327"/>
                  </a:lnTo>
                  <a:lnTo>
                    <a:pt x="144" y="388"/>
                  </a:lnTo>
                  <a:lnTo>
                    <a:pt x="114" y="382"/>
                  </a:lnTo>
                  <a:lnTo>
                    <a:pt x="112" y="352"/>
                  </a:lnTo>
                  <a:lnTo>
                    <a:pt x="77" y="303"/>
                  </a:lnTo>
                  <a:lnTo>
                    <a:pt x="83" y="220"/>
                  </a:lnTo>
                  <a:lnTo>
                    <a:pt x="42" y="165"/>
                  </a:lnTo>
                  <a:lnTo>
                    <a:pt x="0" y="157"/>
                  </a:lnTo>
                  <a:lnTo>
                    <a:pt x="24" y="102"/>
                  </a:lnTo>
                  <a:lnTo>
                    <a:pt x="67" y="116"/>
                  </a:lnTo>
                  <a:lnTo>
                    <a:pt x="83" y="96"/>
                  </a:lnTo>
                  <a:lnTo>
                    <a:pt x="132" y="118"/>
                  </a:lnTo>
                  <a:lnTo>
                    <a:pt x="124" y="53"/>
                  </a:lnTo>
                  <a:lnTo>
                    <a:pt x="160" y="23"/>
                  </a:lnTo>
                  <a:lnTo>
                    <a:pt x="256" y="0"/>
                  </a:lnTo>
                  <a:lnTo>
                    <a:pt x="280" y="63"/>
                  </a:lnTo>
                  <a:lnTo>
                    <a:pt x="343" y="132"/>
                  </a:lnTo>
                  <a:lnTo>
                    <a:pt x="406" y="110"/>
                  </a:lnTo>
                  <a:lnTo>
                    <a:pt x="453" y="114"/>
                  </a:lnTo>
                  <a:lnTo>
                    <a:pt x="488" y="81"/>
                  </a:lnTo>
                  <a:lnTo>
                    <a:pt x="530" y="134"/>
                  </a:lnTo>
                  <a:lnTo>
                    <a:pt x="650" y="110"/>
                  </a:lnTo>
                  <a:lnTo>
                    <a:pt x="673" y="142"/>
                  </a:lnTo>
                  <a:lnTo>
                    <a:pt x="689" y="191"/>
                  </a:lnTo>
                  <a:lnTo>
                    <a:pt x="742" y="177"/>
                  </a:lnTo>
                  <a:lnTo>
                    <a:pt x="790" y="250"/>
                  </a:lnTo>
                  <a:lnTo>
                    <a:pt x="823" y="248"/>
                  </a:lnTo>
                  <a:lnTo>
                    <a:pt x="813" y="167"/>
                  </a:lnTo>
                  <a:lnTo>
                    <a:pt x="853" y="161"/>
                  </a:lnTo>
                  <a:lnTo>
                    <a:pt x="855" y="167"/>
                  </a:lnTo>
                  <a:lnTo>
                    <a:pt x="858" y="179"/>
                  </a:lnTo>
                  <a:lnTo>
                    <a:pt x="864" y="195"/>
                  </a:lnTo>
                  <a:lnTo>
                    <a:pt x="868" y="212"/>
                  </a:lnTo>
                  <a:lnTo>
                    <a:pt x="872" y="224"/>
                  </a:lnTo>
                  <a:lnTo>
                    <a:pt x="874" y="232"/>
                  </a:lnTo>
                  <a:lnTo>
                    <a:pt x="878" y="234"/>
                  </a:lnTo>
                  <a:lnTo>
                    <a:pt x="886" y="242"/>
                  </a:lnTo>
                  <a:lnTo>
                    <a:pt x="896" y="250"/>
                  </a:lnTo>
                  <a:lnTo>
                    <a:pt x="908" y="258"/>
                  </a:lnTo>
                  <a:lnTo>
                    <a:pt x="916" y="262"/>
                  </a:lnTo>
                  <a:lnTo>
                    <a:pt x="920" y="266"/>
                  </a:lnTo>
                  <a:lnTo>
                    <a:pt x="971" y="319"/>
                  </a:lnTo>
                  <a:lnTo>
                    <a:pt x="994" y="293"/>
                  </a:lnTo>
                  <a:lnTo>
                    <a:pt x="1010" y="238"/>
                  </a:lnTo>
                  <a:lnTo>
                    <a:pt x="1059" y="201"/>
                  </a:lnTo>
                  <a:lnTo>
                    <a:pt x="1126" y="226"/>
                  </a:lnTo>
                  <a:lnTo>
                    <a:pt x="1203" y="252"/>
                  </a:lnTo>
                  <a:lnTo>
                    <a:pt x="1246" y="248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8" name="Freeform 102"/>
            <p:cNvSpPr/>
            <p:nvPr/>
          </p:nvSpPr>
          <p:spPr bwMode="gray">
            <a:xfrm>
              <a:off x="3738" y="1458"/>
              <a:ext cx="630" cy="431"/>
            </a:xfrm>
            <a:custGeom>
              <a:gdLst>
                <a:gd fmla="*/ 315 w 1260" name="T0"/>
                <a:gd fmla="*/ 87 h 862" name="T1"/>
                <a:gd fmla="*/ 309 w 1260" name="T2"/>
                <a:gd fmla="*/ 91 h 862" name="T3"/>
                <a:gd fmla="*/ 299 w 1260" name="T4"/>
                <a:gd fmla="*/ 98 h 862" name="T5"/>
                <a:gd fmla="*/ 293 w 1260" name="T6"/>
                <a:gd fmla="*/ 101 h 862" name="T7"/>
                <a:gd fmla="*/ 287 w 1260" name="T8"/>
                <a:gd fmla="*/ 98 h 862" name="T9"/>
                <a:gd fmla="*/ 279 w 1260" name="T10"/>
                <a:gd fmla="*/ 94 h 862" name="T11"/>
                <a:gd fmla="*/ 277 w 1260" name="T12"/>
                <a:gd fmla="*/ 106 h 862" name="T13"/>
                <a:gd fmla="*/ 274 w 1260" name="T14"/>
                <a:gd fmla="*/ 119 h 862" name="T15"/>
                <a:gd fmla="*/ 265 w 1260" name="T16"/>
                <a:gd fmla="*/ 127 h 862" name="T17"/>
                <a:gd fmla="*/ 263 w 1260" name="T18"/>
                <a:gd fmla="*/ 136 h 862" name="T19"/>
                <a:gd fmla="*/ 254 w 1260" name="T20"/>
                <a:gd fmla="*/ 143 h 862" name="T21"/>
                <a:gd fmla="*/ 241 w 1260" name="T22"/>
                <a:gd fmla="*/ 147 h 862" name="T23"/>
                <a:gd fmla="*/ 233 w 1260" name="T24"/>
                <a:gd fmla="*/ 149 h 862" name="T25"/>
                <a:gd fmla="*/ 236 w 1260" name="T26"/>
                <a:gd fmla="*/ 157 h 862" name="T27"/>
                <a:gd fmla="*/ 244 w 1260" name="T28"/>
                <a:gd fmla="*/ 167 h 862" name="T29"/>
                <a:gd fmla="*/ 241 w 1260" name="T30"/>
                <a:gd fmla="*/ 175 h 862" name="T31"/>
                <a:gd fmla="*/ 226 w 1260" name="T32"/>
                <a:gd fmla="*/ 177 h 862" name="T33"/>
                <a:gd fmla="*/ 216 w 1260" name="T34"/>
                <a:gd fmla="*/ 177 h 862" name="T35"/>
                <a:gd fmla="*/ 207 w 1260" name="T36"/>
                <a:gd fmla="*/ 177 h 862" name="T37"/>
                <a:gd fmla="*/ 202 w 1260" name="T38"/>
                <a:gd fmla="*/ 172 h 862" name="T39"/>
                <a:gd fmla="*/ 196 w 1260" name="T40"/>
                <a:gd fmla="*/ 170 h 862" name="T41"/>
                <a:gd fmla="*/ 191 w 1260" name="T42"/>
                <a:gd fmla="*/ 183 h 862" name="T43"/>
                <a:gd fmla="*/ 185 w 1260" name="T44"/>
                <a:gd fmla="*/ 199 h 862" name="T45"/>
                <a:gd fmla="*/ 178 w 1260" name="T46"/>
                <a:gd fmla="*/ 213 h 862" name="T47"/>
                <a:gd fmla="*/ 169 w 1260" name="T48"/>
                <a:gd fmla="*/ 216 h 862" name="T49"/>
                <a:gd fmla="*/ 147 w 1260" name="T50"/>
                <a:gd fmla="*/ 181 h 862" name="T51"/>
                <a:gd fmla="*/ 122 w 1260" name="T52"/>
                <a:gd fmla="*/ 132 h 862" name="T53"/>
                <a:gd fmla="*/ 66 w 1260" name="T54"/>
                <a:gd fmla="*/ 99 h 862" name="T55"/>
                <a:gd fmla="*/ 28 w 1260" name="T56"/>
                <a:gd fmla="*/ 96 h 862" name="T57"/>
                <a:gd fmla="*/ 21 w 1260" name="T58"/>
                <a:gd fmla="*/ 55 h 862" name="T59"/>
                <a:gd fmla="*/ 6 w 1260" name="T60"/>
                <a:gd fmla="*/ 26 h 862" name="T61"/>
                <a:gd fmla="*/ 33 w 1260" name="T62"/>
                <a:gd fmla="*/ 29 h 862" name="T63"/>
                <a:gd fmla="*/ 64 w 1260" name="T64"/>
                <a:gd fmla="*/ 0 h 862" name="T65"/>
                <a:gd fmla="*/ 101 w 1260" name="T66"/>
                <a:gd fmla="*/ 27 h 862" name="T67"/>
                <a:gd fmla="*/ 133 w 1260" name="T68"/>
                <a:gd fmla="*/ 34 h 862" name="T69"/>
                <a:gd fmla="*/ 172 w 1260" name="T70"/>
                <a:gd fmla="*/ 48 h 862" name="T71"/>
                <a:gd fmla="*/ 206 w 1260" name="T72"/>
                <a:gd fmla="*/ 62 h 862" name="T73"/>
                <a:gd fmla="*/ 214 w 1260" name="T74"/>
                <a:gd fmla="*/ 42 h 862" name="T75"/>
                <a:gd fmla="*/ 217 w 1260" name="T76"/>
                <a:gd fmla="*/ 53 h 862" name="T77"/>
                <a:gd fmla="*/ 219 w 1260" name="T78"/>
                <a:gd fmla="*/ 58 h 862" name="T79"/>
                <a:gd fmla="*/ 227 w 1260" name="T80"/>
                <a:gd fmla="*/ 65 h 862" name="T81"/>
                <a:gd fmla="*/ 243 w 1260" name="T82"/>
                <a:gd fmla="*/ 80 h 862" name="T83"/>
                <a:gd fmla="*/ 265 w 1260" name="T84"/>
                <a:gd fmla="*/ 51 h 862" name="T85"/>
                <a:gd fmla="*/ 312 w 1260" name="T86"/>
                <a:gd fmla="*/ 62 h 86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1260" name="T132"/>
                <a:gd fmla="*/ 0 h 862" name="T133"/>
                <a:gd fmla="*/ 1260 w 1260" name="T134"/>
                <a:gd fmla="*/ 862 h 862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862" w="1260">
                  <a:moveTo>
                    <a:pt x="1246" y="248"/>
                  </a:moveTo>
                  <a:lnTo>
                    <a:pt x="1260" y="267"/>
                  </a:lnTo>
                  <a:lnTo>
                    <a:pt x="1258" y="348"/>
                  </a:lnTo>
                  <a:lnTo>
                    <a:pt x="1254" y="350"/>
                  </a:lnTo>
                  <a:lnTo>
                    <a:pt x="1246" y="356"/>
                  </a:lnTo>
                  <a:lnTo>
                    <a:pt x="1233" y="364"/>
                  </a:lnTo>
                  <a:lnTo>
                    <a:pt x="1219" y="374"/>
                  </a:lnTo>
                  <a:lnTo>
                    <a:pt x="1205" y="382"/>
                  </a:lnTo>
                  <a:lnTo>
                    <a:pt x="1195" y="390"/>
                  </a:lnTo>
                  <a:lnTo>
                    <a:pt x="1187" y="395"/>
                  </a:lnTo>
                  <a:lnTo>
                    <a:pt x="1179" y="399"/>
                  </a:lnTo>
                  <a:lnTo>
                    <a:pt x="1170" y="401"/>
                  </a:lnTo>
                  <a:lnTo>
                    <a:pt x="1160" y="401"/>
                  </a:lnTo>
                  <a:lnTo>
                    <a:pt x="1154" y="395"/>
                  </a:lnTo>
                  <a:lnTo>
                    <a:pt x="1146" y="390"/>
                  </a:lnTo>
                  <a:lnTo>
                    <a:pt x="1136" y="380"/>
                  </a:lnTo>
                  <a:lnTo>
                    <a:pt x="1124" y="376"/>
                  </a:lnTo>
                  <a:lnTo>
                    <a:pt x="1114" y="376"/>
                  </a:lnTo>
                  <a:lnTo>
                    <a:pt x="1110" y="384"/>
                  </a:lnTo>
                  <a:lnTo>
                    <a:pt x="1107" y="401"/>
                  </a:lnTo>
                  <a:lnTo>
                    <a:pt x="1105" y="423"/>
                  </a:lnTo>
                  <a:lnTo>
                    <a:pt x="1103" y="443"/>
                  </a:lnTo>
                  <a:lnTo>
                    <a:pt x="1101" y="460"/>
                  </a:lnTo>
                  <a:lnTo>
                    <a:pt x="1095" y="476"/>
                  </a:lnTo>
                  <a:lnTo>
                    <a:pt x="1085" y="490"/>
                  </a:lnTo>
                  <a:lnTo>
                    <a:pt x="1069" y="500"/>
                  </a:lnTo>
                  <a:lnTo>
                    <a:pt x="1059" y="508"/>
                  </a:lnTo>
                  <a:lnTo>
                    <a:pt x="1055" y="519"/>
                  </a:lnTo>
                  <a:lnTo>
                    <a:pt x="1053" y="531"/>
                  </a:lnTo>
                  <a:lnTo>
                    <a:pt x="1051" y="541"/>
                  </a:lnTo>
                  <a:lnTo>
                    <a:pt x="1045" y="551"/>
                  </a:lnTo>
                  <a:lnTo>
                    <a:pt x="1032" y="559"/>
                  </a:lnTo>
                  <a:lnTo>
                    <a:pt x="1016" y="569"/>
                  </a:lnTo>
                  <a:lnTo>
                    <a:pt x="996" y="576"/>
                  </a:lnTo>
                  <a:lnTo>
                    <a:pt x="979" y="584"/>
                  </a:lnTo>
                  <a:lnTo>
                    <a:pt x="965" y="588"/>
                  </a:lnTo>
                  <a:lnTo>
                    <a:pt x="951" y="590"/>
                  </a:lnTo>
                  <a:lnTo>
                    <a:pt x="941" y="592"/>
                  </a:lnTo>
                  <a:lnTo>
                    <a:pt x="933" y="596"/>
                  </a:lnTo>
                  <a:lnTo>
                    <a:pt x="929" y="604"/>
                  </a:lnTo>
                  <a:lnTo>
                    <a:pt x="933" y="614"/>
                  </a:lnTo>
                  <a:lnTo>
                    <a:pt x="943" y="628"/>
                  </a:lnTo>
                  <a:lnTo>
                    <a:pt x="955" y="641"/>
                  </a:lnTo>
                  <a:lnTo>
                    <a:pt x="967" y="651"/>
                  </a:lnTo>
                  <a:lnTo>
                    <a:pt x="977" y="665"/>
                  </a:lnTo>
                  <a:lnTo>
                    <a:pt x="981" y="677"/>
                  </a:lnTo>
                  <a:lnTo>
                    <a:pt x="975" y="691"/>
                  </a:lnTo>
                  <a:lnTo>
                    <a:pt x="963" y="699"/>
                  </a:lnTo>
                  <a:lnTo>
                    <a:pt x="943" y="702"/>
                  </a:lnTo>
                  <a:lnTo>
                    <a:pt x="923" y="704"/>
                  </a:lnTo>
                  <a:lnTo>
                    <a:pt x="906" y="706"/>
                  </a:lnTo>
                  <a:lnTo>
                    <a:pt x="892" y="708"/>
                  </a:lnTo>
                  <a:lnTo>
                    <a:pt x="880" y="708"/>
                  </a:lnTo>
                  <a:lnTo>
                    <a:pt x="864" y="708"/>
                  </a:lnTo>
                  <a:lnTo>
                    <a:pt x="847" y="706"/>
                  </a:lnTo>
                  <a:lnTo>
                    <a:pt x="833" y="706"/>
                  </a:lnTo>
                  <a:lnTo>
                    <a:pt x="827" y="706"/>
                  </a:lnTo>
                  <a:lnTo>
                    <a:pt x="825" y="702"/>
                  </a:lnTo>
                  <a:lnTo>
                    <a:pt x="819" y="697"/>
                  </a:lnTo>
                  <a:lnTo>
                    <a:pt x="809" y="687"/>
                  </a:lnTo>
                  <a:lnTo>
                    <a:pt x="799" y="679"/>
                  </a:lnTo>
                  <a:lnTo>
                    <a:pt x="792" y="675"/>
                  </a:lnTo>
                  <a:lnTo>
                    <a:pt x="786" y="679"/>
                  </a:lnTo>
                  <a:lnTo>
                    <a:pt x="780" y="691"/>
                  </a:lnTo>
                  <a:lnTo>
                    <a:pt x="774" y="708"/>
                  </a:lnTo>
                  <a:lnTo>
                    <a:pt x="766" y="732"/>
                  </a:lnTo>
                  <a:lnTo>
                    <a:pt x="756" y="756"/>
                  </a:lnTo>
                  <a:lnTo>
                    <a:pt x="748" y="777"/>
                  </a:lnTo>
                  <a:lnTo>
                    <a:pt x="742" y="795"/>
                  </a:lnTo>
                  <a:lnTo>
                    <a:pt x="733" y="821"/>
                  </a:lnTo>
                  <a:lnTo>
                    <a:pt x="723" y="838"/>
                  </a:lnTo>
                  <a:lnTo>
                    <a:pt x="711" y="850"/>
                  </a:lnTo>
                  <a:lnTo>
                    <a:pt x="699" y="854"/>
                  </a:lnTo>
                  <a:lnTo>
                    <a:pt x="687" y="858"/>
                  </a:lnTo>
                  <a:lnTo>
                    <a:pt x="677" y="862"/>
                  </a:lnTo>
                  <a:lnTo>
                    <a:pt x="671" y="862"/>
                  </a:lnTo>
                  <a:lnTo>
                    <a:pt x="671" y="799"/>
                  </a:lnTo>
                  <a:lnTo>
                    <a:pt x="585" y="722"/>
                  </a:lnTo>
                  <a:lnTo>
                    <a:pt x="595" y="669"/>
                  </a:lnTo>
                  <a:lnTo>
                    <a:pt x="536" y="602"/>
                  </a:lnTo>
                  <a:lnTo>
                    <a:pt x="490" y="527"/>
                  </a:lnTo>
                  <a:lnTo>
                    <a:pt x="335" y="482"/>
                  </a:lnTo>
                  <a:lnTo>
                    <a:pt x="297" y="460"/>
                  </a:lnTo>
                  <a:lnTo>
                    <a:pt x="262" y="393"/>
                  </a:lnTo>
                  <a:lnTo>
                    <a:pt x="223" y="327"/>
                  </a:lnTo>
                  <a:lnTo>
                    <a:pt x="144" y="388"/>
                  </a:lnTo>
                  <a:lnTo>
                    <a:pt x="114" y="382"/>
                  </a:lnTo>
                  <a:lnTo>
                    <a:pt x="112" y="352"/>
                  </a:lnTo>
                  <a:lnTo>
                    <a:pt x="77" y="303"/>
                  </a:lnTo>
                  <a:lnTo>
                    <a:pt x="83" y="220"/>
                  </a:lnTo>
                  <a:lnTo>
                    <a:pt x="42" y="165"/>
                  </a:lnTo>
                  <a:lnTo>
                    <a:pt x="0" y="157"/>
                  </a:lnTo>
                  <a:lnTo>
                    <a:pt x="24" y="102"/>
                  </a:lnTo>
                  <a:lnTo>
                    <a:pt x="67" y="116"/>
                  </a:lnTo>
                  <a:lnTo>
                    <a:pt x="83" y="96"/>
                  </a:lnTo>
                  <a:lnTo>
                    <a:pt x="132" y="118"/>
                  </a:lnTo>
                  <a:lnTo>
                    <a:pt x="124" y="53"/>
                  </a:lnTo>
                  <a:lnTo>
                    <a:pt x="160" y="23"/>
                  </a:lnTo>
                  <a:lnTo>
                    <a:pt x="256" y="0"/>
                  </a:lnTo>
                  <a:lnTo>
                    <a:pt x="280" y="63"/>
                  </a:lnTo>
                  <a:lnTo>
                    <a:pt x="343" y="132"/>
                  </a:lnTo>
                  <a:lnTo>
                    <a:pt x="406" y="110"/>
                  </a:lnTo>
                  <a:lnTo>
                    <a:pt x="453" y="114"/>
                  </a:lnTo>
                  <a:lnTo>
                    <a:pt x="488" y="81"/>
                  </a:lnTo>
                  <a:lnTo>
                    <a:pt x="530" y="134"/>
                  </a:lnTo>
                  <a:lnTo>
                    <a:pt x="650" y="110"/>
                  </a:lnTo>
                  <a:lnTo>
                    <a:pt x="673" y="142"/>
                  </a:lnTo>
                  <a:lnTo>
                    <a:pt x="689" y="191"/>
                  </a:lnTo>
                  <a:lnTo>
                    <a:pt x="742" y="177"/>
                  </a:lnTo>
                  <a:lnTo>
                    <a:pt x="790" y="250"/>
                  </a:lnTo>
                  <a:lnTo>
                    <a:pt x="823" y="248"/>
                  </a:lnTo>
                  <a:lnTo>
                    <a:pt x="813" y="167"/>
                  </a:lnTo>
                  <a:lnTo>
                    <a:pt x="853" y="161"/>
                  </a:lnTo>
                  <a:lnTo>
                    <a:pt x="855" y="167"/>
                  </a:lnTo>
                  <a:lnTo>
                    <a:pt x="858" y="179"/>
                  </a:lnTo>
                  <a:lnTo>
                    <a:pt x="864" y="195"/>
                  </a:lnTo>
                  <a:lnTo>
                    <a:pt x="868" y="212"/>
                  </a:lnTo>
                  <a:lnTo>
                    <a:pt x="872" y="224"/>
                  </a:lnTo>
                  <a:lnTo>
                    <a:pt x="874" y="232"/>
                  </a:lnTo>
                  <a:lnTo>
                    <a:pt x="878" y="234"/>
                  </a:lnTo>
                  <a:lnTo>
                    <a:pt x="886" y="242"/>
                  </a:lnTo>
                  <a:lnTo>
                    <a:pt x="896" y="250"/>
                  </a:lnTo>
                  <a:lnTo>
                    <a:pt x="908" y="258"/>
                  </a:lnTo>
                  <a:lnTo>
                    <a:pt x="916" y="262"/>
                  </a:lnTo>
                  <a:lnTo>
                    <a:pt x="920" y="266"/>
                  </a:lnTo>
                  <a:lnTo>
                    <a:pt x="971" y="319"/>
                  </a:lnTo>
                  <a:lnTo>
                    <a:pt x="994" y="293"/>
                  </a:lnTo>
                  <a:lnTo>
                    <a:pt x="1010" y="238"/>
                  </a:lnTo>
                  <a:lnTo>
                    <a:pt x="1059" y="201"/>
                  </a:lnTo>
                  <a:lnTo>
                    <a:pt x="1126" y="226"/>
                  </a:lnTo>
                  <a:lnTo>
                    <a:pt x="1203" y="252"/>
                  </a:lnTo>
                  <a:lnTo>
                    <a:pt x="1246" y="248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9" name="Freeform 103"/>
            <p:cNvSpPr/>
            <p:nvPr/>
          </p:nvSpPr>
          <p:spPr bwMode="gray">
            <a:xfrm>
              <a:off x="3599" y="839"/>
              <a:ext cx="861" cy="778"/>
            </a:xfrm>
            <a:custGeom>
              <a:gdLst>
                <a:gd fmla="*/ 419 w 1722" name="T0"/>
                <a:gd fmla="*/ 147 h 1557" name="T1"/>
                <a:gd fmla="*/ 423 w 1722" name="T2"/>
                <a:gd fmla="*/ 159 h 1557" name="T3"/>
                <a:gd fmla="*/ 428 w 1722" name="T4"/>
                <a:gd fmla="*/ 173 h 1557" name="T5"/>
                <a:gd fmla="*/ 419 w 1722" name="T6"/>
                <a:gd fmla="*/ 185 h 1557" name="T7"/>
                <a:gd fmla="*/ 421 w 1722" name="T8"/>
                <a:gd fmla="*/ 196 h 1557" name="T9"/>
                <a:gd fmla="*/ 431 w 1722" name="T10"/>
                <a:gd fmla="*/ 209 h 1557" name="T11"/>
                <a:gd fmla="*/ 429 w 1722" name="T12"/>
                <a:gd fmla="*/ 233 h 1557" name="T13"/>
                <a:gd fmla="*/ 425 w 1722" name="T14"/>
                <a:gd fmla="*/ 256 h 1557" name="T15"/>
                <a:gd fmla="*/ 417 w 1722" name="T16"/>
                <a:gd fmla="*/ 278 h 1557" name="T17"/>
                <a:gd fmla="*/ 418 w 1722" name="T18"/>
                <a:gd fmla="*/ 290 h 1557" name="T19"/>
                <a:gd fmla="*/ 404 w 1722" name="T20"/>
                <a:gd fmla="*/ 293 h 1557" name="T21"/>
                <a:gd fmla="*/ 383 w 1722" name="T22"/>
                <a:gd fmla="*/ 292 h 1557" name="T23"/>
                <a:gd fmla="*/ 374 w 1722" name="T24"/>
                <a:gd fmla="*/ 295 h 1557" name="T25"/>
                <a:gd fmla="*/ 367 w 1722" name="T26"/>
                <a:gd fmla="*/ 309 h 1557" name="T27"/>
                <a:gd fmla="*/ 358 w 1722" name="T28"/>
                <a:gd fmla="*/ 318 h 1557" name="T29"/>
                <a:gd fmla="*/ 368 w 1722" name="T30"/>
                <a:gd fmla="*/ 333 h 1557" name="T31"/>
                <a:gd fmla="*/ 375 w 1722" name="T32"/>
                <a:gd fmla="*/ 350 h 1557" name="T33"/>
                <a:gd fmla="*/ 380 w 1722" name="T34"/>
                <a:gd fmla="*/ 367 h 1557" name="T35"/>
                <a:gd fmla="*/ 334 w 1722" name="T36"/>
                <a:gd fmla="*/ 359 h 1557" name="T37"/>
                <a:gd fmla="*/ 299 w 1722" name="T38"/>
                <a:gd fmla="*/ 376 h 1557" name="T39"/>
                <a:gd fmla="*/ 275 w 1722" name="T40"/>
                <a:gd fmla="*/ 371 h 1557" name="T41"/>
                <a:gd fmla="*/ 237 w 1722" name="T42"/>
                <a:gd fmla="*/ 345 h 1557" name="T43"/>
                <a:gd fmla="*/ 183 w 1722" name="T44"/>
                <a:gd fmla="*/ 338 h 1557" name="T45"/>
                <a:gd fmla="*/ 134 w 1722" name="T46"/>
                <a:gd fmla="*/ 309 h 1557" name="T47"/>
                <a:gd fmla="*/ 93 w 1722" name="T48"/>
                <a:gd fmla="*/ 288 h 1557" name="T49"/>
                <a:gd fmla="*/ 118 w 1722" name="T50"/>
                <a:gd fmla="*/ 211 h 1557" name="T51"/>
                <a:gd fmla="*/ 133 w 1722" name="T52"/>
                <a:gd fmla="*/ 147 h 1557" name="T53"/>
                <a:gd fmla="*/ 106 w 1722" name="T54"/>
                <a:gd fmla="*/ 89 h 1557" name="T55"/>
                <a:gd fmla="*/ 45 w 1722" name="T56"/>
                <a:gd fmla="*/ 63 h 1557" name="T57"/>
                <a:gd fmla="*/ 12 w 1722" name="T58"/>
                <a:gd fmla="*/ 35 h 1557" name="T59"/>
                <a:gd fmla="*/ 9 w 1722" name="T60"/>
                <a:gd fmla="*/ 18 h 1557" name="T61"/>
                <a:gd fmla="*/ 25 w 1722" name="T62"/>
                <a:gd fmla="*/ 11 h 1557" name="T63"/>
                <a:gd fmla="*/ 45 w 1722" name="T64"/>
                <a:gd fmla="*/ 4 h 1557" name="T65"/>
                <a:gd fmla="*/ 61 w 1722" name="T66"/>
                <a:gd fmla="*/ 1 h 1557" name="T67"/>
                <a:gd fmla="*/ 82 w 1722" name="T68"/>
                <a:gd fmla="*/ 11 h 1557" name="T69"/>
                <a:gd fmla="*/ 94 w 1722" name="T70"/>
                <a:gd fmla="*/ 8 h 1557" name="T71"/>
                <a:gd fmla="*/ 104 w 1722" name="T72"/>
                <a:gd fmla="*/ 6 h 1557" name="T73"/>
                <a:gd fmla="*/ 127 w 1722" name="T74"/>
                <a:gd fmla="*/ 24 h 1557" name="T75"/>
                <a:gd fmla="*/ 146 w 1722" name="T76"/>
                <a:gd fmla="*/ 46 h 1557" name="T77"/>
                <a:gd fmla="*/ 160 w 1722" name="T78"/>
                <a:gd fmla="*/ 69 h 1557" name="T79"/>
                <a:gd fmla="*/ 175 w 1722" name="T80"/>
                <a:gd fmla="*/ 92 h 1557" name="T81"/>
                <a:gd fmla="*/ 184 w 1722" name="T82"/>
                <a:gd fmla="*/ 101 h 1557" name="T83"/>
                <a:gd fmla="*/ 194 w 1722" name="T84"/>
                <a:gd fmla="*/ 123 h 1557" name="T85"/>
                <a:gd fmla="*/ 206 w 1722" name="T86"/>
                <a:gd fmla="*/ 138 h 1557" name="T87"/>
                <a:gd fmla="*/ 225 w 1722" name="T88"/>
                <a:gd fmla="*/ 141 h 1557" name="T89"/>
                <a:gd fmla="*/ 245 w 1722" name="T90"/>
                <a:gd fmla="*/ 137 h 1557" name="T91"/>
                <a:gd fmla="*/ 267 w 1722" name="T92"/>
                <a:gd fmla="*/ 143 h 1557" name="T93"/>
                <a:gd fmla="*/ 281 w 1722" name="T94"/>
                <a:gd fmla="*/ 152 h 1557" name="T95"/>
                <a:gd fmla="*/ 293 w 1722" name="T96"/>
                <a:gd fmla="*/ 154 h 1557" name="T97"/>
                <a:gd fmla="*/ 298 w 1722" name="T98"/>
                <a:gd fmla="*/ 154 h 1557" name="T99"/>
                <a:gd fmla="*/ 300 w 1722" name="T100"/>
                <a:gd fmla="*/ 160 h 1557" name="T101"/>
                <a:gd fmla="*/ 308 w 1722" name="T102"/>
                <a:gd fmla="*/ 175 h 1557" name="T103"/>
                <a:gd fmla="*/ 317 w 1722" name="T104"/>
                <a:gd fmla="*/ 191 h 1557" name="T105"/>
                <a:gd fmla="*/ 329 w 1722" name="T106"/>
                <a:gd fmla="*/ 197 h 1557" name="T107"/>
                <a:gd fmla="*/ 350 w 1722" name="T108"/>
                <a:gd fmla="*/ 191 h 1557" name="T109"/>
                <a:gd fmla="*/ 368 w 1722" name="T110"/>
                <a:gd fmla="*/ 175 h 1557" name="T111"/>
                <a:gd fmla="*/ 382 w 1722" name="T112"/>
                <a:gd fmla="*/ 160 h 1557" name="T113"/>
                <a:gd fmla="*/ 396 w 1722" name="T114"/>
                <a:gd fmla="*/ 148 h 1557" name="T115"/>
                <a:gd fmla="*/ 414 w 1722" name="T116"/>
                <a:gd fmla="*/ 140 h 1557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722" name="T177"/>
                <a:gd fmla="*/ 0 h 1557" name="T178"/>
                <a:gd fmla="*/ 1722 w 1722" name="T179"/>
                <a:gd fmla="*/ 1557 h 1557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557" w="1722">
                  <a:moveTo>
                    <a:pt x="1673" y="557"/>
                  </a:moveTo>
                  <a:lnTo>
                    <a:pt x="1673" y="561"/>
                  </a:lnTo>
                  <a:lnTo>
                    <a:pt x="1673" y="575"/>
                  </a:lnTo>
                  <a:lnTo>
                    <a:pt x="1675" y="590"/>
                  </a:lnTo>
                  <a:lnTo>
                    <a:pt x="1675" y="606"/>
                  </a:lnTo>
                  <a:lnTo>
                    <a:pt x="1675" y="618"/>
                  </a:lnTo>
                  <a:lnTo>
                    <a:pt x="1681" y="628"/>
                  </a:lnTo>
                  <a:lnTo>
                    <a:pt x="1691" y="639"/>
                  </a:lnTo>
                  <a:lnTo>
                    <a:pt x="1702" y="649"/>
                  </a:lnTo>
                  <a:lnTo>
                    <a:pt x="1712" y="661"/>
                  </a:lnTo>
                  <a:lnTo>
                    <a:pt x="1714" y="673"/>
                  </a:lnTo>
                  <a:lnTo>
                    <a:pt x="1710" y="693"/>
                  </a:lnTo>
                  <a:lnTo>
                    <a:pt x="1698" y="712"/>
                  </a:lnTo>
                  <a:lnTo>
                    <a:pt x="1687" y="728"/>
                  </a:lnTo>
                  <a:lnTo>
                    <a:pt x="1681" y="736"/>
                  </a:lnTo>
                  <a:lnTo>
                    <a:pt x="1673" y="742"/>
                  </a:lnTo>
                  <a:lnTo>
                    <a:pt x="1669" y="752"/>
                  </a:lnTo>
                  <a:lnTo>
                    <a:pt x="1667" y="762"/>
                  </a:lnTo>
                  <a:lnTo>
                    <a:pt x="1673" y="773"/>
                  </a:lnTo>
                  <a:lnTo>
                    <a:pt x="1683" y="787"/>
                  </a:lnTo>
                  <a:lnTo>
                    <a:pt x="1697" y="799"/>
                  </a:lnTo>
                  <a:lnTo>
                    <a:pt x="1708" y="811"/>
                  </a:lnTo>
                  <a:lnTo>
                    <a:pt x="1718" y="823"/>
                  </a:lnTo>
                  <a:lnTo>
                    <a:pt x="1722" y="836"/>
                  </a:lnTo>
                  <a:lnTo>
                    <a:pt x="1720" y="852"/>
                  </a:lnTo>
                  <a:lnTo>
                    <a:pt x="1720" y="876"/>
                  </a:lnTo>
                  <a:lnTo>
                    <a:pt x="1718" y="905"/>
                  </a:lnTo>
                  <a:lnTo>
                    <a:pt x="1716" y="935"/>
                  </a:lnTo>
                  <a:lnTo>
                    <a:pt x="1714" y="964"/>
                  </a:lnTo>
                  <a:lnTo>
                    <a:pt x="1712" y="988"/>
                  </a:lnTo>
                  <a:lnTo>
                    <a:pt x="1708" y="1002"/>
                  </a:lnTo>
                  <a:lnTo>
                    <a:pt x="1697" y="1025"/>
                  </a:lnTo>
                  <a:lnTo>
                    <a:pt x="1687" y="1051"/>
                  </a:lnTo>
                  <a:lnTo>
                    <a:pt x="1675" y="1074"/>
                  </a:lnTo>
                  <a:lnTo>
                    <a:pt x="1667" y="1096"/>
                  </a:lnTo>
                  <a:lnTo>
                    <a:pt x="1667" y="1114"/>
                  </a:lnTo>
                  <a:lnTo>
                    <a:pt x="1667" y="1130"/>
                  </a:lnTo>
                  <a:lnTo>
                    <a:pt x="1669" y="1139"/>
                  </a:lnTo>
                  <a:lnTo>
                    <a:pt x="1671" y="1151"/>
                  </a:lnTo>
                  <a:lnTo>
                    <a:pt x="1671" y="1163"/>
                  </a:lnTo>
                  <a:lnTo>
                    <a:pt x="1667" y="1171"/>
                  </a:lnTo>
                  <a:lnTo>
                    <a:pt x="1655" y="1175"/>
                  </a:lnTo>
                  <a:lnTo>
                    <a:pt x="1639" y="1175"/>
                  </a:lnTo>
                  <a:lnTo>
                    <a:pt x="1614" y="1175"/>
                  </a:lnTo>
                  <a:lnTo>
                    <a:pt x="1586" y="1175"/>
                  </a:lnTo>
                  <a:lnTo>
                    <a:pt x="1561" y="1173"/>
                  </a:lnTo>
                  <a:lnTo>
                    <a:pt x="1539" y="1171"/>
                  </a:lnTo>
                  <a:lnTo>
                    <a:pt x="1529" y="1169"/>
                  </a:lnTo>
                  <a:lnTo>
                    <a:pt x="1521" y="1169"/>
                  </a:lnTo>
                  <a:lnTo>
                    <a:pt x="1511" y="1171"/>
                  </a:lnTo>
                  <a:lnTo>
                    <a:pt x="1502" y="1177"/>
                  </a:lnTo>
                  <a:lnTo>
                    <a:pt x="1496" y="1183"/>
                  </a:lnTo>
                  <a:lnTo>
                    <a:pt x="1492" y="1193"/>
                  </a:lnTo>
                  <a:lnTo>
                    <a:pt x="1486" y="1206"/>
                  </a:lnTo>
                  <a:lnTo>
                    <a:pt x="1478" y="1222"/>
                  </a:lnTo>
                  <a:lnTo>
                    <a:pt x="1468" y="1238"/>
                  </a:lnTo>
                  <a:lnTo>
                    <a:pt x="1458" y="1246"/>
                  </a:lnTo>
                  <a:lnTo>
                    <a:pt x="1445" y="1254"/>
                  </a:lnTo>
                  <a:lnTo>
                    <a:pt x="1435" y="1261"/>
                  </a:lnTo>
                  <a:lnTo>
                    <a:pt x="1429" y="1273"/>
                  </a:lnTo>
                  <a:lnTo>
                    <a:pt x="1433" y="1285"/>
                  </a:lnTo>
                  <a:lnTo>
                    <a:pt x="1443" y="1297"/>
                  </a:lnTo>
                  <a:lnTo>
                    <a:pt x="1456" y="1313"/>
                  </a:lnTo>
                  <a:lnTo>
                    <a:pt x="1470" y="1332"/>
                  </a:lnTo>
                  <a:lnTo>
                    <a:pt x="1480" y="1350"/>
                  </a:lnTo>
                  <a:lnTo>
                    <a:pt x="1486" y="1364"/>
                  </a:lnTo>
                  <a:lnTo>
                    <a:pt x="1492" y="1381"/>
                  </a:lnTo>
                  <a:lnTo>
                    <a:pt x="1498" y="1401"/>
                  </a:lnTo>
                  <a:lnTo>
                    <a:pt x="1504" y="1423"/>
                  </a:lnTo>
                  <a:lnTo>
                    <a:pt x="1510" y="1441"/>
                  </a:lnTo>
                  <a:lnTo>
                    <a:pt x="1513" y="1454"/>
                  </a:lnTo>
                  <a:lnTo>
                    <a:pt x="1517" y="1470"/>
                  </a:lnTo>
                  <a:lnTo>
                    <a:pt x="1521" y="1482"/>
                  </a:lnTo>
                  <a:lnTo>
                    <a:pt x="1523" y="1486"/>
                  </a:lnTo>
                  <a:lnTo>
                    <a:pt x="1480" y="1490"/>
                  </a:lnTo>
                  <a:lnTo>
                    <a:pt x="1336" y="1439"/>
                  </a:lnTo>
                  <a:lnTo>
                    <a:pt x="1287" y="1476"/>
                  </a:lnTo>
                  <a:lnTo>
                    <a:pt x="1271" y="1531"/>
                  </a:lnTo>
                  <a:lnTo>
                    <a:pt x="1248" y="1557"/>
                  </a:lnTo>
                  <a:lnTo>
                    <a:pt x="1195" y="1504"/>
                  </a:lnTo>
                  <a:lnTo>
                    <a:pt x="1151" y="1472"/>
                  </a:lnTo>
                  <a:lnTo>
                    <a:pt x="1130" y="1399"/>
                  </a:lnTo>
                  <a:lnTo>
                    <a:pt x="1090" y="1405"/>
                  </a:lnTo>
                  <a:lnTo>
                    <a:pt x="1100" y="1486"/>
                  </a:lnTo>
                  <a:lnTo>
                    <a:pt x="1067" y="1488"/>
                  </a:lnTo>
                  <a:lnTo>
                    <a:pt x="1019" y="1415"/>
                  </a:lnTo>
                  <a:lnTo>
                    <a:pt x="966" y="1429"/>
                  </a:lnTo>
                  <a:lnTo>
                    <a:pt x="950" y="1380"/>
                  </a:lnTo>
                  <a:lnTo>
                    <a:pt x="927" y="1348"/>
                  </a:lnTo>
                  <a:lnTo>
                    <a:pt x="807" y="1372"/>
                  </a:lnTo>
                  <a:lnTo>
                    <a:pt x="765" y="1322"/>
                  </a:lnTo>
                  <a:lnTo>
                    <a:pt x="730" y="1352"/>
                  </a:lnTo>
                  <a:lnTo>
                    <a:pt x="683" y="1348"/>
                  </a:lnTo>
                  <a:lnTo>
                    <a:pt x="620" y="1370"/>
                  </a:lnTo>
                  <a:lnTo>
                    <a:pt x="557" y="1301"/>
                  </a:lnTo>
                  <a:lnTo>
                    <a:pt x="533" y="1238"/>
                  </a:lnTo>
                  <a:lnTo>
                    <a:pt x="437" y="1261"/>
                  </a:lnTo>
                  <a:lnTo>
                    <a:pt x="401" y="1291"/>
                  </a:lnTo>
                  <a:lnTo>
                    <a:pt x="413" y="1208"/>
                  </a:lnTo>
                  <a:lnTo>
                    <a:pt x="372" y="1153"/>
                  </a:lnTo>
                  <a:lnTo>
                    <a:pt x="317" y="1094"/>
                  </a:lnTo>
                  <a:lnTo>
                    <a:pt x="332" y="1047"/>
                  </a:lnTo>
                  <a:lnTo>
                    <a:pt x="415" y="956"/>
                  </a:lnTo>
                  <a:lnTo>
                    <a:pt x="472" y="844"/>
                  </a:lnTo>
                  <a:lnTo>
                    <a:pt x="521" y="791"/>
                  </a:lnTo>
                  <a:lnTo>
                    <a:pt x="529" y="722"/>
                  </a:lnTo>
                  <a:lnTo>
                    <a:pt x="563" y="708"/>
                  </a:lnTo>
                  <a:lnTo>
                    <a:pt x="531" y="590"/>
                  </a:lnTo>
                  <a:lnTo>
                    <a:pt x="561" y="480"/>
                  </a:lnTo>
                  <a:lnTo>
                    <a:pt x="580" y="376"/>
                  </a:lnTo>
                  <a:lnTo>
                    <a:pt x="468" y="297"/>
                  </a:lnTo>
                  <a:lnTo>
                    <a:pt x="421" y="358"/>
                  </a:lnTo>
                  <a:lnTo>
                    <a:pt x="313" y="393"/>
                  </a:lnTo>
                  <a:lnTo>
                    <a:pt x="210" y="393"/>
                  </a:lnTo>
                  <a:lnTo>
                    <a:pt x="183" y="321"/>
                  </a:lnTo>
                  <a:lnTo>
                    <a:pt x="179" y="254"/>
                  </a:lnTo>
                  <a:lnTo>
                    <a:pt x="112" y="226"/>
                  </a:lnTo>
                  <a:lnTo>
                    <a:pt x="88" y="273"/>
                  </a:lnTo>
                  <a:lnTo>
                    <a:pt x="0" y="222"/>
                  </a:lnTo>
                  <a:lnTo>
                    <a:pt x="45" y="140"/>
                  </a:lnTo>
                  <a:lnTo>
                    <a:pt x="6" y="90"/>
                  </a:lnTo>
                  <a:lnTo>
                    <a:pt x="10" y="88"/>
                  </a:lnTo>
                  <a:lnTo>
                    <a:pt x="19" y="83"/>
                  </a:lnTo>
                  <a:lnTo>
                    <a:pt x="33" y="75"/>
                  </a:lnTo>
                  <a:lnTo>
                    <a:pt x="51" y="65"/>
                  </a:lnTo>
                  <a:lnTo>
                    <a:pt x="69" y="57"/>
                  </a:lnTo>
                  <a:lnTo>
                    <a:pt x="84" y="49"/>
                  </a:lnTo>
                  <a:lnTo>
                    <a:pt x="98" y="45"/>
                  </a:lnTo>
                  <a:lnTo>
                    <a:pt x="112" y="41"/>
                  </a:lnTo>
                  <a:lnTo>
                    <a:pt x="134" y="35"/>
                  </a:lnTo>
                  <a:lnTo>
                    <a:pt x="155" y="25"/>
                  </a:lnTo>
                  <a:lnTo>
                    <a:pt x="179" y="18"/>
                  </a:lnTo>
                  <a:lnTo>
                    <a:pt x="197" y="8"/>
                  </a:lnTo>
                  <a:lnTo>
                    <a:pt x="208" y="4"/>
                  </a:lnTo>
                  <a:lnTo>
                    <a:pt x="224" y="0"/>
                  </a:lnTo>
                  <a:lnTo>
                    <a:pt x="244" y="4"/>
                  </a:lnTo>
                  <a:lnTo>
                    <a:pt x="267" y="14"/>
                  </a:lnTo>
                  <a:lnTo>
                    <a:pt x="293" y="25"/>
                  </a:lnTo>
                  <a:lnTo>
                    <a:pt x="313" y="39"/>
                  </a:lnTo>
                  <a:lnTo>
                    <a:pt x="328" y="47"/>
                  </a:lnTo>
                  <a:lnTo>
                    <a:pt x="344" y="51"/>
                  </a:lnTo>
                  <a:lnTo>
                    <a:pt x="358" y="49"/>
                  </a:lnTo>
                  <a:lnTo>
                    <a:pt x="366" y="43"/>
                  </a:lnTo>
                  <a:lnTo>
                    <a:pt x="374" y="35"/>
                  </a:lnTo>
                  <a:lnTo>
                    <a:pt x="380" y="27"/>
                  </a:lnTo>
                  <a:lnTo>
                    <a:pt x="387" y="21"/>
                  </a:lnTo>
                  <a:lnTo>
                    <a:pt x="397" y="21"/>
                  </a:lnTo>
                  <a:lnTo>
                    <a:pt x="413" y="25"/>
                  </a:lnTo>
                  <a:lnTo>
                    <a:pt x="447" y="39"/>
                  </a:lnTo>
                  <a:lnTo>
                    <a:pt x="472" y="53"/>
                  </a:lnTo>
                  <a:lnTo>
                    <a:pt x="492" y="73"/>
                  </a:lnTo>
                  <a:lnTo>
                    <a:pt x="510" y="96"/>
                  </a:lnTo>
                  <a:lnTo>
                    <a:pt x="531" y="118"/>
                  </a:lnTo>
                  <a:lnTo>
                    <a:pt x="551" y="142"/>
                  </a:lnTo>
                  <a:lnTo>
                    <a:pt x="567" y="163"/>
                  </a:lnTo>
                  <a:lnTo>
                    <a:pt x="582" y="187"/>
                  </a:lnTo>
                  <a:lnTo>
                    <a:pt x="598" y="212"/>
                  </a:lnTo>
                  <a:lnTo>
                    <a:pt x="610" y="232"/>
                  </a:lnTo>
                  <a:lnTo>
                    <a:pt x="622" y="256"/>
                  </a:lnTo>
                  <a:lnTo>
                    <a:pt x="637" y="279"/>
                  </a:lnTo>
                  <a:lnTo>
                    <a:pt x="655" y="303"/>
                  </a:lnTo>
                  <a:lnTo>
                    <a:pt x="673" y="325"/>
                  </a:lnTo>
                  <a:lnTo>
                    <a:pt x="689" y="348"/>
                  </a:lnTo>
                  <a:lnTo>
                    <a:pt x="698" y="368"/>
                  </a:lnTo>
                  <a:lnTo>
                    <a:pt x="704" y="378"/>
                  </a:lnTo>
                  <a:lnTo>
                    <a:pt x="714" y="386"/>
                  </a:lnTo>
                  <a:lnTo>
                    <a:pt x="726" y="393"/>
                  </a:lnTo>
                  <a:lnTo>
                    <a:pt x="736" y="405"/>
                  </a:lnTo>
                  <a:lnTo>
                    <a:pt x="742" y="417"/>
                  </a:lnTo>
                  <a:lnTo>
                    <a:pt x="750" y="445"/>
                  </a:lnTo>
                  <a:lnTo>
                    <a:pt x="761" y="470"/>
                  </a:lnTo>
                  <a:lnTo>
                    <a:pt x="773" y="492"/>
                  </a:lnTo>
                  <a:lnTo>
                    <a:pt x="783" y="508"/>
                  </a:lnTo>
                  <a:lnTo>
                    <a:pt x="795" y="527"/>
                  </a:lnTo>
                  <a:lnTo>
                    <a:pt x="809" y="543"/>
                  </a:lnTo>
                  <a:lnTo>
                    <a:pt x="824" y="555"/>
                  </a:lnTo>
                  <a:lnTo>
                    <a:pt x="840" y="561"/>
                  </a:lnTo>
                  <a:lnTo>
                    <a:pt x="862" y="567"/>
                  </a:lnTo>
                  <a:lnTo>
                    <a:pt x="882" y="569"/>
                  </a:lnTo>
                  <a:lnTo>
                    <a:pt x="901" y="565"/>
                  </a:lnTo>
                  <a:lnTo>
                    <a:pt x="919" y="559"/>
                  </a:lnTo>
                  <a:lnTo>
                    <a:pt x="941" y="553"/>
                  </a:lnTo>
                  <a:lnTo>
                    <a:pt x="960" y="549"/>
                  </a:lnTo>
                  <a:lnTo>
                    <a:pt x="982" y="551"/>
                  </a:lnTo>
                  <a:lnTo>
                    <a:pt x="1004" y="559"/>
                  </a:lnTo>
                  <a:lnTo>
                    <a:pt x="1029" y="563"/>
                  </a:lnTo>
                  <a:lnTo>
                    <a:pt x="1051" y="569"/>
                  </a:lnTo>
                  <a:lnTo>
                    <a:pt x="1065" y="575"/>
                  </a:lnTo>
                  <a:lnTo>
                    <a:pt x="1073" y="580"/>
                  </a:lnTo>
                  <a:lnTo>
                    <a:pt x="1086" y="588"/>
                  </a:lnTo>
                  <a:lnTo>
                    <a:pt x="1104" y="598"/>
                  </a:lnTo>
                  <a:lnTo>
                    <a:pt x="1122" y="608"/>
                  </a:lnTo>
                  <a:lnTo>
                    <a:pt x="1139" y="616"/>
                  </a:lnTo>
                  <a:lnTo>
                    <a:pt x="1155" y="620"/>
                  </a:lnTo>
                  <a:lnTo>
                    <a:pt x="1167" y="620"/>
                  </a:lnTo>
                  <a:lnTo>
                    <a:pt x="1171" y="618"/>
                  </a:lnTo>
                  <a:lnTo>
                    <a:pt x="1177" y="614"/>
                  </a:lnTo>
                  <a:lnTo>
                    <a:pt x="1181" y="614"/>
                  </a:lnTo>
                  <a:lnTo>
                    <a:pt x="1185" y="614"/>
                  </a:lnTo>
                  <a:lnTo>
                    <a:pt x="1189" y="616"/>
                  </a:lnTo>
                  <a:lnTo>
                    <a:pt x="1191" y="618"/>
                  </a:lnTo>
                  <a:lnTo>
                    <a:pt x="1193" y="624"/>
                  </a:lnTo>
                  <a:lnTo>
                    <a:pt x="1195" y="632"/>
                  </a:lnTo>
                  <a:lnTo>
                    <a:pt x="1197" y="641"/>
                  </a:lnTo>
                  <a:lnTo>
                    <a:pt x="1202" y="659"/>
                  </a:lnTo>
                  <a:lnTo>
                    <a:pt x="1212" y="675"/>
                  </a:lnTo>
                  <a:lnTo>
                    <a:pt x="1224" y="687"/>
                  </a:lnTo>
                  <a:lnTo>
                    <a:pt x="1232" y="701"/>
                  </a:lnTo>
                  <a:lnTo>
                    <a:pt x="1238" y="714"/>
                  </a:lnTo>
                  <a:lnTo>
                    <a:pt x="1244" y="734"/>
                  </a:lnTo>
                  <a:lnTo>
                    <a:pt x="1254" y="754"/>
                  </a:lnTo>
                  <a:lnTo>
                    <a:pt x="1265" y="767"/>
                  </a:lnTo>
                  <a:lnTo>
                    <a:pt x="1277" y="775"/>
                  </a:lnTo>
                  <a:lnTo>
                    <a:pt x="1289" y="779"/>
                  </a:lnTo>
                  <a:lnTo>
                    <a:pt x="1299" y="785"/>
                  </a:lnTo>
                  <a:lnTo>
                    <a:pt x="1313" y="789"/>
                  </a:lnTo>
                  <a:lnTo>
                    <a:pt x="1328" y="785"/>
                  </a:lnTo>
                  <a:lnTo>
                    <a:pt x="1348" y="777"/>
                  </a:lnTo>
                  <a:lnTo>
                    <a:pt x="1374" y="773"/>
                  </a:lnTo>
                  <a:lnTo>
                    <a:pt x="1399" y="767"/>
                  </a:lnTo>
                  <a:lnTo>
                    <a:pt x="1423" y="760"/>
                  </a:lnTo>
                  <a:lnTo>
                    <a:pt x="1447" y="742"/>
                  </a:lnTo>
                  <a:lnTo>
                    <a:pt x="1462" y="722"/>
                  </a:lnTo>
                  <a:lnTo>
                    <a:pt x="1472" y="701"/>
                  </a:lnTo>
                  <a:lnTo>
                    <a:pt x="1480" y="689"/>
                  </a:lnTo>
                  <a:lnTo>
                    <a:pt x="1494" y="675"/>
                  </a:lnTo>
                  <a:lnTo>
                    <a:pt x="1510" y="659"/>
                  </a:lnTo>
                  <a:lnTo>
                    <a:pt x="1527" y="643"/>
                  </a:lnTo>
                  <a:lnTo>
                    <a:pt x="1543" y="628"/>
                  </a:lnTo>
                  <a:lnTo>
                    <a:pt x="1557" y="616"/>
                  </a:lnTo>
                  <a:lnTo>
                    <a:pt x="1572" y="604"/>
                  </a:lnTo>
                  <a:lnTo>
                    <a:pt x="1584" y="594"/>
                  </a:lnTo>
                  <a:lnTo>
                    <a:pt x="1598" y="586"/>
                  </a:lnTo>
                  <a:lnTo>
                    <a:pt x="1614" y="577"/>
                  </a:lnTo>
                  <a:lnTo>
                    <a:pt x="1634" y="567"/>
                  </a:lnTo>
                  <a:lnTo>
                    <a:pt x="1653" y="561"/>
                  </a:lnTo>
                  <a:lnTo>
                    <a:pt x="1667" y="557"/>
                  </a:lnTo>
                  <a:lnTo>
                    <a:pt x="1673" y="557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0" name="Freeform 104"/>
            <p:cNvSpPr/>
            <p:nvPr/>
          </p:nvSpPr>
          <p:spPr bwMode="gray">
            <a:xfrm>
              <a:off x="3599" y="839"/>
              <a:ext cx="861" cy="778"/>
            </a:xfrm>
            <a:custGeom>
              <a:gdLst>
                <a:gd fmla="*/ 419 w 1722" name="T0"/>
                <a:gd fmla="*/ 147 h 1557" name="T1"/>
                <a:gd fmla="*/ 423 w 1722" name="T2"/>
                <a:gd fmla="*/ 159 h 1557" name="T3"/>
                <a:gd fmla="*/ 428 w 1722" name="T4"/>
                <a:gd fmla="*/ 173 h 1557" name="T5"/>
                <a:gd fmla="*/ 419 w 1722" name="T6"/>
                <a:gd fmla="*/ 185 h 1557" name="T7"/>
                <a:gd fmla="*/ 421 w 1722" name="T8"/>
                <a:gd fmla="*/ 196 h 1557" name="T9"/>
                <a:gd fmla="*/ 431 w 1722" name="T10"/>
                <a:gd fmla="*/ 209 h 1557" name="T11"/>
                <a:gd fmla="*/ 429 w 1722" name="T12"/>
                <a:gd fmla="*/ 233 h 1557" name="T13"/>
                <a:gd fmla="*/ 425 w 1722" name="T14"/>
                <a:gd fmla="*/ 256 h 1557" name="T15"/>
                <a:gd fmla="*/ 417 w 1722" name="T16"/>
                <a:gd fmla="*/ 278 h 1557" name="T17"/>
                <a:gd fmla="*/ 418 w 1722" name="T18"/>
                <a:gd fmla="*/ 290 h 1557" name="T19"/>
                <a:gd fmla="*/ 404 w 1722" name="T20"/>
                <a:gd fmla="*/ 293 h 1557" name="T21"/>
                <a:gd fmla="*/ 383 w 1722" name="T22"/>
                <a:gd fmla="*/ 292 h 1557" name="T23"/>
                <a:gd fmla="*/ 374 w 1722" name="T24"/>
                <a:gd fmla="*/ 295 h 1557" name="T25"/>
                <a:gd fmla="*/ 367 w 1722" name="T26"/>
                <a:gd fmla="*/ 309 h 1557" name="T27"/>
                <a:gd fmla="*/ 358 w 1722" name="T28"/>
                <a:gd fmla="*/ 318 h 1557" name="T29"/>
                <a:gd fmla="*/ 368 w 1722" name="T30"/>
                <a:gd fmla="*/ 333 h 1557" name="T31"/>
                <a:gd fmla="*/ 375 w 1722" name="T32"/>
                <a:gd fmla="*/ 350 h 1557" name="T33"/>
                <a:gd fmla="*/ 380 w 1722" name="T34"/>
                <a:gd fmla="*/ 367 h 1557" name="T35"/>
                <a:gd fmla="*/ 334 w 1722" name="T36"/>
                <a:gd fmla="*/ 359 h 1557" name="T37"/>
                <a:gd fmla="*/ 299 w 1722" name="T38"/>
                <a:gd fmla="*/ 376 h 1557" name="T39"/>
                <a:gd fmla="*/ 275 w 1722" name="T40"/>
                <a:gd fmla="*/ 371 h 1557" name="T41"/>
                <a:gd fmla="*/ 237 w 1722" name="T42"/>
                <a:gd fmla="*/ 345 h 1557" name="T43"/>
                <a:gd fmla="*/ 183 w 1722" name="T44"/>
                <a:gd fmla="*/ 338 h 1557" name="T45"/>
                <a:gd fmla="*/ 134 w 1722" name="T46"/>
                <a:gd fmla="*/ 309 h 1557" name="T47"/>
                <a:gd fmla="*/ 93 w 1722" name="T48"/>
                <a:gd fmla="*/ 288 h 1557" name="T49"/>
                <a:gd fmla="*/ 118 w 1722" name="T50"/>
                <a:gd fmla="*/ 211 h 1557" name="T51"/>
                <a:gd fmla="*/ 133 w 1722" name="T52"/>
                <a:gd fmla="*/ 147 h 1557" name="T53"/>
                <a:gd fmla="*/ 106 w 1722" name="T54"/>
                <a:gd fmla="*/ 89 h 1557" name="T55"/>
                <a:gd fmla="*/ 45 w 1722" name="T56"/>
                <a:gd fmla="*/ 63 h 1557" name="T57"/>
                <a:gd fmla="*/ 12 w 1722" name="T58"/>
                <a:gd fmla="*/ 35 h 1557" name="T59"/>
                <a:gd fmla="*/ 9 w 1722" name="T60"/>
                <a:gd fmla="*/ 18 h 1557" name="T61"/>
                <a:gd fmla="*/ 25 w 1722" name="T62"/>
                <a:gd fmla="*/ 11 h 1557" name="T63"/>
                <a:gd fmla="*/ 45 w 1722" name="T64"/>
                <a:gd fmla="*/ 4 h 1557" name="T65"/>
                <a:gd fmla="*/ 61 w 1722" name="T66"/>
                <a:gd fmla="*/ 1 h 1557" name="T67"/>
                <a:gd fmla="*/ 82 w 1722" name="T68"/>
                <a:gd fmla="*/ 11 h 1557" name="T69"/>
                <a:gd fmla="*/ 94 w 1722" name="T70"/>
                <a:gd fmla="*/ 8 h 1557" name="T71"/>
                <a:gd fmla="*/ 104 w 1722" name="T72"/>
                <a:gd fmla="*/ 6 h 1557" name="T73"/>
                <a:gd fmla="*/ 127 w 1722" name="T74"/>
                <a:gd fmla="*/ 24 h 1557" name="T75"/>
                <a:gd fmla="*/ 146 w 1722" name="T76"/>
                <a:gd fmla="*/ 46 h 1557" name="T77"/>
                <a:gd fmla="*/ 160 w 1722" name="T78"/>
                <a:gd fmla="*/ 69 h 1557" name="T79"/>
                <a:gd fmla="*/ 175 w 1722" name="T80"/>
                <a:gd fmla="*/ 92 h 1557" name="T81"/>
                <a:gd fmla="*/ 184 w 1722" name="T82"/>
                <a:gd fmla="*/ 101 h 1557" name="T83"/>
                <a:gd fmla="*/ 194 w 1722" name="T84"/>
                <a:gd fmla="*/ 123 h 1557" name="T85"/>
                <a:gd fmla="*/ 206 w 1722" name="T86"/>
                <a:gd fmla="*/ 138 h 1557" name="T87"/>
                <a:gd fmla="*/ 225 w 1722" name="T88"/>
                <a:gd fmla="*/ 141 h 1557" name="T89"/>
                <a:gd fmla="*/ 245 w 1722" name="T90"/>
                <a:gd fmla="*/ 137 h 1557" name="T91"/>
                <a:gd fmla="*/ 267 w 1722" name="T92"/>
                <a:gd fmla="*/ 143 h 1557" name="T93"/>
                <a:gd fmla="*/ 281 w 1722" name="T94"/>
                <a:gd fmla="*/ 152 h 1557" name="T95"/>
                <a:gd fmla="*/ 293 w 1722" name="T96"/>
                <a:gd fmla="*/ 154 h 1557" name="T97"/>
                <a:gd fmla="*/ 298 w 1722" name="T98"/>
                <a:gd fmla="*/ 154 h 1557" name="T99"/>
                <a:gd fmla="*/ 300 w 1722" name="T100"/>
                <a:gd fmla="*/ 160 h 1557" name="T101"/>
                <a:gd fmla="*/ 308 w 1722" name="T102"/>
                <a:gd fmla="*/ 175 h 1557" name="T103"/>
                <a:gd fmla="*/ 317 w 1722" name="T104"/>
                <a:gd fmla="*/ 191 h 1557" name="T105"/>
                <a:gd fmla="*/ 329 w 1722" name="T106"/>
                <a:gd fmla="*/ 197 h 1557" name="T107"/>
                <a:gd fmla="*/ 350 w 1722" name="T108"/>
                <a:gd fmla="*/ 191 h 1557" name="T109"/>
                <a:gd fmla="*/ 368 w 1722" name="T110"/>
                <a:gd fmla="*/ 175 h 1557" name="T111"/>
                <a:gd fmla="*/ 382 w 1722" name="T112"/>
                <a:gd fmla="*/ 160 h 1557" name="T113"/>
                <a:gd fmla="*/ 396 w 1722" name="T114"/>
                <a:gd fmla="*/ 148 h 1557" name="T115"/>
                <a:gd fmla="*/ 414 w 1722" name="T116"/>
                <a:gd fmla="*/ 140 h 1557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w 1722" name="T177"/>
                <a:gd fmla="*/ 0 h 1557" name="T178"/>
                <a:gd fmla="*/ 1722 w 1722" name="T179"/>
                <a:gd fmla="*/ 1557 h 1557" name="T180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T180" l="T177" r="T179" t="T178"/>
              <a:pathLst>
                <a:path h="1557" w="1722">
                  <a:moveTo>
                    <a:pt x="1673" y="557"/>
                  </a:moveTo>
                  <a:lnTo>
                    <a:pt x="1673" y="561"/>
                  </a:lnTo>
                  <a:lnTo>
                    <a:pt x="1673" y="575"/>
                  </a:lnTo>
                  <a:lnTo>
                    <a:pt x="1675" y="590"/>
                  </a:lnTo>
                  <a:lnTo>
                    <a:pt x="1675" y="606"/>
                  </a:lnTo>
                  <a:lnTo>
                    <a:pt x="1675" y="618"/>
                  </a:lnTo>
                  <a:lnTo>
                    <a:pt x="1681" y="628"/>
                  </a:lnTo>
                  <a:lnTo>
                    <a:pt x="1691" y="639"/>
                  </a:lnTo>
                  <a:lnTo>
                    <a:pt x="1702" y="649"/>
                  </a:lnTo>
                  <a:lnTo>
                    <a:pt x="1712" y="661"/>
                  </a:lnTo>
                  <a:lnTo>
                    <a:pt x="1714" y="673"/>
                  </a:lnTo>
                  <a:lnTo>
                    <a:pt x="1710" y="693"/>
                  </a:lnTo>
                  <a:lnTo>
                    <a:pt x="1698" y="712"/>
                  </a:lnTo>
                  <a:lnTo>
                    <a:pt x="1687" y="728"/>
                  </a:lnTo>
                  <a:lnTo>
                    <a:pt x="1681" y="736"/>
                  </a:lnTo>
                  <a:lnTo>
                    <a:pt x="1673" y="742"/>
                  </a:lnTo>
                  <a:lnTo>
                    <a:pt x="1669" y="752"/>
                  </a:lnTo>
                  <a:lnTo>
                    <a:pt x="1667" y="762"/>
                  </a:lnTo>
                  <a:lnTo>
                    <a:pt x="1673" y="773"/>
                  </a:lnTo>
                  <a:lnTo>
                    <a:pt x="1683" y="787"/>
                  </a:lnTo>
                  <a:lnTo>
                    <a:pt x="1697" y="799"/>
                  </a:lnTo>
                  <a:lnTo>
                    <a:pt x="1708" y="811"/>
                  </a:lnTo>
                  <a:lnTo>
                    <a:pt x="1718" y="823"/>
                  </a:lnTo>
                  <a:lnTo>
                    <a:pt x="1722" y="836"/>
                  </a:lnTo>
                  <a:lnTo>
                    <a:pt x="1720" y="852"/>
                  </a:lnTo>
                  <a:lnTo>
                    <a:pt x="1720" y="876"/>
                  </a:lnTo>
                  <a:lnTo>
                    <a:pt x="1718" y="905"/>
                  </a:lnTo>
                  <a:lnTo>
                    <a:pt x="1716" y="935"/>
                  </a:lnTo>
                  <a:lnTo>
                    <a:pt x="1714" y="964"/>
                  </a:lnTo>
                  <a:lnTo>
                    <a:pt x="1712" y="988"/>
                  </a:lnTo>
                  <a:lnTo>
                    <a:pt x="1708" y="1002"/>
                  </a:lnTo>
                  <a:lnTo>
                    <a:pt x="1697" y="1025"/>
                  </a:lnTo>
                  <a:lnTo>
                    <a:pt x="1687" y="1051"/>
                  </a:lnTo>
                  <a:lnTo>
                    <a:pt x="1675" y="1074"/>
                  </a:lnTo>
                  <a:lnTo>
                    <a:pt x="1667" y="1096"/>
                  </a:lnTo>
                  <a:lnTo>
                    <a:pt x="1667" y="1114"/>
                  </a:lnTo>
                  <a:lnTo>
                    <a:pt x="1667" y="1130"/>
                  </a:lnTo>
                  <a:lnTo>
                    <a:pt x="1669" y="1139"/>
                  </a:lnTo>
                  <a:lnTo>
                    <a:pt x="1671" y="1151"/>
                  </a:lnTo>
                  <a:lnTo>
                    <a:pt x="1671" y="1163"/>
                  </a:lnTo>
                  <a:lnTo>
                    <a:pt x="1667" y="1171"/>
                  </a:lnTo>
                  <a:lnTo>
                    <a:pt x="1655" y="1175"/>
                  </a:lnTo>
                  <a:lnTo>
                    <a:pt x="1639" y="1175"/>
                  </a:lnTo>
                  <a:lnTo>
                    <a:pt x="1614" y="1175"/>
                  </a:lnTo>
                  <a:lnTo>
                    <a:pt x="1586" y="1175"/>
                  </a:lnTo>
                  <a:lnTo>
                    <a:pt x="1561" y="1173"/>
                  </a:lnTo>
                  <a:lnTo>
                    <a:pt x="1539" y="1171"/>
                  </a:lnTo>
                  <a:lnTo>
                    <a:pt x="1529" y="1169"/>
                  </a:lnTo>
                  <a:lnTo>
                    <a:pt x="1521" y="1169"/>
                  </a:lnTo>
                  <a:lnTo>
                    <a:pt x="1511" y="1171"/>
                  </a:lnTo>
                  <a:lnTo>
                    <a:pt x="1502" y="1177"/>
                  </a:lnTo>
                  <a:lnTo>
                    <a:pt x="1496" y="1183"/>
                  </a:lnTo>
                  <a:lnTo>
                    <a:pt x="1492" y="1193"/>
                  </a:lnTo>
                  <a:lnTo>
                    <a:pt x="1486" y="1206"/>
                  </a:lnTo>
                  <a:lnTo>
                    <a:pt x="1478" y="1222"/>
                  </a:lnTo>
                  <a:lnTo>
                    <a:pt x="1468" y="1238"/>
                  </a:lnTo>
                  <a:lnTo>
                    <a:pt x="1458" y="1246"/>
                  </a:lnTo>
                  <a:lnTo>
                    <a:pt x="1445" y="1254"/>
                  </a:lnTo>
                  <a:lnTo>
                    <a:pt x="1435" y="1261"/>
                  </a:lnTo>
                  <a:lnTo>
                    <a:pt x="1429" y="1273"/>
                  </a:lnTo>
                  <a:lnTo>
                    <a:pt x="1433" y="1285"/>
                  </a:lnTo>
                  <a:lnTo>
                    <a:pt x="1443" y="1297"/>
                  </a:lnTo>
                  <a:lnTo>
                    <a:pt x="1456" y="1313"/>
                  </a:lnTo>
                  <a:lnTo>
                    <a:pt x="1470" y="1332"/>
                  </a:lnTo>
                  <a:lnTo>
                    <a:pt x="1480" y="1350"/>
                  </a:lnTo>
                  <a:lnTo>
                    <a:pt x="1486" y="1364"/>
                  </a:lnTo>
                  <a:lnTo>
                    <a:pt x="1492" y="1381"/>
                  </a:lnTo>
                  <a:lnTo>
                    <a:pt x="1498" y="1401"/>
                  </a:lnTo>
                  <a:lnTo>
                    <a:pt x="1504" y="1423"/>
                  </a:lnTo>
                  <a:lnTo>
                    <a:pt x="1510" y="1441"/>
                  </a:lnTo>
                  <a:lnTo>
                    <a:pt x="1513" y="1454"/>
                  </a:lnTo>
                  <a:lnTo>
                    <a:pt x="1517" y="1470"/>
                  </a:lnTo>
                  <a:lnTo>
                    <a:pt x="1521" y="1482"/>
                  </a:lnTo>
                  <a:lnTo>
                    <a:pt x="1523" y="1486"/>
                  </a:lnTo>
                  <a:lnTo>
                    <a:pt x="1480" y="1490"/>
                  </a:lnTo>
                  <a:lnTo>
                    <a:pt x="1336" y="1439"/>
                  </a:lnTo>
                  <a:lnTo>
                    <a:pt x="1287" y="1476"/>
                  </a:lnTo>
                  <a:lnTo>
                    <a:pt x="1271" y="1531"/>
                  </a:lnTo>
                  <a:lnTo>
                    <a:pt x="1248" y="1557"/>
                  </a:lnTo>
                  <a:lnTo>
                    <a:pt x="1195" y="1504"/>
                  </a:lnTo>
                  <a:lnTo>
                    <a:pt x="1151" y="1472"/>
                  </a:lnTo>
                  <a:lnTo>
                    <a:pt x="1130" y="1399"/>
                  </a:lnTo>
                  <a:lnTo>
                    <a:pt x="1090" y="1405"/>
                  </a:lnTo>
                  <a:lnTo>
                    <a:pt x="1100" y="1486"/>
                  </a:lnTo>
                  <a:lnTo>
                    <a:pt x="1067" y="1488"/>
                  </a:lnTo>
                  <a:lnTo>
                    <a:pt x="1019" y="1415"/>
                  </a:lnTo>
                  <a:lnTo>
                    <a:pt x="966" y="1429"/>
                  </a:lnTo>
                  <a:lnTo>
                    <a:pt x="950" y="1380"/>
                  </a:lnTo>
                  <a:lnTo>
                    <a:pt x="927" y="1348"/>
                  </a:lnTo>
                  <a:lnTo>
                    <a:pt x="807" y="1372"/>
                  </a:lnTo>
                  <a:lnTo>
                    <a:pt x="765" y="1322"/>
                  </a:lnTo>
                  <a:lnTo>
                    <a:pt x="730" y="1352"/>
                  </a:lnTo>
                  <a:lnTo>
                    <a:pt x="683" y="1348"/>
                  </a:lnTo>
                  <a:lnTo>
                    <a:pt x="620" y="1370"/>
                  </a:lnTo>
                  <a:lnTo>
                    <a:pt x="557" y="1301"/>
                  </a:lnTo>
                  <a:lnTo>
                    <a:pt x="533" y="1238"/>
                  </a:lnTo>
                  <a:lnTo>
                    <a:pt x="437" y="1261"/>
                  </a:lnTo>
                  <a:lnTo>
                    <a:pt x="401" y="1291"/>
                  </a:lnTo>
                  <a:lnTo>
                    <a:pt x="413" y="1208"/>
                  </a:lnTo>
                  <a:lnTo>
                    <a:pt x="372" y="1153"/>
                  </a:lnTo>
                  <a:lnTo>
                    <a:pt x="317" y="1094"/>
                  </a:lnTo>
                  <a:lnTo>
                    <a:pt x="332" y="1047"/>
                  </a:lnTo>
                  <a:lnTo>
                    <a:pt x="415" y="956"/>
                  </a:lnTo>
                  <a:lnTo>
                    <a:pt x="472" y="844"/>
                  </a:lnTo>
                  <a:lnTo>
                    <a:pt x="521" y="791"/>
                  </a:lnTo>
                  <a:lnTo>
                    <a:pt x="529" y="722"/>
                  </a:lnTo>
                  <a:lnTo>
                    <a:pt x="563" y="708"/>
                  </a:lnTo>
                  <a:lnTo>
                    <a:pt x="531" y="590"/>
                  </a:lnTo>
                  <a:lnTo>
                    <a:pt x="561" y="480"/>
                  </a:lnTo>
                  <a:lnTo>
                    <a:pt x="580" y="376"/>
                  </a:lnTo>
                  <a:lnTo>
                    <a:pt x="468" y="297"/>
                  </a:lnTo>
                  <a:lnTo>
                    <a:pt x="421" y="358"/>
                  </a:lnTo>
                  <a:lnTo>
                    <a:pt x="313" y="393"/>
                  </a:lnTo>
                  <a:lnTo>
                    <a:pt x="210" y="393"/>
                  </a:lnTo>
                  <a:lnTo>
                    <a:pt x="183" y="321"/>
                  </a:lnTo>
                  <a:lnTo>
                    <a:pt x="179" y="254"/>
                  </a:lnTo>
                  <a:lnTo>
                    <a:pt x="112" y="226"/>
                  </a:lnTo>
                  <a:lnTo>
                    <a:pt x="88" y="273"/>
                  </a:lnTo>
                  <a:lnTo>
                    <a:pt x="0" y="222"/>
                  </a:lnTo>
                  <a:lnTo>
                    <a:pt x="45" y="140"/>
                  </a:lnTo>
                  <a:lnTo>
                    <a:pt x="6" y="90"/>
                  </a:lnTo>
                  <a:lnTo>
                    <a:pt x="10" y="88"/>
                  </a:lnTo>
                  <a:lnTo>
                    <a:pt x="19" y="83"/>
                  </a:lnTo>
                  <a:lnTo>
                    <a:pt x="33" y="75"/>
                  </a:lnTo>
                  <a:lnTo>
                    <a:pt x="51" y="65"/>
                  </a:lnTo>
                  <a:lnTo>
                    <a:pt x="69" y="57"/>
                  </a:lnTo>
                  <a:lnTo>
                    <a:pt x="84" y="49"/>
                  </a:lnTo>
                  <a:lnTo>
                    <a:pt x="98" y="45"/>
                  </a:lnTo>
                  <a:lnTo>
                    <a:pt x="112" y="41"/>
                  </a:lnTo>
                  <a:lnTo>
                    <a:pt x="134" y="35"/>
                  </a:lnTo>
                  <a:lnTo>
                    <a:pt x="155" y="25"/>
                  </a:lnTo>
                  <a:lnTo>
                    <a:pt x="179" y="18"/>
                  </a:lnTo>
                  <a:lnTo>
                    <a:pt x="197" y="8"/>
                  </a:lnTo>
                  <a:lnTo>
                    <a:pt x="208" y="4"/>
                  </a:lnTo>
                  <a:lnTo>
                    <a:pt x="224" y="0"/>
                  </a:lnTo>
                  <a:lnTo>
                    <a:pt x="244" y="4"/>
                  </a:lnTo>
                  <a:lnTo>
                    <a:pt x="267" y="14"/>
                  </a:lnTo>
                  <a:lnTo>
                    <a:pt x="293" y="25"/>
                  </a:lnTo>
                  <a:lnTo>
                    <a:pt x="313" y="39"/>
                  </a:lnTo>
                  <a:lnTo>
                    <a:pt x="328" y="47"/>
                  </a:lnTo>
                  <a:lnTo>
                    <a:pt x="344" y="51"/>
                  </a:lnTo>
                  <a:lnTo>
                    <a:pt x="358" y="49"/>
                  </a:lnTo>
                  <a:lnTo>
                    <a:pt x="366" y="43"/>
                  </a:lnTo>
                  <a:lnTo>
                    <a:pt x="374" y="35"/>
                  </a:lnTo>
                  <a:lnTo>
                    <a:pt x="380" y="27"/>
                  </a:lnTo>
                  <a:lnTo>
                    <a:pt x="387" y="21"/>
                  </a:lnTo>
                  <a:lnTo>
                    <a:pt x="397" y="21"/>
                  </a:lnTo>
                  <a:lnTo>
                    <a:pt x="413" y="25"/>
                  </a:lnTo>
                  <a:lnTo>
                    <a:pt x="447" y="39"/>
                  </a:lnTo>
                  <a:lnTo>
                    <a:pt x="472" y="53"/>
                  </a:lnTo>
                  <a:lnTo>
                    <a:pt x="492" y="73"/>
                  </a:lnTo>
                  <a:lnTo>
                    <a:pt x="510" y="96"/>
                  </a:lnTo>
                  <a:lnTo>
                    <a:pt x="531" y="118"/>
                  </a:lnTo>
                  <a:lnTo>
                    <a:pt x="551" y="142"/>
                  </a:lnTo>
                  <a:lnTo>
                    <a:pt x="567" y="163"/>
                  </a:lnTo>
                  <a:lnTo>
                    <a:pt x="582" y="187"/>
                  </a:lnTo>
                  <a:lnTo>
                    <a:pt x="598" y="212"/>
                  </a:lnTo>
                  <a:lnTo>
                    <a:pt x="610" y="232"/>
                  </a:lnTo>
                  <a:lnTo>
                    <a:pt x="622" y="256"/>
                  </a:lnTo>
                  <a:lnTo>
                    <a:pt x="637" y="279"/>
                  </a:lnTo>
                  <a:lnTo>
                    <a:pt x="655" y="303"/>
                  </a:lnTo>
                  <a:lnTo>
                    <a:pt x="673" y="325"/>
                  </a:lnTo>
                  <a:lnTo>
                    <a:pt x="689" y="348"/>
                  </a:lnTo>
                  <a:lnTo>
                    <a:pt x="698" y="368"/>
                  </a:lnTo>
                  <a:lnTo>
                    <a:pt x="704" y="378"/>
                  </a:lnTo>
                  <a:lnTo>
                    <a:pt x="714" y="386"/>
                  </a:lnTo>
                  <a:lnTo>
                    <a:pt x="726" y="393"/>
                  </a:lnTo>
                  <a:lnTo>
                    <a:pt x="736" y="405"/>
                  </a:lnTo>
                  <a:lnTo>
                    <a:pt x="742" y="417"/>
                  </a:lnTo>
                  <a:lnTo>
                    <a:pt x="750" y="445"/>
                  </a:lnTo>
                  <a:lnTo>
                    <a:pt x="761" y="470"/>
                  </a:lnTo>
                  <a:lnTo>
                    <a:pt x="773" y="492"/>
                  </a:lnTo>
                  <a:lnTo>
                    <a:pt x="783" y="508"/>
                  </a:lnTo>
                  <a:lnTo>
                    <a:pt x="795" y="527"/>
                  </a:lnTo>
                  <a:lnTo>
                    <a:pt x="809" y="543"/>
                  </a:lnTo>
                  <a:lnTo>
                    <a:pt x="824" y="555"/>
                  </a:lnTo>
                  <a:lnTo>
                    <a:pt x="840" y="561"/>
                  </a:lnTo>
                  <a:lnTo>
                    <a:pt x="862" y="567"/>
                  </a:lnTo>
                  <a:lnTo>
                    <a:pt x="882" y="569"/>
                  </a:lnTo>
                  <a:lnTo>
                    <a:pt x="901" y="565"/>
                  </a:lnTo>
                  <a:lnTo>
                    <a:pt x="919" y="559"/>
                  </a:lnTo>
                  <a:lnTo>
                    <a:pt x="941" y="553"/>
                  </a:lnTo>
                  <a:lnTo>
                    <a:pt x="960" y="549"/>
                  </a:lnTo>
                  <a:lnTo>
                    <a:pt x="982" y="551"/>
                  </a:lnTo>
                  <a:lnTo>
                    <a:pt x="1004" y="559"/>
                  </a:lnTo>
                  <a:lnTo>
                    <a:pt x="1029" y="563"/>
                  </a:lnTo>
                  <a:lnTo>
                    <a:pt x="1051" y="569"/>
                  </a:lnTo>
                  <a:lnTo>
                    <a:pt x="1065" y="575"/>
                  </a:lnTo>
                  <a:lnTo>
                    <a:pt x="1073" y="580"/>
                  </a:lnTo>
                  <a:lnTo>
                    <a:pt x="1086" y="588"/>
                  </a:lnTo>
                  <a:lnTo>
                    <a:pt x="1104" y="598"/>
                  </a:lnTo>
                  <a:lnTo>
                    <a:pt x="1122" y="608"/>
                  </a:lnTo>
                  <a:lnTo>
                    <a:pt x="1139" y="616"/>
                  </a:lnTo>
                  <a:lnTo>
                    <a:pt x="1155" y="620"/>
                  </a:lnTo>
                  <a:lnTo>
                    <a:pt x="1167" y="620"/>
                  </a:lnTo>
                  <a:lnTo>
                    <a:pt x="1171" y="618"/>
                  </a:lnTo>
                  <a:lnTo>
                    <a:pt x="1177" y="614"/>
                  </a:lnTo>
                  <a:lnTo>
                    <a:pt x="1181" y="614"/>
                  </a:lnTo>
                  <a:lnTo>
                    <a:pt x="1185" y="614"/>
                  </a:lnTo>
                  <a:lnTo>
                    <a:pt x="1189" y="616"/>
                  </a:lnTo>
                  <a:lnTo>
                    <a:pt x="1191" y="618"/>
                  </a:lnTo>
                  <a:lnTo>
                    <a:pt x="1193" y="624"/>
                  </a:lnTo>
                  <a:lnTo>
                    <a:pt x="1195" y="632"/>
                  </a:lnTo>
                  <a:lnTo>
                    <a:pt x="1197" y="641"/>
                  </a:lnTo>
                  <a:lnTo>
                    <a:pt x="1202" y="659"/>
                  </a:lnTo>
                  <a:lnTo>
                    <a:pt x="1212" y="675"/>
                  </a:lnTo>
                  <a:lnTo>
                    <a:pt x="1224" y="687"/>
                  </a:lnTo>
                  <a:lnTo>
                    <a:pt x="1232" y="701"/>
                  </a:lnTo>
                  <a:lnTo>
                    <a:pt x="1238" y="714"/>
                  </a:lnTo>
                  <a:lnTo>
                    <a:pt x="1244" y="734"/>
                  </a:lnTo>
                  <a:lnTo>
                    <a:pt x="1254" y="754"/>
                  </a:lnTo>
                  <a:lnTo>
                    <a:pt x="1265" y="767"/>
                  </a:lnTo>
                  <a:lnTo>
                    <a:pt x="1277" y="775"/>
                  </a:lnTo>
                  <a:lnTo>
                    <a:pt x="1289" y="779"/>
                  </a:lnTo>
                  <a:lnTo>
                    <a:pt x="1299" y="785"/>
                  </a:lnTo>
                  <a:lnTo>
                    <a:pt x="1313" y="789"/>
                  </a:lnTo>
                  <a:lnTo>
                    <a:pt x="1328" y="785"/>
                  </a:lnTo>
                  <a:lnTo>
                    <a:pt x="1348" y="777"/>
                  </a:lnTo>
                  <a:lnTo>
                    <a:pt x="1374" y="773"/>
                  </a:lnTo>
                  <a:lnTo>
                    <a:pt x="1399" y="767"/>
                  </a:lnTo>
                  <a:lnTo>
                    <a:pt x="1423" y="760"/>
                  </a:lnTo>
                  <a:lnTo>
                    <a:pt x="1447" y="742"/>
                  </a:lnTo>
                  <a:lnTo>
                    <a:pt x="1462" y="722"/>
                  </a:lnTo>
                  <a:lnTo>
                    <a:pt x="1472" y="701"/>
                  </a:lnTo>
                  <a:lnTo>
                    <a:pt x="1480" y="689"/>
                  </a:lnTo>
                  <a:lnTo>
                    <a:pt x="1494" y="675"/>
                  </a:lnTo>
                  <a:lnTo>
                    <a:pt x="1510" y="659"/>
                  </a:lnTo>
                  <a:lnTo>
                    <a:pt x="1527" y="643"/>
                  </a:lnTo>
                  <a:lnTo>
                    <a:pt x="1543" y="628"/>
                  </a:lnTo>
                  <a:lnTo>
                    <a:pt x="1557" y="616"/>
                  </a:lnTo>
                  <a:lnTo>
                    <a:pt x="1572" y="604"/>
                  </a:lnTo>
                  <a:lnTo>
                    <a:pt x="1584" y="594"/>
                  </a:lnTo>
                  <a:lnTo>
                    <a:pt x="1598" y="586"/>
                  </a:lnTo>
                  <a:lnTo>
                    <a:pt x="1614" y="577"/>
                  </a:lnTo>
                  <a:lnTo>
                    <a:pt x="1634" y="567"/>
                  </a:lnTo>
                  <a:lnTo>
                    <a:pt x="1653" y="561"/>
                  </a:lnTo>
                  <a:lnTo>
                    <a:pt x="1667" y="557"/>
                  </a:lnTo>
                  <a:lnTo>
                    <a:pt x="1673" y="557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1" name="Freeform 105"/>
            <p:cNvSpPr/>
            <p:nvPr/>
          </p:nvSpPr>
          <p:spPr bwMode="gray">
            <a:xfrm>
              <a:off x="2264" y="884"/>
              <a:ext cx="1641" cy="1473"/>
            </a:xfrm>
            <a:custGeom>
              <a:gdLst>
                <a:gd fmla="*/ 651 w 3282" name="T0"/>
                <a:gd fmla="*/ 10 h 2947" name="T1"/>
                <a:gd fmla="*/ 669 w 3282" name="T2"/>
                <a:gd fmla="*/ 0 h 2947" name="T3"/>
                <a:gd fmla="*/ 720 w 3282" name="T4"/>
                <a:gd fmla="*/ 75 h 2947" name="T5"/>
                <a:gd fmla="*/ 808 w 3282" name="T6"/>
                <a:gd fmla="*/ 154 h 2947" name="T7"/>
                <a:gd fmla="*/ 761 w 3282" name="T8"/>
                <a:gd fmla="*/ 265 h 2947" name="T9"/>
                <a:gd fmla="*/ 737 w 3282" name="T10"/>
                <a:gd fmla="*/ 326 h 2947" name="T11"/>
                <a:gd fmla="*/ 793 w 3282" name="T12"/>
                <a:gd fmla="*/ 368 h 2947" name="T13"/>
                <a:gd fmla="*/ 785 w 3282" name="T14"/>
                <a:gd fmla="*/ 441 h 2947" name="T15"/>
                <a:gd fmla="*/ 710 w 3282" name="T16"/>
                <a:gd fmla="*/ 486 h 2947" name="T17"/>
                <a:gd fmla="*/ 693 w 3282" name="T18"/>
                <a:gd fmla="*/ 529 h 2947" name="T19"/>
                <a:gd fmla="*/ 634 w 3282" name="T20"/>
                <a:gd fmla="*/ 485 h 2947" name="T21"/>
                <a:gd fmla="*/ 587 w 3282" name="T22"/>
                <a:gd fmla="*/ 518 h 2947" name="T23"/>
                <a:gd fmla="*/ 530 w 3282" name="T24"/>
                <a:gd fmla="*/ 545 h 2947" name="T25"/>
                <a:gd fmla="*/ 470 w 3282" name="T26"/>
                <a:gd fmla="*/ 631 h 2947" name="T27"/>
                <a:gd fmla="*/ 376 w 3282" name="T28"/>
                <a:gd fmla="*/ 713 h 2947" name="T29"/>
                <a:gd fmla="*/ 309 w 3282" name="T30"/>
                <a:gd fmla="*/ 676 h 2947" name="T31"/>
                <a:gd fmla="*/ 235 w 3282" name="T32"/>
                <a:gd fmla="*/ 736 h 2947" name="T33"/>
                <a:gd fmla="*/ 189 w 3282" name="T34"/>
                <a:gd fmla="*/ 655 h 2947" name="T35"/>
                <a:gd fmla="*/ 88 w 3282" name="T36"/>
                <a:gd fmla="*/ 617 h 2947" name="T37"/>
                <a:gd fmla="*/ 9 w 3282" name="T38"/>
                <a:gd fmla="*/ 583 h 2947" name="T39"/>
                <a:gd fmla="*/ 20 w 3282" name="T40"/>
                <a:gd fmla="*/ 515 h 2947" name="T41"/>
                <a:gd fmla="*/ 70 w 3282" name="T42"/>
                <a:gd fmla="*/ 522 h 2947" name="T43"/>
                <a:gd fmla="*/ 103 w 3282" name="T44"/>
                <a:gd fmla="*/ 518 h 2947" name="T45"/>
                <a:gd fmla="*/ 144 w 3282" name="T46"/>
                <a:gd fmla="*/ 526 h 2947" name="T47"/>
                <a:gd fmla="*/ 178 w 3282" name="T48"/>
                <a:gd fmla="*/ 545 h 2947" name="T49"/>
                <a:gd fmla="*/ 223 w 3282" name="T50"/>
                <a:gd fmla="*/ 550 h 2947" name="T51"/>
                <a:gd fmla="*/ 246 w 3282" name="T52"/>
                <a:gd fmla="*/ 558 h 2947" name="T53"/>
                <a:gd fmla="*/ 291 w 3282" name="T54"/>
                <a:gd fmla="*/ 532 h 2947" name="T55"/>
                <a:gd fmla="*/ 341 w 3282" name="T56"/>
                <a:gd fmla="*/ 519 h 2947" name="T57"/>
                <a:gd fmla="*/ 375 w 3282" name="T58"/>
                <a:gd fmla="*/ 517 h 2947" name="T59"/>
                <a:gd fmla="*/ 398 w 3282" name="T60"/>
                <a:gd fmla="*/ 506 h 2947" name="T61"/>
                <a:gd fmla="*/ 420 w 3282" name="T62"/>
                <a:gd fmla="*/ 485 h 2947" name="T63"/>
                <a:gd fmla="*/ 443 w 3282" name="T64"/>
                <a:gd fmla="*/ 466 h 2947" name="T65"/>
                <a:gd fmla="*/ 459 w 3282" name="T66"/>
                <a:gd fmla="*/ 452 h 2947" name="T67"/>
                <a:gd fmla="*/ 443 w 3282" name="T68"/>
                <a:gd fmla="*/ 419 h 2947" name="T69"/>
                <a:gd fmla="*/ 466 w 3282" name="T70"/>
                <a:gd fmla="*/ 396 h 2947" name="T71"/>
                <a:gd fmla="*/ 505 w 3282" name="T72"/>
                <a:gd fmla="*/ 403 h 2947" name="T73"/>
                <a:gd fmla="*/ 530 w 3282" name="T74"/>
                <a:gd fmla="*/ 375 h 2947" name="T75"/>
                <a:gd fmla="*/ 561 w 3282" name="T76"/>
                <a:gd fmla="*/ 369 h 2947" name="T77"/>
                <a:gd fmla="*/ 579 w 3282" name="T78"/>
                <a:gd fmla="*/ 341 h 2947" name="T79"/>
                <a:gd fmla="*/ 607 w 3282" name="T80"/>
                <a:gd fmla="*/ 315 h 2947" name="T81"/>
                <a:gd fmla="*/ 634 w 3282" name="T82"/>
                <a:gd fmla="*/ 298 h 2947" name="T83"/>
                <a:gd fmla="*/ 672 w 3282" name="T84"/>
                <a:gd fmla="*/ 300 h 2947" name="T85"/>
                <a:gd fmla="*/ 671 w 3282" name="T86"/>
                <a:gd fmla="*/ 277 h 2947" name="T87"/>
                <a:gd fmla="*/ 631 w 3282" name="T88"/>
                <a:gd fmla="*/ 249 h 2947" name="T89"/>
                <a:gd fmla="*/ 607 w 3282" name="T90"/>
                <a:gd fmla="*/ 260 h 2947" name="T91"/>
                <a:gd fmla="*/ 576 w 3282" name="T92"/>
                <a:gd fmla="*/ 258 h 2947" name="T93"/>
                <a:gd fmla="*/ 553 w 3282" name="T94"/>
                <a:gd fmla="*/ 268 h 2947" name="T95"/>
                <a:gd fmla="*/ 549 w 3282" name="T96"/>
                <a:gd fmla="*/ 245 h 2947" name="T97"/>
                <a:gd fmla="*/ 560 w 3282" name="T98"/>
                <a:gd fmla="*/ 195 h 2947" name="T99"/>
                <a:gd fmla="*/ 583 w 3282" name="T100"/>
                <a:gd fmla="*/ 179 h 2947" name="T101"/>
                <a:gd fmla="*/ 611 w 3282" name="T102"/>
                <a:gd fmla="*/ 168 h 2947" name="T103"/>
                <a:gd fmla="*/ 635 w 3282" name="T104"/>
                <a:gd fmla="*/ 152 h 2947" name="T105"/>
                <a:gd fmla="*/ 636 w 3282" name="T106"/>
                <a:gd fmla="*/ 124 h 2947" name="T107"/>
                <a:gd fmla="*/ 647 w 3282" name="T108"/>
                <a:gd fmla="*/ 84 h 2947" name="T109"/>
                <a:gd fmla="*/ 659 w 3282" name="T110"/>
                <a:gd fmla="*/ 61 h 2947" name="T111"/>
                <a:gd fmla="*/ 652 w 3282" name="T112"/>
                <a:gd fmla="*/ 37 h 2947" name="T113"/>
                <a:gd fmla="*/ 637 w 3282" name="T114"/>
                <a:gd fmla="*/ 31 h 2947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3282" name="T174"/>
                <a:gd fmla="*/ 0 h 2947" name="T175"/>
                <a:gd fmla="*/ 3282 w 3282" name="T176"/>
                <a:gd fmla="*/ 2947 h 2947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2947" w="3282">
                  <a:moveTo>
                    <a:pt x="2552" y="115"/>
                  </a:moveTo>
                  <a:lnTo>
                    <a:pt x="2554" y="111"/>
                  </a:lnTo>
                  <a:lnTo>
                    <a:pt x="2559" y="101"/>
                  </a:lnTo>
                  <a:lnTo>
                    <a:pt x="2569" y="87"/>
                  </a:lnTo>
                  <a:lnTo>
                    <a:pt x="2579" y="73"/>
                  </a:lnTo>
                  <a:lnTo>
                    <a:pt x="2589" y="55"/>
                  </a:lnTo>
                  <a:lnTo>
                    <a:pt x="2601" y="42"/>
                  </a:lnTo>
                  <a:lnTo>
                    <a:pt x="2609" y="28"/>
                  </a:lnTo>
                  <a:lnTo>
                    <a:pt x="2617" y="20"/>
                  </a:lnTo>
                  <a:lnTo>
                    <a:pt x="2628" y="12"/>
                  </a:lnTo>
                  <a:lnTo>
                    <a:pt x="2642" y="6"/>
                  </a:lnTo>
                  <a:lnTo>
                    <a:pt x="2658" y="2"/>
                  </a:lnTo>
                  <a:lnTo>
                    <a:pt x="2670" y="0"/>
                  </a:lnTo>
                  <a:lnTo>
                    <a:pt x="2676" y="0"/>
                  </a:lnTo>
                  <a:lnTo>
                    <a:pt x="2715" y="50"/>
                  </a:lnTo>
                  <a:lnTo>
                    <a:pt x="2670" y="132"/>
                  </a:lnTo>
                  <a:lnTo>
                    <a:pt x="2758" y="183"/>
                  </a:lnTo>
                  <a:lnTo>
                    <a:pt x="2782" y="142"/>
                  </a:lnTo>
                  <a:lnTo>
                    <a:pt x="2849" y="164"/>
                  </a:lnTo>
                  <a:lnTo>
                    <a:pt x="2853" y="231"/>
                  </a:lnTo>
                  <a:lnTo>
                    <a:pt x="2880" y="303"/>
                  </a:lnTo>
                  <a:lnTo>
                    <a:pt x="2983" y="303"/>
                  </a:lnTo>
                  <a:lnTo>
                    <a:pt x="3091" y="268"/>
                  </a:lnTo>
                  <a:lnTo>
                    <a:pt x="3138" y="207"/>
                  </a:lnTo>
                  <a:lnTo>
                    <a:pt x="3250" y="286"/>
                  </a:lnTo>
                  <a:lnTo>
                    <a:pt x="3231" y="386"/>
                  </a:lnTo>
                  <a:lnTo>
                    <a:pt x="3201" y="500"/>
                  </a:lnTo>
                  <a:lnTo>
                    <a:pt x="3231" y="616"/>
                  </a:lnTo>
                  <a:lnTo>
                    <a:pt x="3199" y="632"/>
                  </a:lnTo>
                  <a:lnTo>
                    <a:pt x="3191" y="701"/>
                  </a:lnTo>
                  <a:lnTo>
                    <a:pt x="3140" y="756"/>
                  </a:lnTo>
                  <a:lnTo>
                    <a:pt x="3085" y="866"/>
                  </a:lnTo>
                  <a:lnTo>
                    <a:pt x="3002" y="957"/>
                  </a:lnTo>
                  <a:lnTo>
                    <a:pt x="2987" y="1004"/>
                  </a:lnTo>
                  <a:lnTo>
                    <a:pt x="3042" y="1063"/>
                  </a:lnTo>
                  <a:lnTo>
                    <a:pt x="3083" y="1120"/>
                  </a:lnTo>
                  <a:lnTo>
                    <a:pt x="3071" y="1201"/>
                  </a:lnTo>
                  <a:lnTo>
                    <a:pt x="3079" y="1266"/>
                  </a:lnTo>
                  <a:lnTo>
                    <a:pt x="3030" y="1244"/>
                  </a:lnTo>
                  <a:lnTo>
                    <a:pt x="3014" y="1264"/>
                  </a:lnTo>
                  <a:lnTo>
                    <a:pt x="2971" y="1250"/>
                  </a:lnTo>
                  <a:lnTo>
                    <a:pt x="2947" y="1305"/>
                  </a:lnTo>
                  <a:lnTo>
                    <a:pt x="2989" y="1313"/>
                  </a:lnTo>
                  <a:lnTo>
                    <a:pt x="3030" y="1368"/>
                  </a:lnTo>
                  <a:lnTo>
                    <a:pt x="3024" y="1451"/>
                  </a:lnTo>
                  <a:lnTo>
                    <a:pt x="3059" y="1500"/>
                  </a:lnTo>
                  <a:lnTo>
                    <a:pt x="3061" y="1530"/>
                  </a:lnTo>
                  <a:lnTo>
                    <a:pt x="3091" y="1536"/>
                  </a:lnTo>
                  <a:lnTo>
                    <a:pt x="3170" y="1475"/>
                  </a:lnTo>
                  <a:lnTo>
                    <a:pt x="3209" y="1541"/>
                  </a:lnTo>
                  <a:lnTo>
                    <a:pt x="3244" y="1608"/>
                  </a:lnTo>
                  <a:lnTo>
                    <a:pt x="3282" y="1630"/>
                  </a:lnTo>
                  <a:lnTo>
                    <a:pt x="3282" y="1677"/>
                  </a:lnTo>
                  <a:lnTo>
                    <a:pt x="3239" y="1728"/>
                  </a:lnTo>
                  <a:lnTo>
                    <a:pt x="3189" y="1776"/>
                  </a:lnTo>
                  <a:lnTo>
                    <a:pt x="3138" y="1766"/>
                  </a:lnTo>
                  <a:lnTo>
                    <a:pt x="3134" y="1803"/>
                  </a:lnTo>
                  <a:lnTo>
                    <a:pt x="3101" y="1819"/>
                  </a:lnTo>
                  <a:lnTo>
                    <a:pt x="3032" y="1839"/>
                  </a:lnTo>
                  <a:lnTo>
                    <a:pt x="2981" y="1898"/>
                  </a:lnTo>
                  <a:lnTo>
                    <a:pt x="2928" y="1941"/>
                  </a:lnTo>
                  <a:lnTo>
                    <a:pt x="2884" y="2012"/>
                  </a:lnTo>
                  <a:lnTo>
                    <a:pt x="2839" y="1947"/>
                  </a:lnTo>
                  <a:lnTo>
                    <a:pt x="2798" y="1917"/>
                  </a:lnTo>
                  <a:lnTo>
                    <a:pt x="2768" y="1945"/>
                  </a:lnTo>
                  <a:lnTo>
                    <a:pt x="2788" y="1967"/>
                  </a:lnTo>
                  <a:lnTo>
                    <a:pt x="2788" y="2032"/>
                  </a:lnTo>
                  <a:lnTo>
                    <a:pt x="2811" y="2087"/>
                  </a:lnTo>
                  <a:lnTo>
                    <a:pt x="2778" y="2140"/>
                  </a:lnTo>
                  <a:lnTo>
                    <a:pt x="2770" y="2118"/>
                  </a:lnTo>
                  <a:lnTo>
                    <a:pt x="2703" y="2116"/>
                  </a:lnTo>
                  <a:lnTo>
                    <a:pt x="2656" y="2073"/>
                  </a:lnTo>
                  <a:lnTo>
                    <a:pt x="2640" y="2012"/>
                  </a:lnTo>
                  <a:lnTo>
                    <a:pt x="2607" y="1971"/>
                  </a:lnTo>
                  <a:lnTo>
                    <a:pt x="2581" y="1925"/>
                  </a:lnTo>
                  <a:lnTo>
                    <a:pt x="2556" y="1911"/>
                  </a:lnTo>
                  <a:lnTo>
                    <a:pt x="2536" y="1941"/>
                  </a:lnTo>
                  <a:lnTo>
                    <a:pt x="2506" y="1943"/>
                  </a:lnTo>
                  <a:lnTo>
                    <a:pt x="2469" y="1967"/>
                  </a:lnTo>
                  <a:lnTo>
                    <a:pt x="2479" y="2035"/>
                  </a:lnTo>
                  <a:lnTo>
                    <a:pt x="2441" y="2049"/>
                  </a:lnTo>
                  <a:lnTo>
                    <a:pt x="2414" y="2039"/>
                  </a:lnTo>
                  <a:lnTo>
                    <a:pt x="2386" y="2075"/>
                  </a:lnTo>
                  <a:lnTo>
                    <a:pt x="2347" y="2073"/>
                  </a:lnTo>
                  <a:lnTo>
                    <a:pt x="2296" y="2128"/>
                  </a:lnTo>
                  <a:lnTo>
                    <a:pt x="2248" y="2132"/>
                  </a:lnTo>
                  <a:lnTo>
                    <a:pt x="2231" y="2055"/>
                  </a:lnTo>
                  <a:lnTo>
                    <a:pt x="2183" y="2051"/>
                  </a:lnTo>
                  <a:lnTo>
                    <a:pt x="2158" y="2093"/>
                  </a:lnTo>
                  <a:lnTo>
                    <a:pt x="2152" y="2142"/>
                  </a:lnTo>
                  <a:lnTo>
                    <a:pt x="2120" y="2181"/>
                  </a:lnTo>
                  <a:lnTo>
                    <a:pt x="2132" y="2222"/>
                  </a:lnTo>
                  <a:lnTo>
                    <a:pt x="2117" y="2246"/>
                  </a:lnTo>
                  <a:lnTo>
                    <a:pt x="2185" y="2333"/>
                  </a:lnTo>
                  <a:lnTo>
                    <a:pt x="2075" y="2376"/>
                  </a:lnTo>
                  <a:lnTo>
                    <a:pt x="2014" y="2376"/>
                  </a:lnTo>
                  <a:lnTo>
                    <a:pt x="1928" y="2407"/>
                  </a:lnTo>
                  <a:lnTo>
                    <a:pt x="1880" y="2526"/>
                  </a:lnTo>
                  <a:lnTo>
                    <a:pt x="1802" y="2555"/>
                  </a:lnTo>
                  <a:lnTo>
                    <a:pt x="1766" y="2539"/>
                  </a:lnTo>
                  <a:lnTo>
                    <a:pt x="1731" y="2598"/>
                  </a:lnTo>
                  <a:lnTo>
                    <a:pt x="1674" y="2579"/>
                  </a:lnTo>
                  <a:lnTo>
                    <a:pt x="1621" y="2638"/>
                  </a:lnTo>
                  <a:lnTo>
                    <a:pt x="1601" y="2718"/>
                  </a:lnTo>
                  <a:lnTo>
                    <a:pt x="1502" y="2852"/>
                  </a:lnTo>
                  <a:lnTo>
                    <a:pt x="1459" y="2888"/>
                  </a:lnTo>
                  <a:lnTo>
                    <a:pt x="1430" y="2860"/>
                  </a:lnTo>
                  <a:lnTo>
                    <a:pt x="1339" y="2876"/>
                  </a:lnTo>
                  <a:lnTo>
                    <a:pt x="1298" y="2823"/>
                  </a:lnTo>
                  <a:lnTo>
                    <a:pt x="1239" y="2821"/>
                  </a:lnTo>
                  <a:lnTo>
                    <a:pt x="1195" y="2781"/>
                  </a:lnTo>
                  <a:lnTo>
                    <a:pt x="1233" y="2707"/>
                  </a:lnTo>
                  <a:lnTo>
                    <a:pt x="1248" y="2659"/>
                  </a:lnTo>
                  <a:lnTo>
                    <a:pt x="1215" y="2612"/>
                  </a:lnTo>
                  <a:lnTo>
                    <a:pt x="1150" y="2630"/>
                  </a:lnTo>
                  <a:lnTo>
                    <a:pt x="1115" y="2709"/>
                  </a:lnTo>
                  <a:lnTo>
                    <a:pt x="1101" y="2846"/>
                  </a:lnTo>
                  <a:lnTo>
                    <a:pt x="1052" y="2901"/>
                  </a:lnTo>
                  <a:lnTo>
                    <a:pt x="939" y="2947"/>
                  </a:lnTo>
                  <a:lnTo>
                    <a:pt x="869" y="2941"/>
                  </a:lnTo>
                  <a:lnTo>
                    <a:pt x="810" y="2886"/>
                  </a:lnTo>
                  <a:lnTo>
                    <a:pt x="817" y="2795"/>
                  </a:lnTo>
                  <a:lnTo>
                    <a:pt x="874" y="2764"/>
                  </a:lnTo>
                  <a:lnTo>
                    <a:pt x="874" y="2657"/>
                  </a:lnTo>
                  <a:lnTo>
                    <a:pt x="829" y="2618"/>
                  </a:lnTo>
                  <a:lnTo>
                    <a:pt x="754" y="2620"/>
                  </a:lnTo>
                  <a:lnTo>
                    <a:pt x="658" y="2714"/>
                  </a:lnTo>
                  <a:lnTo>
                    <a:pt x="524" y="2714"/>
                  </a:lnTo>
                  <a:lnTo>
                    <a:pt x="441" y="2671"/>
                  </a:lnTo>
                  <a:lnTo>
                    <a:pt x="445" y="2610"/>
                  </a:lnTo>
                  <a:lnTo>
                    <a:pt x="378" y="2606"/>
                  </a:lnTo>
                  <a:lnTo>
                    <a:pt x="302" y="2539"/>
                  </a:lnTo>
                  <a:lnTo>
                    <a:pt x="351" y="2470"/>
                  </a:lnTo>
                  <a:lnTo>
                    <a:pt x="396" y="2457"/>
                  </a:lnTo>
                  <a:lnTo>
                    <a:pt x="376" y="2390"/>
                  </a:lnTo>
                  <a:lnTo>
                    <a:pt x="296" y="2362"/>
                  </a:lnTo>
                  <a:lnTo>
                    <a:pt x="203" y="2374"/>
                  </a:lnTo>
                  <a:lnTo>
                    <a:pt x="156" y="2429"/>
                  </a:lnTo>
                  <a:lnTo>
                    <a:pt x="111" y="2423"/>
                  </a:lnTo>
                  <a:lnTo>
                    <a:pt x="34" y="2333"/>
                  </a:lnTo>
                  <a:lnTo>
                    <a:pt x="0" y="2236"/>
                  </a:lnTo>
                  <a:lnTo>
                    <a:pt x="18" y="2179"/>
                  </a:lnTo>
                  <a:lnTo>
                    <a:pt x="10" y="2055"/>
                  </a:lnTo>
                  <a:lnTo>
                    <a:pt x="14" y="2057"/>
                  </a:lnTo>
                  <a:lnTo>
                    <a:pt x="30" y="2057"/>
                  </a:lnTo>
                  <a:lnTo>
                    <a:pt x="52" y="2059"/>
                  </a:lnTo>
                  <a:lnTo>
                    <a:pt x="79" y="2063"/>
                  </a:lnTo>
                  <a:lnTo>
                    <a:pt x="109" y="2065"/>
                  </a:lnTo>
                  <a:lnTo>
                    <a:pt x="138" y="2069"/>
                  </a:lnTo>
                  <a:lnTo>
                    <a:pt x="166" y="2073"/>
                  </a:lnTo>
                  <a:lnTo>
                    <a:pt x="189" y="2077"/>
                  </a:lnTo>
                  <a:lnTo>
                    <a:pt x="207" y="2081"/>
                  </a:lnTo>
                  <a:lnTo>
                    <a:pt x="243" y="2089"/>
                  </a:lnTo>
                  <a:lnTo>
                    <a:pt x="278" y="2089"/>
                  </a:lnTo>
                  <a:lnTo>
                    <a:pt x="308" y="2081"/>
                  </a:lnTo>
                  <a:lnTo>
                    <a:pt x="323" y="2075"/>
                  </a:lnTo>
                  <a:lnTo>
                    <a:pt x="337" y="2069"/>
                  </a:lnTo>
                  <a:lnTo>
                    <a:pt x="351" y="2067"/>
                  </a:lnTo>
                  <a:lnTo>
                    <a:pt x="367" y="2065"/>
                  </a:lnTo>
                  <a:lnTo>
                    <a:pt x="386" y="2069"/>
                  </a:lnTo>
                  <a:lnTo>
                    <a:pt x="412" y="2075"/>
                  </a:lnTo>
                  <a:lnTo>
                    <a:pt x="441" y="2079"/>
                  </a:lnTo>
                  <a:lnTo>
                    <a:pt x="473" y="2083"/>
                  </a:lnTo>
                  <a:lnTo>
                    <a:pt x="498" y="2087"/>
                  </a:lnTo>
                  <a:lnTo>
                    <a:pt x="518" y="2087"/>
                  </a:lnTo>
                  <a:lnTo>
                    <a:pt x="542" y="2089"/>
                  </a:lnTo>
                  <a:lnTo>
                    <a:pt x="560" y="2095"/>
                  </a:lnTo>
                  <a:lnTo>
                    <a:pt x="575" y="2104"/>
                  </a:lnTo>
                  <a:lnTo>
                    <a:pt x="589" y="2118"/>
                  </a:lnTo>
                  <a:lnTo>
                    <a:pt x="607" y="2134"/>
                  </a:lnTo>
                  <a:lnTo>
                    <a:pt x="626" y="2148"/>
                  </a:lnTo>
                  <a:lnTo>
                    <a:pt x="646" y="2156"/>
                  </a:lnTo>
                  <a:lnTo>
                    <a:pt x="666" y="2163"/>
                  </a:lnTo>
                  <a:lnTo>
                    <a:pt x="685" y="2173"/>
                  </a:lnTo>
                  <a:lnTo>
                    <a:pt x="709" y="2183"/>
                  </a:lnTo>
                  <a:lnTo>
                    <a:pt x="739" y="2193"/>
                  </a:lnTo>
                  <a:lnTo>
                    <a:pt x="762" y="2197"/>
                  </a:lnTo>
                  <a:lnTo>
                    <a:pt x="792" y="2199"/>
                  </a:lnTo>
                  <a:lnTo>
                    <a:pt x="821" y="2201"/>
                  </a:lnTo>
                  <a:lnTo>
                    <a:pt x="851" y="2201"/>
                  </a:lnTo>
                  <a:lnTo>
                    <a:pt x="874" y="2201"/>
                  </a:lnTo>
                  <a:lnTo>
                    <a:pt x="892" y="2203"/>
                  </a:lnTo>
                  <a:lnTo>
                    <a:pt x="904" y="2207"/>
                  </a:lnTo>
                  <a:lnTo>
                    <a:pt x="914" y="2215"/>
                  </a:lnTo>
                  <a:lnTo>
                    <a:pt x="924" y="2224"/>
                  </a:lnTo>
                  <a:lnTo>
                    <a:pt x="935" y="2232"/>
                  </a:lnTo>
                  <a:lnTo>
                    <a:pt x="947" y="2236"/>
                  </a:lnTo>
                  <a:lnTo>
                    <a:pt x="965" y="2238"/>
                  </a:lnTo>
                  <a:lnTo>
                    <a:pt x="985" y="2234"/>
                  </a:lnTo>
                  <a:lnTo>
                    <a:pt x="1002" y="2224"/>
                  </a:lnTo>
                  <a:lnTo>
                    <a:pt x="1024" y="2207"/>
                  </a:lnTo>
                  <a:lnTo>
                    <a:pt x="1048" y="2187"/>
                  </a:lnTo>
                  <a:lnTo>
                    <a:pt x="1073" y="2171"/>
                  </a:lnTo>
                  <a:lnTo>
                    <a:pt x="1103" y="2157"/>
                  </a:lnTo>
                  <a:lnTo>
                    <a:pt x="1134" y="2144"/>
                  </a:lnTo>
                  <a:lnTo>
                    <a:pt x="1164" y="2130"/>
                  </a:lnTo>
                  <a:lnTo>
                    <a:pt x="1199" y="2114"/>
                  </a:lnTo>
                  <a:lnTo>
                    <a:pt x="1241" y="2098"/>
                  </a:lnTo>
                  <a:lnTo>
                    <a:pt x="1282" y="2087"/>
                  </a:lnTo>
                  <a:lnTo>
                    <a:pt x="1325" y="2079"/>
                  </a:lnTo>
                  <a:lnTo>
                    <a:pt x="1345" y="2077"/>
                  </a:lnTo>
                  <a:lnTo>
                    <a:pt x="1357" y="2077"/>
                  </a:lnTo>
                  <a:lnTo>
                    <a:pt x="1363" y="2079"/>
                  </a:lnTo>
                  <a:lnTo>
                    <a:pt x="1367" y="2079"/>
                  </a:lnTo>
                  <a:lnTo>
                    <a:pt x="1371" y="2081"/>
                  </a:lnTo>
                  <a:lnTo>
                    <a:pt x="1378" y="2081"/>
                  </a:lnTo>
                  <a:lnTo>
                    <a:pt x="1392" y="2081"/>
                  </a:lnTo>
                  <a:lnTo>
                    <a:pt x="1418" y="2079"/>
                  </a:lnTo>
                  <a:lnTo>
                    <a:pt x="1463" y="2075"/>
                  </a:lnTo>
                  <a:lnTo>
                    <a:pt x="1498" y="2071"/>
                  </a:lnTo>
                  <a:lnTo>
                    <a:pt x="1526" y="2065"/>
                  </a:lnTo>
                  <a:lnTo>
                    <a:pt x="1548" y="2059"/>
                  </a:lnTo>
                  <a:lnTo>
                    <a:pt x="1561" y="2053"/>
                  </a:lnTo>
                  <a:lnTo>
                    <a:pt x="1571" y="2045"/>
                  </a:lnTo>
                  <a:lnTo>
                    <a:pt x="1577" y="2035"/>
                  </a:lnTo>
                  <a:lnTo>
                    <a:pt x="1581" y="2030"/>
                  </a:lnTo>
                  <a:lnTo>
                    <a:pt x="1589" y="2024"/>
                  </a:lnTo>
                  <a:lnTo>
                    <a:pt x="1603" y="2018"/>
                  </a:lnTo>
                  <a:lnTo>
                    <a:pt x="1622" y="2014"/>
                  </a:lnTo>
                  <a:lnTo>
                    <a:pt x="1640" y="2006"/>
                  </a:lnTo>
                  <a:lnTo>
                    <a:pt x="1656" y="1994"/>
                  </a:lnTo>
                  <a:lnTo>
                    <a:pt x="1668" y="1974"/>
                  </a:lnTo>
                  <a:lnTo>
                    <a:pt x="1674" y="1957"/>
                  </a:lnTo>
                  <a:lnTo>
                    <a:pt x="1680" y="1941"/>
                  </a:lnTo>
                  <a:lnTo>
                    <a:pt x="1685" y="1927"/>
                  </a:lnTo>
                  <a:lnTo>
                    <a:pt x="1697" y="1913"/>
                  </a:lnTo>
                  <a:lnTo>
                    <a:pt x="1715" y="1900"/>
                  </a:lnTo>
                  <a:lnTo>
                    <a:pt x="1737" y="1888"/>
                  </a:lnTo>
                  <a:lnTo>
                    <a:pt x="1752" y="1878"/>
                  </a:lnTo>
                  <a:lnTo>
                    <a:pt x="1764" y="1872"/>
                  </a:lnTo>
                  <a:lnTo>
                    <a:pt x="1772" y="1866"/>
                  </a:lnTo>
                  <a:lnTo>
                    <a:pt x="1780" y="1860"/>
                  </a:lnTo>
                  <a:lnTo>
                    <a:pt x="1790" y="1854"/>
                  </a:lnTo>
                  <a:lnTo>
                    <a:pt x="1804" y="1848"/>
                  </a:lnTo>
                  <a:lnTo>
                    <a:pt x="1817" y="1841"/>
                  </a:lnTo>
                  <a:lnTo>
                    <a:pt x="1831" y="1831"/>
                  </a:lnTo>
                  <a:lnTo>
                    <a:pt x="1837" y="1821"/>
                  </a:lnTo>
                  <a:lnTo>
                    <a:pt x="1837" y="1811"/>
                  </a:lnTo>
                  <a:lnTo>
                    <a:pt x="1825" y="1795"/>
                  </a:lnTo>
                  <a:lnTo>
                    <a:pt x="1809" y="1780"/>
                  </a:lnTo>
                  <a:lnTo>
                    <a:pt x="1794" y="1762"/>
                  </a:lnTo>
                  <a:lnTo>
                    <a:pt x="1780" y="1744"/>
                  </a:lnTo>
                  <a:lnTo>
                    <a:pt x="1772" y="1726"/>
                  </a:lnTo>
                  <a:lnTo>
                    <a:pt x="1772" y="1707"/>
                  </a:lnTo>
                  <a:lnTo>
                    <a:pt x="1772" y="1679"/>
                  </a:lnTo>
                  <a:lnTo>
                    <a:pt x="1776" y="1652"/>
                  </a:lnTo>
                  <a:lnTo>
                    <a:pt x="1782" y="1628"/>
                  </a:lnTo>
                  <a:lnTo>
                    <a:pt x="1790" y="1608"/>
                  </a:lnTo>
                  <a:lnTo>
                    <a:pt x="1806" y="1593"/>
                  </a:lnTo>
                  <a:lnTo>
                    <a:pt x="1823" y="1585"/>
                  </a:lnTo>
                  <a:lnTo>
                    <a:pt x="1843" y="1581"/>
                  </a:lnTo>
                  <a:lnTo>
                    <a:pt x="1863" y="1585"/>
                  </a:lnTo>
                  <a:lnTo>
                    <a:pt x="1884" y="1597"/>
                  </a:lnTo>
                  <a:lnTo>
                    <a:pt x="1910" y="1606"/>
                  </a:lnTo>
                  <a:lnTo>
                    <a:pt x="1937" y="1614"/>
                  </a:lnTo>
                  <a:lnTo>
                    <a:pt x="1963" y="1616"/>
                  </a:lnTo>
                  <a:lnTo>
                    <a:pt x="1985" y="1614"/>
                  </a:lnTo>
                  <a:lnTo>
                    <a:pt x="2002" y="1614"/>
                  </a:lnTo>
                  <a:lnTo>
                    <a:pt x="2020" y="1612"/>
                  </a:lnTo>
                  <a:lnTo>
                    <a:pt x="2034" y="1608"/>
                  </a:lnTo>
                  <a:lnTo>
                    <a:pt x="2046" y="1597"/>
                  </a:lnTo>
                  <a:lnTo>
                    <a:pt x="2058" y="1581"/>
                  </a:lnTo>
                  <a:lnTo>
                    <a:pt x="2071" y="1561"/>
                  </a:lnTo>
                  <a:lnTo>
                    <a:pt x="2085" y="1538"/>
                  </a:lnTo>
                  <a:lnTo>
                    <a:pt x="2101" y="1518"/>
                  </a:lnTo>
                  <a:lnTo>
                    <a:pt x="2117" y="1502"/>
                  </a:lnTo>
                  <a:lnTo>
                    <a:pt x="2130" y="1494"/>
                  </a:lnTo>
                  <a:lnTo>
                    <a:pt x="2146" y="1490"/>
                  </a:lnTo>
                  <a:lnTo>
                    <a:pt x="2166" y="1488"/>
                  </a:lnTo>
                  <a:lnTo>
                    <a:pt x="2189" y="1486"/>
                  </a:lnTo>
                  <a:lnTo>
                    <a:pt x="2213" y="1484"/>
                  </a:lnTo>
                  <a:lnTo>
                    <a:pt x="2231" y="1482"/>
                  </a:lnTo>
                  <a:lnTo>
                    <a:pt x="2243" y="1477"/>
                  </a:lnTo>
                  <a:lnTo>
                    <a:pt x="2254" y="1469"/>
                  </a:lnTo>
                  <a:lnTo>
                    <a:pt x="2268" y="1455"/>
                  </a:lnTo>
                  <a:lnTo>
                    <a:pt x="2284" y="1437"/>
                  </a:lnTo>
                  <a:lnTo>
                    <a:pt x="2298" y="1421"/>
                  </a:lnTo>
                  <a:lnTo>
                    <a:pt x="2308" y="1408"/>
                  </a:lnTo>
                  <a:lnTo>
                    <a:pt x="2311" y="1388"/>
                  </a:lnTo>
                  <a:lnTo>
                    <a:pt x="2315" y="1364"/>
                  </a:lnTo>
                  <a:lnTo>
                    <a:pt x="2321" y="1343"/>
                  </a:lnTo>
                  <a:lnTo>
                    <a:pt x="2331" y="1323"/>
                  </a:lnTo>
                  <a:lnTo>
                    <a:pt x="2351" y="1303"/>
                  </a:lnTo>
                  <a:lnTo>
                    <a:pt x="2374" y="1286"/>
                  </a:lnTo>
                  <a:lnTo>
                    <a:pt x="2402" y="1276"/>
                  </a:lnTo>
                  <a:lnTo>
                    <a:pt x="2416" y="1270"/>
                  </a:lnTo>
                  <a:lnTo>
                    <a:pt x="2426" y="1262"/>
                  </a:lnTo>
                  <a:lnTo>
                    <a:pt x="2433" y="1250"/>
                  </a:lnTo>
                  <a:lnTo>
                    <a:pt x="2443" y="1240"/>
                  </a:lnTo>
                  <a:lnTo>
                    <a:pt x="2455" y="1232"/>
                  </a:lnTo>
                  <a:lnTo>
                    <a:pt x="2469" y="1227"/>
                  </a:lnTo>
                  <a:lnTo>
                    <a:pt x="2487" y="1217"/>
                  </a:lnTo>
                  <a:lnTo>
                    <a:pt x="2510" y="1205"/>
                  </a:lnTo>
                  <a:lnTo>
                    <a:pt x="2534" y="1195"/>
                  </a:lnTo>
                  <a:lnTo>
                    <a:pt x="2559" y="1189"/>
                  </a:lnTo>
                  <a:lnTo>
                    <a:pt x="2583" y="1187"/>
                  </a:lnTo>
                  <a:lnTo>
                    <a:pt x="2607" y="1189"/>
                  </a:lnTo>
                  <a:lnTo>
                    <a:pt x="2628" y="1195"/>
                  </a:lnTo>
                  <a:lnTo>
                    <a:pt x="2652" y="1199"/>
                  </a:lnTo>
                  <a:lnTo>
                    <a:pt x="2670" y="1203"/>
                  </a:lnTo>
                  <a:lnTo>
                    <a:pt x="2685" y="1203"/>
                  </a:lnTo>
                  <a:lnTo>
                    <a:pt x="2697" y="1197"/>
                  </a:lnTo>
                  <a:lnTo>
                    <a:pt x="2707" y="1183"/>
                  </a:lnTo>
                  <a:lnTo>
                    <a:pt x="2713" y="1171"/>
                  </a:lnTo>
                  <a:lnTo>
                    <a:pt x="2713" y="1158"/>
                  </a:lnTo>
                  <a:lnTo>
                    <a:pt x="2707" y="1140"/>
                  </a:lnTo>
                  <a:lnTo>
                    <a:pt x="2695" y="1126"/>
                  </a:lnTo>
                  <a:lnTo>
                    <a:pt x="2682" y="1108"/>
                  </a:lnTo>
                  <a:lnTo>
                    <a:pt x="2662" y="1089"/>
                  </a:lnTo>
                  <a:lnTo>
                    <a:pt x="2644" y="1071"/>
                  </a:lnTo>
                  <a:lnTo>
                    <a:pt x="2626" y="1055"/>
                  </a:lnTo>
                  <a:lnTo>
                    <a:pt x="2611" y="1042"/>
                  </a:lnTo>
                  <a:lnTo>
                    <a:pt x="2575" y="1016"/>
                  </a:lnTo>
                  <a:lnTo>
                    <a:pt x="2538" y="1004"/>
                  </a:lnTo>
                  <a:lnTo>
                    <a:pt x="2524" y="998"/>
                  </a:lnTo>
                  <a:lnTo>
                    <a:pt x="2510" y="990"/>
                  </a:lnTo>
                  <a:lnTo>
                    <a:pt x="2498" y="986"/>
                  </a:lnTo>
                  <a:lnTo>
                    <a:pt x="2485" y="984"/>
                  </a:lnTo>
                  <a:lnTo>
                    <a:pt x="2469" y="990"/>
                  </a:lnTo>
                  <a:lnTo>
                    <a:pt x="2453" y="1006"/>
                  </a:lnTo>
                  <a:lnTo>
                    <a:pt x="2439" y="1024"/>
                  </a:lnTo>
                  <a:lnTo>
                    <a:pt x="2426" y="1040"/>
                  </a:lnTo>
                  <a:lnTo>
                    <a:pt x="2408" y="1051"/>
                  </a:lnTo>
                  <a:lnTo>
                    <a:pt x="2394" y="1053"/>
                  </a:lnTo>
                  <a:lnTo>
                    <a:pt x="2376" y="1049"/>
                  </a:lnTo>
                  <a:lnTo>
                    <a:pt x="2357" y="1044"/>
                  </a:lnTo>
                  <a:lnTo>
                    <a:pt x="2337" y="1036"/>
                  </a:lnTo>
                  <a:lnTo>
                    <a:pt x="2317" y="1032"/>
                  </a:lnTo>
                  <a:lnTo>
                    <a:pt x="2304" y="1034"/>
                  </a:lnTo>
                  <a:lnTo>
                    <a:pt x="2292" y="1042"/>
                  </a:lnTo>
                  <a:lnTo>
                    <a:pt x="2282" y="1053"/>
                  </a:lnTo>
                  <a:lnTo>
                    <a:pt x="2272" y="1067"/>
                  </a:lnTo>
                  <a:lnTo>
                    <a:pt x="2260" y="1079"/>
                  </a:lnTo>
                  <a:lnTo>
                    <a:pt x="2248" y="1087"/>
                  </a:lnTo>
                  <a:lnTo>
                    <a:pt x="2235" y="1087"/>
                  </a:lnTo>
                  <a:lnTo>
                    <a:pt x="2211" y="1075"/>
                  </a:lnTo>
                  <a:lnTo>
                    <a:pt x="2189" y="1061"/>
                  </a:lnTo>
                  <a:lnTo>
                    <a:pt x="2174" y="1044"/>
                  </a:lnTo>
                  <a:lnTo>
                    <a:pt x="2168" y="1024"/>
                  </a:lnTo>
                  <a:lnTo>
                    <a:pt x="2170" y="1010"/>
                  </a:lnTo>
                  <a:lnTo>
                    <a:pt x="2178" y="1002"/>
                  </a:lnTo>
                  <a:lnTo>
                    <a:pt x="2185" y="992"/>
                  </a:lnTo>
                  <a:lnTo>
                    <a:pt x="2193" y="982"/>
                  </a:lnTo>
                  <a:lnTo>
                    <a:pt x="2197" y="965"/>
                  </a:lnTo>
                  <a:lnTo>
                    <a:pt x="2199" y="935"/>
                  </a:lnTo>
                  <a:lnTo>
                    <a:pt x="2201" y="902"/>
                  </a:lnTo>
                  <a:lnTo>
                    <a:pt x="2207" y="868"/>
                  </a:lnTo>
                  <a:lnTo>
                    <a:pt x="2217" y="839"/>
                  </a:lnTo>
                  <a:lnTo>
                    <a:pt x="2229" y="811"/>
                  </a:lnTo>
                  <a:lnTo>
                    <a:pt x="2239" y="782"/>
                  </a:lnTo>
                  <a:lnTo>
                    <a:pt x="2248" y="754"/>
                  </a:lnTo>
                  <a:lnTo>
                    <a:pt x="2254" y="735"/>
                  </a:lnTo>
                  <a:lnTo>
                    <a:pt x="2262" y="721"/>
                  </a:lnTo>
                  <a:lnTo>
                    <a:pt x="2276" y="713"/>
                  </a:lnTo>
                  <a:lnTo>
                    <a:pt x="2296" y="711"/>
                  </a:lnTo>
                  <a:lnTo>
                    <a:pt x="2317" y="713"/>
                  </a:lnTo>
                  <a:lnTo>
                    <a:pt x="2331" y="719"/>
                  </a:lnTo>
                  <a:lnTo>
                    <a:pt x="2349" y="725"/>
                  </a:lnTo>
                  <a:lnTo>
                    <a:pt x="2365" y="733"/>
                  </a:lnTo>
                  <a:lnTo>
                    <a:pt x="2380" y="736"/>
                  </a:lnTo>
                  <a:lnTo>
                    <a:pt x="2394" y="736"/>
                  </a:lnTo>
                  <a:lnTo>
                    <a:pt x="2406" y="729"/>
                  </a:lnTo>
                  <a:lnTo>
                    <a:pt x="2424" y="703"/>
                  </a:lnTo>
                  <a:lnTo>
                    <a:pt x="2443" y="675"/>
                  </a:lnTo>
                  <a:lnTo>
                    <a:pt x="2463" y="650"/>
                  </a:lnTo>
                  <a:lnTo>
                    <a:pt x="2477" y="640"/>
                  </a:lnTo>
                  <a:lnTo>
                    <a:pt x="2493" y="636"/>
                  </a:lnTo>
                  <a:lnTo>
                    <a:pt x="2506" y="634"/>
                  </a:lnTo>
                  <a:lnTo>
                    <a:pt x="2522" y="630"/>
                  </a:lnTo>
                  <a:lnTo>
                    <a:pt x="2534" y="622"/>
                  </a:lnTo>
                  <a:lnTo>
                    <a:pt x="2540" y="611"/>
                  </a:lnTo>
                  <a:lnTo>
                    <a:pt x="2542" y="595"/>
                  </a:lnTo>
                  <a:lnTo>
                    <a:pt x="2538" y="577"/>
                  </a:lnTo>
                  <a:lnTo>
                    <a:pt x="2534" y="561"/>
                  </a:lnTo>
                  <a:lnTo>
                    <a:pt x="2530" y="548"/>
                  </a:lnTo>
                  <a:lnTo>
                    <a:pt x="2532" y="534"/>
                  </a:lnTo>
                  <a:lnTo>
                    <a:pt x="2536" y="518"/>
                  </a:lnTo>
                  <a:lnTo>
                    <a:pt x="2542" y="498"/>
                  </a:lnTo>
                  <a:lnTo>
                    <a:pt x="2550" y="477"/>
                  </a:lnTo>
                  <a:lnTo>
                    <a:pt x="2556" y="459"/>
                  </a:lnTo>
                  <a:lnTo>
                    <a:pt x="2561" y="443"/>
                  </a:lnTo>
                  <a:lnTo>
                    <a:pt x="2567" y="416"/>
                  </a:lnTo>
                  <a:lnTo>
                    <a:pt x="2571" y="386"/>
                  </a:lnTo>
                  <a:lnTo>
                    <a:pt x="2579" y="355"/>
                  </a:lnTo>
                  <a:lnTo>
                    <a:pt x="2585" y="337"/>
                  </a:lnTo>
                  <a:lnTo>
                    <a:pt x="2589" y="327"/>
                  </a:lnTo>
                  <a:lnTo>
                    <a:pt x="2595" y="317"/>
                  </a:lnTo>
                  <a:lnTo>
                    <a:pt x="2603" y="305"/>
                  </a:lnTo>
                  <a:lnTo>
                    <a:pt x="2615" y="294"/>
                  </a:lnTo>
                  <a:lnTo>
                    <a:pt x="2626" y="276"/>
                  </a:lnTo>
                  <a:lnTo>
                    <a:pt x="2632" y="260"/>
                  </a:lnTo>
                  <a:lnTo>
                    <a:pt x="2634" y="246"/>
                  </a:lnTo>
                  <a:lnTo>
                    <a:pt x="2634" y="231"/>
                  </a:lnTo>
                  <a:lnTo>
                    <a:pt x="2632" y="209"/>
                  </a:lnTo>
                  <a:lnTo>
                    <a:pt x="2632" y="185"/>
                  </a:lnTo>
                  <a:lnTo>
                    <a:pt x="2628" y="164"/>
                  </a:lnTo>
                  <a:lnTo>
                    <a:pt x="2622" y="150"/>
                  </a:lnTo>
                  <a:lnTo>
                    <a:pt x="2615" y="146"/>
                  </a:lnTo>
                  <a:lnTo>
                    <a:pt x="2605" y="148"/>
                  </a:lnTo>
                  <a:lnTo>
                    <a:pt x="2593" y="152"/>
                  </a:lnTo>
                  <a:lnTo>
                    <a:pt x="2581" y="156"/>
                  </a:lnTo>
                  <a:lnTo>
                    <a:pt x="2567" y="158"/>
                  </a:lnTo>
                  <a:lnTo>
                    <a:pt x="2556" y="156"/>
                  </a:lnTo>
                  <a:lnTo>
                    <a:pt x="2548" y="148"/>
                  </a:lnTo>
                  <a:lnTo>
                    <a:pt x="2546" y="136"/>
                  </a:lnTo>
                  <a:lnTo>
                    <a:pt x="2548" y="124"/>
                  </a:lnTo>
                  <a:lnTo>
                    <a:pt x="2550" y="116"/>
                  </a:lnTo>
                  <a:lnTo>
                    <a:pt x="2552" y="115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2" name="Freeform 106"/>
            <p:cNvSpPr/>
            <p:nvPr/>
          </p:nvSpPr>
          <p:spPr bwMode="gray">
            <a:xfrm>
              <a:off x="2264" y="884"/>
              <a:ext cx="1641" cy="1473"/>
            </a:xfrm>
            <a:custGeom>
              <a:gdLst>
                <a:gd fmla="*/ 651 w 3282" name="T0"/>
                <a:gd fmla="*/ 10 h 2947" name="T1"/>
                <a:gd fmla="*/ 669 w 3282" name="T2"/>
                <a:gd fmla="*/ 0 h 2947" name="T3"/>
                <a:gd fmla="*/ 720 w 3282" name="T4"/>
                <a:gd fmla="*/ 75 h 2947" name="T5"/>
                <a:gd fmla="*/ 808 w 3282" name="T6"/>
                <a:gd fmla="*/ 154 h 2947" name="T7"/>
                <a:gd fmla="*/ 761 w 3282" name="T8"/>
                <a:gd fmla="*/ 265 h 2947" name="T9"/>
                <a:gd fmla="*/ 737 w 3282" name="T10"/>
                <a:gd fmla="*/ 326 h 2947" name="T11"/>
                <a:gd fmla="*/ 793 w 3282" name="T12"/>
                <a:gd fmla="*/ 368 h 2947" name="T13"/>
                <a:gd fmla="*/ 785 w 3282" name="T14"/>
                <a:gd fmla="*/ 441 h 2947" name="T15"/>
                <a:gd fmla="*/ 710 w 3282" name="T16"/>
                <a:gd fmla="*/ 486 h 2947" name="T17"/>
                <a:gd fmla="*/ 693 w 3282" name="T18"/>
                <a:gd fmla="*/ 529 h 2947" name="T19"/>
                <a:gd fmla="*/ 634 w 3282" name="T20"/>
                <a:gd fmla="*/ 485 h 2947" name="T21"/>
                <a:gd fmla="*/ 587 w 3282" name="T22"/>
                <a:gd fmla="*/ 518 h 2947" name="T23"/>
                <a:gd fmla="*/ 530 w 3282" name="T24"/>
                <a:gd fmla="*/ 545 h 2947" name="T25"/>
                <a:gd fmla="*/ 470 w 3282" name="T26"/>
                <a:gd fmla="*/ 631 h 2947" name="T27"/>
                <a:gd fmla="*/ 376 w 3282" name="T28"/>
                <a:gd fmla="*/ 713 h 2947" name="T29"/>
                <a:gd fmla="*/ 309 w 3282" name="T30"/>
                <a:gd fmla="*/ 676 h 2947" name="T31"/>
                <a:gd fmla="*/ 235 w 3282" name="T32"/>
                <a:gd fmla="*/ 736 h 2947" name="T33"/>
                <a:gd fmla="*/ 189 w 3282" name="T34"/>
                <a:gd fmla="*/ 655 h 2947" name="T35"/>
                <a:gd fmla="*/ 88 w 3282" name="T36"/>
                <a:gd fmla="*/ 617 h 2947" name="T37"/>
                <a:gd fmla="*/ 9 w 3282" name="T38"/>
                <a:gd fmla="*/ 583 h 2947" name="T39"/>
                <a:gd fmla="*/ 20 w 3282" name="T40"/>
                <a:gd fmla="*/ 515 h 2947" name="T41"/>
                <a:gd fmla="*/ 70 w 3282" name="T42"/>
                <a:gd fmla="*/ 522 h 2947" name="T43"/>
                <a:gd fmla="*/ 103 w 3282" name="T44"/>
                <a:gd fmla="*/ 518 h 2947" name="T45"/>
                <a:gd fmla="*/ 144 w 3282" name="T46"/>
                <a:gd fmla="*/ 526 h 2947" name="T47"/>
                <a:gd fmla="*/ 178 w 3282" name="T48"/>
                <a:gd fmla="*/ 545 h 2947" name="T49"/>
                <a:gd fmla="*/ 223 w 3282" name="T50"/>
                <a:gd fmla="*/ 550 h 2947" name="T51"/>
                <a:gd fmla="*/ 246 w 3282" name="T52"/>
                <a:gd fmla="*/ 558 h 2947" name="T53"/>
                <a:gd fmla="*/ 291 w 3282" name="T54"/>
                <a:gd fmla="*/ 532 h 2947" name="T55"/>
                <a:gd fmla="*/ 341 w 3282" name="T56"/>
                <a:gd fmla="*/ 519 h 2947" name="T57"/>
                <a:gd fmla="*/ 375 w 3282" name="T58"/>
                <a:gd fmla="*/ 517 h 2947" name="T59"/>
                <a:gd fmla="*/ 398 w 3282" name="T60"/>
                <a:gd fmla="*/ 506 h 2947" name="T61"/>
                <a:gd fmla="*/ 420 w 3282" name="T62"/>
                <a:gd fmla="*/ 485 h 2947" name="T63"/>
                <a:gd fmla="*/ 443 w 3282" name="T64"/>
                <a:gd fmla="*/ 466 h 2947" name="T65"/>
                <a:gd fmla="*/ 459 w 3282" name="T66"/>
                <a:gd fmla="*/ 452 h 2947" name="T67"/>
                <a:gd fmla="*/ 443 w 3282" name="T68"/>
                <a:gd fmla="*/ 419 h 2947" name="T69"/>
                <a:gd fmla="*/ 466 w 3282" name="T70"/>
                <a:gd fmla="*/ 396 h 2947" name="T71"/>
                <a:gd fmla="*/ 505 w 3282" name="T72"/>
                <a:gd fmla="*/ 403 h 2947" name="T73"/>
                <a:gd fmla="*/ 530 w 3282" name="T74"/>
                <a:gd fmla="*/ 375 h 2947" name="T75"/>
                <a:gd fmla="*/ 561 w 3282" name="T76"/>
                <a:gd fmla="*/ 369 h 2947" name="T77"/>
                <a:gd fmla="*/ 579 w 3282" name="T78"/>
                <a:gd fmla="*/ 341 h 2947" name="T79"/>
                <a:gd fmla="*/ 607 w 3282" name="T80"/>
                <a:gd fmla="*/ 315 h 2947" name="T81"/>
                <a:gd fmla="*/ 634 w 3282" name="T82"/>
                <a:gd fmla="*/ 298 h 2947" name="T83"/>
                <a:gd fmla="*/ 672 w 3282" name="T84"/>
                <a:gd fmla="*/ 300 h 2947" name="T85"/>
                <a:gd fmla="*/ 671 w 3282" name="T86"/>
                <a:gd fmla="*/ 277 h 2947" name="T87"/>
                <a:gd fmla="*/ 631 w 3282" name="T88"/>
                <a:gd fmla="*/ 249 h 2947" name="T89"/>
                <a:gd fmla="*/ 607 w 3282" name="T90"/>
                <a:gd fmla="*/ 260 h 2947" name="T91"/>
                <a:gd fmla="*/ 576 w 3282" name="T92"/>
                <a:gd fmla="*/ 258 h 2947" name="T93"/>
                <a:gd fmla="*/ 553 w 3282" name="T94"/>
                <a:gd fmla="*/ 268 h 2947" name="T95"/>
                <a:gd fmla="*/ 549 w 3282" name="T96"/>
                <a:gd fmla="*/ 245 h 2947" name="T97"/>
                <a:gd fmla="*/ 560 w 3282" name="T98"/>
                <a:gd fmla="*/ 195 h 2947" name="T99"/>
                <a:gd fmla="*/ 583 w 3282" name="T100"/>
                <a:gd fmla="*/ 179 h 2947" name="T101"/>
                <a:gd fmla="*/ 611 w 3282" name="T102"/>
                <a:gd fmla="*/ 168 h 2947" name="T103"/>
                <a:gd fmla="*/ 635 w 3282" name="T104"/>
                <a:gd fmla="*/ 152 h 2947" name="T105"/>
                <a:gd fmla="*/ 636 w 3282" name="T106"/>
                <a:gd fmla="*/ 124 h 2947" name="T107"/>
                <a:gd fmla="*/ 647 w 3282" name="T108"/>
                <a:gd fmla="*/ 84 h 2947" name="T109"/>
                <a:gd fmla="*/ 659 w 3282" name="T110"/>
                <a:gd fmla="*/ 61 h 2947" name="T111"/>
                <a:gd fmla="*/ 652 w 3282" name="T112"/>
                <a:gd fmla="*/ 37 h 2947" name="T113"/>
                <a:gd fmla="*/ 637 w 3282" name="T114"/>
                <a:gd fmla="*/ 31 h 2947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w 3282" name="T174"/>
                <a:gd fmla="*/ 0 h 2947" name="T175"/>
                <a:gd fmla="*/ 3282 w 3282" name="T176"/>
                <a:gd fmla="*/ 2947 h 2947" name="T177"/>
              </a:gdLst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b="T177" l="T174" r="T176" t="T175"/>
              <a:pathLst>
                <a:path h="2947" w="3282">
                  <a:moveTo>
                    <a:pt x="2552" y="115"/>
                  </a:moveTo>
                  <a:lnTo>
                    <a:pt x="2554" y="111"/>
                  </a:lnTo>
                  <a:lnTo>
                    <a:pt x="2559" y="101"/>
                  </a:lnTo>
                  <a:lnTo>
                    <a:pt x="2569" y="87"/>
                  </a:lnTo>
                  <a:lnTo>
                    <a:pt x="2579" y="73"/>
                  </a:lnTo>
                  <a:lnTo>
                    <a:pt x="2589" y="55"/>
                  </a:lnTo>
                  <a:lnTo>
                    <a:pt x="2601" y="42"/>
                  </a:lnTo>
                  <a:lnTo>
                    <a:pt x="2609" y="28"/>
                  </a:lnTo>
                  <a:lnTo>
                    <a:pt x="2617" y="20"/>
                  </a:lnTo>
                  <a:lnTo>
                    <a:pt x="2628" y="12"/>
                  </a:lnTo>
                  <a:lnTo>
                    <a:pt x="2642" y="6"/>
                  </a:lnTo>
                  <a:lnTo>
                    <a:pt x="2658" y="2"/>
                  </a:lnTo>
                  <a:lnTo>
                    <a:pt x="2670" y="0"/>
                  </a:lnTo>
                  <a:lnTo>
                    <a:pt x="2676" y="0"/>
                  </a:lnTo>
                  <a:lnTo>
                    <a:pt x="2715" y="50"/>
                  </a:lnTo>
                  <a:lnTo>
                    <a:pt x="2670" y="132"/>
                  </a:lnTo>
                  <a:lnTo>
                    <a:pt x="2758" y="183"/>
                  </a:lnTo>
                  <a:lnTo>
                    <a:pt x="2782" y="142"/>
                  </a:lnTo>
                  <a:lnTo>
                    <a:pt x="2849" y="164"/>
                  </a:lnTo>
                  <a:lnTo>
                    <a:pt x="2853" y="231"/>
                  </a:lnTo>
                  <a:lnTo>
                    <a:pt x="2880" y="303"/>
                  </a:lnTo>
                  <a:lnTo>
                    <a:pt x="2983" y="303"/>
                  </a:lnTo>
                  <a:lnTo>
                    <a:pt x="3091" y="268"/>
                  </a:lnTo>
                  <a:lnTo>
                    <a:pt x="3138" y="207"/>
                  </a:lnTo>
                  <a:lnTo>
                    <a:pt x="3250" y="286"/>
                  </a:lnTo>
                  <a:lnTo>
                    <a:pt x="3231" y="386"/>
                  </a:lnTo>
                  <a:lnTo>
                    <a:pt x="3201" y="500"/>
                  </a:lnTo>
                  <a:lnTo>
                    <a:pt x="3231" y="616"/>
                  </a:lnTo>
                  <a:lnTo>
                    <a:pt x="3199" y="632"/>
                  </a:lnTo>
                  <a:lnTo>
                    <a:pt x="3191" y="701"/>
                  </a:lnTo>
                  <a:lnTo>
                    <a:pt x="3140" y="756"/>
                  </a:lnTo>
                  <a:lnTo>
                    <a:pt x="3085" y="866"/>
                  </a:lnTo>
                  <a:lnTo>
                    <a:pt x="3002" y="957"/>
                  </a:lnTo>
                  <a:lnTo>
                    <a:pt x="2987" y="1004"/>
                  </a:lnTo>
                  <a:lnTo>
                    <a:pt x="3042" y="1063"/>
                  </a:lnTo>
                  <a:lnTo>
                    <a:pt x="3083" y="1120"/>
                  </a:lnTo>
                  <a:lnTo>
                    <a:pt x="3071" y="1201"/>
                  </a:lnTo>
                  <a:lnTo>
                    <a:pt x="3079" y="1266"/>
                  </a:lnTo>
                  <a:lnTo>
                    <a:pt x="3030" y="1244"/>
                  </a:lnTo>
                  <a:lnTo>
                    <a:pt x="3014" y="1264"/>
                  </a:lnTo>
                  <a:lnTo>
                    <a:pt x="2971" y="1250"/>
                  </a:lnTo>
                  <a:lnTo>
                    <a:pt x="2947" y="1305"/>
                  </a:lnTo>
                  <a:lnTo>
                    <a:pt x="2989" y="1313"/>
                  </a:lnTo>
                  <a:lnTo>
                    <a:pt x="3030" y="1368"/>
                  </a:lnTo>
                  <a:lnTo>
                    <a:pt x="3024" y="1451"/>
                  </a:lnTo>
                  <a:lnTo>
                    <a:pt x="3059" y="1500"/>
                  </a:lnTo>
                  <a:lnTo>
                    <a:pt x="3061" y="1530"/>
                  </a:lnTo>
                  <a:lnTo>
                    <a:pt x="3091" y="1536"/>
                  </a:lnTo>
                  <a:lnTo>
                    <a:pt x="3170" y="1475"/>
                  </a:lnTo>
                  <a:lnTo>
                    <a:pt x="3209" y="1541"/>
                  </a:lnTo>
                  <a:lnTo>
                    <a:pt x="3244" y="1608"/>
                  </a:lnTo>
                  <a:lnTo>
                    <a:pt x="3282" y="1630"/>
                  </a:lnTo>
                  <a:lnTo>
                    <a:pt x="3282" y="1677"/>
                  </a:lnTo>
                  <a:lnTo>
                    <a:pt x="3239" y="1728"/>
                  </a:lnTo>
                  <a:lnTo>
                    <a:pt x="3189" y="1776"/>
                  </a:lnTo>
                  <a:lnTo>
                    <a:pt x="3138" y="1766"/>
                  </a:lnTo>
                  <a:lnTo>
                    <a:pt x="3134" y="1803"/>
                  </a:lnTo>
                  <a:lnTo>
                    <a:pt x="3101" y="1819"/>
                  </a:lnTo>
                  <a:lnTo>
                    <a:pt x="3032" y="1839"/>
                  </a:lnTo>
                  <a:lnTo>
                    <a:pt x="2981" y="1898"/>
                  </a:lnTo>
                  <a:lnTo>
                    <a:pt x="2928" y="1941"/>
                  </a:lnTo>
                  <a:lnTo>
                    <a:pt x="2884" y="2012"/>
                  </a:lnTo>
                  <a:lnTo>
                    <a:pt x="2839" y="1947"/>
                  </a:lnTo>
                  <a:lnTo>
                    <a:pt x="2798" y="1917"/>
                  </a:lnTo>
                  <a:lnTo>
                    <a:pt x="2768" y="1945"/>
                  </a:lnTo>
                  <a:lnTo>
                    <a:pt x="2788" y="1967"/>
                  </a:lnTo>
                  <a:lnTo>
                    <a:pt x="2788" y="2032"/>
                  </a:lnTo>
                  <a:lnTo>
                    <a:pt x="2811" y="2087"/>
                  </a:lnTo>
                  <a:lnTo>
                    <a:pt x="2778" y="2140"/>
                  </a:lnTo>
                  <a:lnTo>
                    <a:pt x="2770" y="2118"/>
                  </a:lnTo>
                  <a:lnTo>
                    <a:pt x="2703" y="2116"/>
                  </a:lnTo>
                  <a:lnTo>
                    <a:pt x="2656" y="2073"/>
                  </a:lnTo>
                  <a:lnTo>
                    <a:pt x="2640" y="2012"/>
                  </a:lnTo>
                  <a:lnTo>
                    <a:pt x="2607" y="1971"/>
                  </a:lnTo>
                  <a:lnTo>
                    <a:pt x="2581" y="1925"/>
                  </a:lnTo>
                  <a:lnTo>
                    <a:pt x="2556" y="1911"/>
                  </a:lnTo>
                  <a:lnTo>
                    <a:pt x="2536" y="1941"/>
                  </a:lnTo>
                  <a:lnTo>
                    <a:pt x="2506" y="1943"/>
                  </a:lnTo>
                  <a:lnTo>
                    <a:pt x="2469" y="1967"/>
                  </a:lnTo>
                  <a:lnTo>
                    <a:pt x="2479" y="2035"/>
                  </a:lnTo>
                  <a:lnTo>
                    <a:pt x="2441" y="2049"/>
                  </a:lnTo>
                  <a:lnTo>
                    <a:pt x="2414" y="2039"/>
                  </a:lnTo>
                  <a:lnTo>
                    <a:pt x="2386" y="2075"/>
                  </a:lnTo>
                  <a:lnTo>
                    <a:pt x="2347" y="2073"/>
                  </a:lnTo>
                  <a:lnTo>
                    <a:pt x="2296" y="2128"/>
                  </a:lnTo>
                  <a:lnTo>
                    <a:pt x="2248" y="2132"/>
                  </a:lnTo>
                  <a:lnTo>
                    <a:pt x="2231" y="2055"/>
                  </a:lnTo>
                  <a:lnTo>
                    <a:pt x="2183" y="2051"/>
                  </a:lnTo>
                  <a:lnTo>
                    <a:pt x="2158" y="2093"/>
                  </a:lnTo>
                  <a:lnTo>
                    <a:pt x="2152" y="2142"/>
                  </a:lnTo>
                  <a:lnTo>
                    <a:pt x="2120" y="2181"/>
                  </a:lnTo>
                  <a:lnTo>
                    <a:pt x="2132" y="2222"/>
                  </a:lnTo>
                  <a:lnTo>
                    <a:pt x="2117" y="2246"/>
                  </a:lnTo>
                  <a:lnTo>
                    <a:pt x="2185" y="2333"/>
                  </a:lnTo>
                  <a:lnTo>
                    <a:pt x="2075" y="2376"/>
                  </a:lnTo>
                  <a:lnTo>
                    <a:pt x="2014" y="2376"/>
                  </a:lnTo>
                  <a:lnTo>
                    <a:pt x="1928" y="2407"/>
                  </a:lnTo>
                  <a:lnTo>
                    <a:pt x="1880" y="2526"/>
                  </a:lnTo>
                  <a:lnTo>
                    <a:pt x="1802" y="2555"/>
                  </a:lnTo>
                  <a:lnTo>
                    <a:pt x="1766" y="2539"/>
                  </a:lnTo>
                  <a:lnTo>
                    <a:pt x="1731" y="2598"/>
                  </a:lnTo>
                  <a:lnTo>
                    <a:pt x="1674" y="2579"/>
                  </a:lnTo>
                  <a:lnTo>
                    <a:pt x="1621" y="2638"/>
                  </a:lnTo>
                  <a:lnTo>
                    <a:pt x="1601" y="2718"/>
                  </a:lnTo>
                  <a:lnTo>
                    <a:pt x="1502" y="2852"/>
                  </a:lnTo>
                  <a:lnTo>
                    <a:pt x="1459" y="2888"/>
                  </a:lnTo>
                  <a:lnTo>
                    <a:pt x="1430" y="2860"/>
                  </a:lnTo>
                  <a:lnTo>
                    <a:pt x="1339" y="2876"/>
                  </a:lnTo>
                  <a:lnTo>
                    <a:pt x="1298" y="2823"/>
                  </a:lnTo>
                  <a:lnTo>
                    <a:pt x="1239" y="2821"/>
                  </a:lnTo>
                  <a:lnTo>
                    <a:pt x="1195" y="2781"/>
                  </a:lnTo>
                  <a:lnTo>
                    <a:pt x="1233" y="2707"/>
                  </a:lnTo>
                  <a:lnTo>
                    <a:pt x="1248" y="2659"/>
                  </a:lnTo>
                  <a:lnTo>
                    <a:pt x="1215" y="2612"/>
                  </a:lnTo>
                  <a:lnTo>
                    <a:pt x="1150" y="2630"/>
                  </a:lnTo>
                  <a:lnTo>
                    <a:pt x="1115" y="2709"/>
                  </a:lnTo>
                  <a:lnTo>
                    <a:pt x="1101" y="2846"/>
                  </a:lnTo>
                  <a:lnTo>
                    <a:pt x="1052" y="2901"/>
                  </a:lnTo>
                  <a:lnTo>
                    <a:pt x="939" y="2947"/>
                  </a:lnTo>
                  <a:lnTo>
                    <a:pt x="869" y="2941"/>
                  </a:lnTo>
                  <a:lnTo>
                    <a:pt x="810" y="2886"/>
                  </a:lnTo>
                  <a:lnTo>
                    <a:pt x="817" y="2795"/>
                  </a:lnTo>
                  <a:lnTo>
                    <a:pt x="874" y="2764"/>
                  </a:lnTo>
                  <a:lnTo>
                    <a:pt x="874" y="2657"/>
                  </a:lnTo>
                  <a:lnTo>
                    <a:pt x="829" y="2618"/>
                  </a:lnTo>
                  <a:lnTo>
                    <a:pt x="754" y="2620"/>
                  </a:lnTo>
                  <a:lnTo>
                    <a:pt x="658" y="2714"/>
                  </a:lnTo>
                  <a:lnTo>
                    <a:pt x="524" y="2714"/>
                  </a:lnTo>
                  <a:lnTo>
                    <a:pt x="441" y="2671"/>
                  </a:lnTo>
                  <a:lnTo>
                    <a:pt x="445" y="2610"/>
                  </a:lnTo>
                  <a:lnTo>
                    <a:pt x="378" y="2606"/>
                  </a:lnTo>
                  <a:lnTo>
                    <a:pt x="302" y="2539"/>
                  </a:lnTo>
                  <a:lnTo>
                    <a:pt x="351" y="2470"/>
                  </a:lnTo>
                  <a:lnTo>
                    <a:pt x="396" y="2457"/>
                  </a:lnTo>
                  <a:lnTo>
                    <a:pt x="376" y="2390"/>
                  </a:lnTo>
                  <a:lnTo>
                    <a:pt x="296" y="2362"/>
                  </a:lnTo>
                  <a:lnTo>
                    <a:pt x="203" y="2374"/>
                  </a:lnTo>
                  <a:lnTo>
                    <a:pt x="156" y="2429"/>
                  </a:lnTo>
                  <a:lnTo>
                    <a:pt x="111" y="2423"/>
                  </a:lnTo>
                  <a:lnTo>
                    <a:pt x="34" y="2333"/>
                  </a:lnTo>
                  <a:lnTo>
                    <a:pt x="0" y="2236"/>
                  </a:lnTo>
                  <a:lnTo>
                    <a:pt x="18" y="2179"/>
                  </a:lnTo>
                  <a:lnTo>
                    <a:pt x="10" y="2055"/>
                  </a:lnTo>
                  <a:lnTo>
                    <a:pt x="14" y="2057"/>
                  </a:lnTo>
                  <a:lnTo>
                    <a:pt x="30" y="2057"/>
                  </a:lnTo>
                  <a:lnTo>
                    <a:pt x="52" y="2059"/>
                  </a:lnTo>
                  <a:lnTo>
                    <a:pt x="79" y="2063"/>
                  </a:lnTo>
                  <a:lnTo>
                    <a:pt x="109" y="2065"/>
                  </a:lnTo>
                  <a:lnTo>
                    <a:pt x="138" y="2069"/>
                  </a:lnTo>
                  <a:lnTo>
                    <a:pt x="166" y="2073"/>
                  </a:lnTo>
                  <a:lnTo>
                    <a:pt x="189" y="2077"/>
                  </a:lnTo>
                  <a:lnTo>
                    <a:pt x="207" y="2081"/>
                  </a:lnTo>
                  <a:lnTo>
                    <a:pt x="243" y="2089"/>
                  </a:lnTo>
                  <a:lnTo>
                    <a:pt x="278" y="2089"/>
                  </a:lnTo>
                  <a:lnTo>
                    <a:pt x="308" y="2081"/>
                  </a:lnTo>
                  <a:lnTo>
                    <a:pt x="323" y="2075"/>
                  </a:lnTo>
                  <a:lnTo>
                    <a:pt x="337" y="2069"/>
                  </a:lnTo>
                  <a:lnTo>
                    <a:pt x="351" y="2067"/>
                  </a:lnTo>
                  <a:lnTo>
                    <a:pt x="367" y="2065"/>
                  </a:lnTo>
                  <a:lnTo>
                    <a:pt x="386" y="2069"/>
                  </a:lnTo>
                  <a:lnTo>
                    <a:pt x="412" y="2075"/>
                  </a:lnTo>
                  <a:lnTo>
                    <a:pt x="441" y="2079"/>
                  </a:lnTo>
                  <a:lnTo>
                    <a:pt x="473" y="2083"/>
                  </a:lnTo>
                  <a:lnTo>
                    <a:pt x="498" y="2087"/>
                  </a:lnTo>
                  <a:lnTo>
                    <a:pt x="518" y="2087"/>
                  </a:lnTo>
                  <a:lnTo>
                    <a:pt x="542" y="2089"/>
                  </a:lnTo>
                  <a:lnTo>
                    <a:pt x="560" y="2095"/>
                  </a:lnTo>
                  <a:lnTo>
                    <a:pt x="575" y="2104"/>
                  </a:lnTo>
                  <a:lnTo>
                    <a:pt x="589" y="2118"/>
                  </a:lnTo>
                  <a:lnTo>
                    <a:pt x="607" y="2134"/>
                  </a:lnTo>
                  <a:lnTo>
                    <a:pt x="626" y="2148"/>
                  </a:lnTo>
                  <a:lnTo>
                    <a:pt x="646" y="2156"/>
                  </a:lnTo>
                  <a:lnTo>
                    <a:pt x="666" y="2163"/>
                  </a:lnTo>
                  <a:lnTo>
                    <a:pt x="685" y="2173"/>
                  </a:lnTo>
                  <a:lnTo>
                    <a:pt x="709" y="2183"/>
                  </a:lnTo>
                  <a:lnTo>
                    <a:pt x="739" y="2193"/>
                  </a:lnTo>
                  <a:lnTo>
                    <a:pt x="762" y="2197"/>
                  </a:lnTo>
                  <a:lnTo>
                    <a:pt x="792" y="2199"/>
                  </a:lnTo>
                  <a:lnTo>
                    <a:pt x="821" y="2201"/>
                  </a:lnTo>
                  <a:lnTo>
                    <a:pt x="851" y="2201"/>
                  </a:lnTo>
                  <a:lnTo>
                    <a:pt x="874" y="2201"/>
                  </a:lnTo>
                  <a:lnTo>
                    <a:pt x="892" y="2203"/>
                  </a:lnTo>
                  <a:lnTo>
                    <a:pt x="904" y="2207"/>
                  </a:lnTo>
                  <a:lnTo>
                    <a:pt x="914" y="2215"/>
                  </a:lnTo>
                  <a:lnTo>
                    <a:pt x="924" y="2224"/>
                  </a:lnTo>
                  <a:lnTo>
                    <a:pt x="935" y="2232"/>
                  </a:lnTo>
                  <a:lnTo>
                    <a:pt x="947" y="2236"/>
                  </a:lnTo>
                  <a:lnTo>
                    <a:pt x="965" y="2238"/>
                  </a:lnTo>
                  <a:lnTo>
                    <a:pt x="985" y="2234"/>
                  </a:lnTo>
                  <a:lnTo>
                    <a:pt x="1002" y="2224"/>
                  </a:lnTo>
                  <a:lnTo>
                    <a:pt x="1024" y="2207"/>
                  </a:lnTo>
                  <a:lnTo>
                    <a:pt x="1048" y="2187"/>
                  </a:lnTo>
                  <a:lnTo>
                    <a:pt x="1073" y="2171"/>
                  </a:lnTo>
                  <a:lnTo>
                    <a:pt x="1103" y="2157"/>
                  </a:lnTo>
                  <a:lnTo>
                    <a:pt x="1134" y="2144"/>
                  </a:lnTo>
                  <a:lnTo>
                    <a:pt x="1164" y="2130"/>
                  </a:lnTo>
                  <a:lnTo>
                    <a:pt x="1199" y="2114"/>
                  </a:lnTo>
                  <a:lnTo>
                    <a:pt x="1241" y="2098"/>
                  </a:lnTo>
                  <a:lnTo>
                    <a:pt x="1282" y="2087"/>
                  </a:lnTo>
                  <a:lnTo>
                    <a:pt x="1325" y="2079"/>
                  </a:lnTo>
                  <a:lnTo>
                    <a:pt x="1345" y="2077"/>
                  </a:lnTo>
                  <a:lnTo>
                    <a:pt x="1357" y="2077"/>
                  </a:lnTo>
                  <a:lnTo>
                    <a:pt x="1363" y="2079"/>
                  </a:lnTo>
                  <a:lnTo>
                    <a:pt x="1367" y="2079"/>
                  </a:lnTo>
                  <a:lnTo>
                    <a:pt x="1371" y="2081"/>
                  </a:lnTo>
                  <a:lnTo>
                    <a:pt x="1378" y="2081"/>
                  </a:lnTo>
                  <a:lnTo>
                    <a:pt x="1392" y="2081"/>
                  </a:lnTo>
                  <a:lnTo>
                    <a:pt x="1418" y="2079"/>
                  </a:lnTo>
                  <a:lnTo>
                    <a:pt x="1463" y="2075"/>
                  </a:lnTo>
                  <a:lnTo>
                    <a:pt x="1498" y="2071"/>
                  </a:lnTo>
                  <a:lnTo>
                    <a:pt x="1526" y="2065"/>
                  </a:lnTo>
                  <a:lnTo>
                    <a:pt x="1548" y="2059"/>
                  </a:lnTo>
                  <a:lnTo>
                    <a:pt x="1561" y="2053"/>
                  </a:lnTo>
                  <a:lnTo>
                    <a:pt x="1571" y="2045"/>
                  </a:lnTo>
                  <a:lnTo>
                    <a:pt x="1577" y="2035"/>
                  </a:lnTo>
                  <a:lnTo>
                    <a:pt x="1581" y="2030"/>
                  </a:lnTo>
                  <a:lnTo>
                    <a:pt x="1589" y="2024"/>
                  </a:lnTo>
                  <a:lnTo>
                    <a:pt x="1603" y="2018"/>
                  </a:lnTo>
                  <a:lnTo>
                    <a:pt x="1622" y="2014"/>
                  </a:lnTo>
                  <a:lnTo>
                    <a:pt x="1640" y="2006"/>
                  </a:lnTo>
                  <a:lnTo>
                    <a:pt x="1656" y="1994"/>
                  </a:lnTo>
                  <a:lnTo>
                    <a:pt x="1668" y="1974"/>
                  </a:lnTo>
                  <a:lnTo>
                    <a:pt x="1674" y="1957"/>
                  </a:lnTo>
                  <a:lnTo>
                    <a:pt x="1680" y="1941"/>
                  </a:lnTo>
                  <a:lnTo>
                    <a:pt x="1685" y="1927"/>
                  </a:lnTo>
                  <a:lnTo>
                    <a:pt x="1697" y="1913"/>
                  </a:lnTo>
                  <a:lnTo>
                    <a:pt x="1715" y="1900"/>
                  </a:lnTo>
                  <a:lnTo>
                    <a:pt x="1737" y="1888"/>
                  </a:lnTo>
                  <a:lnTo>
                    <a:pt x="1752" y="1878"/>
                  </a:lnTo>
                  <a:lnTo>
                    <a:pt x="1764" y="1872"/>
                  </a:lnTo>
                  <a:lnTo>
                    <a:pt x="1772" y="1866"/>
                  </a:lnTo>
                  <a:lnTo>
                    <a:pt x="1780" y="1860"/>
                  </a:lnTo>
                  <a:lnTo>
                    <a:pt x="1790" y="1854"/>
                  </a:lnTo>
                  <a:lnTo>
                    <a:pt x="1804" y="1848"/>
                  </a:lnTo>
                  <a:lnTo>
                    <a:pt x="1817" y="1841"/>
                  </a:lnTo>
                  <a:lnTo>
                    <a:pt x="1831" y="1831"/>
                  </a:lnTo>
                  <a:lnTo>
                    <a:pt x="1837" y="1821"/>
                  </a:lnTo>
                  <a:lnTo>
                    <a:pt x="1837" y="1811"/>
                  </a:lnTo>
                  <a:lnTo>
                    <a:pt x="1825" y="1795"/>
                  </a:lnTo>
                  <a:lnTo>
                    <a:pt x="1809" y="1780"/>
                  </a:lnTo>
                  <a:lnTo>
                    <a:pt x="1794" y="1762"/>
                  </a:lnTo>
                  <a:lnTo>
                    <a:pt x="1780" y="1744"/>
                  </a:lnTo>
                  <a:lnTo>
                    <a:pt x="1772" y="1726"/>
                  </a:lnTo>
                  <a:lnTo>
                    <a:pt x="1772" y="1707"/>
                  </a:lnTo>
                  <a:lnTo>
                    <a:pt x="1772" y="1679"/>
                  </a:lnTo>
                  <a:lnTo>
                    <a:pt x="1776" y="1652"/>
                  </a:lnTo>
                  <a:lnTo>
                    <a:pt x="1782" y="1628"/>
                  </a:lnTo>
                  <a:lnTo>
                    <a:pt x="1790" y="1608"/>
                  </a:lnTo>
                  <a:lnTo>
                    <a:pt x="1806" y="1593"/>
                  </a:lnTo>
                  <a:lnTo>
                    <a:pt x="1823" y="1585"/>
                  </a:lnTo>
                  <a:lnTo>
                    <a:pt x="1843" y="1581"/>
                  </a:lnTo>
                  <a:lnTo>
                    <a:pt x="1863" y="1585"/>
                  </a:lnTo>
                  <a:lnTo>
                    <a:pt x="1884" y="1597"/>
                  </a:lnTo>
                  <a:lnTo>
                    <a:pt x="1910" y="1606"/>
                  </a:lnTo>
                  <a:lnTo>
                    <a:pt x="1937" y="1614"/>
                  </a:lnTo>
                  <a:lnTo>
                    <a:pt x="1963" y="1616"/>
                  </a:lnTo>
                  <a:lnTo>
                    <a:pt x="1985" y="1614"/>
                  </a:lnTo>
                  <a:lnTo>
                    <a:pt x="2002" y="1614"/>
                  </a:lnTo>
                  <a:lnTo>
                    <a:pt x="2020" y="1612"/>
                  </a:lnTo>
                  <a:lnTo>
                    <a:pt x="2034" y="1608"/>
                  </a:lnTo>
                  <a:lnTo>
                    <a:pt x="2046" y="1597"/>
                  </a:lnTo>
                  <a:lnTo>
                    <a:pt x="2058" y="1581"/>
                  </a:lnTo>
                  <a:lnTo>
                    <a:pt x="2071" y="1561"/>
                  </a:lnTo>
                  <a:lnTo>
                    <a:pt x="2085" y="1538"/>
                  </a:lnTo>
                  <a:lnTo>
                    <a:pt x="2101" y="1518"/>
                  </a:lnTo>
                  <a:lnTo>
                    <a:pt x="2117" y="1502"/>
                  </a:lnTo>
                  <a:lnTo>
                    <a:pt x="2130" y="1494"/>
                  </a:lnTo>
                  <a:lnTo>
                    <a:pt x="2146" y="1490"/>
                  </a:lnTo>
                  <a:lnTo>
                    <a:pt x="2166" y="1488"/>
                  </a:lnTo>
                  <a:lnTo>
                    <a:pt x="2189" y="1486"/>
                  </a:lnTo>
                  <a:lnTo>
                    <a:pt x="2213" y="1484"/>
                  </a:lnTo>
                  <a:lnTo>
                    <a:pt x="2231" y="1482"/>
                  </a:lnTo>
                  <a:lnTo>
                    <a:pt x="2243" y="1477"/>
                  </a:lnTo>
                  <a:lnTo>
                    <a:pt x="2254" y="1469"/>
                  </a:lnTo>
                  <a:lnTo>
                    <a:pt x="2268" y="1455"/>
                  </a:lnTo>
                  <a:lnTo>
                    <a:pt x="2284" y="1437"/>
                  </a:lnTo>
                  <a:lnTo>
                    <a:pt x="2298" y="1421"/>
                  </a:lnTo>
                  <a:lnTo>
                    <a:pt x="2308" y="1408"/>
                  </a:lnTo>
                  <a:lnTo>
                    <a:pt x="2311" y="1388"/>
                  </a:lnTo>
                  <a:lnTo>
                    <a:pt x="2315" y="1364"/>
                  </a:lnTo>
                  <a:lnTo>
                    <a:pt x="2321" y="1343"/>
                  </a:lnTo>
                  <a:lnTo>
                    <a:pt x="2331" y="1323"/>
                  </a:lnTo>
                  <a:lnTo>
                    <a:pt x="2351" y="1303"/>
                  </a:lnTo>
                  <a:lnTo>
                    <a:pt x="2374" y="1286"/>
                  </a:lnTo>
                  <a:lnTo>
                    <a:pt x="2402" y="1276"/>
                  </a:lnTo>
                  <a:lnTo>
                    <a:pt x="2416" y="1270"/>
                  </a:lnTo>
                  <a:lnTo>
                    <a:pt x="2426" y="1262"/>
                  </a:lnTo>
                  <a:lnTo>
                    <a:pt x="2433" y="1250"/>
                  </a:lnTo>
                  <a:lnTo>
                    <a:pt x="2443" y="1240"/>
                  </a:lnTo>
                  <a:lnTo>
                    <a:pt x="2455" y="1232"/>
                  </a:lnTo>
                  <a:lnTo>
                    <a:pt x="2469" y="1227"/>
                  </a:lnTo>
                  <a:lnTo>
                    <a:pt x="2487" y="1217"/>
                  </a:lnTo>
                  <a:lnTo>
                    <a:pt x="2510" y="1205"/>
                  </a:lnTo>
                  <a:lnTo>
                    <a:pt x="2534" y="1195"/>
                  </a:lnTo>
                  <a:lnTo>
                    <a:pt x="2559" y="1189"/>
                  </a:lnTo>
                  <a:lnTo>
                    <a:pt x="2583" y="1187"/>
                  </a:lnTo>
                  <a:lnTo>
                    <a:pt x="2607" y="1189"/>
                  </a:lnTo>
                  <a:lnTo>
                    <a:pt x="2628" y="1195"/>
                  </a:lnTo>
                  <a:lnTo>
                    <a:pt x="2652" y="1199"/>
                  </a:lnTo>
                  <a:lnTo>
                    <a:pt x="2670" y="1203"/>
                  </a:lnTo>
                  <a:lnTo>
                    <a:pt x="2685" y="1203"/>
                  </a:lnTo>
                  <a:lnTo>
                    <a:pt x="2697" y="1197"/>
                  </a:lnTo>
                  <a:lnTo>
                    <a:pt x="2707" y="1183"/>
                  </a:lnTo>
                  <a:lnTo>
                    <a:pt x="2713" y="1171"/>
                  </a:lnTo>
                  <a:lnTo>
                    <a:pt x="2713" y="1158"/>
                  </a:lnTo>
                  <a:lnTo>
                    <a:pt x="2707" y="1140"/>
                  </a:lnTo>
                  <a:lnTo>
                    <a:pt x="2695" y="1126"/>
                  </a:lnTo>
                  <a:lnTo>
                    <a:pt x="2682" y="1108"/>
                  </a:lnTo>
                  <a:lnTo>
                    <a:pt x="2662" y="1089"/>
                  </a:lnTo>
                  <a:lnTo>
                    <a:pt x="2644" y="1071"/>
                  </a:lnTo>
                  <a:lnTo>
                    <a:pt x="2626" y="1055"/>
                  </a:lnTo>
                  <a:lnTo>
                    <a:pt x="2611" y="1042"/>
                  </a:lnTo>
                  <a:lnTo>
                    <a:pt x="2575" y="1016"/>
                  </a:lnTo>
                  <a:lnTo>
                    <a:pt x="2538" y="1004"/>
                  </a:lnTo>
                  <a:lnTo>
                    <a:pt x="2524" y="998"/>
                  </a:lnTo>
                  <a:lnTo>
                    <a:pt x="2510" y="990"/>
                  </a:lnTo>
                  <a:lnTo>
                    <a:pt x="2498" y="986"/>
                  </a:lnTo>
                  <a:lnTo>
                    <a:pt x="2485" y="984"/>
                  </a:lnTo>
                  <a:lnTo>
                    <a:pt x="2469" y="990"/>
                  </a:lnTo>
                  <a:lnTo>
                    <a:pt x="2453" y="1006"/>
                  </a:lnTo>
                  <a:lnTo>
                    <a:pt x="2439" y="1024"/>
                  </a:lnTo>
                  <a:lnTo>
                    <a:pt x="2426" y="1040"/>
                  </a:lnTo>
                  <a:lnTo>
                    <a:pt x="2408" y="1051"/>
                  </a:lnTo>
                  <a:lnTo>
                    <a:pt x="2394" y="1053"/>
                  </a:lnTo>
                  <a:lnTo>
                    <a:pt x="2376" y="1049"/>
                  </a:lnTo>
                  <a:lnTo>
                    <a:pt x="2357" y="1044"/>
                  </a:lnTo>
                  <a:lnTo>
                    <a:pt x="2337" y="1036"/>
                  </a:lnTo>
                  <a:lnTo>
                    <a:pt x="2317" y="1032"/>
                  </a:lnTo>
                  <a:lnTo>
                    <a:pt x="2304" y="1034"/>
                  </a:lnTo>
                  <a:lnTo>
                    <a:pt x="2292" y="1042"/>
                  </a:lnTo>
                  <a:lnTo>
                    <a:pt x="2282" y="1053"/>
                  </a:lnTo>
                  <a:lnTo>
                    <a:pt x="2272" y="1067"/>
                  </a:lnTo>
                  <a:lnTo>
                    <a:pt x="2260" y="1079"/>
                  </a:lnTo>
                  <a:lnTo>
                    <a:pt x="2248" y="1087"/>
                  </a:lnTo>
                  <a:lnTo>
                    <a:pt x="2235" y="1087"/>
                  </a:lnTo>
                  <a:lnTo>
                    <a:pt x="2211" y="1075"/>
                  </a:lnTo>
                  <a:lnTo>
                    <a:pt x="2189" y="1061"/>
                  </a:lnTo>
                  <a:lnTo>
                    <a:pt x="2174" y="1044"/>
                  </a:lnTo>
                  <a:lnTo>
                    <a:pt x="2168" y="1024"/>
                  </a:lnTo>
                  <a:lnTo>
                    <a:pt x="2170" y="1010"/>
                  </a:lnTo>
                  <a:lnTo>
                    <a:pt x="2178" y="1002"/>
                  </a:lnTo>
                  <a:lnTo>
                    <a:pt x="2185" y="992"/>
                  </a:lnTo>
                  <a:lnTo>
                    <a:pt x="2193" y="982"/>
                  </a:lnTo>
                  <a:lnTo>
                    <a:pt x="2197" y="965"/>
                  </a:lnTo>
                  <a:lnTo>
                    <a:pt x="2199" y="935"/>
                  </a:lnTo>
                  <a:lnTo>
                    <a:pt x="2201" y="902"/>
                  </a:lnTo>
                  <a:lnTo>
                    <a:pt x="2207" y="868"/>
                  </a:lnTo>
                  <a:lnTo>
                    <a:pt x="2217" y="839"/>
                  </a:lnTo>
                  <a:lnTo>
                    <a:pt x="2229" y="811"/>
                  </a:lnTo>
                  <a:lnTo>
                    <a:pt x="2239" y="782"/>
                  </a:lnTo>
                  <a:lnTo>
                    <a:pt x="2248" y="754"/>
                  </a:lnTo>
                  <a:lnTo>
                    <a:pt x="2254" y="735"/>
                  </a:lnTo>
                  <a:lnTo>
                    <a:pt x="2262" y="721"/>
                  </a:lnTo>
                  <a:lnTo>
                    <a:pt x="2276" y="713"/>
                  </a:lnTo>
                  <a:lnTo>
                    <a:pt x="2296" y="711"/>
                  </a:lnTo>
                  <a:lnTo>
                    <a:pt x="2317" y="713"/>
                  </a:lnTo>
                  <a:lnTo>
                    <a:pt x="2331" y="719"/>
                  </a:lnTo>
                  <a:lnTo>
                    <a:pt x="2349" y="725"/>
                  </a:lnTo>
                  <a:lnTo>
                    <a:pt x="2365" y="733"/>
                  </a:lnTo>
                  <a:lnTo>
                    <a:pt x="2380" y="736"/>
                  </a:lnTo>
                  <a:lnTo>
                    <a:pt x="2394" y="736"/>
                  </a:lnTo>
                  <a:lnTo>
                    <a:pt x="2406" y="729"/>
                  </a:lnTo>
                  <a:lnTo>
                    <a:pt x="2424" y="703"/>
                  </a:lnTo>
                  <a:lnTo>
                    <a:pt x="2443" y="675"/>
                  </a:lnTo>
                  <a:lnTo>
                    <a:pt x="2463" y="650"/>
                  </a:lnTo>
                  <a:lnTo>
                    <a:pt x="2477" y="640"/>
                  </a:lnTo>
                  <a:lnTo>
                    <a:pt x="2493" y="636"/>
                  </a:lnTo>
                  <a:lnTo>
                    <a:pt x="2506" y="634"/>
                  </a:lnTo>
                  <a:lnTo>
                    <a:pt x="2522" y="630"/>
                  </a:lnTo>
                  <a:lnTo>
                    <a:pt x="2534" y="622"/>
                  </a:lnTo>
                  <a:lnTo>
                    <a:pt x="2540" y="611"/>
                  </a:lnTo>
                  <a:lnTo>
                    <a:pt x="2542" y="595"/>
                  </a:lnTo>
                  <a:lnTo>
                    <a:pt x="2538" y="577"/>
                  </a:lnTo>
                  <a:lnTo>
                    <a:pt x="2534" y="561"/>
                  </a:lnTo>
                  <a:lnTo>
                    <a:pt x="2530" y="548"/>
                  </a:lnTo>
                  <a:lnTo>
                    <a:pt x="2532" y="534"/>
                  </a:lnTo>
                  <a:lnTo>
                    <a:pt x="2536" y="518"/>
                  </a:lnTo>
                  <a:lnTo>
                    <a:pt x="2542" y="498"/>
                  </a:lnTo>
                  <a:lnTo>
                    <a:pt x="2550" y="477"/>
                  </a:lnTo>
                  <a:lnTo>
                    <a:pt x="2556" y="459"/>
                  </a:lnTo>
                  <a:lnTo>
                    <a:pt x="2561" y="443"/>
                  </a:lnTo>
                  <a:lnTo>
                    <a:pt x="2567" y="416"/>
                  </a:lnTo>
                  <a:lnTo>
                    <a:pt x="2571" y="386"/>
                  </a:lnTo>
                  <a:lnTo>
                    <a:pt x="2579" y="355"/>
                  </a:lnTo>
                  <a:lnTo>
                    <a:pt x="2585" y="337"/>
                  </a:lnTo>
                  <a:lnTo>
                    <a:pt x="2589" y="327"/>
                  </a:lnTo>
                  <a:lnTo>
                    <a:pt x="2595" y="317"/>
                  </a:lnTo>
                  <a:lnTo>
                    <a:pt x="2603" y="305"/>
                  </a:lnTo>
                  <a:lnTo>
                    <a:pt x="2615" y="294"/>
                  </a:lnTo>
                  <a:lnTo>
                    <a:pt x="2626" y="276"/>
                  </a:lnTo>
                  <a:lnTo>
                    <a:pt x="2632" y="260"/>
                  </a:lnTo>
                  <a:lnTo>
                    <a:pt x="2634" y="246"/>
                  </a:lnTo>
                  <a:lnTo>
                    <a:pt x="2634" y="231"/>
                  </a:lnTo>
                  <a:lnTo>
                    <a:pt x="2632" y="209"/>
                  </a:lnTo>
                  <a:lnTo>
                    <a:pt x="2632" y="185"/>
                  </a:lnTo>
                  <a:lnTo>
                    <a:pt x="2628" y="164"/>
                  </a:lnTo>
                  <a:lnTo>
                    <a:pt x="2622" y="150"/>
                  </a:lnTo>
                  <a:lnTo>
                    <a:pt x="2615" y="146"/>
                  </a:lnTo>
                  <a:lnTo>
                    <a:pt x="2605" y="148"/>
                  </a:lnTo>
                  <a:lnTo>
                    <a:pt x="2593" y="152"/>
                  </a:lnTo>
                  <a:lnTo>
                    <a:pt x="2581" y="156"/>
                  </a:lnTo>
                  <a:lnTo>
                    <a:pt x="2567" y="158"/>
                  </a:lnTo>
                  <a:lnTo>
                    <a:pt x="2556" y="156"/>
                  </a:lnTo>
                  <a:lnTo>
                    <a:pt x="2548" y="148"/>
                  </a:lnTo>
                  <a:lnTo>
                    <a:pt x="2546" y="136"/>
                  </a:lnTo>
                  <a:lnTo>
                    <a:pt x="2548" y="124"/>
                  </a:lnTo>
                  <a:lnTo>
                    <a:pt x="2550" y="116"/>
                  </a:lnTo>
                  <a:lnTo>
                    <a:pt x="2552" y="115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3" name="Freeform 107"/>
            <p:cNvSpPr/>
            <p:nvPr/>
          </p:nvSpPr>
          <p:spPr bwMode="gray">
            <a:xfrm>
              <a:off x="2016" y="1899"/>
              <a:ext cx="1007" cy="870"/>
            </a:xfrm>
            <a:custGeom>
              <a:gdLst>
                <a:gd fmla="*/ 92 w 2014" name="T0"/>
                <a:gd fmla="*/ 13 h 1739" name="T1"/>
                <a:gd fmla="*/ 66 w 2014" name="T2"/>
                <a:gd fmla="*/ 38 h 1739" name="T3"/>
                <a:gd fmla="*/ 0 w 2014" name="T4"/>
                <a:gd fmla="*/ 77 h 1739" name="T5"/>
                <a:gd fmla="*/ 45 w 2014" name="T6"/>
                <a:gd fmla="*/ 154 h 1739" name="T7"/>
                <a:gd fmla="*/ 90 w 2014" name="T8"/>
                <a:gd fmla="*/ 171 h 1739" name="T9"/>
                <a:gd fmla="*/ 140 w 2014" name="T10"/>
                <a:gd fmla="*/ 160 h 1739" name="T11"/>
                <a:gd fmla="*/ 188 w 2014" name="T12"/>
                <a:gd fmla="*/ 177 h 1739" name="T13"/>
                <a:gd fmla="*/ 215 w 2014" name="T14"/>
                <a:gd fmla="*/ 193 h 1739" name="T15"/>
                <a:gd fmla="*/ 258 w 2014" name="T16"/>
                <a:gd fmla="*/ 220 h 1739" name="T17"/>
                <a:gd fmla="*/ 284 w 2014" name="T18"/>
                <a:gd fmla="*/ 237 h 1739" name="T19"/>
                <a:gd fmla="*/ 301 w 2014" name="T20"/>
                <a:gd fmla="*/ 275 h 1739" name="T21"/>
                <a:gd fmla="*/ 283 w 2014" name="T22"/>
                <a:gd fmla="*/ 318 h 1739" name="T23"/>
                <a:gd fmla="*/ 270 w 2014" name="T24"/>
                <a:gd fmla="*/ 341 h 1739" name="T25"/>
                <a:gd fmla="*/ 249 w 2014" name="T26"/>
                <a:gd fmla="*/ 367 h 1739" name="T27"/>
                <a:gd fmla="*/ 239 w 2014" name="T28"/>
                <a:gd fmla="*/ 374 h 1739" name="T29"/>
                <a:gd fmla="*/ 281 w 2014" name="T30"/>
                <a:gd fmla="*/ 390 h 1739" name="T31"/>
                <a:gd fmla="*/ 314 w 2014" name="T32"/>
                <a:gd fmla="*/ 373 h 1739" name="T33"/>
                <a:gd fmla="*/ 353 w 2014" name="T34"/>
                <a:gd fmla="*/ 403 h 1739" name="T35"/>
                <a:gd fmla="*/ 385 w 2014" name="T36"/>
                <a:gd fmla="*/ 435 h 1739" name="T37"/>
                <a:gd fmla="*/ 413 w 2014" name="T38"/>
                <a:gd fmla="*/ 401 h 1739" name="T39"/>
                <a:gd fmla="*/ 430 w 2014" name="T40"/>
                <a:gd fmla="*/ 377 h 1739" name="T41"/>
                <a:gd fmla="*/ 425 w 2014" name="T42"/>
                <a:gd fmla="*/ 349 h 1739" name="T43"/>
                <a:gd fmla="*/ 431 w 2014" name="T44"/>
                <a:gd fmla="*/ 341 h 1739" name="T45"/>
                <a:gd fmla="*/ 432 w 2014" name="T46"/>
                <a:gd fmla="*/ 335 h 1739" name="T47"/>
                <a:gd fmla="*/ 432 w 2014" name="T48"/>
                <a:gd fmla="*/ 327 h 1739" name="T49"/>
                <a:gd fmla="*/ 472 w 2014" name="T50"/>
                <a:gd fmla="*/ 329 h 1739" name="T51"/>
                <a:gd fmla="*/ 500 w 2014" name="T52"/>
                <a:gd fmla="*/ 302 h 1739" name="T53"/>
                <a:gd fmla="*/ 501 w 2014" name="T54"/>
                <a:gd fmla="*/ 267 h 1739" name="T55"/>
                <a:gd fmla="*/ 453 w 2014" name="T56"/>
                <a:gd fmla="*/ 241 h 1739" name="T57"/>
                <a:gd fmla="*/ 429 w 2014" name="T58"/>
                <a:gd fmla="*/ 256 h 1739" name="T59"/>
                <a:gd fmla="*/ 444 w 2014" name="T60"/>
                <a:gd fmla="*/ 290 h 1739" name="T61"/>
                <a:gd fmla="*/ 429 w 2014" name="T62"/>
                <a:gd fmla="*/ 315 h 1739" name="T63"/>
                <a:gd fmla="*/ 398 w 2014" name="T64"/>
                <a:gd fmla="*/ 302 h 1739" name="T65"/>
                <a:gd fmla="*/ 391 w 2014" name="T66"/>
                <a:gd fmla="*/ 276 h 1739" name="T67"/>
                <a:gd fmla="*/ 369 w 2014" name="T68"/>
                <a:gd fmla="*/ 243 h 1739" name="T69"/>
                <a:gd fmla="*/ 342 w 2014" name="T70"/>
                <a:gd fmla="*/ 228 h 1739" name="T71"/>
                <a:gd fmla="*/ 343 w 2014" name="T72"/>
                <a:gd fmla="*/ 183 h 1739" name="T73"/>
                <a:gd fmla="*/ 313 w 2014" name="T74"/>
                <a:gd fmla="*/ 148 h 1739" name="T75"/>
                <a:gd fmla="*/ 235 w 2014" name="T76"/>
                <a:gd fmla="*/ 161 h 1739" name="T77"/>
                <a:gd fmla="*/ 200 w 2014" name="T78"/>
                <a:gd fmla="*/ 128 h 1739" name="T79"/>
                <a:gd fmla="*/ 218 w 2014" name="T80"/>
                <a:gd fmla="*/ 91 h 1739" name="T81"/>
                <a:gd fmla="*/ 163 w 2014" name="T82"/>
                <a:gd fmla="*/ 100 h 1739" name="T83"/>
                <a:gd fmla="*/ 124 w 2014" name="T84"/>
                <a:gd fmla="*/ 52 h 1739" name="T85"/>
                <a:gd fmla="*/ 116 w 2014" name="T86"/>
                <a:gd fmla="*/ 3 h 1739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2014" name="T132"/>
                <a:gd fmla="*/ 0 h 1739" name="T133"/>
                <a:gd fmla="*/ 2014 w 2014" name="T134"/>
                <a:gd fmla="*/ 1739 h 1739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1739" w="2013">
                  <a:moveTo>
                    <a:pt x="463" y="9"/>
                  </a:moveTo>
                  <a:lnTo>
                    <a:pt x="398" y="0"/>
                  </a:lnTo>
                  <a:lnTo>
                    <a:pt x="365" y="51"/>
                  </a:lnTo>
                  <a:lnTo>
                    <a:pt x="374" y="92"/>
                  </a:lnTo>
                  <a:lnTo>
                    <a:pt x="347" y="122"/>
                  </a:lnTo>
                  <a:lnTo>
                    <a:pt x="264" y="149"/>
                  </a:lnTo>
                  <a:lnTo>
                    <a:pt x="160" y="181"/>
                  </a:lnTo>
                  <a:lnTo>
                    <a:pt x="81" y="259"/>
                  </a:lnTo>
                  <a:lnTo>
                    <a:pt x="0" y="307"/>
                  </a:lnTo>
                  <a:lnTo>
                    <a:pt x="32" y="570"/>
                  </a:lnTo>
                  <a:lnTo>
                    <a:pt x="115" y="578"/>
                  </a:lnTo>
                  <a:lnTo>
                    <a:pt x="180" y="614"/>
                  </a:lnTo>
                  <a:lnTo>
                    <a:pt x="237" y="625"/>
                  </a:lnTo>
                  <a:lnTo>
                    <a:pt x="298" y="684"/>
                  </a:lnTo>
                  <a:lnTo>
                    <a:pt x="357" y="681"/>
                  </a:lnTo>
                  <a:lnTo>
                    <a:pt x="432" y="637"/>
                  </a:lnTo>
                  <a:lnTo>
                    <a:pt x="504" y="641"/>
                  </a:lnTo>
                  <a:lnTo>
                    <a:pt x="559" y="637"/>
                  </a:lnTo>
                  <a:lnTo>
                    <a:pt x="601" y="612"/>
                  </a:lnTo>
                  <a:lnTo>
                    <a:pt x="674" y="651"/>
                  </a:lnTo>
                  <a:lnTo>
                    <a:pt x="752" y="708"/>
                  </a:lnTo>
                  <a:lnTo>
                    <a:pt x="813" y="669"/>
                  </a:lnTo>
                  <a:lnTo>
                    <a:pt x="829" y="708"/>
                  </a:lnTo>
                  <a:lnTo>
                    <a:pt x="859" y="771"/>
                  </a:lnTo>
                  <a:lnTo>
                    <a:pt x="945" y="807"/>
                  </a:lnTo>
                  <a:lnTo>
                    <a:pt x="998" y="877"/>
                  </a:lnTo>
                  <a:lnTo>
                    <a:pt x="1032" y="879"/>
                  </a:lnTo>
                  <a:lnTo>
                    <a:pt x="1059" y="854"/>
                  </a:lnTo>
                  <a:lnTo>
                    <a:pt x="1101" y="895"/>
                  </a:lnTo>
                  <a:lnTo>
                    <a:pt x="1136" y="946"/>
                  </a:lnTo>
                  <a:lnTo>
                    <a:pt x="1150" y="1015"/>
                  </a:lnTo>
                  <a:lnTo>
                    <a:pt x="1181" y="1051"/>
                  </a:lnTo>
                  <a:lnTo>
                    <a:pt x="1203" y="1100"/>
                  </a:lnTo>
                  <a:lnTo>
                    <a:pt x="1229" y="1129"/>
                  </a:lnTo>
                  <a:lnTo>
                    <a:pt x="1197" y="1234"/>
                  </a:lnTo>
                  <a:lnTo>
                    <a:pt x="1132" y="1271"/>
                  </a:lnTo>
                  <a:lnTo>
                    <a:pt x="1144" y="1326"/>
                  </a:lnTo>
                  <a:lnTo>
                    <a:pt x="1105" y="1358"/>
                  </a:lnTo>
                  <a:lnTo>
                    <a:pt x="1077" y="1362"/>
                  </a:lnTo>
                  <a:lnTo>
                    <a:pt x="1085" y="1448"/>
                  </a:lnTo>
                  <a:lnTo>
                    <a:pt x="1050" y="1478"/>
                  </a:lnTo>
                  <a:lnTo>
                    <a:pt x="996" y="1468"/>
                  </a:lnTo>
                  <a:lnTo>
                    <a:pt x="971" y="1425"/>
                  </a:lnTo>
                  <a:lnTo>
                    <a:pt x="943" y="1444"/>
                  </a:lnTo>
                  <a:lnTo>
                    <a:pt x="953" y="1495"/>
                  </a:lnTo>
                  <a:lnTo>
                    <a:pt x="1018" y="1503"/>
                  </a:lnTo>
                  <a:lnTo>
                    <a:pt x="1073" y="1547"/>
                  </a:lnTo>
                  <a:lnTo>
                    <a:pt x="1124" y="1558"/>
                  </a:lnTo>
                  <a:lnTo>
                    <a:pt x="1126" y="1507"/>
                  </a:lnTo>
                  <a:lnTo>
                    <a:pt x="1223" y="1472"/>
                  </a:lnTo>
                  <a:lnTo>
                    <a:pt x="1256" y="1489"/>
                  </a:lnTo>
                  <a:lnTo>
                    <a:pt x="1282" y="1560"/>
                  </a:lnTo>
                  <a:lnTo>
                    <a:pt x="1363" y="1633"/>
                  </a:lnTo>
                  <a:lnTo>
                    <a:pt x="1410" y="1610"/>
                  </a:lnTo>
                  <a:lnTo>
                    <a:pt x="1437" y="1688"/>
                  </a:lnTo>
                  <a:lnTo>
                    <a:pt x="1493" y="1732"/>
                  </a:lnTo>
                  <a:lnTo>
                    <a:pt x="1540" y="1739"/>
                  </a:lnTo>
                  <a:lnTo>
                    <a:pt x="1587" y="1688"/>
                  </a:lnTo>
                  <a:lnTo>
                    <a:pt x="1654" y="1651"/>
                  </a:lnTo>
                  <a:lnTo>
                    <a:pt x="1650" y="1602"/>
                  </a:lnTo>
                  <a:lnTo>
                    <a:pt x="1634" y="1580"/>
                  </a:lnTo>
                  <a:lnTo>
                    <a:pt x="1731" y="1566"/>
                  </a:lnTo>
                  <a:lnTo>
                    <a:pt x="1719" y="1507"/>
                  </a:lnTo>
                  <a:lnTo>
                    <a:pt x="1744" y="1430"/>
                  </a:lnTo>
                  <a:lnTo>
                    <a:pt x="1697" y="1399"/>
                  </a:lnTo>
                  <a:lnTo>
                    <a:pt x="1699" y="1395"/>
                  </a:lnTo>
                  <a:lnTo>
                    <a:pt x="1707" y="1385"/>
                  </a:lnTo>
                  <a:lnTo>
                    <a:pt x="1715" y="1373"/>
                  </a:lnTo>
                  <a:lnTo>
                    <a:pt x="1723" y="1363"/>
                  </a:lnTo>
                  <a:lnTo>
                    <a:pt x="1727" y="1360"/>
                  </a:lnTo>
                  <a:lnTo>
                    <a:pt x="1727" y="1354"/>
                  </a:lnTo>
                  <a:lnTo>
                    <a:pt x="1725" y="1340"/>
                  </a:lnTo>
                  <a:lnTo>
                    <a:pt x="1725" y="1324"/>
                  </a:lnTo>
                  <a:lnTo>
                    <a:pt x="1725" y="1312"/>
                  </a:lnTo>
                  <a:lnTo>
                    <a:pt x="1725" y="1306"/>
                  </a:lnTo>
                  <a:lnTo>
                    <a:pt x="1788" y="1302"/>
                  </a:lnTo>
                  <a:lnTo>
                    <a:pt x="1835" y="1328"/>
                  </a:lnTo>
                  <a:lnTo>
                    <a:pt x="1888" y="1316"/>
                  </a:lnTo>
                  <a:lnTo>
                    <a:pt x="1888" y="1267"/>
                  </a:lnTo>
                  <a:lnTo>
                    <a:pt x="1996" y="1259"/>
                  </a:lnTo>
                  <a:lnTo>
                    <a:pt x="2000" y="1206"/>
                  </a:lnTo>
                  <a:lnTo>
                    <a:pt x="1989" y="1155"/>
                  </a:lnTo>
                  <a:lnTo>
                    <a:pt x="2014" y="1112"/>
                  </a:lnTo>
                  <a:lnTo>
                    <a:pt x="2002" y="1068"/>
                  </a:lnTo>
                  <a:lnTo>
                    <a:pt x="1882" y="1015"/>
                  </a:lnTo>
                  <a:lnTo>
                    <a:pt x="1811" y="993"/>
                  </a:lnTo>
                  <a:lnTo>
                    <a:pt x="1809" y="962"/>
                  </a:lnTo>
                  <a:lnTo>
                    <a:pt x="1758" y="960"/>
                  </a:lnTo>
                  <a:lnTo>
                    <a:pt x="1727" y="944"/>
                  </a:lnTo>
                  <a:lnTo>
                    <a:pt x="1713" y="1023"/>
                  </a:lnTo>
                  <a:lnTo>
                    <a:pt x="1701" y="1102"/>
                  </a:lnTo>
                  <a:lnTo>
                    <a:pt x="1754" y="1121"/>
                  </a:lnTo>
                  <a:lnTo>
                    <a:pt x="1774" y="1157"/>
                  </a:lnTo>
                  <a:lnTo>
                    <a:pt x="1756" y="1198"/>
                  </a:lnTo>
                  <a:lnTo>
                    <a:pt x="1717" y="1214"/>
                  </a:lnTo>
                  <a:lnTo>
                    <a:pt x="1713" y="1259"/>
                  </a:lnTo>
                  <a:lnTo>
                    <a:pt x="1678" y="1271"/>
                  </a:lnTo>
                  <a:lnTo>
                    <a:pt x="1613" y="1241"/>
                  </a:lnTo>
                  <a:lnTo>
                    <a:pt x="1589" y="1206"/>
                  </a:lnTo>
                  <a:lnTo>
                    <a:pt x="1546" y="1190"/>
                  </a:lnTo>
                  <a:lnTo>
                    <a:pt x="1546" y="1145"/>
                  </a:lnTo>
                  <a:lnTo>
                    <a:pt x="1563" y="1104"/>
                  </a:lnTo>
                  <a:lnTo>
                    <a:pt x="1524" y="1047"/>
                  </a:lnTo>
                  <a:lnTo>
                    <a:pt x="1528" y="1011"/>
                  </a:lnTo>
                  <a:lnTo>
                    <a:pt x="1475" y="970"/>
                  </a:lnTo>
                  <a:lnTo>
                    <a:pt x="1447" y="932"/>
                  </a:lnTo>
                  <a:lnTo>
                    <a:pt x="1437" y="915"/>
                  </a:lnTo>
                  <a:lnTo>
                    <a:pt x="1365" y="911"/>
                  </a:lnTo>
                  <a:lnTo>
                    <a:pt x="1306" y="856"/>
                  </a:lnTo>
                  <a:lnTo>
                    <a:pt x="1313" y="767"/>
                  </a:lnTo>
                  <a:lnTo>
                    <a:pt x="1370" y="732"/>
                  </a:lnTo>
                  <a:lnTo>
                    <a:pt x="1370" y="627"/>
                  </a:lnTo>
                  <a:lnTo>
                    <a:pt x="1325" y="588"/>
                  </a:lnTo>
                  <a:lnTo>
                    <a:pt x="1250" y="592"/>
                  </a:lnTo>
                  <a:lnTo>
                    <a:pt x="1154" y="684"/>
                  </a:lnTo>
                  <a:lnTo>
                    <a:pt x="1020" y="684"/>
                  </a:lnTo>
                  <a:lnTo>
                    <a:pt x="937" y="641"/>
                  </a:lnTo>
                  <a:lnTo>
                    <a:pt x="941" y="580"/>
                  </a:lnTo>
                  <a:lnTo>
                    <a:pt x="874" y="576"/>
                  </a:lnTo>
                  <a:lnTo>
                    <a:pt x="798" y="509"/>
                  </a:lnTo>
                  <a:lnTo>
                    <a:pt x="847" y="440"/>
                  </a:lnTo>
                  <a:lnTo>
                    <a:pt x="892" y="425"/>
                  </a:lnTo>
                  <a:lnTo>
                    <a:pt x="872" y="362"/>
                  </a:lnTo>
                  <a:lnTo>
                    <a:pt x="792" y="334"/>
                  </a:lnTo>
                  <a:lnTo>
                    <a:pt x="699" y="344"/>
                  </a:lnTo>
                  <a:lnTo>
                    <a:pt x="652" y="399"/>
                  </a:lnTo>
                  <a:lnTo>
                    <a:pt x="607" y="393"/>
                  </a:lnTo>
                  <a:lnTo>
                    <a:pt x="530" y="303"/>
                  </a:lnTo>
                  <a:lnTo>
                    <a:pt x="496" y="208"/>
                  </a:lnTo>
                  <a:lnTo>
                    <a:pt x="514" y="149"/>
                  </a:lnTo>
                  <a:lnTo>
                    <a:pt x="506" y="25"/>
                  </a:lnTo>
                  <a:lnTo>
                    <a:pt x="463" y="9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4" name="Freeform 108"/>
            <p:cNvSpPr/>
            <p:nvPr/>
          </p:nvSpPr>
          <p:spPr bwMode="gray">
            <a:xfrm>
              <a:off x="2016" y="1899"/>
              <a:ext cx="1007" cy="870"/>
            </a:xfrm>
            <a:custGeom>
              <a:gdLst>
                <a:gd fmla="*/ 92 w 2014" name="T0"/>
                <a:gd fmla="*/ 13 h 1739" name="T1"/>
                <a:gd fmla="*/ 66 w 2014" name="T2"/>
                <a:gd fmla="*/ 38 h 1739" name="T3"/>
                <a:gd fmla="*/ 0 w 2014" name="T4"/>
                <a:gd fmla="*/ 77 h 1739" name="T5"/>
                <a:gd fmla="*/ 45 w 2014" name="T6"/>
                <a:gd fmla="*/ 154 h 1739" name="T7"/>
                <a:gd fmla="*/ 90 w 2014" name="T8"/>
                <a:gd fmla="*/ 171 h 1739" name="T9"/>
                <a:gd fmla="*/ 140 w 2014" name="T10"/>
                <a:gd fmla="*/ 160 h 1739" name="T11"/>
                <a:gd fmla="*/ 188 w 2014" name="T12"/>
                <a:gd fmla="*/ 177 h 1739" name="T13"/>
                <a:gd fmla="*/ 215 w 2014" name="T14"/>
                <a:gd fmla="*/ 193 h 1739" name="T15"/>
                <a:gd fmla="*/ 258 w 2014" name="T16"/>
                <a:gd fmla="*/ 220 h 1739" name="T17"/>
                <a:gd fmla="*/ 284 w 2014" name="T18"/>
                <a:gd fmla="*/ 237 h 1739" name="T19"/>
                <a:gd fmla="*/ 301 w 2014" name="T20"/>
                <a:gd fmla="*/ 275 h 1739" name="T21"/>
                <a:gd fmla="*/ 283 w 2014" name="T22"/>
                <a:gd fmla="*/ 318 h 1739" name="T23"/>
                <a:gd fmla="*/ 270 w 2014" name="T24"/>
                <a:gd fmla="*/ 341 h 1739" name="T25"/>
                <a:gd fmla="*/ 249 w 2014" name="T26"/>
                <a:gd fmla="*/ 367 h 1739" name="T27"/>
                <a:gd fmla="*/ 239 w 2014" name="T28"/>
                <a:gd fmla="*/ 374 h 1739" name="T29"/>
                <a:gd fmla="*/ 281 w 2014" name="T30"/>
                <a:gd fmla="*/ 390 h 1739" name="T31"/>
                <a:gd fmla="*/ 314 w 2014" name="T32"/>
                <a:gd fmla="*/ 373 h 1739" name="T33"/>
                <a:gd fmla="*/ 353 w 2014" name="T34"/>
                <a:gd fmla="*/ 403 h 1739" name="T35"/>
                <a:gd fmla="*/ 385 w 2014" name="T36"/>
                <a:gd fmla="*/ 435 h 1739" name="T37"/>
                <a:gd fmla="*/ 413 w 2014" name="T38"/>
                <a:gd fmla="*/ 401 h 1739" name="T39"/>
                <a:gd fmla="*/ 430 w 2014" name="T40"/>
                <a:gd fmla="*/ 377 h 1739" name="T41"/>
                <a:gd fmla="*/ 425 w 2014" name="T42"/>
                <a:gd fmla="*/ 349 h 1739" name="T43"/>
                <a:gd fmla="*/ 431 w 2014" name="T44"/>
                <a:gd fmla="*/ 341 h 1739" name="T45"/>
                <a:gd fmla="*/ 432 w 2014" name="T46"/>
                <a:gd fmla="*/ 335 h 1739" name="T47"/>
                <a:gd fmla="*/ 432 w 2014" name="T48"/>
                <a:gd fmla="*/ 327 h 1739" name="T49"/>
                <a:gd fmla="*/ 472 w 2014" name="T50"/>
                <a:gd fmla="*/ 329 h 1739" name="T51"/>
                <a:gd fmla="*/ 500 w 2014" name="T52"/>
                <a:gd fmla="*/ 302 h 1739" name="T53"/>
                <a:gd fmla="*/ 501 w 2014" name="T54"/>
                <a:gd fmla="*/ 267 h 1739" name="T55"/>
                <a:gd fmla="*/ 453 w 2014" name="T56"/>
                <a:gd fmla="*/ 241 h 1739" name="T57"/>
                <a:gd fmla="*/ 429 w 2014" name="T58"/>
                <a:gd fmla="*/ 256 h 1739" name="T59"/>
                <a:gd fmla="*/ 444 w 2014" name="T60"/>
                <a:gd fmla="*/ 290 h 1739" name="T61"/>
                <a:gd fmla="*/ 429 w 2014" name="T62"/>
                <a:gd fmla="*/ 315 h 1739" name="T63"/>
                <a:gd fmla="*/ 398 w 2014" name="T64"/>
                <a:gd fmla="*/ 302 h 1739" name="T65"/>
                <a:gd fmla="*/ 391 w 2014" name="T66"/>
                <a:gd fmla="*/ 276 h 1739" name="T67"/>
                <a:gd fmla="*/ 369 w 2014" name="T68"/>
                <a:gd fmla="*/ 243 h 1739" name="T69"/>
                <a:gd fmla="*/ 342 w 2014" name="T70"/>
                <a:gd fmla="*/ 228 h 1739" name="T71"/>
                <a:gd fmla="*/ 343 w 2014" name="T72"/>
                <a:gd fmla="*/ 183 h 1739" name="T73"/>
                <a:gd fmla="*/ 313 w 2014" name="T74"/>
                <a:gd fmla="*/ 148 h 1739" name="T75"/>
                <a:gd fmla="*/ 235 w 2014" name="T76"/>
                <a:gd fmla="*/ 161 h 1739" name="T77"/>
                <a:gd fmla="*/ 200 w 2014" name="T78"/>
                <a:gd fmla="*/ 128 h 1739" name="T79"/>
                <a:gd fmla="*/ 218 w 2014" name="T80"/>
                <a:gd fmla="*/ 91 h 1739" name="T81"/>
                <a:gd fmla="*/ 163 w 2014" name="T82"/>
                <a:gd fmla="*/ 100 h 1739" name="T83"/>
                <a:gd fmla="*/ 124 w 2014" name="T84"/>
                <a:gd fmla="*/ 52 h 1739" name="T85"/>
                <a:gd fmla="*/ 116 w 2014" name="T86"/>
                <a:gd fmla="*/ 3 h 1739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w 2014" name="T132"/>
                <a:gd fmla="*/ 0 h 1739" name="T133"/>
                <a:gd fmla="*/ 2014 w 2014" name="T134"/>
                <a:gd fmla="*/ 1739 h 1739" name="T135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T135" l="T132" r="T134" t="T133"/>
              <a:pathLst>
                <a:path h="1739" w="2013">
                  <a:moveTo>
                    <a:pt x="463" y="9"/>
                  </a:moveTo>
                  <a:lnTo>
                    <a:pt x="398" y="0"/>
                  </a:lnTo>
                  <a:lnTo>
                    <a:pt x="365" y="51"/>
                  </a:lnTo>
                  <a:lnTo>
                    <a:pt x="374" y="92"/>
                  </a:lnTo>
                  <a:lnTo>
                    <a:pt x="347" y="122"/>
                  </a:lnTo>
                  <a:lnTo>
                    <a:pt x="264" y="149"/>
                  </a:lnTo>
                  <a:lnTo>
                    <a:pt x="160" y="181"/>
                  </a:lnTo>
                  <a:lnTo>
                    <a:pt x="81" y="259"/>
                  </a:lnTo>
                  <a:lnTo>
                    <a:pt x="0" y="307"/>
                  </a:lnTo>
                  <a:lnTo>
                    <a:pt x="32" y="570"/>
                  </a:lnTo>
                  <a:lnTo>
                    <a:pt x="115" y="578"/>
                  </a:lnTo>
                  <a:lnTo>
                    <a:pt x="180" y="614"/>
                  </a:lnTo>
                  <a:lnTo>
                    <a:pt x="237" y="625"/>
                  </a:lnTo>
                  <a:lnTo>
                    <a:pt x="298" y="684"/>
                  </a:lnTo>
                  <a:lnTo>
                    <a:pt x="357" y="681"/>
                  </a:lnTo>
                  <a:lnTo>
                    <a:pt x="432" y="637"/>
                  </a:lnTo>
                  <a:lnTo>
                    <a:pt x="504" y="641"/>
                  </a:lnTo>
                  <a:lnTo>
                    <a:pt x="559" y="637"/>
                  </a:lnTo>
                  <a:lnTo>
                    <a:pt x="601" y="612"/>
                  </a:lnTo>
                  <a:lnTo>
                    <a:pt x="674" y="651"/>
                  </a:lnTo>
                  <a:lnTo>
                    <a:pt x="752" y="708"/>
                  </a:lnTo>
                  <a:lnTo>
                    <a:pt x="813" y="669"/>
                  </a:lnTo>
                  <a:lnTo>
                    <a:pt x="829" y="708"/>
                  </a:lnTo>
                  <a:lnTo>
                    <a:pt x="859" y="771"/>
                  </a:lnTo>
                  <a:lnTo>
                    <a:pt x="945" y="807"/>
                  </a:lnTo>
                  <a:lnTo>
                    <a:pt x="998" y="877"/>
                  </a:lnTo>
                  <a:lnTo>
                    <a:pt x="1032" y="879"/>
                  </a:lnTo>
                  <a:lnTo>
                    <a:pt x="1059" y="854"/>
                  </a:lnTo>
                  <a:lnTo>
                    <a:pt x="1101" y="895"/>
                  </a:lnTo>
                  <a:lnTo>
                    <a:pt x="1136" y="946"/>
                  </a:lnTo>
                  <a:lnTo>
                    <a:pt x="1150" y="1015"/>
                  </a:lnTo>
                  <a:lnTo>
                    <a:pt x="1181" y="1051"/>
                  </a:lnTo>
                  <a:lnTo>
                    <a:pt x="1203" y="1100"/>
                  </a:lnTo>
                  <a:lnTo>
                    <a:pt x="1229" y="1129"/>
                  </a:lnTo>
                  <a:lnTo>
                    <a:pt x="1197" y="1234"/>
                  </a:lnTo>
                  <a:lnTo>
                    <a:pt x="1132" y="1271"/>
                  </a:lnTo>
                  <a:lnTo>
                    <a:pt x="1144" y="1326"/>
                  </a:lnTo>
                  <a:lnTo>
                    <a:pt x="1105" y="1358"/>
                  </a:lnTo>
                  <a:lnTo>
                    <a:pt x="1077" y="1362"/>
                  </a:lnTo>
                  <a:lnTo>
                    <a:pt x="1085" y="1448"/>
                  </a:lnTo>
                  <a:lnTo>
                    <a:pt x="1050" y="1478"/>
                  </a:lnTo>
                  <a:lnTo>
                    <a:pt x="996" y="1468"/>
                  </a:lnTo>
                  <a:lnTo>
                    <a:pt x="971" y="1425"/>
                  </a:lnTo>
                  <a:lnTo>
                    <a:pt x="943" y="1444"/>
                  </a:lnTo>
                  <a:lnTo>
                    <a:pt x="953" y="1495"/>
                  </a:lnTo>
                  <a:lnTo>
                    <a:pt x="1018" y="1503"/>
                  </a:lnTo>
                  <a:lnTo>
                    <a:pt x="1073" y="1547"/>
                  </a:lnTo>
                  <a:lnTo>
                    <a:pt x="1124" y="1558"/>
                  </a:lnTo>
                  <a:lnTo>
                    <a:pt x="1126" y="1507"/>
                  </a:lnTo>
                  <a:lnTo>
                    <a:pt x="1223" y="1472"/>
                  </a:lnTo>
                  <a:lnTo>
                    <a:pt x="1256" y="1489"/>
                  </a:lnTo>
                  <a:lnTo>
                    <a:pt x="1282" y="1560"/>
                  </a:lnTo>
                  <a:lnTo>
                    <a:pt x="1363" y="1633"/>
                  </a:lnTo>
                  <a:lnTo>
                    <a:pt x="1410" y="1610"/>
                  </a:lnTo>
                  <a:lnTo>
                    <a:pt x="1437" y="1688"/>
                  </a:lnTo>
                  <a:lnTo>
                    <a:pt x="1493" y="1732"/>
                  </a:lnTo>
                  <a:lnTo>
                    <a:pt x="1540" y="1739"/>
                  </a:lnTo>
                  <a:lnTo>
                    <a:pt x="1587" y="1688"/>
                  </a:lnTo>
                  <a:lnTo>
                    <a:pt x="1654" y="1651"/>
                  </a:lnTo>
                  <a:lnTo>
                    <a:pt x="1650" y="1602"/>
                  </a:lnTo>
                  <a:lnTo>
                    <a:pt x="1634" y="1580"/>
                  </a:lnTo>
                  <a:lnTo>
                    <a:pt x="1731" y="1566"/>
                  </a:lnTo>
                  <a:lnTo>
                    <a:pt x="1719" y="1507"/>
                  </a:lnTo>
                  <a:lnTo>
                    <a:pt x="1744" y="1430"/>
                  </a:lnTo>
                  <a:lnTo>
                    <a:pt x="1697" y="1399"/>
                  </a:lnTo>
                  <a:lnTo>
                    <a:pt x="1699" y="1395"/>
                  </a:lnTo>
                  <a:lnTo>
                    <a:pt x="1707" y="1385"/>
                  </a:lnTo>
                  <a:lnTo>
                    <a:pt x="1715" y="1373"/>
                  </a:lnTo>
                  <a:lnTo>
                    <a:pt x="1723" y="1363"/>
                  </a:lnTo>
                  <a:lnTo>
                    <a:pt x="1727" y="1360"/>
                  </a:lnTo>
                  <a:lnTo>
                    <a:pt x="1727" y="1354"/>
                  </a:lnTo>
                  <a:lnTo>
                    <a:pt x="1725" y="1340"/>
                  </a:lnTo>
                  <a:lnTo>
                    <a:pt x="1725" y="1324"/>
                  </a:lnTo>
                  <a:lnTo>
                    <a:pt x="1725" y="1312"/>
                  </a:lnTo>
                  <a:lnTo>
                    <a:pt x="1725" y="1306"/>
                  </a:lnTo>
                  <a:lnTo>
                    <a:pt x="1788" y="1302"/>
                  </a:lnTo>
                  <a:lnTo>
                    <a:pt x="1835" y="1328"/>
                  </a:lnTo>
                  <a:lnTo>
                    <a:pt x="1888" y="1316"/>
                  </a:lnTo>
                  <a:lnTo>
                    <a:pt x="1888" y="1267"/>
                  </a:lnTo>
                  <a:lnTo>
                    <a:pt x="1996" y="1259"/>
                  </a:lnTo>
                  <a:lnTo>
                    <a:pt x="2000" y="1206"/>
                  </a:lnTo>
                  <a:lnTo>
                    <a:pt x="1989" y="1155"/>
                  </a:lnTo>
                  <a:lnTo>
                    <a:pt x="2014" y="1112"/>
                  </a:lnTo>
                  <a:lnTo>
                    <a:pt x="2002" y="1068"/>
                  </a:lnTo>
                  <a:lnTo>
                    <a:pt x="1882" y="1015"/>
                  </a:lnTo>
                  <a:lnTo>
                    <a:pt x="1811" y="993"/>
                  </a:lnTo>
                  <a:lnTo>
                    <a:pt x="1809" y="962"/>
                  </a:lnTo>
                  <a:lnTo>
                    <a:pt x="1758" y="960"/>
                  </a:lnTo>
                  <a:lnTo>
                    <a:pt x="1727" y="944"/>
                  </a:lnTo>
                  <a:lnTo>
                    <a:pt x="1713" y="1023"/>
                  </a:lnTo>
                  <a:lnTo>
                    <a:pt x="1701" y="1102"/>
                  </a:lnTo>
                  <a:lnTo>
                    <a:pt x="1754" y="1121"/>
                  </a:lnTo>
                  <a:lnTo>
                    <a:pt x="1774" y="1157"/>
                  </a:lnTo>
                  <a:lnTo>
                    <a:pt x="1756" y="1198"/>
                  </a:lnTo>
                  <a:lnTo>
                    <a:pt x="1717" y="1214"/>
                  </a:lnTo>
                  <a:lnTo>
                    <a:pt x="1713" y="1259"/>
                  </a:lnTo>
                  <a:lnTo>
                    <a:pt x="1678" y="1271"/>
                  </a:lnTo>
                  <a:lnTo>
                    <a:pt x="1613" y="1241"/>
                  </a:lnTo>
                  <a:lnTo>
                    <a:pt x="1589" y="1206"/>
                  </a:lnTo>
                  <a:lnTo>
                    <a:pt x="1546" y="1190"/>
                  </a:lnTo>
                  <a:lnTo>
                    <a:pt x="1546" y="1145"/>
                  </a:lnTo>
                  <a:lnTo>
                    <a:pt x="1563" y="1104"/>
                  </a:lnTo>
                  <a:lnTo>
                    <a:pt x="1524" y="1047"/>
                  </a:lnTo>
                  <a:lnTo>
                    <a:pt x="1528" y="1011"/>
                  </a:lnTo>
                  <a:lnTo>
                    <a:pt x="1475" y="970"/>
                  </a:lnTo>
                  <a:lnTo>
                    <a:pt x="1447" y="932"/>
                  </a:lnTo>
                  <a:lnTo>
                    <a:pt x="1437" y="915"/>
                  </a:lnTo>
                  <a:lnTo>
                    <a:pt x="1365" y="911"/>
                  </a:lnTo>
                  <a:lnTo>
                    <a:pt x="1306" y="856"/>
                  </a:lnTo>
                  <a:lnTo>
                    <a:pt x="1313" y="767"/>
                  </a:lnTo>
                  <a:lnTo>
                    <a:pt x="1370" y="732"/>
                  </a:lnTo>
                  <a:lnTo>
                    <a:pt x="1370" y="627"/>
                  </a:lnTo>
                  <a:lnTo>
                    <a:pt x="1325" y="588"/>
                  </a:lnTo>
                  <a:lnTo>
                    <a:pt x="1250" y="592"/>
                  </a:lnTo>
                  <a:lnTo>
                    <a:pt x="1154" y="684"/>
                  </a:lnTo>
                  <a:lnTo>
                    <a:pt x="1020" y="684"/>
                  </a:lnTo>
                  <a:lnTo>
                    <a:pt x="937" y="641"/>
                  </a:lnTo>
                  <a:lnTo>
                    <a:pt x="941" y="580"/>
                  </a:lnTo>
                  <a:lnTo>
                    <a:pt x="874" y="576"/>
                  </a:lnTo>
                  <a:lnTo>
                    <a:pt x="798" y="509"/>
                  </a:lnTo>
                  <a:lnTo>
                    <a:pt x="847" y="440"/>
                  </a:lnTo>
                  <a:lnTo>
                    <a:pt x="892" y="425"/>
                  </a:lnTo>
                  <a:lnTo>
                    <a:pt x="872" y="362"/>
                  </a:lnTo>
                  <a:lnTo>
                    <a:pt x="792" y="334"/>
                  </a:lnTo>
                  <a:lnTo>
                    <a:pt x="699" y="344"/>
                  </a:lnTo>
                  <a:lnTo>
                    <a:pt x="652" y="399"/>
                  </a:lnTo>
                  <a:lnTo>
                    <a:pt x="607" y="393"/>
                  </a:lnTo>
                  <a:lnTo>
                    <a:pt x="530" y="303"/>
                  </a:lnTo>
                  <a:lnTo>
                    <a:pt x="496" y="208"/>
                  </a:lnTo>
                  <a:lnTo>
                    <a:pt x="514" y="149"/>
                  </a:lnTo>
                  <a:lnTo>
                    <a:pt x="506" y="25"/>
                  </a:lnTo>
                  <a:lnTo>
                    <a:pt x="463" y="9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5" name="Freeform 109"/>
            <p:cNvSpPr/>
            <p:nvPr/>
          </p:nvSpPr>
          <p:spPr bwMode="gray">
            <a:xfrm>
              <a:off x="1694" y="2177"/>
              <a:ext cx="936" cy="666"/>
            </a:xfrm>
            <a:custGeom>
              <a:gdLst>
                <a:gd fmla="*/ 445 w 1872" name="T0"/>
                <a:gd fmla="*/ 276 h 1330" name="T1"/>
                <a:gd fmla="*/ 426 w 1872" name="T2"/>
                <a:gd fmla="*/ 279 h 1330" name="T3"/>
                <a:gd fmla="*/ 397 w 1872" name="T4"/>
                <a:gd fmla="*/ 279 h 1330" name="T5"/>
                <a:gd fmla="*/ 381 w 1872" name="T6"/>
                <a:gd fmla="*/ 296 h 1330" name="T7"/>
                <a:gd fmla="*/ 343 w 1872" name="T8"/>
                <a:gd fmla="*/ 274 h 1330" name="T9"/>
                <a:gd fmla="*/ 308 w 1872" name="T10"/>
                <a:gd fmla="*/ 269 h 1330" name="T11"/>
                <a:gd fmla="*/ 275 w 1872" name="T12"/>
                <a:gd fmla="*/ 273 h 1330" name="T13"/>
                <a:gd fmla="*/ 262 w 1872" name="T14"/>
                <a:gd fmla="*/ 288 h 1330" name="T15"/>
                <a:gd fmla="*/ 260 w 1872" name="T16"/>
                <a:gd fmla="*/ 309 h 1330" name="T17"/>
                <a:gd fmla="*/ 225 w 1872" name="T18"/>
                <a:gd fmla="*/ 329 h 1330" name="T19"/>
                <a:gd fmla="*/ 204 w 1872" name="T20"/>
                <a:gd fmla="*/ 313 h 1330" name="T21"/>
                <a:gd fmla="*/ 155 w 1872" name="T22"/>
                <a:gd fmla="*/ 287 h 1330" name="T23"/>
                <a:gd fmla="*/ 113 w 1872" name="T24"/>
                <a:gd fmla="*/ 280 h 1330" name="T25"/>
                <a:gd fmla="*/ 85 w 1872" name="T26"/>
                <a:gd fmla="*/ 274 h 1330" name="T27"/>
                <a:gd fmla="*/ 64 w 1872" name="T28"/>
                <a:gd fmla="*/ 264 h 1330" name="T29"/>
                <a:gd fmla="*/ 28 w 1872" name="T30"/>
                <a:gd fmla="*/ 256 h 1330" name="T31"/>
                <a:gd fmla="*/ 2 w 1872" name="T32"/>
                <a:gd fmla="*/ 206 h 1330" name="T33"/>
                <a:gd fmla="*/ 12 w 1872" name="T34"/>
                <a:gd fmla="*/ 185 h 1330" name="T35"/>
                <a:gd fmla="*/ 20 w 1872" name="T36"/>
                <a:gd fmla="*/ 149 h 1330" name="T37"/>
                <a:gd fmla="*/ 11 w 1872" name="T38"/>
                <a:gd fmla="*/ 133 h 1330" name="T39"/>
                <a:gd fmla="*/ 20 w 1872" name="T40"/>
                <a:gd fmla="*/ 117 h 1330" name="T41"/>
                <a:gd fmla="*/ 61 w 1872" name="T42"/>
                <a:gd fmla="*/ 117 h 1330" name="T43"/>
                <a:gd fmla="*/ 53 w 1872" name="T44"/>
                <a:gd fmla="*/ 96 h 1330" name="T45"/>
                <a:gd fmla="*/ 74 w 1872" name="T46"/>
                <a:gd fmla="*/ 75 h 1330" name="T47"/>
                <a:gd fmla="*/ 45 w 1872" name="T48"/>
                <a:gd fmla="*/ 32 h 1330" name="T49"/>
                <a:gd fmla="*/ 99 w 1872" name="T50"/>
                <a:gd fmla="*/ 18 h 1330" name="T51"/>
                <a:gd fmla="*/ 134 w 1872" name="T52"/>
                <a:gd fmla="*/ 10 h 1330" name="T53"/>
                <a:gd fmla="*/ 169 w 1872" name="T54"/>
                <a:gd fmla="*/ 4 h 1330" name="T55"/>
                <a:gd fmla="*/ 206 w 1872" name="T56"/>
                <a:gd fmla="*/ 15 h 1330" name="T57"/>
                <a:gd fmla="*/ 235 w 1872" name="T58"/>
                <a:gd fmla="*/ 32 h 1330" name="T59"/>
                <a:gd fmla="*/ 269 w 1872" name="T60"/>
                <a:gd fmla="*/ 20 h 1330" name="T61"/>
                <a:gd fmla="*/ 301 w 1872" name="T62"/>
                <a:gd fmla="*/ 20 h 1330" name="T63"/>
                <a:gd fmla="*/ 330 w 1872" name="T64"/>
                <a:gd fmla="*/ 24 h 1330" name="T65"/>
                <a:gd fmla="*/ 364 w 1872" name="T66"/>
                <a:gd fmla="*/ 28 h 1330" name="T67"/>
                <a:gd fmla="*/ 376 w 1872" name="T68"/>
                <a:gd fmla="*/ 54 h 1330" name="T69"/>
                <a:gd fmla="*/ 411 w 1872" name="T70"/>
                <a:gd fmla="*/ 80 h 1330" name="T71"/>
                <a:gd fmla="*/ 426 w 1872" name="T72"/>
                <a:gd fmla="*/ 75 h 1330" name="T73"/>
                <a:gd fmla="*/ 445 w 1872" name="T74"/>
                <a:gd fmla="*/ 98 h 1330" name="T75"/>
                <a:gd fmla="*/ 456 w 1872" name="T76"/>
                <a:gd fmla="*/ 124 h 1330" name="T77"/>
                <a:gd fmla="*/ 468 w 1872" name="T78"/>
                <a:gd fmla="*/ 143 h 1330" name="T79"/>
                <a:gd fmla="*/ 444 w 1872" name="T80"/>
                <a:gd fmla="*/ 179 h 1330" name="T81"/>
                <a:gd fmla="*/ 437 w 1872" name="T82"/>
                <a:gd fmla="*/ 201 h 1330" name="T83"/>
                <a:gd fmla="*/ 432 w 1872" name="T84"/>
                <a:gd fmla="*/ 223 h 1330" name="T85"/>
                <a:gd fmla="*/ 410 w 1872" name="T86"/>
                <a:gd fmla="*/ 228 h 1330" name="T87"/>
                <a:gd fmla="*/ 397 w 1872" name="T88"/>
                <a:gd fmla="*/ 222 h 1330" name="T89"/>
                <a:gd fmla="*/ 416 w 1872" name="T90"/>
                <a:gd fmla="*/ 237 h 1330" name="T91"/>
                <a:gd fmla="*/ 442 w 1872" name="T92"/>
                <a:gd fmla="*/ 251 h 1330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1872" name="T141"/>
                <a:gd fmla="*/ 0 h 1330" name="T142"/>
                <a:gd fmla="*/ 1872 w 1872" name="T143"/>
                <a:gd fmla="*/ 1330 h 1330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330" w="1872">
                  <a:moveTo>
                    <a:pt x="1801" y="1035"/>
                  </a:moveTo>
                  <a:lnTo>
                    <a:pt x="1779" y="1102"/>
                  </a:lnTo>
                  <a:lnTo>
                    <a:pt x="1736" y="1082"/>
                  </a:lnTo>
                  <a:lnTo>
                    <a:pt x="1702" y="1115"/>
                  </a:lnTo>
                  <a:lnTo>
                    <a:pt x="1655" y="1072"/>
                  </a:lnTo>
                  <a:lnTo>
                    <a:pt x="1586" y="1114"/>
                  </a:lnTo>
                  <a:lnTo>
                    <a:pt x="1588" y="1184"/>
                  </a:lnTo>
                  <a:lnTo>
                    <a:pt x="1521" y="1180"/>
                  </a:lnTo>
                  <a:lnTo>
                    <a:pt x="1421" y="1068"/>
                  </a:lnTo>
                  <a:lnTo>
                    <a:pt x="1372" y="1094"/>
                  </a:lnTo>
                  <a:lnTo>
                    <a:pt x="1279" y="1049"/>
                  </a:lnTo>
                  <a:lnTo>
                    <a:pt x="1232" y="1072"/>
                  </a:lnTo>
                  <a:lnTo>
                    <a:pt x="1138" y="1062"/>
                  </a:lnTo>
                  <a:lnTo>
                    <a:pt x="1100" y="1090"/>
                  </a:lnTo>
                  <a:lnTo>
                    <a:pt x="1092" y="1155"/>
                  </a:lnTo>
                  <a:lnTo>
                    <a:pt x="1045" y="1149"/>
                  </a:lnTo>
                  <a:lnTo>
                    <a:pt x="1055" y="1184"/>
                  </a:lnTo>
                  <a:lnTo>
                    <a:pt x="1039" y="1234"/>
                  </a:lnTo>
                  <a:lnTo>
                    <a:pt x="968" y="1330"/>
                  </a:lnTo>
                  <a:lnTo>
                    <a:pt x="897" y="1314"/>
                  </a:lnTo>
                  <a:lnTo>
                    <a:pt x="821" y="1304"/>
                  </a:lnTo>
                  <a:lnTo>
                    <a:pt x="813" y="1251"/>
                  </a:lnTo>
                  <a:lnTo>
                    <a:pt x="728" y="1190"/>
                  </a:lnTo>
                  <a:lnTo>
                    <a:pt x="618" y="1147"/>
                  </a:lnTo>
                  <a:lnTo>
                    <a:pt x="521" y="1149"/>
                  </a:lnTo>
                  <a:lnTo>
                    <a:pt x="452" y="1117"/>
                  </a:lnTo>
                  <a:lnTo>
                    <a:pt x="389" y="1121"/>
                  </a:lnTo>
                  <a:lnTo>
                    <a:pt x="338" y="1092"/>
                  </a:lnTo>
                  <a:lnTo>
                    <a:pt x="281" y="1056"/>
                  </a:lnTo>
                  <a:lnTo>
                    <a:pt x="256" y="1054"/>
                  </a:lnTo>
                  <a:lnTo>
                    <a:pt x="185" y="1021"/>
                  </a:lnTo>
                  <a:lnTo>
                    <a:pt x="112" y="1023"/>
                  </a:lnTo>
                  <a:lnTo>
                    <a:pt x="61" y="911"/>
                  </a:lnTo>
                  <a:lnTo>
                    <a:pt x="6" y="822"/>
                  </a:lnTo>
                  <a:lnTo>
                    <a:pt x="0" y="740"/>
                  </a:lnTo>
                  <a:lnTo>
                    <a:pt x="45" y="738"/>
                  </a:lnTo>
                  <a:lnTo>
                    <a:pt x="43" y="686"/>
                  </a:lnTo>
                  <a:lnTo>
                    <a:pt x="77" y="594"/>
                  </a:lnTo>
                  <a:lnTo>
                    <a:pt x="78" y="549"/>
                  </a:lnTo>
                  <a:lnTo>
                    <a:pt x="43" y="529"/>
                  </a:lnTo>
                  <a:lnTo>
                    <a:pt x="80" y="501"/>
                  </a:lnTo>
                  <a:lnTo>
                    <a:pt x="77" y="466"/>
                  </a:lnTo>
                  <a:lnTo>
                    <a:pt x="139" y="501"/>
                  </a:lnTo>
                  <a:lnTo>
                    <a:pt x="244" y="466"/>
                  </a:lnTo>
                  <a:lnTo>
                    <a:pt x="206" y="433"/>
                  </a:lnTo>
                  <a:lnTo>
                    <a:pt x="212" y="383"/>
                  </a:lnTo>
                  <a:lnTo>
                    <a:pt x="265" y="364"/>
                  </a:lnTo>
                  <a:lnTo>
                    <a:pt x="293" y="299"/>
                  </a:lnTo>
                  <a:lnTo>
                    <a:pt x="175" y="206"/>
                  </a:lnTo>
                  <a:lnTo>
                    <a:pt x="179" y="126"/>
                  </a:lnTo>
                  <a:lnTo>
                    <a:pt x="252" y="84"/>
                  </a:lnTo>
                  <a:lnTo>
                    <a:pt x="393" y="70"/>
                  </a:lnTo>
                  <a:lnTo>
                    <a:pt x="502" y="41"/>
                  </a:lnTo>
                  <a:lnTo>
                    <a:pt x="533" y="37"/>
                  </a:lnTo>
                  <a:lnTo>
                    <a:pt x="596" y="0"/>
                  </a:lnTo>
                  <a:lnTo>
                    <a:pt x="675" y="13"/>
                  </a:lnTo>
                  <a:lnTo>
                    <a:pt x="758" y="21"/>
                  </a:lnTo>
                  <a:lnTo>
                    <a:pt x="823" y="57"/>
                  </a:lnTo>
                  <a:lnTo>
                    <a:pt x="880" y="68"/>
                  </a:lnTo>
                  <a:lnTo>
                    <a:pt x="941" y="127"/>
                  </a:lnTo>
                  <a:lnTo>
                    <a:pt x="996" y="124"/>
                  </a:lnTo>
                  <a:lnTo>
                    <a:pt x="1075" y="80"/>
                  </a:lnTo>
                  <a:lnTo>
                    <a:pt x="1147" y="84"/>
                  </a:lnTo>
                  <a:lnTo>
                    <a:pt x="1202" y="80"/>
                  </a:lnTo>
                  <a:lnTo>
                    <a:pt x="1244" y="57"/>
                  </a:lnTo>
                  <a:lnTo>
                    <a:pt x="1319" y="96"/>
                  </a:lnTo>
                  <a:lnTo>
                    <a:pt x="1395" y="151"/>
                  </a:lnTo>
                  <a:lnTo>
                    <a:pt x="1456" y="112"/>
                  </a:lnTo>
                  <a:lnTo>
                    <a:pt x="1480" y="171"/>
                  </a:lnTo>
                  <a:lnTo>
                    <a:pt x="1502" y="214"/>
                  </a:lnTo>
                  <a:lnTo>
                    <a:pt x="1588" y="250"/>
                  </a:lnTo>
                  <a:lnTo>
                    <a:pt x="1641" y="320"/>
                  </a:lnTo>
                  <a:lnTo>
                    <a:pt x="1675" y="322"/>
                  </a:lnTo>
                  <a:lnTo>
                    <a:pt x="1702" y="299"/>
                  </a:lnTo>
                  <a:lnTo>
                    <a:pt x="1740" y="334"/>
                  </a:lnTo>
                  <a:lnTo>
                    <a:pt x="1779" y="389"/>
                  </a:lnTo>
                  <a:lnTo>
                    <a:pt x="1793" y="458"/>
                  </a:lnTo>
                  <a:lnTo>
                    <a:pt x="1824" y="494"/>
                  </a:lnTo>
                  <a:lnTo>
                    <a:pt x="1846" y="543"/>
                  </a:lnTo>
                  <a:lnTo>
                    <a:pt x="1872" y="572"/>
                  </a:lnTo>
                  <a:lnTo>
                    <a:pt x="1840" y="677"/>
                  </a:lnTo>
                  <a:lnTo>
                    <a:pt x="1775" y="714"/>
                  </a:lnTo>
                  <a:lnTo>
                    <a:pt x="1787" y="769"/>
                  </a:lnTo>
                  <a:lnTo>
                    <a:pt x="1748" y="801"/>
                  </a:lnTo>
                  <a:lnTo>
                    <a:pt x="1720" y="805"/>
                  </a:lnTo>
                  <a:lnTo>
                    <a:pt x="1726" y="889"/>
                  </a:lnTo>
                  <a:lnTo>
                    <a:pt x="1693" y="921"/>
                  </a:lnTo>
                  <a:lnTo>
                    <a:pt x="1639" y="911"/>
                  </a:lnTo>
                  <a:lnTo>
                    <a:pt x="1614" y="868"/>
                  </a:lnTo>
                  <a:lnTo>
                    <a:pt x="1586" y="887"/>
                  </a:lnTo>
                  <a:lnTo>
                    <a:pt x="1596" y="938"/>
                  </a:lnTo>
                  <a:lnTo>
                    <a:pt x="1661" y="946"/>
                  </a:lnTo>
                  <a:lnTo>
                    <a:pt x="1716" y="990"/>
                  </a:lnTo>
                  <a:lnTo>
                    <a:pt x="1767" y="1001"/>
                  </a:lnTo>
                  <a:lnTo>
                    <a:pt x="1801" y="1035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6" name="Freeform 110"/>
            <p:cNvSpPr/>
            <p:nvPr/>
          </p:nvSpPr>
          <p:spPr bwMode="gray">
            <a:xfrm>
              <a:off x="1694" y="2177"/>
              <a:ext cx="936" cy="666"/>
            </a:xfrm>
            <a:custGeom>
              <a:gdLst>
                <a:gd fmla="*/ 445 w 1872" name="T0"/>
                <a:gd fmla="*/ 276 h 1330" name="T1"/>
                <a:gd fmla="*/ 426 w 1872" name="T2"/>
                <a:gd fmla="*/ 279 h 1330" name="T3"/>
                <a:gd fmla="*/ 397 w 1872" name="T4"/>
                <a:gd fmla="*/ 279 h 1330" name="T5"/>
                <a:gd fmla="*/ 381 w 1872" name="T6"/>
                <a:gd fmla="*/ 296 h 1330" name="T7"/>
                <a:gd fmla="*/ 343 w 1872" name="T8"/>
                <a:gd fmla="*/ 274 h 1330" name="T9"/>
                <a:gd fmla="*/ 308 w 1872" name="T10"/>
                <a:gd fmla="*/ 269 h 1330" name="T11"/>
                <a:gd fmla="*/ 275 w 1872" name="T12"/>
                <a:gd fmla="*/ 273 h 1330" name="T13"/>
                <a:gd fmla="*/ 262 w 1872" name="T14"/>
                <a:gd fmla="*/ 288 h 1330" name="T15"/>
                <a:gd fmla="*/ 260 w 1872" name="T16"/>
                <a:gd fmla="*/ 309 h 1330" name="T17"/>
                <a:gd fmla="*/ 225 w 1872" name="T18"/>
                <a:gd fmla="*/ 329 h 1330" name="T19"/>
                <a:gd fmla="*/ 204 w 1872" name="T20"/>
                <a:gd fmla="*/ 313 h 1330" name="T21"/>
                <a:gd fmla="*/ 155 w 1872" name="T22"/>
                <a:gd fmla="*/ 287 h 1330" name="T23"/>
                <a:gd fmla="*/ 113 w 1872" name="T24"/>
                <a:gd fmla="*/ 280 h 1330" name="T25"/>
                <a:gd fmla="*/ 85 w 1872" name="T26"/>
                <a:gd fmla="*/ 274 h 1330" name="T27"/>
                <a:gd fmla="*/ 64 w 1872" name="T28"/>
                <a:gd fmla="*/ 264 h 1330" name="T29"/>
                <a:gd fmla="*/ 28 w 1872" name="T30"/>
                <a:gd fmla="*/ 256 h 1330" name="T31"/>
                <a:gd fmla="*/ 2 w 1872" name="T32"/>
                <a:gd fmla="*/ 206 h 1330" name="T33"/>
                <a:gd fmla="*/ 12 w 1872" name="T34"/>
                <a:gd fmla="*/ 185 h 1330" name="T35"/>
                <a:gd fmla="*/ 20 w 1872" name="T36"/>
                <a:gd fmla="*/ 149 h 1330" name="T37"/>
                <a:gd fmla="*/ 11 w 1872" name="T38"/>
                <a:gd fmla="*/ 133 h 1330" name="T39"/>
                <a:gd fmla="*/ 20 w 1872" name="T40"/>
                <a:gd fmla="*/ 117 h 1330" name="T41"/>
                <a:gd fmla="*/ 61 w 1872" name="T42"/>
                <a:gd fmla="*/ 117 h 1330" name="T43"/>
                <a:gd fmla="*/ 53 w 1872" name="T44"/>
                <a:gd fmla="*/ 96 h 1330" name="T45"/>
                <a:gd fmla="*/ 74 w 1872" name="T46"/>
                <a:gd fmla="*/ 75 h 1330" name="T47"/>
                <a:gd fmla="*/ 45 w 1872" name="T48"/>
                <a:gd fmla="*/ 32 h 1330" name="T49"/>
                <a:gd fmla="*/ 99 w 1872" name="T50"/>
                <a:gd fmla="*/ 18 h 1330" name="T51"/>
                <a:gd fmla="*/ 134 w 1872" name="T52"/>
                <a:gd fmla="*/ 10 h 1330" name="T53"/>
                <a:gd fmla="*/ 169 w 1872" name="T54"/>
                <a:gd fmla="*/ 4 h 1330" name="T55"/>
                <a:gd fmla="*/ 206 w 1872" name="T56"/>
                <a:gd fmla="*/ 15 h 1330" name="T57"/>
                <a:gd fmla="*/ 235 w 1872" name="T58"/>
                <a:gd fmla="*/ 32 h 1330" name="T59"/>
                <a:gd fmla="*/ 269 w 1872" name="T60"/>
                <a:gd fmla="*/ 20 h 1330" name="T61"/>
                <a:gd fmla="*/ 301 w 1872" name="T62"/>
                <a:gd fmla="*/ 20 h 1330" name="T63"/>
                <a:gd fmla="*/ 330 w 1872" name="T64"/>
                <a:gd fmla="*/ 24 h 1330" name="T65"/>
                <a:gd fmla="*/ 364 w 1872" name="T66"/>
                <a:gd fmla="*/ 28 h 1330" name="T67"/>
                <a:gd fmla="*/ 376 w 1872" name="T68"/>
                <a:gd fmla="*/ 54 h 1330" name="T69"/>
                <a:gd fmla="*/ 411 w 1872" name="T70"/>
                <a:gd fmla="*/ 80 h 1330" name="T71"/>
                <a:gd fmla="*/ 426 w 1872" name="T72"/>
                <a:gd fmla="*/ 75 h 1330" name="T73"/>
                <a:gd fmla="*/ 445 w 1872" name="T74"/>
                <a:gd fmla="*/ 98 h 1330" name="T75"/>
                <a:gd fmla="*/ 456 w 1872" name="T76"/>
                <a:gd fmla="*/ 124 h 1330" name="T77"/>
                <a:gd fmla="*/ 468 w 1872" name="T78"/>
                <a:gd fmla="*/ 143 h 1330" name="T79"/>
                <a:gd fmla="*/ 444 w 1872" name="T80"/>
                <a:gd fmla="*/ 179 h 1330" name="T81"/>
                <a:gd fmla="*/ 437 w 1872" name="T82"/>
                <a:gd fmla="*/ 201 h 1330" name="T83"/>
                <a:gd fmla="*/ 432 w 1872" name="T84"/>
                <a:gd fmla="*/ 223 h 1330" name="T85"/>
                <a:gd fmla="*/ 410 w 1872" name="T86"/>
                <a:gd fmla="*/ 228 h 1330" name="T87"/>
                <a:gd fmla="*/ 397 w 1872" name="T88"/>
                <a:gd fmla="*/ 222 h 1330" name="T89"/>
                <a:gd fmla="*/ 416 w 1872" name="T90"/>
                <a:gd fmla="*/ 237 h 1330" name="T91"/>
                <a:gd fmla="*/ 442 w 1872" name="T92"/>
                <a:gd fmla="*/ 251 h 1330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w 1872" name="T141"/>
                <a:gd fmla="*/ 0 h 1330" name="T142"/>
                <a:gd fmla="*/ 1872 w 1872" name="T143"/>
                <a:gd fmla="*/ 1330 h 1330" name="T144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T144" l="T141" r="T143" t="T142"/>
              <a:pathLst>
                <a:path h="1330" w="1872">
                  <a:moveTo>
                    <a:pt x="1801" y="1035"/>
                  </a:moveTo>
                  <a:lnTo>
                    <a:pt x="1779" y="1102"/>
                  </a:lnTo>
                  <a:lnTo>
                    <a:pt x="1736" y="1082"/>
                  </a:lnTo>
                  <a:lnTo>
                    <a:pt x="1702" y="1115"/>
                  </a:lnTo>
                  <a:lnTo>
                    <a:pt x="1655" y="1072"/>
                  </a:lnTo>
                  <a:lnTo>
                    <a:pt x="1586" y="1114"/>
                  </a:lnTo>
                  <a:lnTo>
                    <a:pt x="1588" y="1184"/>
                  </a:lnTo>
                  <a:lnTo>
                    <a:pt x="1521" y="1180"/>
                  </a:lnTo>
                  <a:lnTo>
                    <a:pt x="1421" y="1068"/>
                  </a:lnTo>
                  <a:lnTo>
                    <a:pt x="1372" y="1094"/>
                  </a:lnTo>
                  <a:lnTo>
                    <a:pt x="1279" y="1049"/>
                  </a:lnTo>
                  <a:lnTo>
                    <a:pt x="1232" y="1072"/>
                  </a:lnTo>
                  <a:lnTo>
                    <a:pt x="1138" y="1062"/>
                  </a:lnTo>
                  <a:lnTo>
                    <a:pt x="1100" y="1090"/>
                  </a:lnTo>
                  <a:lnTo>
                    <a:pt x="1092" y="1155"/>
                  </a:lnTo>
                  <a:lnTo>
                    <a:pt x="1045" y="1149"/>
                  </a:lnTo>
                  <a:lnTo>
                    <a:pt x="1055" y="1184"/>
                  </a:lnTo>
                  <a:lnTo>
                    <a:pt x="1039" y="1234"/>
                  </a:lnTo>
                  <a:lnTo>
                    <a:pt x="968" y="1330"/>
                  </a:lnTo>
                  <a:lnTo>
                    <a:pt x="897" y="1314"/>
                  </a:lnTo>
                  <a:lnTo>
                    <a:pt x="821" y="1304"/>
                  </a:lnTo>
                  <a:lnTo>
                    <a:pt x="813" y="1251"/>
                  </a:lnTo>
                  <a:lnTo>
                    <a:pt x="728" y="1190"/>
                  </a:lnTo>
                  <a:lnTo>
                    <a:pt x="618" y="1147"/>
                  </a:lnTo>
                  <a:lnTo>
                    <a:pt x="521" y="1149"/>
                  </a:lnTo>
                  <a:lnTo>
                    <a:pt x="452" y="1117"/>
                  </a:lnTo>
                  <a:lnTo>
                    <a:pt x="389" y="1121"/>
                  </a:lnTo>
                  <a:lnTo>
                    <a:pt x="338" y="1092"/>
                  </a:lnTo>
                  <a:lnTo>
                    <a:pt x="281" y="1056"/>
                  </a:lnTo>
                  <a:lnTo>
                    <a:pt x="256" y="1054"/>
                  </a:lnTo>
                  <a:lnTo>
                    <a:pt x="185" y="1021"/>
                  </a:lnTo>
                  <a:lnTo>
                    <a:pt x="112" y="1023"/>
                  </a:lnTo>
                  <a:lnTo>
                    <a:pt x="61" y="911"/>
                  </a:lnTo>
                  <a:lnTo>
                    <a:pt x="6" y="822"/>
                  </a:lnTo>
                  <a:lnTo>
                    <a:pt x="0" y="740"/>
                  </a:lnTo>
                  <a:lnTo>
                    <a:pt x="45" y="738"/>
                  </a:lnTo>
                  <a:lnTo>
                    <a:pt x="43" y="686"/>
                  </a:lnTo>
                  <a:lnTo>
                    <a:pt x="77" y="594"/>
                  </a:lnTo>
                  <a:lnTo>
                    <a:pt x="78" y="549"/>
                  </a:lnTo>
                  <a:lnTo>
                    <a:pt x="43" y="529"/>
                  </a:lnTo>
                  <a:lnTo>
                    <a:pt x="80" y="501"/>
                  </a:lnTo>
                  <a:lnTo>
                    <a:pt x="77" y="466"/>
                  </a:lnTo>
                  <a:lnTo>
                    <a:pt x="139" y="501"/>
                  </a:lnTo>
                  <a:lnTo>
                    <a:pt x="244" y="466"/>
                  </a:lnTo>
                  <a:lnTo>
                    <a:pt x="206" y="433"/>
                  </a:lnTo>
                  <a:lnTo>
                    <a:pt x="212" y="383"/>
                  </a:lnTo>
                  <a:lnTo>
                    <a:pt x="265" y="364"/>
                  </a:lnTo>
                  <a:lnTo>
                    <a:pt x="293" y="299"/>
                  </a:lnTo>
                  <a:lnTo>
                    <a:pt x="175" y="206"/>
                  </a:lnTo>
                  <a:lnTo>
                    <a:pt x="179" y="126"/>
                  </a:lnTo>
                  <a:lnTo>
                    <a:pt x="252" y="84"/>
                  </a:lnTo>
                  <a:lnTo>
                    <a:pt x="393" y="70"/>
                  </a:lnTo>
                  <a:lnTo>
                    <a:pt x="502" y="41"/>
                  </a:lnTo>
                  <a:lnTo>
                    <a:pt x="533" y="37"/>
                  </a:lnTo>
                  <a:lnTo>
                    <a:pt x="596" y="0"/>
                  </a:lnTo>
                  <a:lnTo>
                    <a:pt x="675" y="13"/>
                  </a:lnTo>
                  <a:lnTo>
                    <a:pt x="758" y="21"/>
                  </a:lnTo>
                  <a:lnTo>
                    <a:pt x="823" y="57"/>
                  </a:lnTo>
                  <a:lnTo>
                    <a:pt x="880" y="68"/>
                  </a:lnTo>
                  <a:lnTo>
                    <a:pt x="941" y="127"/>
                  </a:lnTo>
                  <a:lnTo>
                    <a:pt x="996" y="124"/>
                  </a:lnTo>
                  <a:lnTo>
                    <a:pt x="1075" y="80"/>
                  </a:lnTo>
                  <a:lnTo>
                    <a:pt x="1147" y="84"/>
                  </a:lnTo>
                  <a:lnTo>
                    <a:pt x="1202" y="80"/>
                  </a:lnTo>
                  <a:lnTo>
                    <a:pt x="1244" y="57"/>
                  </a:lnTo>
                  <a:lnTo>
                    <a:pt x="1319" y="96"/>
                  </a:lnTo>
                  <a:lnTo>
                    <a:pt x="1395" y="151"/>
                  </a:lnTo>
                  <a:lnTo>
                    <a:pt x="1456" y="112"/>
                  </a:lnTo>
                  <a:lnTo>
                    <a:pt x="1480" y="171"/>
                  </a:lnTo>
                  <a:lnTo>
                    <a:pt x="1502" y="214"/>
                  </a:lnTo>
                  <a:lnTo>
                    <a:pt x="1588" y="250"/>
                  </a:lnTo>
                  <a:lnTo>
                    <a:pt x="1641" y="320"/>
                  </a:lnTo>
                  <a:lnTo>
                    <a:pt x="1675" y="322"/>
                  </a:lnTo>
                  <a:lnTo>
                    <a:pt x="1702" y="299"/>
                  </a:lnTo>
                  <a:lnTo>
                    <a:pt x="1740" y="334"/>
                  </a:lnTo>
                  <a:lnTo>
                    <a:pt x="1779" y="389"/>
                  </a:lnTo>
                  <a:lnTo>
                    <a:pt x="1793" y="458"/>
                  </a:lnTo>
                  <a:lnTo>
                    <a:pt x="1824" y="494"/>
                  </a:lnTo>
                  <a:lnTo>
                    <a:pt x="1846" y="543"/>
                  </a:lnTo>
                  <a:lnTo>
                    <a:pt x="1872" y="572"/>
                  </a:lnTo>
                  <a:lnTo>
                    <a:pt x="1840" y="677"/>
                  </a:lnTo>
                  <a:lnTo>
                    <a:pt x="1775" y="714"/>
                  </a:lnTo>
                  <a:lnTo>
                    <a:pt x="1787" y="769"/>
                  </a:lnTo>
                  <a:lnTo>
                    <a:pt x="1748" y="801"/>
                  </a:lnTo>
                  <a:lnTo>
                    <a:pt x="1720" y="805"/>
                  </a:lnTo>
                  <a:lnTo>
                    <a:pt x="1726" y="889"/>
                  </a:lnTo>
                  <a:lnTo>
                    <a:pt x="1693" y="921"/>
                  </a:lnTo>
                  <a:lnTo>
                    <a:pt x="1639" y="911"/>
                  </a:lnTo>
                  <a:lnTo>
                    <a:pt x="1614" y="868"/>
                  </a:lnTo>
                  <a:lnTo>
                    <a:pt x="1586" y="887"/>
                  </a:lnTo>
                  <a:lnTo>
                    <a:pt x="1596" y="938"/>
                  </a:lnTo>
                  <a:lnTo>
                    <a:pt x="1661" y="946"/>
                  </a:lnTo>
                  <a:lnTo>
                    <a:pt x="1716" y="990"/>
                  </a:lnTo>
                  <a:lnTo>
                    <a:pt x="1767" y="1001"/>
                  </a:lnTo>
                  <a:lnTo>
                    <a:pt x="1801" y="1035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7" name="Freeform 111"/>
            <p:cNvSpPr/>
            <p:nvPr/>
          </p:nvSpPr>
          <p:spPr bwMode="gray">
            <a:xfrm>
              <a:off x="2241" y="2635"/>
              <a:ext cx="911" cy="693"/>
            </a:xfrm>
            <a:custGeom>
              <a:gdLst>
                <a:gd fmla="*/ 300 w 1823" name="T0"/>
                <a:gd fmla="*/ 274 h 1385" name="T1"/>
                <a:gd fmla="*/ 284 w 1823" name="T2"/>
                <a:gd fmla="*/ 262 h 1385" name="T3"/>
                <a:gd fmla="*/ 269 w 1823" name="T4"/>
                <a:gd fmla="*/ 266 h 1385" name="T5"/>
                <a:gd fmla="*/ 248 w 1823" name="T6"/>
                <a:gd fmla="*/ 249 h 1385" name="T7"/>
                <a:gd fmla="*/ 236 w 1823" name="T8"/>
                <a:gd fmla="*/ 235 h 1385" name="T9"/>
                <a:gd fmla="*/ 232 w 1823" name="T10"/>
                <a:gd fmla="*/ 246 h 1385" name="T11"/>
                <a:gd fmla="*/ 222 w 1823" name="T12"/>
                <a:gd fmla="*/ 252 h 1385" name="T13"/>
                <a:gd fmla="*/ 218 w 1823" name="T14"/>
                <a:gd fmla="*/ 270 h 1385" name="T15"/>
                <a:gd fmla="*/ 195 w 1823" name="T16"/>
                <a:gd fmla="*/ 293 h 1385" name="T17"/>
                <a:gd fmla="*/ 201 w 1823" name="T18"/>
                <a:gd fmla="*/ 318 h 1385" name="T19"/>
                <a:gd fmla="*/ 188 w 1823" name="T20"/>
                <a:gd fmla="*/ 338 h 1385" name="T21"/>
                <a:gd fmla="*/ 167 w 1823" name="T22"/>
                <a:gd fmla="*/ 345 h 1385" name="T23"/>
                <a:gd fmla="*/ 148 w 1823" name="T24"/>
                <a:gd fmla="*/ 338 h 1385" name="T25"/>
                <a:gd fmla="*/ 132 w 1823" name="T26"/>
                <a:gd fmla="*/ 302 h 1385" name="T27"/>
                <a:gd fmla="*/ 111 w 1823" name="T28"/>
                <a:gd fmla="*/ 270 h 1385" name="T29"/>
                <a:gd fmla="*/ 90 w 1823" name="T30"/>
                <a:gd fmla="*/ 257 h 1385" name="T31"/>
                <a:gd fmla="*/ 87 w 1823" name="T32"/>
                <a:gd fmla="*/ 239 h 1385" name="T33"/>
                <a:gd fmla="*/ 65 w 1823" name="T34"/>
                <a:gd fmla="*/ 253 h 1385" name="T35"/>
                <a:gd fmla="*/ 53 w 1823" name="T36"/>
                <a:gd fmla="*/ 209 h 1385" name="T37"/>
                <a:gd fmla="*/ 51 w 1823" name="T38"/>
                <a:gd fmla="*/ 156 h 1385" name="T39"/>
                <a:gd fmla="*/ 40 w 1823" name="T40"/>
                <a:gd fmla="*/ 128 h 1385" name="T41"/>
                <a:gd fmla="*/ 49 w 1823" name="T42"/>
                <a:gd fmla="*/ 117 h 1385" name="T43"/>
                <a:gd fmla="*/ 26 w 1823" name="T44"/>
                <a:gd fmla="*/ 77 h 1385" name="T45"/>
                <a:gd fmla="*/ 2 w 1823" name="T46"/>
                <a:gd fmla="*/ 45 h 1385" name="T47"/>
                <a:gd fmla="*/ 35 w 1823" name="T48"/>
                <a:gd fmla="*/ 40 h 1385" name="T49"/>
                <a:gd fmla="*/ 70 w 1823" name="T50"/>
                <a:gd fmla="*/ 45 h 1385" name="T51"/>
                <a:gd fmla="*/ 107 w 1823" name="T52"/>
                <a:gd fmla="*/ 67 h 1385" name="T53"/>
                <a:gd fmla="*/ 124 w 1823" name="T54"/>
                <a:gd fmla="*/ 50 h 1385" name="T55"/>
                <a:gd fmla="*/ 152 w 1823" name="T56"/>
                <a:gd fmla="*/ 50 h 1385" name="T57"/>
                <a:gd fmla="*/ 171 w 1823" name="T58"/>
                <a:gd fmla="*/ 47 h 1385" name="T59"/>
                <a:gd fmla="*/ 168 w 1823" name="T60"/>
                <a:gd fmla="*/ 22 h 1385" name="T61"/>
                <a:gd fmla="*/ 193 w 1823" name="T62"/>
                <a:gd fmla="*/ 0 h 1385" name="T63"/>
                <a:gd fmla="*/ 208 w 1823" name="T64"/>
                <a:gd fmla="*/ 22 h 1385" name="T65"/>
                <a:gd fmla="*/ 240 w 1823" name="T66"/>
                <a:gd fmla="*/ 35 h 1385" name="T67"/>
                <a:gd fmla="*/ 261 w 1823" name="T68"/>
                <a:gd fmla="*/ 65 h 1385" name="T69"/>
                <a:gd fmla="*/ 284 w 1823" name="T70"/>
                <a:gd fmla="*/ 54 h 1385" name="T71"/>
                <a:gd fmla="*/ 310 w 1823" name="T72"/>
                <a:gd fmla="*/ 64 h 1385" name="T73"/>
                <a:gd fmla="*/ 358 w 1823" name="T74"/>
                <a:gd fmla="*/ 68 h 1385" name="T75"/>
                <a:gd fmla="*/ 390 w 1823" name="T76"/>
                <a:gd fmla="*/ 73 h 1385" name="T77"/>
                <a:gd fmla="*/ 419 w 1823" name="T78"/>
                <a:gd fmla="*/ 84 h 1385" name="T79"/>
                <a:gd fmla="*/ 448 w 1823" name="T80"/>
                <a:gd fmla="*/ 89 h 1385" name="T81"/>
                <a:gd fmla="*/ 455 w 1823" name="T82"/>
                <a:gd fmla="*/ 130 h 1385" name="T83"/>
                <a:gd fmla="*/ 431 w 1823" name="T84"/>
                <a:gd fmla="*/ 144 h 1385" name="T85"/>
                <a:gd fmla="*/ 396 w 1823" name="T86"/>
                <a:gd fmla="*/ 155 h 1385" name="T87"/>
                <a:gd fmla="*/ 417 w 1823" name="T88"/>
                <a:gd fmla="*/ 193 h 1385" name="T89"/>
                <a:gd fmla="*/ 433 w 1823" name="T90"/>
                <a:gd fmla="*/ 227 h 1385" name="T91"/>
                <a:gd fmla="*/ 417 w 1823" name="T92"/>
                <a:gd fmla="*/ 246 h 1385" name="T93"/>
                <a:gd fmla="*/ 397 w 1823" name="T94"/>
                <a:gd fmla="*/ 227 h 1385" name="T95"/>
                <a:gd fmla="*/ 379 w 1823" name="T96"/>
                <a:gd fmla="*/ 214 h 1385" name="T97"/>
                <a:gd fmla="*/ 361 w 1823" name="T98"/>
                <a:gd fmla="*/ 210 h 1385" name="T99"/>
                <a:gd fmla="*/ 355 w 1823" name="T100"/>
                <a:gd fmla="*/ 224 h 1385" name="T101"/>
                <a:gd fmla="*/ 344 w 1823" name="T102"/>
                <a:gd fmla="*/ 240 h 1385" name="T103"/>
                <a:gd fmla="*/ 312 w 1823" name="T104"/>
                <a:gd fmla="*/ 227 h 1385" name="T105"/>
                <a:gd fmla="*/ 300 w 1823" name="T106"/>
                <a:gd fmla="*/ 247 h 1385" name="T107"/>
                <a:gd fmla="*/ 320 w 1823" name="T108"/>
                <a:gd fmla="*/ 253 h 1385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w 1823" name="T165"/>
                <a:gd fmla="*/ 0 h 1385" name="T166"/>
                <a:gd fmla="*/ 1823 w 1823" name="T167"/>
                <a:gd fmla="*/ 1385 h 1385" name="T168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T168" l="T165" r="T167" t="T166"/>
              <a:pathLst>
                <a:path h="1385" w="1823">
                  <a:moveTo>
                    <a:pt x="1301" y="1068"/>
                  </a:moveTo>
                  <a:lnTo>
                    <a:pt x="1203" y="1096"/>
                  </a:lnTo>
                  <a:lnTo>
                    <a:pt x="1142" y="1088"/>
                  </a:lnTo>
                  <a:lnTo>
                    <a:pt x="1138" y="1047"/>
                  </a:lnTo>
                  <a:lnTo>
                    <a:pt x="1105" y="1025"/>
                  </a:lnTo>
                  <a:lnTo>
                    <a:pt x="1077" y="1061"/>
                  </a:lnTo>
                  <a:lnTo>
                    <a:pt x="1014" y="1066"/>
                  </a:lnTo>
                  <a:lnTo>
                    <a:pt x="992" y="996"/>
                  </a:lnTo>
                  <a:lnTo>
                    <a:pt x="992" y="942"/>
                  </a:lnTo>
                  <a:lnTo>
                    <a:pt x="945" y="939"/>
                  </a:lnTo>
                  <a:lnTo>
                    <a:pt x="916" y="954"/>
                  </a:lnTo>
                  <a:lnTo>
                    <a:pt x="929" y="982"/>
                  </a:lnTo>
                  <a:lnTo>
                    <a:pt x="923" y="1005"/>
                  </a:lnTo>
                  <a:lnTo>
                    <a:pt x="890" y="1007"/>
                  </a:lnTo>
                  <a:lnTo>
                    <a:pt x="866" y="1033"/>
                  </a:lnTo>
                  <a:lnTo>
                    <a:pt x="874" y="1078"/>
                  </a:lnTo>
                  <a:lnTo>
                    <a:pt x="817" y="1149"/>
                  </a:lnTo>
                  <a:lnTo>
                    <a:pt x="780" y="1169"/>
                  </a:lnTo>
                  <a:lnTo>
                    <a:pt x="780" y="1234"/>
                  </a:lnTo>
                  <a:lnTo>
                    <a:pt x="805" y="1271"/>
                  </a:lnTo>
                  <a:lnTo>
                    <a:pt x="801" y="1326"/>
                  </a:lnTo>
                  <a:lnTo>
                    <a:pt x="752" y="1352"/>
                  </a:lnTo>
                  <a:lnTo>
                    <a:pt x="742" y="1330"/>
                  </a:lnTo>
                  <a:lnTo>
                    <a:pt x="670" y="1377"/>
                  </a:lnTo>
                  <a:lnTo>
                    <a:pt x="632" y="1385"/>
                  </a:lnTo>
                  <a:lnTo>
                    <a:pt x="595" y="1352"/>
                  </a:lnTo>
                  <a:lnTo>
                    <a:pt x="563" y="1273"/>
                  </a:lnTo>
                  <a:lnTo>
                    <a:pt x="528" y="1206"/>
                  </a:lnTo>
                  <a:lnTo>
                    <a:pt x="500" y="1163"/>
                  </a:lnTo>
                  <a:lnTo>
                    <a:pt x="445" y="1078"/>
                  </a:lnTo>
                  <a:lnTo>
                    <a:pt x="396" y="1076"/>
                  </a:lnTo>
                  <a:lnTo>
                    <a:pt x="362" y="1025"/>
                  </a:lnTo>
                  <a:lnTo>
                    <a:pt x="378" y="988"/>
                  </a:lnTo>
                  <a:lnTo>
                    <a:pt x="349" y="954"/>
                  </a:lnTo>
                  <a:lnTo>
                    <a:pt x="303" y="1004"/>
                  </a:lnTo>
                  <a:lnTo>
                    <a:pt x="260" y="1011"/>
                  </a:lnTo>
                  <a:lnTo>
                    <a:pt x="227" y="950"/>
                  </a:lnTo>
                  <a:lnTo>
                    <a:pt x="215" y="834"/>
                  </a:lnTo>
                  <a:lnTo>
                    <a:pt x="211" y="712"/>
                  </a:lnTo>
                  <a:lnTo>
                    <a:pt x="205" y="624"/>
                  </a:lnTo>
                  <a:lnTo>
                    <a:pt x="199" y="582"/>
                  </a:lnTo>
                  <a:lnTo>
                    <a:pt x="160" y="509"/>
                  </a:lnTo>
                  <a:lnTo>
                    <a:pt x="193" y="496"/>
                  </a:lnTo>
                  <a:lnTo>
                    <a:pt x="199" y="468"/>
                  </a:lnTo>
                  <a:lnTo>
                    <a:pt x="136" y="401"/>
                  </a:lnTo>
                  <a:lnTo>
                    <a:pt x="105" y="305"/>
                  </a:lnTo>
                  <a:lnTo>
                    <a:pt x="0" y="240"/>
                  </a:lnTo>
                  <a:lnTo>
                    <a:pt x="8" y="177"/>
                  </a:lnTo>
                  <a:lnTo>
                    <a:pt x="49" y="147"/>
                  </a:lnTo>
                  <a:lnTo>
                    <a:pt x="140" y="157"/>
                  </a:lnTo>
                  <a:lnTo>
                    <a:pt x="189" y="134"/>
                  </a:lnTo>
                  <a:lnTo>
                    <a:pt x="280" y="179"/>
                  </a:lnTo>
                  <a:lnTo>
                    <a:pt x="329" y="153"/>
                  </a:lnTo>
                  <a:lnTo>
                    <a:pt x="429" y="265"/>
                  </a:lnTo>
                  <a:lnTo>
                    <a:pt x="496" y="267"/>
                  </a:lnTo>
                  <a:lnTo>
                    <a:pt x="496" y="200"/>
                  </a:lnTo>
                  <a:lnTo>
                    <a:pt x="563" y="157"/>
                  </a:lnTo>
                  <a:lnTo>
                    <a:pt x="610" y="200"/>
                  </a:lnTo>
                  <a:lnTo>
                    <a:pt x="644" y="167"/>
                  </a:lnTo>
                  <a:lnTo>
                    <a:pt x="687" y="187"/>
                  </a:lnTo>
                  <a:lnTo>
                    <a:pt x="709" y="120"/>
                  </a:lnTo>
                  <a:lnTo>
                    <a:pt x="673" y="86"/>
                  </a:lnTo>
                  <a:lnTo>
                    <a:pt x="677" y="35"/>
                  </a:lnTo>
                  <a:lnTo>
                    <a:pt x="774" y="0"/>
                  </a:lnTo>
                  <a:lnTo>
                    <a:pt x="807" y="17"/>
                  </a:lnTo>
                  <a:lnTo>
                    <a:pt x="833" y="88"/>
                  </a:lnTo>
                  <a:lnTo>
                    <a:pt x="914" y="161"/>
                  </a:lnTo>
                  <a:lnTo>
                    <a:pt x="961" y="138"/>
                  </a:lnTo>
                  <a:lnTo>
                    <a:pt x="988" y="216"/>
                  </a:lnTo>
                  <a:lnTo>
                    <a:pt x="1044" y="260"/>
                  </a:lnTo>
                  <a:lnTo>
                    <a:pt x="1091" y="267"/>
                  </a:lnTo>
                  <a:lnTo>
                    <a:pt x="1138" y="216"/>
                  </a:lnTo>
                  <a:lnTo>
                    <a:pt x="1183" y="195"/>
                  </a:lnTo>
                  <a:lnTo>
                    <a:pt x="1242" y="254"/>
                  </a:lnTo>
                  <a:lnTo>
                    <a:pt x="1335" y="228"/>
                  </a:lnTo>
                  <a:lnTo>
                    <a:pt x="1433" y="269"/>
                  </a:lnTo>
                  <a:lnTo>
                    <a:pt x="1496" y="317"/>
                  </a:lnTo>
                  <a:lnTo>
                    <a:pt x="1561" y="291"/>
                  </a:lnTo>
                  <a:lnTo>
                    <a:pt x="1632" y="336"/>
                  </a:lnTo>
                  <a:lnTo>
                    <a:pt x="1679" y="336"/>
                  </a:lnTo>
                  <a:lnTo>
                    <a:pt x="1681" y="368"/>
                  </a:lnTo>
                  <a:lnTo>
                    <a:pt x="1795" y="356"/>
                  </a:lnTo>
                  <a:lnTo>
                    <a:pt x="1823" y="433"/>
                  </a:lnTo>
                  <a:lnTo>
                    <a:pt x="1821" y="519"/>
                  </a:lnTo>
                  <a:lnTo>
                    <a:pt x="1770" y="527"/>
                  </a:lnTo>
                  <a:lnTo>
                    <a:pt x="1727" y="576"/>
                  </a:lnTo>
                  <a:lnTo>
                    <a:pt x="1620" y="584"/>
                  </a:lnTo>
                  <a:lnTo>
                    <a:pt x="1587" y="618"/>
                  </a:lnTo>
                  <a:lnTo>
                    <a:pt x="1610" y="693"/>
                  </a:lnTo>
                  <a:lnTo>
                    <a:pt x="1669" y="771"/>
                  </a:lnTo>
                  <a:lnTo>
                    <a:pt x="1721" y="815"/>
                  </a:lnTo>
                  <a:lnTo>
                    <a:pt x="1732" y="905"/>
                  </a:lnTo>
                  <a:lnTo>
                    <a:pt x="1731" y="956"/>
                  </a:lnTo>
                  <a:lnTo>
                    <a:pt x="1669" y="984"/>
                  </a:lnTo>
                  <a:lnTo>
                    <a:pt x="1616" y="913"/>
                  </a:lnTo>
                  <a:lnTo>
                    <a:pt x="1591" y="905"/>
                  </a:lnTo>
                  <a:lnTo>
                    <a:pt x="1575" y="838"/>
                  </a:lnTo>
                  <a:lnTo>
                    <a:pt x="1516" y="856"/>
                  </a:lnTo>
                  <a:lnTo>
                    <a:pt x="1463" y="818"/>
                  </a:lnTo>
                  <a:lnTo>
                    <a:pt x="1445" y="838"/>
                  </a:lnTo>
                  <a:lnTo>
                    <a:pt x="1457" y="880"/>
                  </a:lnTo>
                  <a:lnTo>
                    <a:pt x="1421" y="895"/>
                  </a:lnTo>
                  <a:lnTo>
                    <a:pt x="1362" y="909"/>
                  </a:lnTo>
                  <a:lnTo>
                    <a:pt x="1378" y="958"/>
                  </a:lnTo>
                  <a:lnTo>
                    <a:pt x="1313" y="950"/>
                  </a:lnTo>
                  <a:lnTo>
                    <a:pt x="1248" y="907"/>
                  </a:lnTo>
                  <a:lnTo>
                    <a:pt x="1197" y="944"/>
                  </a:lnTo>
                  <a:lnTo>
                    <a:pt x="1201" y="986"/>
                  </a:lnTo>
                  <a:lnTo>
                    <a:pt x="1252" y="1009"/>
                  </a:lnTo>
                  <a:lnTo>
                    <a:pt x="1280" y="1009"/>
                  </a:lnTo>
                  <a:lnTo>
                    <a:pt x="1301" y="1068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8" name="Freeform 112"/>
            <p:cNvSpPr/>
            <p:nvPr/>
          </p:nvSpPr>
          <p:spPr bwMode="gray">
            <a:xfrm>
              <a:off x="2241" y="2635"/>
              <a:ext cx="911" cy="693"/>
            </a:xfrm>
            <a:custGeom>
              <a:gdLst>
                <a:gd fmla="*/ 300 w 1823" name="T0"/>
                <a:gd fmla="*/ 274 h 1385" name="T1"/>
                <a:gd fmla="*/ 284 w 1823" name="T2"/>
                <a:gd fmla="*/ 262 h 1385" name="T3"/>
                <a:gd fmla="*/ 269 w 1823" name="T4"/>
                <a:gd fmla="*/ 266 h 1385" name="T5"/>
                <a:gd fmla="*/ 248 w 1823" name="T6"/>
                <a:gd fmla="*/ 249 h 1385" name="T7"/>
                <a:gd fmla="*/ 236 w 1823" name="T8"/>
                <a:gd fmla="*/ 235 h 1385" name="T9"/>
                <a:gd fmla="*/ 232 w 1823" name="T10"/>
                <a:gd fmla="*/ 246 h 1385" name="T11"/>
                <a:gd fmla="*/ 222 w 1823" name="T12"/>
                <a:gd fmla="*/ 252 h 1385" name="T13"/>
                <a:gd fmla="*/ 218 w 1823" name="T14"/>
                <a:gd fmla="*/ 270 h 1385" name="T15"/>
                <a:gd fmla="*/ 195 w 1823" name="T16"/>
                <a:gd fmla="*/ 293 h 1385" name="T17"/>
                <a:gd fmla="*/ 201 w 1823" name="T18"/>
                <a:gd fmla="*/ 318 h 1385" name="T19"/>
                <a:gd fmla="*/ 188 w 1823" name="T20"/>
                <a:gd fmla="*/ 338 h 1385" name="T21"/>
                <a:gd fmla="*/ 167 w 1823" name="T22"/>
                <a:gd fmla="*/ 345 h 1385" name="T23"/>
                <a:gd fmla="*/ 148 w 1823" name="T24"/>
                <a:gd fmla="*/ 338 h 1385" name="T25"/>
                <a:gd fmla="*/ 132 w 1823" name="T26"/>
                <a:gd fmla="*/ 302 h 1385" name="T27"/>
                <a:gd fmla="*/ 111 w 1823" name="T28"/>
                <a:gd fmla="*/ 270 h 1385" name="T29"/>
                <a:gd fmla="*/ 90 w 1823" name="T30"/>
                <a:gd fmla="*/ 257 h 1385" name="T31"/>
                <a:gd fmla="*/ 87 w 1823" name="T32"/>
                <a:gd fmla="*/ 239 h 1385" name="T33"/>
                <a:gd fmla="*/ 65 w 1823" name="T34"/>
                <a:gd fmla="*/ 253 h 1385" name="T35"/>
                <a:gd fmla="*/ 53 w 1823" name="T36"/>
                <a:gd fmla="*/ 209 h 1385" name="T37"/>
                <a:gd fmla="*/ 51 w 1823" name="T38"/>
                <a:gd fmla="*/ 156 h 1385" name="T39"/>
                <a:gd fmla="*/ 40 w 1823" name="T40"/>
                <a:gd fmla="*/ 128 h 1385" name="T41"/>
                <a:gd fmla="*/ 49 w 1823" name="T42"/>
                <a:gd fmla="*/ 117 h 1385" name="T43"/>
                <a:gd fmla="*/ 26 w 1823" name="T44"/>
                <a:gd fmla="*/ 77 h 1385" name="T45"/>
                <a:gd fmla="*/ 2 w 1823" name="T46"/>
                <a:gd fmla="*/ 45 h 1385" name="T47"/>
                <a:gd fmla="*/ 35 w 1823" name="T48"/>
                <a:gd fmla="*/ 40 h 1385" name="T49"/>
                <a:gd fmla="*/ 70 w 1823" name="T50"/>
                <a:gd fmla="*/ 45 h 1385" name="T51"/>
                <a:gd fmla="*/ 107 w 1823" name="T52"/>
                <a:gd fmla="*/ 67 h 1385" name="T53"/>
                <a:gd fmla="*/ 124 w 1823" name="T54"/>
                <a:gd fmla="*/ 50 h 1385" name="T55"/>
                <a:gd fmla="*/ 152 w 1823" name="T56"/>
                <a:gd fmla="*/ 50 h 1385" name="T57"/>
                <a:gd fmla="*/ 171 w 1823" name="T58"/>
                <a:gd fmla="*/ 47 h 1385" name="T59"/>
                <a:gd fmla="*/ 168 w 1823" name="T60"/>
                <a:gd fmla="*/ 22 h 1385" name="T61"/>
                <a:gd fmla="*/ 193 w 1823" name="T62"/>
                <a:gd fmla="*/ 0 h 1385" name="T63"/>
                <a:gd fmla="*/ 208 w 1823" name="T64"/>
                <a:gd fmla="*/ 22 h 1385" name="T65"/>
                <a:gd fmla="*/ 240 w 1823" name="T66"/>
                <a:gd fmla="*/ 35 h 1385" name="T67"/>
                <a:gd fmla="*/ 261 w 1823" name="T68"/>
                <a:gd fmla="*/ 65 h 1385" name="T69"/>
                <a:gd fmla="*/ 284 w 1823" name="T70"/>
                <a:gd fmla="*/ 54 h 1385" name="T71"/>
                <a:gd fmla="*/ 310 w 1823" name="T72"/>
                <a:gd fmla="*/ 64 h 1385" name="T73"/>
                <a:gd fmla="*/ 358 w 1823" name="T74"/>
                <a:gd fmla="*/ 68 h 1385" name="T75"/>
                <a:gd fmla="*/ 390 w 1823" name="T76"/>
                <a:gd fmla="*/ 73 h 1385" name="T77"/>
                <a:gd fmla="*/ 419 w 1823" name="T78"/>
                <a:gd fmla="*/ 84 h 1385" name="T79"/>
                <a:gd fmla="*/ 448 w 1823" name="T80"/>
                <a:gd fmla="*/ 89 h 1385" name="T81"/>
                <a:gd fmla="*/ 455 w 1823" name="T82"/>
                <a:gd fmla="*/ 130 h 1385" name="T83"/>
                <a:gd fmla="*/ 431 w 1823" name="T84"/>
                <a:gd fmla="*/ 144 h 1385" name="T85"/>
                <a:gd fmla="*/ 396 w 1823" name="T86"/>
                <a:gd fmla="*/ 155 h 1385" name="T87"/>
                <a:gd fmla="*/ 417 w 1823" name="T88"/>
                <a:gd fmla="*/ 193 h 1385" name="T89"/>
                <a:gd fmla="*/ 433 w 1823" name="T90"/>
                <a:gd fmla="*/ 227 h 1385" name="T91"/>
                <a:gd fmla="*/ 417 w 1823" name="T92"/>
                <a:gd fmla="*/ 246 h 1385" name="T93"/>
                <a:gd fmla="*/ 397 w 1823" name="T94"/>
                <a:gd fmla="*/ 227 h 1385" name="T95"/>
                <a:gd fmla="*/ 379 w 1823" name="T96"/>
                <a:gd fmla="*/ 214 h 1385" name="T97"/>
                <a:gd fmla="*/ 361 w 1823" name="T98"/>
                <a:gd fmla="*/ 210 h 1385" name="T99"/>
                <a:gd fmla="*/ 355 w 1823" name="T100"/>
                <a:gd fmla="*/ 224 h 1385" name="T101"/>
                <a:gd fmla="*/ 344 w 1823" name="T102"/>
                <a:gd fmla="*/ 240 h 1385" name="T103"/>
                <a:gd fmla="*/ 312 w 1823" name="T104"/>
                <a:gd fmla="*/ 227 h 1385" name="T105"/>
                <a:gd fmla="*/ 300 w 1823" name="T106"/>
                <a:gd fmla="*/ 247 h 1385" name="T107"/>
                <a:gd fmla="*/ 320 w 1823" name="T108"/>
                <a:gd fmla="*/ 253 h 1385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w 1823" name="T165"/>
                <a:gd fmla="*/ 0 h 1385" name="T166"/>
                <a:gd fmla="*/ 1823 w 1823" name="T167"/>
                <a:gd fmla="*/ 1385 h 1385" name="T168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T168" l="T165" r="T167" t="T166"/>
              <a:pathLst>
                <a:path h="1385" w="1823">
                  <a:moveTo>
                    <a:pt x="1301" y="1068"/>
                  </a:moveTo>
                  <a:lnTo>
                    <a:pt x="1203" y="1096"/>
                  </a:lnTo>
                  <a:lnTo>
                    <a:pt x="1142" y="1088"/>
                  </a:lnTo>
                  <a:lnTo>
                    <a:pt x="1138" y="1047"/>
                  </a:lnTo>
                  <a:lnTo>
                    <a:pt x="1105" y="1025"/>
                  </a:lnTo>
                  <a:lnTo>
                    <a:pt x="1077" y="1061"/>
                  </a:lnTo>
                  <a:lnTo>
                    <a:pt x="1014" y="1066"/>
                  </a:lnTo>
                  <a:lnTo>
                    <a:pt x="992" y="996"/>
                  </a:lnTo>
                  <a:lnTo>
                    <a:pt x="992" y="942"/>
                  </a:lnTo>
                  <a:lnTo>
                    <a:pt x="945" y="939"/>
                  </a:lnTo>
                  <a:lnTo>
                    <a:pt x="916" y="954"/>
                  </a:lnTo>
                  <a:lnTo>
                    <a:pt x="929" y="982"/>
                  </a:lnTo>
                  <a:lnTo>
                    <a:pt x="923" y="1005"/>
                  </a:lnTo>
                  <a:lnTo>
                    <a:pt x="890" y="1007"/>
                  </a:lnTo>
                  <a:lnTo>
                    <a:pt x="866" y="1033"/>
                  </a:lnTo>
                  <a:lnTo>
                    <a:pt x="874" y="1078"/>
                  </a:lnTo>
                  <a:lnTo>
                    <a:pt x="817" y="1149"/>
                  </a:lnTo>
                  <a:lnTo>
                    <a:pt x="780" y="1169"/>
                  </a:lnTo>
                  <a:lnTo>
                    <a:pt x="780" y="1234"/>
                  </a:lnTo>
                  <a:lnTo>
                    <a:pt x="805" y="1271"/>
                  </a:lnTo>
                  <a:lnTo>
                    <a:pt x="801" y="1326"/>
                  </a:lnTo>
                  <a:lnTo>
                    <a:pt x="752" y="1352"/>
                  </a:lnTo>
                  <a:lnTo>
                    <a:pt x="742" y="1330"/>
                  </a:lnTo>
                  <a:lnTo>
                    <a:pt x="670" y="1377"/>
                  </a:lnTo>
                  <a:lnTo>
                    <a:pt x="632" y="1385"/>
                  </a:lnTo>
                  <a:lnTo>
                    <a:pt x="595" y="1352"/>
                  </a:lnTo>
                  <a:lnTo>
                    <a:pt x="563" y="1273"/>
                  </a:lnTo>
                  <a:lnTo>
                    <a:pt x="528" y="1206"/>
                  </a:lnTo>
                  <a:lnTo>
                    <a:pt x="500" y="1163"/>
                  </a:lnTo>
                  <a:lnTo>
                    <a:pt x="445" y="1078"/>
                  </a:lnTo>
                  <a:lnTo>
                    <a:pt x="396" y="1076"/>
                  </a:lnTo>
                  <a:lnTo>
                    <a:pt x="362" y="1025"/>
                  </a:lnTo>
                  <a:lnTo>
                    <a:pt x="378" y="988"/>
                  </a:lnTo>
                  <a:lnTo>
                    <a:pt x="349" y="954"/>
                  </a:lnTo>
                  <a:lnTo>
                    <a:pt x="303" y="1004"/>
                  </a:lnTo>
                  <a:lnTo>
                    <a:pt x="260" y="1011"/>
                  </a:lnTo>
                  <a:lnTo>
                    <a:pt x="227" y="950"/>
                  </a:lnTo>
                  <a:lnTo>
                    <a:pt x="215" y="834"/>
                  </a:lnTo>
                  <a:lnTo>
                    <a:pt x="211" y="712"/>
                  </a:lnTo>
                  <a:lnTo>
                    <a:pt x="205" y="624"/>
                  </a:lnTo>
                  <a:lnTo>
                    <a:pt x="199" y="582"/>
                  </a:lnTo>
                  <a:lnTo>
                    <a:pt x="160" y="509"/>
                  </a:lnTo>
                  <a:lnTo>
                    <a:pt x="193" y="496"/>
                  </a:lnTo>
                  <a:lnTo>
                    <a:pt x="199" y="468"/>
                  </a:lnTo>
                  <a:lnTo>
                    <a:pt x="136" y="401"/>
                  </a:lnTo>
                  <a:lnTo>
                    <a:pt x="105" y="305"/>
                  </a:lnTo>
                  <a:lnTo>
                    <a:pt x="0" y="240"/>
                  </a:lnTo>
                  <a:lnTo>
                    <a:pt x="8" y="177"/>
                  </a:lnTo>
                  <a:lnTo>
                    <a:pt x="49" y="147"/>
                  </a:lnTo>
                  <a:lnTo>
                    <a:pt x="140" y="157"/>
                  </a:lnTo>
                  <a:lnTo>
                    <a:pt x="189" y="134"/>
                  </a:lnTo>
                  <a:lnTo>
                    <a:pt x="280" y="179"/>
                  </a:lnTo>
                  <a:lnTo>
                    <a:pt x="329" y="153"/>
                  </a:lnTo>
                  <a:lnTo>
                    <a:pt x="429" y="265"/>
                  </a:lnTo>
                  <a:lnTo>
                    <a:pt x="496" y="267"/>
                  </a:lnTo>
                  <a:lnTo>
                    <a:pt x="496" y="200"/>
                  </a:lnTo>
                  <a:lnTo>
                    <a:pt x="563" y="157"/>
                  </a:lnTo>
                  <a:lnTo>
                    <a:pt x="610" y="200"/>
                  </a:lnTo>
                  <a:lnTo>
                    <a:pt x="644" y="167"/>
                  </a:lnTo>
                  <a:lnTo>
                    <a:pt x="687" y="187"/>
                  </a:lnTo>
                  <a:lnTo>
                    <a:pt x="709" y="120"/>
                  </a:lnTo>
                  <a:lnTo>
                    <a:pt x="673" y="86"/>
                  </a:lnTo>
                  <a:lnTo>
                    <a:pt x="677" y="35"/>
                  </a:lnTo>
                  <a:lnTo>
                    <a:pt x="774" y="0"/>
                  </a:lnTo>
                  <a:lnTo>
                    <a:pt x="807" y="17"/>
                  </a:lnTo>
                  <a:lnTo>
                    <a:pt x="833" y="88"/>
                  </a:lnTo>
                  <a:lnTo>
                    <a:pt x="914" y="161"/>
                  </a:lnTo>
                  <a:lnTo>
                    <a:pt x="961" y="138"/>
                  </a:lnTo>
                  <a:lnTo>
                    <a:pt x="988" y="216"/>
                  </a:lnTo>
                  <a:lnTo>
                    <a:pt x="1044" y="260"/>
                  </a:lnTo>
                  <a:lnTo>
                    <a:pt x="1091" y="267"/>
                  </a:lnTo>
                  <a:lnTo>
                    <a:pt x="1138" y="216"/>
                  </a:lnTo>
                  <a:lnTo>
                    <a:pt x="1183" y="195"/>
                  </a:lnTo>
                  <a:lnTo>
                    <a:pt x="1242" y="254"/>
                  </a:lnTo>
                  <a:lnTo>
                    <a:pt x="1335" y="228"/>
                  </a:lnTo>
                  <a:lnTo>
                    <a:pt x="1433" y="269"/>
                  </a:lnTo>
                  <a:lnTo>
                    <a:pt x="1496" y="317"/>
                  </a:lnTo>
                  <a:lnTo>
                    <a:pt x="1561" y="291"/>
                  </a:lnTo>
                  <a:lnTo>
                    <a:pt x="1632" y="336"/>
                  </a:lnTo>
                  <a:lnTo>
                    <a:pt x="1679" y="336"/>
                  </a:lnTo>
                  <a:lnTo>
                    <a:pt x="1681" y="368"/>
                  </a:lnTo>
                  <a:lnTo>
                    <a:pt x="1795" y="356"/>
                  </a:lnTo>
                  <a:lnTo>
                    <a:pt x="1823" y="433"/>
                  </a:lnTo>
                  <a:lnTo>
                    <a:pt x="1821" y="519"/>
                  </a:lnTo>
                  <a:lnTo>
                    <a:pt x="1770" y="527"/>
                  </a:lnTo>
                  <a:lnTo>
                    <a:pt x="1727" y="576"/>
                  </a:lnTo>
                  <a:lnTo>
                    <a:pt x="1620" y="584"/>
                  </a:lnTo>
                  <a:lnTo>
                    <a:pt x="1587" y="618"/>
                  </a:lnTo>
                  <a:lnTo>
                    <a:pt x="1610" y="693"/>
                  </a:lnTo>
                  <a:lnTo>
                    <a:pt x="1669" y="771"/>
                  </a:lnTo>
                  <a:lnTo>
                    <a:pt x="1721" y="815"/>
                  </a:lnTo>
                  <a:lnTo>
                    <a:pt x="1732" y="905"/>
                  </a:lnTo>
                  <a:lnTo>
                    <a:pt x="1731" y="956"/>
                  </a:lnTo>
                  <a:lnTo>
                    <a:pt x="1669" y="984"/>
                  </a:lnTo>
                  <a:lnTo>
                    <a:pt x="1616" y="913"/>
                  </a:lnTo>
                  <a:lnTo>
                    <a:pt x="1591" y="905"/>
                  </a:lnTo>
                  <a:lnTo>
                    <a:pt x="1575" y="838"/>
                  </a:lnTo>
                  <a:lnTo>
                    <a:pt x="1516" y="856"/>
                  </a:lnTo>
                  <a:lnTo>
                    <a:pt x="1463" y="818"/>
                  </a:lnTo>
                  <a:lnTo>
                    <a:pt x="1445" y="838"/>
                  </a:lnTo>
                  <a:lnTo>
                    <a:pt x="1457" y="880"/>
                  </a:lnTo>
                  <a:lnTo>
                    <a:pt x="1421" y="895"/>
                  </a:lnTo>
                  <a:lnTo>
                    <a:pt x="1362" y="909"/>
                  </a:lnTo>
                  <a:lnTo>
                    <a:pt x="1378" y="958"/>
                  </a:lnTo>
                  <a:lnTo>
                    <a:pt x="1313" y="950"/>
                  </a:lnTo>
                  <a:lnTo>
                    <a:pt x="1248" y="907"/>
                  </a:lnTo>
                  <a:lnTo>
                    <a:pt x="1197" y="944"/>
                  </a:lnTo>
                  <a:lnTo>
                    <a:pt x="1201" y="986"/>
                  </a:lnTo>
                  <a:lnTo>
                    <a:pt x="1252" y="1009"/>
                  </a:lnTo>
                  <a:lnTo>
                    <a:pt x="1280" y="1009"/>
                  </a:lnTo>
                  <a:lnTo>
                    <a:pt x="1301" y="1068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09" name="Freeform 113"/>
            <p:cNvSpPr/>
            <p:nvPr/>
          </p:nvSpPr>
          <p:spPr bwMode="gray">
            <a:xfrm>
              <a:off x="2685" y="3045"/>
              <a:ext cx="453" cy="398"/>
            </a:xfrm>
            <a:custGeom>
              <a:gdLst>
                <a:gd fmla="*/ 221 w 907" name="T0"/>
                <a:gd fmla="*/ 85 h 796" name="T1"/>
                <a:gd fmla="*/ 221 w 907" name="T2"/>
                <a:gd fmla="*/ 106 h 796" name="T3"/>
                <a:gd fmla="*/ 226 w 907" name="T4"/>
                <a:gd fmla="*/ 130 h 796" name="T5"/>
                <a:gd fmla="*/ 217 w 907" name="T6"/>
                <a:gd fmla="*/ 139 h 796" name="T7"/>
                <a:gd fmla="*/ 209 w 907" name="T8"/>
                <a:gd fmla="*/ 152 h 796" name="T9"/>
                <a:gd fmla="*/ 195 w 907" name="T10"/>
                <a:gd fmla="*/ 160 h 796" name="T11"/>
                <a:gd fmla="*/ 179 w 907" name="T12"/>
                <a:gd fmla="*/ 159 h 796" name="T13"/>
                <a:gd fmla="*/ 165 w 907" name="T14"/>
                <a:gd fmla="*/ 174 h 796" name="T15"/>
                <a:gd fmla="*/ 150 w 907" name="T16"/>
                <a:gd fmla="*/ 168 h 796" name="T17"/>
                <a:gd fmla="*/ 134 w 907" name="T18"/>
                <a:gd fmla="*/ 164 h 796" name="T19"/>
                <a:gd fmla="*/ 120 w 907" name="T20"/>
                <a:gd fmla="*/ 174 h 796" name="T21"/>
                <a:gd fmla="*/ 105 w 907" name="T22"/>
                <a:gd fmla="*/ 184 h 796" name="T23"/>
                <a:gd fmla="*/ 98 w 907" name="T24"/>
                <a:gd fmla="*/ 196 h 796" name="T25"/>
                <a:gd fmla="*/ 70 w 907" name="T26"/>
                <a:gd fmla="*/ 185 h 796" name="T27"/>
                <a:gd fmla="*/ 48 w 907" name="T28"/>
                <a:gd fmla="*/ 199 h 796" name="T29"/>
                <a:gd fmla="*/ 44 w 907" name="T30"/>
                <a:gd fmla="*/ 187 h 796" name="T31"/>
                <a:gd fmla="*/ 34 w 907" name="T32"/>
                <a:gd fmla="*/ 168 h 796" name="T33"/>
                <a:gd fmla="*/ 41 w 907" name="T34"/>
                <a:gd fmla="*/ 126 h 796" name="T35"/>
                <a:gd fmla="*/ 27 w 907" name="T36"/>
                <a:gd fmla="*/ 116 h 796" name="T37"/>
                <a:gd fmla="*/ 6 w 907" name="T38"/>
                <a:gd fmla="*/ 118 h 796" name="T39"/>
                <a:gd fmla="*/ 0 w 907" name="T40"/>
                <a:gd fmla="*/ 98 h 796" name="T41"/>
                <a:gd fmla="*/ 21 w 907" name="T42"/>
                <a:gd fmla="*/ 88 h 796" name="T43"/>
                <a:gd fmla="*/ 30 w 907" name="T44"/>
                <a:gd fmla="*/ 86 h 796" name="T45"/>
                <a:gd fmla="*/ 59 w 907" name="T46"/>
                <a:gd fmla="*/ 83 h 796" name="T47"/>
                <a:gd fmla="*/ 78 w 907" name="T48"/>
                <a:gd fmla="*/ 69 h 796" name="T49"/>
                <a:gd fmla="*/ 98 w 907" name="T50"/>
                <a:gd fmla="*/ 48 h 796" name="T51"/>
                <a:gd fmla="*/ 78 w 907" name="T52"/>
                <a:gd fmla="*/ 42 h 796" name="T53"/>
                <a:gd fmla="*/ 90 w 907" name="T54"/>
                <a:gd fmla="*/ 22 h 796" name="T55"/>
                <a:gd fmla="*/ 122 w 907" name="T56"/>
                <a:gd fmla="*/ 35 h 796" name="T57"/>
                <a:gd fmla="*/ 132 w 907" name="T58"/>
                <a:gd fmla="*/ 19 h 796" name="T59"/>
                <a:gd fmla="*/ 139 w 907" name="T60"/>
                <a:gd fmla="*/ 5 h 796" name="T61"/>
                <a:gd fmla="*/ 157 w 907" name="T62"/>
                <a:gd fmla="*/ 9 h 796" name="T63"/>
                <a:gd fmla="*/ 175 w 907" name="T64"/>
                <a:gd fmla="*/ 22 h 796" name="T65"/>
                <a:gd fmla="*/ 195 w 907" name="T66"/>
                <a:gd fmla="*/ 41 h 796" name="T67"/>
                <a:gd fmla="*/ 216 w 907" name="T68"/>
                <a:gd fmla="*/ 52 h 796" name="T69"/>
                <a:gd fmla="*/ 208 w 907" name="T70"/>
                <a:gd fmla="*/ 78 h 79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907" name="T108"/>
                <a:gd fmla="*/ 0 h 796" name="T109"/>
                <a:gd fmla="*/ 907 w 907" name="T110"/>
                <a:gd fmla="*/ 796 h 796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796" w="906">
                  <a:moveTo>
                    <a:pt x="817" y="333"/>
                  </a:moveTo>
                  <a:lnTo>
                    <a:pt x="884" y="339"/>
                  </a:lnTo>
                  <a:lnTo>
                    <a:pt x="905" y="372"/>
                  </a:lnTo>
                  <a:lnTo>
                    <a:pt x="884" y="424"/>
                  </a:lnTo>
                  <a:lnTo>
                    <a:pt x="880" y="475"/>
                  </a:lnTo>
                  <a:lnTo>
                    <a:pt x="907" y="520"/>
                  </a:lnTo>
                  <a:lnTo>
                    <a:pt x="882" y="569"/>
                  </a:lnTo>
                  <a:lnTo>
                    <a:pt x="870" y="555"/>
                  </a:lnTo>
                  <a:lnTo>
                    <a:pt x="837" y="567"/>
                  </a:lnTo>
                  <a:lnTo>
                    <a:pt x="837" y="607"/>
                  </a:lnTo>
                  <a:lnTo>
                    <a:pt x="801" y="607"/>
                  </a:lnTo>
                  <a:lnTo>
                    <a:pt x="783" y="640"/>
                  </a:lnTo>
                  <a:lnTo>
                    <a:pt x="746" y="620"/>
                  </a:lnTo>
                  <a:lnTo>
                    <a:pt x="717" y="636"/>
                  </a:lnTo>
                  <a:lnTo>
                    <a:pt x="709" y="670"/>
                  </a:lnTo>
                  <a:lnTo>
                    <a:pt x="663" y="695"/>
                  </a:lnTo>
                  <a:lnTo>
                    <a:pt x="640" y="674"/>
                  </a:lnTo>
                  <a:lnTo>
                    <a:pt x="600" y="670"/>
                  </a:lnTo>
                  <a:lnTo>
                    <a:pt x="579" y="630"/>
                  </a:lnTo>
                  <a:lnTo>
                    <a:pt x="539" y="654"/>
                  </a:lnTo>
                  <a:lnTo>
                    <a:pt x="530" y="683"/>
                  </a:lnTo>
                  <a:lnTo>
                    <a:pt x="480" y="695"/>
                  </a:lnTo>
                  <a:lnTo>
                    <a:pt x="449" y="725"/>
                  </a:lnTo>
                  <a:lnTo>
                    <a:pt x="421" y="735"/>
                  </a:lnTo>
                  <a:lnTo>
                    <a:pt x="417" y="756"/>
                  </a:lnTo>
                  <a:lnTo>
                    <a:pt x="392" y="782"/>
                  </a:lnTo>
                  <a:lnTo>
                    <a:pt x="337" y="774"/>
                  </a:lnTo>
                  <a:lnTo>
                    <a:pt x="283" y="740"/>
                  </a:lnTo>
                  <a:lnTo>
                    <a:pt x="246" y="742"/>
                  </a:lnTo>
                  <a:lnTo>
                    <a:pt x="193" y="794"/>
                  </a:lnTo>
                  <a:lnTo>
                    <a:pt x="142" y="796"/>
                  </a:lnTo>
                  <a:lnTo>
                    <a:pt x="179" y="746"/>
                  </a:lnTo>
                  <a:lnTo>
                    <a:pt x="177" y="691"/>
                  </a:lnTo>
                  <a:lnTo>
                    <a:pt x="136" y="672"/>
                  </a:lnTo>
                  <a:lnTo>
                    <a:pt x="114" y="628"/>
                  </a:lnTo>
                  <a:lnTo>
                    <a:pt x="165" y="504"/>
                  </a:lnTo>
                  <a:lnTo>
                    <a:pt x="130" y="459"/>
                  </a:lnTo>
                  <a:lnTo>
                    <a:pt x="108" y="465"/>
                  </a:lnTo>
                  <a:lnTo>
                    <a:pt x="67" y="485"/>
                  </a:lnTo>
                  <a:lnTo>
                    <a:pt x="26" y="473"/>
                  </a:lnTo>
                  <a:lnTo>
                    <a:pt x="22" y="418"/>
                  </a:lnTo>
                  <a:lnTo>
                    <a:pt x="0" y="390"/>
                  </a:lnTo>
                  <a:lnTo>
                    <a:pt x="55" y="329"/>
                  </a:lnTo>
                  <a:lnTo>
                    <a:pt x="85" y="351"/>
                  </a:lnTo>
                  <a:lnTo>
                    <a:pt x="108" y="325"/>
                  </a:lnTo>
                  <a:lnTo>
                    <a:pt x="122" y="341"/>
                  </a:lnTo>
                  <a:lnTo>
                    <a:pt x="191" y="341"/>
                  </a:lnTo>
                  <a:lnTo>
                    <a:pt x="238" y="331"/>
                  </a:lnTo>
                  <a:lnTo>
                    <a:pt x="254" y="266"/>
                  </a:lnTo>
                  <a:lnTo>
                    <a:pt x="315" y="276"/>
                  </a:lnTo>
                  <a:lnTo>
                    <a:pt x="413" y="248"/>
                  </a:lnTo>
                  <a:lnTo>
                    <a:pt x="392" y="189"/>
                  </a:lnTo>
                  <a:lnTo>
                    <a:pt x="364" y="189"/>
                  </a:lnTo>
                  <a:lnTo>
                    <a:pt x="313" y="166"/>
                  </a:lnTo>
                  <a:lnTo>
                    <a:pt x="309" y="124"/>
                  </a:lnTo>
                  <a:lnTo>
                    <a:pt x="360" y="87"/>
                  </a:lnTo>
                  <a:lnTo>
                    <a:pt x="421" y="128"/>
                  </a:lnTo>
                  <a:lnTo>
                    <a:pt x="490" y="138"/>
                  </a:lnTo>
                  <a:lnTo>
                    <a:pt x="476" y="89"/>
                  </a:lnTo>
                  <a:lnTo>
                    <a:pt x="531" y="75"/>
                  </a:lnTo>
                  <a:lnTo>
                    <a:pt x="569" y="60"/>
                  </a:lnTo>
                  <a:lnTo>
                    <a:pt x="557" y="18"/>
                  </a:lnTo>
                  <a:lnTo>
                    <a:pt x="577" y="0"/>
                  </a:lnTo>
                  <a:lnTo>
                    <a:pt x="628" y="36"/>
                  </a:lnTo>
                  <a:lnTo>
                    <a:pt x="687" y="18"/>
                  </a:lnTo>
                  <a:lnTo>
                    <a:pt x="703" y="85"/>
                  </a:lnTo>
                  <a:lnTo>
                    <a:pt x="728" y="93"/>
                  </a:lnTo>
                  <a:lnTo>
                    <a:pt x="781" y="164"/>
                  </a:lnTo>
                  <a:lnTo>
                    <a:pt x="843" y="136"/>
                  </a:lnTo>
                  <a:lnTo>
                    <a:pt x="864" y="209"/>
                  </a:lnTo>
                  <a:lnTo>
                    <a:pt x="884" y="280"/>
                  </a:lnTo>
                  <a:lnTo>
                    <a:pt x="833" y="309"/>
                  </a:lnTo>
                  <a:lnTo>
                    <a:pt x="817" y="333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0" name="Freeform 114"/>
            <p:cNvSpPr/>
            <p:nvPr/>
          </p:nvSpPr>
          <p:spPr bwMode="gray">
            <a:xfrm>
              <a:off x="2685" y="3045"/>
              <a:ext cx="453" cy="398"/>
            </a:xfrm>
            <a:custGeom>
              <a:gdLst>
                <a:gd fmla="*/ 221 w 907" name="T0"/>
                <a:gd fmla="*/ 85 h 796" name="T1"/>
                <a:gd fmla="*/ 221 w 907" name="T2"/>
                <a:gd fmla="*/ 106 h 796" name="T3"/>
                <a:gd fmla="*/ 226 w 907" name="T4"/>
                <a:gd fmla="*/ 130 h 796" name="T5"/>
                <a:gd fmla="*/ 217 w 907" name="T6"/>
                <a:gd fmla="*/ 139 h 796" name="T7"/>
                <a:gd fmla="*/ 209 w 907" name="T8"/>
                <a:gd fmla="*/ 152 h 796" name="T9"/>
                <a:gd fmla="*/ 195 w 907" name="T10"/>
                <a:gd fmla="*/ 160 h 796" name="T11"/>
                <a:gd fmla="*/ 179 w 907" name="T12"/>
                <a:gd fmla="*/ 159 h 796" name="T13"/>
                <a:gd fmla="*/ 165 w 907" name="T14"/>
                <a:gd fmla="*/ 174 h 796" name="T15"/>
                <a:gd fmla="*/ 150 w 907" name="T16"/>
                <a:gd fmla="*/ 168 h 796" name="T17"/>
                <a:gd fmla="*/ 134 w 907" name="T18"/>
                <a:gd fmla="*/ 164 h 796" name="T19"/>
                <a:gd fmla="*/ 120 w 907" name="T20"/>
                <a:gd fmla="*/ 174 h 796" name="T21"/>
                <a:gd fmla="*/ 105 w 907" name="T22"/>
                <a:gd fmla="*/ 184 h 796" name="T23"/>
                <a:gd fmla="*/ 98 w 907" name="T24"/>
                <a:gd fmla="*/ 196 h 796" name="T25"/>
                <a:gd fmla="*/ 70 w 907" name="T26"/>
                <a:gd fmla="*/ 185 h 796" name="T27"/>
                <a:gd fmla="*/ 48 w 907" name="T28"/>
                <a:gd fmla="*/ 199 h 796" name="T29"/>
                <a:gd fmla="*/ 44 w 907" name="T30"/>
                <a:gd fmla="*/ 187 h 796" name="T31"/>
                <a:gd fmla="*/ 34 w 907" name="T32"/>
                <a:gd fmla="*/ 168 h 796" name="T33"/>
                <a:gd fmla="*/ 41 w 907" name="T34"/>
                <a:gd fmla="*/ 126 h 796" name="T35"/>
                <a:gd fmla="*/ 27 w 907" name="T36"/>
                <a:gd fmla="*/ 116 h 796" name="T37"/>
                <a:gd fmla="*/ 6 w 907" name="T38"/>
                <a:gd fmla="*/ 118 h 796" name="T39"/>
                <a:gd fmla="*/ 0 w 907" name="T40"/>
                <a:gd fmla="*/ 98 h 796" name="T41"/>
                <a:gd fmla="*/ 21 w 907" name="T42"/>
                <a:gd fmla="*/ 88 h 796" name="T43"/>
                <a:gd fmla="*/ 30 w 907" name="T44"/>
                <a:gd fmla="*/ 86 h 796" name="T45"/>
                <a:gd fmla="*/ 59 w 907" name="T46"/>
                <a:gd fmla="*/ 83 h 796" name="T47"/>
                <a:gd fmla="*/ 78 w 907" name="T48"/>
                <a:gd fmla="*/ 69 h 796" name="T49"/>
                <a:gd fmla="*/ 98 w 907" name="T50"/>
                <a:gd fmla="*/ 48 h 796" name="T51"/>
                <a:gd fmla="*/ 78 w 907" name="T52"/>
                <a:gd fmla="*/ 42 h 796" name="T53"/>
                <a:gd fmla="*/ 90 w 907" name="T54"/>
                <a:gd fmla="*/ 22 h 796" name="T55"/>
                <a:gd fmla="*/ 122 w 907" name="T56"/>
                <a:gd fmla="*/ 35 h 796" name="T57"/>
                <a:gd fmla="*/ 132 w 907" name="T58"/>
                <a:gd fmla="*/ 19 h 796" name="T59"/>
                <a:gd fmla="*/ 139 w 907" name="T60"/>
                <a:gd fmla="*/ 5 h 796" name="T61"/>
                <a:gd fmla="*/ 157 w 907" name="T62"/>
                <a:gd fmla="*/ 9 h 796" name="T63"/>
                <a:gd fmla="*/ 175 w 907" name="T64"/>
                <a:gd fmla="*/ 22 h 796" name="T65"/>
                <a:gd fmla="*/ 195 w 907" name="T66"/>
                <a:gd fmla="*/ 41 h 796" name="T67"/>
                <a:gd fmla="*/ 216 w 907" name="T68"/>
                <a:gd fmla="*/ 52 h 796" name="T69"/>
                <a:gd fmla="*/ 208 w 907" name="T70"/>
                <a:gd fmla="*/ 78 h 79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907" name="T108"/>
                <a:gd fmla="*/ 0 h 796" name="T109"/>
                <a:gd fmla="*/ 907 w 907" name="T110"/>
                <a:gd fmla="*/ 796 h 796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796" w="906">
                  <a:moveTo>
                    <a:pt x="817" y="333"/>
                  </a:moveTo>
                  <a:lnTo>
                    <a:pt x="884" y="339"/>
                  </a:lnTo>
                  <a:lnTo>
                    <a:pt x="905" y="372"/>
                  </a:lnTo>
                  <a:lnTo>
                    <a:pt x="884" y="424"/>
                  </a:lnTo>
                  <a:lnTo>
                    <a:pt x="880" y="475"/>
                  </a:lnTo>
                  <a:lnTo>
                    <a:pt x="907" y="520"/>
                  </a:lnTo>
                  <a:lnTo>
                    <a:pt x="882" y="569"/>
                  </a:lnTo>
                  <a:lnTo>
                    <a:pt x="870" y="555"/>
                  </a:lnTo>
                  <a:lnTo>
                    <a:pt x="837" y="567"/>
                  </a:lnTo>
                  <a:lnTo>
                    <a:pt x="837" y="607"/>
                  </a:lnTo>
                  <a:lnTo>
                    <a:pt x="801" y="607"/>
                  </a:lnTo>
                  <a:lnTo>
                    <a:pt x="783" y="640"/>
                  </a:lnTo>
                  <a:lnTo>
                    <a:pt x="746" y="620"/>
                  </a:lnTo>
                  <a:lnTo>
                    <a:pt x="717" y="636"/>
                  </a:lnTo>
                  <a:lnTo>
                    <a:pt x="709" y="670"/>
                  </a:lnTo>
                  <a:lnTo>
                    <a:pt x="663" y="695"/>
                  </a:lnTo>
                  <a:lnTo>
                    <a:pt x="640" y="674"/>
                  </a:lnTo>
                  <a:lnTo>
                    <a:pt x="600" y="670"/>
                  </a:lnTo>
                  <a:lnTo>
                    <a:pt x="579" y="630"/>
                  </a:lnTo>
                  <a:lnTo>
                    <a:pt x="539" y="654"/>
                  </a:lnTo>
                  <a:lnTo>
                    <a:pt x="530" y="683"/>
                  </a:lnTo>
                  <a:lnTo>
                    <a:pt x="480" y="695"/>
                  </a:lnTo>
                  <a:lnTo>
                    <a:pt x="449" y="725"/>
                  </a:lnTo>
                  <a:lnTo>
                    <a:pt x="421" y="735"/>
                  </a:lnTo>
                  <a:lnTo>
                    <a:pt x="417" y="756"/>
                  </a:lnTo>
                  <a:lnTo>
                    <a:pt x="392" y="782"/>
                  </a:lnTo>
                  <a:lnTo>
                    <a:pt x="337" y="774"/>
                  </a:lnTo>
                  <a:lnTo>
                    <a:pt x="283" y="740"/>
                  </a:lnTo>
                  <a:lnTo>
                    <a:pt x="246" y="742"/>
                  </a:lnTo>
                  <a:lnTo>
                    <a:pt x="193" y="794"/>
                  </a:lnTo>
                  <a:lnTo>
                    <a:pt x="142" y="796"/>
                  </a:lnTo>
                  <a:lnTo>
                    <a:pt x="179" y="746"/>
                  </a:lnTo>
                  <a:lnTo>
                    <a:pt x="177" y="691"/>
                  </a:lnTo>
                  <a:lnTo>
                    <a:pt x="136" y="672"/>
                  </a:lnTo>
                  <a:lnTo>
                    <a:pt x="114" y="628"/>
                  </a:lnTo>
                  <a:lnTo>
                    <a:pt x="165" y="504"/>
                  </a:lnTo>
                  <a:lnTo>
                    <a:pt x="130" y="459"/>
                  </a:lnTo>
                  <a:lnTo>
                    <a:pt x="108" y="465"/>
                  </a:lnTo>
                  <a:lnTo>
                    <a:pt x="67" y="485"/>
                  </a:lnTo>
                  <a:lnTo>
                    <a:pt x="26" y="473"/>
                  </a:lnTo>
                  <a:lnTo>
                    <a:pt x="22" y="418"/>
                  </a:lnTo>
                  <a:lnTo>
                    <a:pt x="0" y="390"/>
                  </a:lnTo>
                  <a:lnTo>
                    <a:pt x="55" y="329"/>
                  </a:lnTo>
                  <a:lnTo>
                    <a:pt x="85" y="351"/>
                  </a:lnTo>
                  <a:lnTo>
                    <a:pt x="108" y="325"/>
                  </a:lnTo>
                  <a:lnTo>
                    <a:pt x="122" y="341"/>
                  </a:lnTo>
                  <a:lnTo>
                    <a:pt x="191" y="341"/>
                  </a:lnTo>
                  <a:lnTo>
                    <a:pt x="238" y="331"/>
                  </a:lnTo>
                  <a:lnTo>
                    <a:pt x="254" y="266"/>
                  </a:lnTo>
                  <a:lnTo>
                    <a:pt x="315" y="276"/>
                  </a:lnTo>
                  <a:lnTo>
                    <a:pt x="413" y="248"/>
                  </a:lnTo>
                  <a:lnTo>
                    <a:pt x="392" y="189"/>
                  </a:lnTo>
                  <a:lnTo>
                    <a:pt x="364" y="189"/>
                  </a:lnTo>
                  <a:lnTo>
                    <a:pt x="313" y="166"/>
                  </a:lnTo>
                  <a:lnTo>
                    <a:pt x="309" y="124"/>
                  </a:lnTo>
                  <a:lnTo>
                    <a:pt x="360" y="87"/>
                  </a:lnTo>
                  <a:lnTo>
                    <a:pt x="421" y="128"/>
                  </a:lnTo>
                  <a:lnTo>
                    <a:pt x="490" y="138"/>
                  </a:lnTo>
                  <a:lnTo>
                    <a:pt x="476" y="89"/>
                  </a:lnTo>
                  <a:lnTo>
                    <a:pt x="531" y="75"/>
                  </a:lnTo>
                  <a:lnTo>
                    <a:pt x="569" y="60"/>
                  </a:lnTo>
                  <a:lnTo>
                    <a:pt x="557" y="18"/>
                  </a:lnTo>
                  <a:lnTo>
                    <a:pt x="577" y="0"/>
                  </a:lnTo>
                  <a:lnTo>
                    <a:pt x="628" y="36"/>
                  </a:lnTo>
                  <a:lnTo>
                    <a:pt x="687" y="18"/>
                  </a:lnTo>
                  <a:lnTo>
                    <a:pt x="703" y="85"/>
                  </a:lnTo>
                  <a:lnTo>
                    <a:pt x="728" y="93"/>
                  </a:lnTo>
                  <a:lnTo>
                    <a:pt x="781" y="164"/>
                  </a:lnTo>
                  <a:lnTo>
                    <a:pt x="843" y="136"/>
                  </a:lnTo>
                  <a:lnTo>
                    <a:pt x="864" y="209"/>
                  </a:lnTo>
                  <a:lnTo>
                    <a:pt x="884" y="280"/>
                  </a:lnTo>
                  <a:lnTo>
                    <a:pt x="833" y="309"/>
                  </a:lnTo>
                  <a:lnTo>
                    <a:pt x="817" y="333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1" name="Freeform 115"/>
            <p:cNvSpPr/>
            <p:nvPr/>
          </p:nvSpPr>
          <p:spPr bwMode="gray">
            <a:xfrm>
              <a:off x="3094" y="2950"/>
              <a:ext cx="402" cy="458"/>
            </a:xfrm>
            <a:custGeom>
              <a:gdLst>
                <a:gd fmla="*/ 186 w 805" name="T0"/>
                <a:gd fmla="*/ 44 h 917" name="T1"/>
                <a:gd fmla="*/ 191 w 805" name="T2"/>
                <a:gd fmla="*/ 62 h 917" name="T3"/>
                <a:gd fmla="*/ 185 w 805" name="T4"/>
                <a:gd fmla="*/ 74 h 917" name="T5"/>
                <a:gd fmla="*/ 176 w 805" name="T6"/>
                <a:gd fmla="*/ 80 h 917" name="T7"/>
                <a:gd fmla="*/ 171 w 805" name="T8"/>
                <a:gd fmla="*/ 98 h 917" name="T9"/>
                <a:gd fmla="*/ 184 w 805" name="T10"/>
                <a:gd fmla="*/ 111 h 917" name="T11"/>
                <a:gd fmla="*/ 186 w 805" name="T12"/>
                <a:gd fmla="*/ 132 h 917" name="T13"/>
                <a:gd fmla="*/ 196 w 805" name="T14"/>
                <a:gd fmla="*/ 139 h 917" name="T15"/>
                <a:gd fmla="*/ 201 w 805" name="T16"/>
                <a:gd fmla="*/ 156 h 917" name="T17"/>
                <a:gd fmla="*/ 194 w 805" name="T18"/>
                <a:gd fmla="*/ 172 h 917" name="T19"/>
                <a:gd fmla="*/ 195 w 805" name="T20"/>
                <a:gd fmla="*/ 186 h 917" name="T21"/>
                <a:gd fmla="*/ 181 w 805" name="T22"/>
                <a:gd fmla="*/ 194 h 917" name="T23"/>
                <a:gd fmla="*/ 168 w 805" name="T24"/>
                <a:gd fmla="*/ 186 h 917" name="T25"/>
                <a:gd fmla="*/ 143 w 805" name="T26"/>
                <a:gd fmla="*/ 204 h 917" name="T27"/>
                <a:gd fmla="*/ 129 w 805" name="T28"/>
                <a:gd fmla="*/ 206 h 917" name="T29"/>
                <a:gd fmla="*/ 129 w 805" name="T30"/>
                <a:gd fmla="*/ 220 h 917" name="T31"/>
                <a:gd fmla="*/ 123 w 805" name="T32"/>
                <a:gd fmla="*/ 223 h 917" name="T33"/>
                <a:gd fmla="*/ 114 w 805" name="T34"/>
                <a:gd fmla="*/ 223 h 917" name="T35"/>
                <a:gd fmla="*/ 104 w 805" name="T36"/>
                <a:gd fmla="*/ 229 h 917" name="T37"/>
                <a:gd fmla="*/ 104 w 805" name="T38"/>
                <a:gd fmla="*/ 218 h 917" name="T39"/>
                <a:gd fmla="*/ 100 w 805" name="T40"/>
                <a:gd fmla="*/ 212 h 917" name="T41"/>
                <a:gd fmla="*/ 83 w 805" name="T42"/>
                <a:gd fmla="*/ 212 h 917" name="T43"/>
                <a:gd fmla="*/ 96 w 805" name="T44"/>
                <a:gd fmla="*/ 196 h 917" name="T45"/>
                <a:gd fmla="*/ 97 w 805" name="T46"/>
                <a:gd fmla="*/ 181 h 917" name="T47"/>
                <a:gd fmla="*/ 90 w 805" name="T48"/>
                <a:gd fmla="*/ 176 h 917" name="T49"/>
                <a:gd fmla="*/ 90 w 805" name="T50"/>
                <a:gd fmla="*/ 161 h 917" name="T51"/>
                <a:gd fmla="*/ 82 w 805" name="T52"/>
                <a:gd fmla="*/ 159 h 917" name="T53"/>
                <a:gd fmla="*/ 74 w 805" name="T54"/>
                <a:gd fmla="*/ 163 h 917" name="T55"/>
                <a:gd fmla="*/ 64 w 805" name="T56"/>
                <a:gd fmla="*/ 160 h 917" name="T57"/>
                <a:gd fmla="*/ 53 w 805" name="T58"/>
                <a:gd fmla="*/ 175 h 917" name="T59"/>
                <a:gd fmla="*/ 47 w 805" name="T60"/>
                <a:gd fmla="*/ 168 h 917" name="T61"/>
                <a:gd fmla="*/ 40 w 805" name="T62"/>
                <a:gd fmla="*/ 166 h 917" name="T63"/>
                <a:gd fmla="*/ 37 w 805" name="T64"/>
                <a:gd fmla="*/ 178 h 917" name="T65"/>
                <a:gd fmla="*/ 22 w 805" name="T66"/>
                <a:gd fmla="*/ 177 h 917" name="T67"/>
                <a:gd fmla="*/ 15 w 805" name="T68"/>
                <a:gd fmla="*/ 166 h 917" name="T69"/>
                <a:gd fmla="*/ 16 w 805" name="T70"/>
                <a:gd fmla="*/ 153 h 917" name="T71"/>
                <a:gd fmla="*/ 21 w 805" name="T72"/>
                <a:gd fmla="*/ 140 h 917" name="T73"/>
                <a:gd fmla="*/ 16 w 805" name="T74"/>
                <a:gd fmla="*/ 132 h 917" name="T75"/>
                <a:gd fmla="*/ 0 w 805" name="T76"/>
                <a:gd fmla="*/ 130 h 917" name="T77"/>
                <a:gd fmla="*/ 3 w 805" name="T78"/>
                <a:gd fmla="*/ 124 h 917" name="T79"/>
                <a:gd fmla="*/ 15 w 805" name="T80"/>
                <a:gd fmla="*/ 117 h 917" name="T81"/>
                <a:gd fmla="*/ 6 w 805" name="T82"/>
                <a:gd fmla="*/ 81 h 917" name="T83"/>
                <a:gd fmla="*/ 6 w 805" name="T84"/>
                <a:gd fmla="*/ 68 h 917" name="T85"/>
                <a:gd fmla="*/ 3 w 805" name="T86"/>
                <a:gd fmla="*/ 46 h 917" name="T87"/>
                <a:gd fmla="*/ 10 w 805" name="T88"/>
                <a:gd fmla="*/ 30 h 917" name="T89"/>
                <a:gd fmla="*/ 25 w 805" name="T90"/>
                <a:gd fmla="*/ 17 h 917" name="T91"/>
                <a:gd fmla="*/ 49 w 805" name="T92"/>
                <a:gd fmla="*/ 21 h 917" name="T93"/>
                <a:gd fmla="*/ 53 w 805" name="T94"/>
                <a:gd fmla="*/ 14 h 917" name="T95"/>
                <a:gd fmla="*/ 45 w 805" name="T96"/>
                <a:gd fmla="*/ 4 h 917" name="T97"/>
                <a:gd fmla="*/ 63 w 805" name="T98"/>
                <a:gd fmla="*/ 0 h 917" name="T99"/>
                <a:gd fmla="*/ 85 w 805" name="T100"/>
                <a:gd fmla="*/ 6 h 917" name="T101"/>
                <a:gd fmla="*/ 102 w 805" name="T102"/>
                <a:gd fmla="*/ 7 h 917" name="T103"/>
                <a:gd fmla="*/ 117 w 805" name="T104"/>
                <a:gd fmla="*/ 17 h 917" name="T105"/>
                <a:gd fmla="*/ 132 w 805" name="T106"/>
                <a:gd fmla="*/ 8 h 917" name="T107"/>
                <a:gd fmla="*/ 140 w 805" name="T108"/>
                <a:gd fmla="*/ 10 h 917" name="T109"/>
                <a:gd fmla="*/ 141 w 805" name="T110"/>
                <a:gd fmla="*/ 18 h 917" name="T111"/>
                <a:gd fmla="*/ 159 w 805" name="T112"/>
                <a:gd fmla="*/ 6 h 917" name="T113"/>
                <a:gd fmla="*/ 167 w 805" name="T114"/>
                <a:gd fmla="*/ 14 h 917" name="T115"/>
                <a:gd fmla="*/ 166 w 805" name="T116"/>
                <a:gd fmla="*/ 28 h 917" name="T117"/>
                <a:gd fmla="*/ 178 w 805" name="T118"/>
                <a:gd fmla="*/ 31 h 917" name="T119"/>
                <a:gd fmla="*/ 186 w 805" name="T120"/>
                <a:gd fmla="*/ 44 h 917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w 805" name="T183"/>
                <a:gd fmla="*/ 0 h 917" name="T184"/>
                <a:gd fmla="*/ 805 w 805" name="T185"/>
                <a:gd fmla="*/ 917 h 917" name="T186"/>
              </a:gdLst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b="T186" l="T183" r="T185" t="T184"/>
              <a:pathLst>
                <a:path h="917" w="805">
                  <a:moveTo>
                    <a:pt x="746" y="177"/>
                  </a:moveTo>
                  <a:lnTo>
                    <a:pt x="766" y="251"/>
                  </a:lnTo>
                  <a:lnTo>
                    <a:pt x="740" y="299"/>
                  </a:lnTo>
                  <a:lnTo>
                    <a:pt x="707" y="322"/>
                  </a:lnTo>
                  <a:lnTo>
                    <a:pt x="685" y="393"/>
                  </a:lnTo>
                  <a:lnTo>
                    <a:pt x="736" y="446"/>
                  </a:lnTo>
                  <a:lnTo>
                    <a:pt x="746" y="531"/>
                  </a:lnTo>
                  <a:lnTo>
                    <a:pt x="787" y="557"/>
                  </a:lnTo>
                  <a:lnTo>
                    <a:pt x="805" y="627"/>
                  </a:lnTo>
                  <a:lnTo>
                    <a:pt x="777" y="688"/>
                  </a:lnTo>
                  <a:lnTo>
                    <a:pt x="781" y="747"/>
                  </a:lnTo>
                  <a:lnTo>
                    <a:pt x="724" y="777"/>
                  </a:lnTo>
                  <a:lnTo>
                    <a:pt x="673" y="747"/>
                  </a:lnTo>
                  <a:lnTo>
                    <a:pt x="573" y="816"/>
                  </a:lnTo>
                  <a:lnTo>
                    <a:pt x="518" y="824"/>
                  </a:lnTo>
                  <a:lnTo>
                    <a:pt x="518" y="881"/>
                  </a:lnTo>
                  <a:lnTo>
                    <a:pt x="492" y="895"/>
                  </a:lnTo>
                  <a:lnTo>
                    <a:pt x="457" y="895"/>
                  </a:lnTo>
                  <a:lnTo>
                    <a:pt x="419" y="917"/>
                  </a:lnTo>
                  <a:lnTo>
                    <a:pt x="419" y="873"/>
                  </a:lnTo>
                  <a:lnTo>
                    <a:pt x="403" y="848"/>
                  </a:lnTo>
                  <a:lnTo>
                    <a:pt x="333" y="850"/>
                  </a:lnTo>
                  <a:lnTo>
                    <a:pt x="384" y="787"/>
                  </a:lnTo>
                  <a:lnTo>
                    <a:pt x="388" y="726"/>
                  </a:lnTo>
                  <a:lnTo>
                    <a:pt x="362" y="706"/>
                  </a:lnTo>
                  <a:lnTo>
                    <a:pt x="362" y="647"/>
                  </a:lnTo>
                  <a:lnTo>
                    <a:pt x="329" y="637"/>
                  </a:lnTo>
                  <a:lnTo>
                    <a:pt x="297" y="655"/>
                  </a:lnTo>
                  <a:lnTo>
                    <a:pt x="256" y="643"/>
                  </a:lnTo>
                  <a:lnTo>
                    <a:pt x="214" y="700"/>
                  </a:lnTo>
                  <a:lnTo>
                    <a:pt x="191" y="673"/>
                  </a:lnTo>
                  <a:lnTo>
                    <a:pt x="163" y="667"/>
                  </a:lnTo>
                  <a:lnTo>
                    <a:pt x="148" y="714"/>
                  </a:lnTo>
                  <a:lnTo>
                    <a:pt x="88" y="708"/>
                  </a:lnTo>
                  <a:lnTo>
                    <a:pt x="61" y="667"/>
                  </a:lnTo>
                  <a:lnTo>
                    <a:pt x="65" y="614"/>
                  </a:lnTo>
                  <a:lnTo>
                    <a:pt x="86" y="562"/>
                  </a:lnTo>
                  <a:lnTo>
                    <a:pt x="65" y="529"/>
                  </a:lnTo>
                  <a:lnTo>
                    <a:pt x="0" y="523"/>
                  </a:lnTo>
                  <a:lnTo>
                    <a:pt x="14" y="499"/>
                  </a:lnTo>
                  <a:lnTo>
                    <a:pt x="63" y="468"/>
                  </a:lnTo>
                  <a:lnTo>
                    <a:pt x="24" y="326"/>
                  </a:lnTo>
                  <a:lnTo>
                    <a:pt x="25" y="275"/>
                  </a:lnTo>
                  <a:lnTo>
                    <a:pt x="14" y="185"/>
                  </a:lnTo>
                  <a:lnTo>
                    <a:pt x="41" y="120"/>
                  </a:lnTo>
                  <a:lnTo>
                    <a:pt x="100" y="68"/>
                  </a:lnTo>
                  <a:lnTo>
                    <a:pt x="199" y="84"/>
                  </a:lnTo>
                  <a:lnTo>
                    <a:pt x="212" y="59"/>
                  </a:lnTo>
                  <a:lnTo>
                    <a:pt x="183" y="17"/>
                  </a:lnTo>
                  <a:lnTo>
                    <a:pt x="252" y="0"/>
                  </a:lnTo>
                  <a:lnTo>
                    <a:pt x="340" y="27"/>
                  </a:lnTo>
                  <a:lnTo>
                    <a:pt x="411" y="31"/>
                  </a:lnTo>
                  <a:lnTo>
                    <a:pt x="468" y="70"/>
                  </a:lnTo>
                  <a:lnTo>
                    <a:pt x="529" y="35"/>
                  </a:lnTo>
                  <a:lnTo>
                    <a:pt x="561" y="41"/>
                  </a:lnTo>
                  <a:lnTo>
                    <a:pt x="567" y="74"/>
                  </a:lnTo>
                  <a:lnTo>
                    <a:pt x="638" y="25"/>
                  </a:lnTo>
                  <a:lnTo>
                    <a:pt x="671" y="59"/>
                  </a:lnTo>
                  <a:lnTo>
                    <a:pt x="665" y="112"/>
                  </a:lnTo>
                  <a:lnTo>
                    <a:pt x="712" y="126"/>
                  </a:lnTo>
                  <a:lnTo>
                    <a:pt x="746" y="177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2" name="Freeform 116"/>
            <p:cNvSpPr/>
            <p:nvPr/>
          </p:nvSpPr>
          <p:spPr bwMode="gray">
            <a:xfrm>
              <a:off x="3094" y="2950"/>
              <a:ext cx="402" cy="458"/>
            </a:xfrm>
            <a:custGeom>
              <a:gdLst>
                <a:gd fmla="*/ 186 w 805" name="T0"/>
                <a:gd fmla="*/ 44 h 917" name="T1"/>
                <a:gd fmla="*/ 191 w 805" name="T2"/>
                <a:gd fmla="*/ 62 h 917" name="T3"/>
                <a:gd fmla="*/ 185 w 805" name="T4"/>
                <a:gd fmla="*/ 74 h 917" name="T5"/>
                <a:gd fmla="*/ 176 w 805" name="T6"/>
                <a:gd fmla="*/ 80 h 917" name="T7"/>
                <a:gd fmla="*/ 171 w 805" name="T8"/>
                <a:gd fmla="*/ 98 h 917" name="T9"/>
                <a:gd fmla="*/ 184 w 805" name="T10"/>
                <a:gd fmla="*/ 111 h 917" name="T11"/>
                <a:gd fmla="*/ 186 w 805" name="T12"/>
                <a:gd fmla="*/ 132 h 917" name="T13"/>
                <a:gd fmla="*/ 196 w 805" name="T14"/>
                <a:gd fmla="*/ 139 h 917" name="T15"/>
                <a:gd fmla="*/ 201 w 805" name="T16"/>
                <a:gd fmla="*/ 156 h 917" name="T17"/>
                <a:gd fmla="*/ 194 w 805" name="T18"/>
                <a:gd fmla="*/ 172 h 917" name="T19"/>
                <a:gd fmla="*/ 195 w 805" name="T20"/>
                <a:gd fmla="*/ 186 h 917" name="T21"/>
                <a:gd fmla="*/ 181 w 805" name="T22"/>
                <a:gd fmla="*/ 194 h 917" name="T23"/>
                <a:gd fmla="*/ 168 w 805" name="T24"/>
                <a:gd fmla="*/ 186 h 917" name="T25"/>
                <a:gd fmla="*/ 143 w 805" name="T26"/>
                <a:gd fmla="*/ 204 h 917" name="T27"/>
                <a:gd fmla="*/ 129 w 805" name="T28"/>
                <a:gd fmla="*/ 206 h 917" name="T29"/>
                <a:gd fmla="*/ 129 w 805" name="T30"/>
                <a:gd fmla="*/ 220 h 917" name="T31"/>
                <a:gd fmla="*/ 123 w 805" name="T32"/>
                <a:gd fmla="*/ 223 h 917" name="T33"/>
                <a:gd fmla="*/ 114 w 805" name="T34"/>
                <a:gd fmla="*/ 223 h 917" name="T35"/>
                <a:gd fmla="*/ 104 w 805" name="T36"/>
                <a:gd fmla="*/ 229 h 917" name="T37"/>
                <a:gd fmla="*/ 104 w 805" name="T38"/>
                <a:gd fmla="*/ 218 h 917" name="T39"/>
                <a:gd fmla="*/ 100 w 805" name="T40"/>
                <a:gd fmla="*/ 212 h 917" name="T41"/>
                <a:gd fmla="*/ 83 w 805" name="T42"/>
                <a:gd fmla="*/ 212 h 917" name="T43"/>
                <a:gd fmla="*/ 96 w 805" name="T44"/>
                <a:gd fmla="*/ 196 h 917" name="T45"/>
                <a:gd fmla="*/ 97 w 805" name="T46"/>
                <a:gd fmla="*/ 181 h 917" name="T47"/>
                <a:gd fmla="*/ 90 w 805" name="T48"/>
                <a:gd fmla="*/ 176 h 917" name="T49"/>
                <a:gd fmla="*/ 90 w 805" name="T50"/>
                <a:gd fmla="*/ 161 h 917" name="T51"/>
                <a:gd fmla="*/ 82 w 805" name="T52"/>
                <a:gd fmla="*/ 159 h 917" name="T53"/>
                <a:gd fmla="*/ 74 w 805" name="T54"/>
                <a:gd fmla="*/ 163 h 917" name="T55"/>
                <a:gd fmla="*/ 64 w 805" name="T56"/>
                <a:gd fmla="*/ 160 h 917" name="T57"/>
                <a:gd fmla="*/ 53 w 805" name="T58"/>
                <a:gd fmla="*/ 175 h 917" name="T59"/>
                <a:gd fmla="*/ 47 w 805" name="T60"/>
                <a:gd fmla="*/ 168 h 917" name="T61"/>
                <a:gd fmla="*/ 40 w 805" name="T62"/>
                <a:gd fmla="*/ 166 h 917" name="T63"/>
                <a:gd fmla="*/ 37 w 805" name="T64"/>
                <a:gd fmla="*/ 178 h 917" name="T65"/>
                <a:gd fmla="*/ 22 w 805" name="T66"/>
                <a:gd fmla="*/ 177 h 917" name="T67"/>
                <a:gd fmla="*/ 15 w 805" name="T68"/>
                <a:gd fmla="*/ 166 h 917" name="T69"/>
                <a:gd fmla="*/ 16 w 805" name="T70"/>
                <a:gd fmla="*/ 153 h 917" name="T71"/>
                <a:gd fmla="*/ 21 w 805" name="T72"/>
                <a:gd fmla="*/ 140 h 917" name="T73"/>
                <a:gd fmla="*/ 16 w 805" name="T74"/>
                <a:gd fmla="*/ 132 h 917" name="T75"/>
                <a:gd fmla="*/ 0 w 805" name="T76"/>
                <a:gd fmla="*/ 130 h 917" name="T77"/>
                <a:gd fmla="*/ 3 w 805" name="T78"/>
                <a:gd fmla="*/ 124 h 917" name="T79"/>
                <a:gd fmla="*/ 15 w 805" name="T80"/>
                <a:gd fmla="*/ 117 h 917" name="T81"/>
                <a:gd fmla="*/ 6 w 805" name="T82"/>
                <a:gd fmla="*/ 81 h 917" name="T83"/>
                <a:gd fmla="*/ 6 w 805" name="T84"/>
                <a:gd fmla="*/ 68 h 917" name="T85"/>
                <a:gd fmla="*/ 3 w 805" name="T86"/>
                <a:gd fmla="*/ 46 h 917" name="T87"/>
                <a:gd fmla="*/ 10 w 805" name="T88"/>
                <a:gd fmla="*/ 30 h 917" name="T89"/>
                <a:gd fmla="*/ 25 w 805" name="T90"/>
                <a:gd fmla="*/ 17 h 917" name="T91"/>
                <a:gd fmla="*/ 49 w 805" name="T92"/>
                <a:gd fmla="*/ 21 h 917" name="T93"/>
                <a:gd fmla="*/ 53 w 805" name="T94"/>
                <a:gd fmla="*/ 14 h 917" name="T95"/>
                <a:gd fmla="*/ 45 w 805" name="T96"/>
                <a:gd fmla="*/ 4 h 917" name="T97"/>
                <a:gd fmla="*/ 63 w 805" name="T98"/>
                <a:gd fmla="*/ 0 h 917" name="T99"/>
                <a:gd fmla="*/ 85 w 805" name="T100"/>
                <a:gd fmla="*/ 6 h 917" name="T101"/>
                <a:gd fmla="*/ 102 w 805" name="T102"/>
                <a:gd fmla="*/ 7 h 917" name="T103"/>
                <a:gd fmla="*/ 117 w 805" name="T104"/>
                <a:gd fmla="*/ 17 h 917" name="T105"/>
                <a:gd fmla="*/ 132 w 805" name="T106"/>
                <a:gd fmla="*/ 8 h 917" name="T107"/>
                <a:gd fmla="*/ 140 w 805" name="T108"/>
                <a:gd fmla="*/ 10 h 917" name="T109"/>
                <a:gd fmla="*/ 141 w 805" name="T110"/>
                <a:gd fmla="*/ 18 h 917" name="T111"/>
                <a:gd fmla="*/ 159 w 805" name="T112"/>
                <a:gd fmla="*/ 6 h 917" name="T113"/>
                <a:gd fmla="*/ 167 w 805" name="T114"/>
                <a:gd fmla="*/ 14 h 917" name="T115"/>
                <a:gd fmla="*/ 166 w 805" name="T116"/>
                <a:gd fmla="*/ 28 h 917" name="T117"/>
                <a:gd fmla="*/ 178 w 805" name="T118"/>
                <a:gd fmla="*/ 31 h 917" name="T119"/>
                <a:gd fmla="*/ 186 w 805" name="T120"/>
                <a:gd fmla="*/ 44 h 917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w 805" name="T183"/>
                <a:gd fmla="*/ 0 h 917" name="T184"/>
                <a:gd fmla="*/ 805 w 805" name="T185"/>
                <a:gd fmla="*/ 917 h 917" name="T186"/>
              </a:gdLst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b="T186" l="T183" r="T185" t="T184"/>
              <a:pathLst>
                <a:path h="917" w="805">
                  <a:moveTo>
                    <a:pt x="746" y="177"/>
                  </a:moveTo>
                  <a:lnTo>
                    <a:pt x="766" y="251"/>
                  </a:lnTo>
                  <a:lnTo>
                    <a:pt x="740" y="299"/>
                  </a:lnTo>
                  <a:lnTo>
                    <a:pt x="707" y="322"/>
                  </a:lnTo>
                  <a:lnTo>
                    <a:pt x="685" y="393"/>
                  </a:lnTo>
                  <a:lnTo>
                    <a:pt x="736" y="446"/>
                  </a:lnTo>
                  <a:lnTo>
                    <a:pt x="746" y="531"/>
                  </a:lnTo>
                  <a:lnTo>
                    <a:pt x="787" y="557"/>
                  </a:lnTo>
                  <a:lnTo>
                    <a:pt x="805" y="627"/>
                  </a:lnTo>
                  <a:lnTo>
                    <a:pt x="777" y="688"/>
                  </a:lnTo>
                  <a:lnTo>
                    <a:pt x="781" y="747"/>
                  </a:lnTo>
                  <a:lnTo>
                    <a:pt x="724" y="777"/>
                  </a:lnTo>
                  <a:lnTo>
                    <a:pt x="673" y="747"/>
                  </a:lnTo>
                  <a:lnTo>
                    <a:pt x="573" y="816"/>
                  </a:lnTo>
                  <a:lnTo>
                    <a:pt x="518" y="824"/>
                  </a:lnTo>
                  <a:lnTo>
                    <a:pt x="518" y="881"/>
                  </a:lnTo>
                  <a:lnTo>
                    <a:pt x="492" y="895"/>
                  </a:lnTo>
                  <a:lnTo>
                    <a:pt x="457" y="895"/>
                  </a:lnTo>
                  <a:lnTo>
                    <a:pt x="419" y="917"/>
                  </a:lnTo>
                  <a:lnTo>
                    <a:pt x="419" y="873"/>
                  </a:lnTo>
                  <a:lnTo>
                    <a:pt x="403" y="848"/>
                  </a:lnTo>
                  <a:lnTo>
                    <a:pt x="333" y="850"/>
                  </a:lnTo>
                  <a:lnTo>
                    <a:pt x="384" y="787"/>
                  </a:lnTo>
                  <a:lnTo>
                    <a:pt x="388" y="726"/>
                  </a:lnTo>
                  <a:lnTo>
                    <a:pt x="362" y="706"/>
                  </a:lnTo>
                  <a:lnTo>
                    <a:pt x="362" y="647"/>
                  </a:lnTo>
                  <a:lnTo>
                    <a:pt x="329" y="637"/>
                  </a:lnTo>
                  <a:lnTo>
                    <a:pt x="297" y="655"/>
                  </a:lnTo>
                  <a:lnTo>
                    <a:pt x="256" y="643"/>
                  </a:lnTo>
                  <a:lnTo>
                    <a:pt x="214" y="700"/>
                  </a:lnTo>
                  <a:lnTo>
                    <a:pt x="191" y="673"/>
                  </a:lnTo>
                  <a:lnTo>
                    <a:pt x="163" y="667"/>
                  </a:lnTo>
                  <a:lnTo>
                    <a:pt x="148" y="714"/>
                  </a:lnTo>
                  <a:lnTo>
                    <a:pt x="88" y="708"/>
                  </a:lnTo>
                  <a:lnTo>
                    <a:pt x="61" y="667"/>
                  </a:lnTo>
                  <a:lnTo>
                    <a:pt x="65" y="614"/>
                  </a:lnTo>
                  <a:lnTo>
                    <a:pt x="86" y="562"/>
                  </a:lnTo>
                  <a:lnTo>
                    <a:pt x="65" y="529"/>
                  </a:lnTo>
                  <a:lnTo>
                    <a:pt x="0" y="523"/>
                  </a:lnTo>
                  <a:lnTo>
                    <a:pt x="14" y="499"/>
                  </a:lnTo>
                  <a:lnTo>
                    <a:pt x="63" y="468"/>
                  </a:lnTo>
                  <a:lnTo>
                    <a:pt x="24" y="326"/>
                  </a:lnTo>
                  <a:lnTo>
                    <a:pt x="25" y="275"/>
                  </a:lnTo>
                  <a:lnTo>
                    <a:pt x="14" y="185"/>
                  </a:lnTo>
                  <a:lnTo>
                    <a:pt x="41" y="120"/>
                  </a:lnTo>
                  <a:lnTo>
                    <a:pt x="100" y="68"/>
                  </a:lnTo>
                  <a:lnTo>
                    <a:pt x="199" y="84"/>
                  </a:lnTo>
                  <a:lnTo>
                    <a:pt x="212" y="59"/>
                  </a:lnTo>
                  <a:lnTo>
                    <a:pt x="183" y="17"/>
                  </a:lnTo>
                  <a:lnTo>
                    <a:pt x="252" y="0"/>
                  </a:lnTo>
                  <a:lnTo>
                    <a:pt x="340" y="27"/>
                  </a:lnTo>
                  <a:lnTo>
                    <a:pt x="411" y="31"/>
                  </a:lnTo>
                  <a:lnTo>
                    <a:pt x="468" y="70"/>
                  </a:lnTo>
                  <a:lnTo>
                    <a:pt x="529" y="35"/>
                  </a:lnTo>
                  <a:lnTo>
                    <a:pt x="561" y="41"/>
                  </a:lnTo>
                  <a:lnTo>
                    <a:pt x="567" y="74"/>
                  </a:lnTo>
                  <a:lnTo>
                    <a:pt x="638" y="25"/>
                  </a:lnTo>
                  <a:lnTo>
                    <a:pt x="671" y="59"/>
                  </a:lnTo>
                  <a:lnTo>
                    <a:pt x="665" y="112"/>
                  </a:lnTo>
                  <a:lnTo>
                    <a:pt x="712" y="126"/>
                  </a:lnTo>
                  <a:lnTo>
                    <a:pt x="746" y="177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3" name="Freeform 117"/>
            <p:cNvSpPr/>
            <p:nvPr/>
          </p:nvSpPr>
          <p:spPr bwMode="gray">
            <a:xfrm>
              <a:off x="3436" y="2904"/>
              <a:ext cx="356" cy="491"/>
            </a:xfrm>
            <a:custGeom>
              <a:gdLst>
                <a:gd fmla="*/ 20 w 711" name="T0"/>
                <a:gd fmla="*/ 44 h 982" name="T1"/>
                <a:gd fmla="*/ 7 w 711" name="T2"/>
                <a:gd fmla="*/ 55 h 982" name="T3"/>
                <a:gd fmla="*/ 16 w 711" name="T4"/>
                <a:gd fmla="*/ 68 h 982" name="T5"/>
                <a:gd fmla="*/ 21 w 711" name="T6"/>
                <a:gd fmla="*/ 86 h 982" name="T7"/>
                <a:gd fmla="*/ 14 w 711" name="T8"/>
                <a:gd fmla="*/ 98 h 982" name="T9"/>
                <a:gd fmla="*/ 6 w 711" name="T10"/>
                <a:gd fmla="*/ 104 h 982" name="T11"/>
                <a:gd fmla="*/ 0 w 711" name="T12"/>
                <a:gd fmla="*/ 122 h 982" name="T13"/>
                <a:gd fmla="*/ 13 w 711" name="T14"/>
                <a:gd fmla="*/ 135 h 982" name="T15"/>
                <a:gd fmla="*/ 16 w 711" name="T16"/>
                <a:gd fmla="*/ 156 h 982" name="T17"/>
                <a:gd fmla="*/ 26 w 711" name="T18"/>
                <a:gd fmla="*/ 163 h 982" name="T19"/>
                <a:gd fmla="*/ 30 w 711" name="T20"/>
                <a:gd fmla="*/ 179 h 982" name="T21"/>
                <a:gd fmla="*/ 23 w 711" name="T22"/>
                <a:gd fmla="*/ 196 h 982" name="T23"/>
                <a:gd fmla="*/ 24 w 711" name="T24"/>
                <a:gd fmla="*/ 210 h 982" name="T25"/>
                <a:gd fmla="*/ 32 w 711" name="T26"/>
                <a:gd fmla="*/ 215 h 982" name="T27"/>
                <a:gd fmla="*/ 50 w 711" name="T28"/>
                <a:gd fmla="*/ 209 h 982" name="T29"/>
                <a:gd fmla="*/ 56 w 711" name="T30"/>
                <a:gd fmla="*/ 215 h 982" name="T31"/>
                <a:gd fmla="*/ 47 w 711" name="T32"/>
                <a:gd fmla="*/ 232 h 982" name="T33"/>
                <a:gd fmla="*/ 39 w 711" name="T34"/>
                <a:gd fmla="*/ 241 h 982" name="T35"/>
                <a:gd fmla="*/ 46 w 711" name="T36"/>
                <a:gd fmla="*/ 246 h 982" name="T37"/>
                <a:gd fmla="*/ 82 w 711" name="T38"/>
                <a:gd fmla="*/ 231 h 982" name="T39"/>
                <a:gd fmla="*/ 96 w 711" name="T40"/>
                <a:gd fmla="*/ 238 h 982" name="T41"/>
                <a:gd fmla="*/ 101 w 711" name="T42"/>
                <a:gd fmla="*/ 222 h 982" name="T43"/>
                <a:gd fmla="*/ 100 w 711" name="T44"/>
                <a:gd fmla="*/ 209 h 982" name="T45"/>
                <a:gd fmla="*/ 107 w 711" name="T46"/>
                <a:gd fmla="*/ 182 h 982" name="T47"/>
                <a:gd fmla="*/ 115 w 711" name="T48"/>
                <a:gd fmla="*/ 170 h 982" name="T49"/>
                <a:gd fmla="*/ 115 w 711" name="T50"/>
                <a:gd fmla="*/ 157 h 982" name="T51"/>
                <a:gd fmla="*/ 119 w 711" name="T52"/>
                <a:gd fmla="*/ 151 h 982" name="T53"/>
                <a:gd fmla="*/ 116 w 711" name="T54"/>
                <a:gd fmla="*/ 143 h 982" name="T55"/>
                <a:gd fmla="*/ 117 w 711" name="T56"/>
                <a:gd fmla="*/ 130 h 982" name="T57"/>
                <a:gd fmla="*/ 132 w 711" name="T58"/>
                <a:gd fmla="*/ 124 h 982" name="T59"/>
                <a:gd fmla="*/ 134 w 711" name="T60"/>
                <a:gd fmla="*/ 106 h 982" name="T61"/>
                <a:gd fmla="*/ 135 w 711" name="T62"/>
                <a:gd fmla="*/ 92 h 982" name="T63"/>
                <a:gd fmla="*/ 143 w 711" name="T64"/>
                <a:gd fmla="*/ 87 h 982" name="T65"/>
                <a:gd fmla="*/ 151 w 711" name="T66"/>
                <a:gd fmla="*/ 87 h 982" name="T67"/>
                <a:gd fmla="*/ 164 w 711" name="T68"/>
                <a:gd fmla="*/ 80 h 982" name="T69"/>
                <a:gd fmla="*/ 175 w 711" name="T70"/>
                <a:gd fmla="*/ 75 h 982" name="T71"/>
                <a:gd fmla="*/ 175 w 711" name="T72"/>
                <a:gd fmla="*/ 64 h 982" name="T73"/>
                <a:gd fmla="*/ 178 w 711" name="T74"/>
                <a:gd fmla="*/ 63 h 982" name="T75"/>
                <a:gd fmla="*/ 175 w 711" name="T76"/>
                <a:gd fmla="*/ 49 h 982" name="T77"/>
                <a:gd fmla="*/ 155 w 711" name="T78"/>
                <a:gd fmla="*/ 34 h 982" name="T79"/>
                <a:gd fmla="*/ 160 w 711" name="T80"/>
                <a:gd fmla="*/ 19 h 982" name="T81"/>
                <a:gd fmla="*/ 153 w 711" name="T82"/>
                <a:gd fmla="*/ 15 h 982" name="T83"/>
                <a:gd fmla="*/ 134 w 711" name="T84"/>
                <a:gd fmla="*/ 14 h 982" name="T85"/>
                <a:gd fmla="*/ 127 w 711" name="T86"/>
                <a:gd fmla="*/ 5 h 982" name="T87"/>
                <a:gd fmla="*/ 112 w 711" name="T88"/>
                <a:gd fmla="*/ 21 h 982" name="T89"/>
                <a:gd fmla="*/ 102 w 711" name="T90"/>
                <a:gd fmla="*/ 17 h 982" name="T91"/>
                <a:gd fmla="*/ 110 w 711" name="T92"/>
                <a:gd fmla="*/ 7 h 982" name="T93"/>
                <a:gd fmla="*/ 105 w 711" name="T94"/>
                <a:gd fmla="*/ 0 h 982" name="T95"/>
                <a:gd fmla="*/ 96 w 711" name="T96"/>
                <a:gd fmla="*/ 4 h 982" name="T97"/>
                <a:gd fmla="*/ 87 w 711" name="T98"/>
                <a:gd fmla="*/ 15 h 982" name="T99"/>
                <a:gd fmla="*/ 83 w 711" name="T100"/>
                <a:gd fmla="*/ 14 h 982" name="T101"/>
                <a:gd fmla="*/ 76 w 711" name="T102"/>
                <a:gd fmla="*/ 21 h 982" name="T103"/>
                <a:gd fmla="*/ 63 w 711" name="T104"/>
                <a:gd fmla="*/ 15 h 982" name="T105"/>
                <a:gd fmla="*/ 54 w 711" name="T106"/>
                <a:gd fmla="*/ 25 h 982" name="T107"/>
                <a:gd fmla="*/ 46 w 711" name="T108"/>
                <a:gd fmla="*/ 27 h 982" name="T109"/>
                <a:gd fmla="*/ 35 w 711" name="T110"/>
                <a:gd fmla="*/ 40 h 982" name="T111"/>
                <a:gd fmla="*/ 20 w 711" name="T112"/>
                <a:gd fmla="*/ 44 h 982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711" name="T171"/>
                <a:gd fmla="*/ 0 h 982" name="T172"/>
                <a:gd fmla="*/ 711 w 711" name="T173"/>
                <a:gd fmla="*/ 982 h 982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982" w="711">
                  <a:moveTo>
                    <a:pt x="77" y="173"/>
                  </a:moveTo>
                  <a:lnTo>
                    <a:pt x="27" y="219"/>
                  </a:lnTo>
                  <a:lnTo>
                    <a:pt x="61" y="270"/>
                  </a:lnTo>
                  <a:lnTo>
                    <a:pt x="81" y="344"/>
                  </a:lnTo>
                  <a:lnTo>
                    <a:pt x="55" y="392"/>
                  </a:lnTo>
                  <a:lnTo>
                    <a:pt x="22" y="415"/>
                  </a:lnTo>
                  <a:lnTo>
                    <a:pt x="0" y="486"/>
                  </a:lnTo>
                  <a:lnTo>
                    <a:pt x="51" y="539"/>
                  </a:lnTo>
                  <a:lnTo>
                    <a:pt x="61" y="624"/>
                  </a:lnTo>
                  <a:lnTo>
                    <a:pt x="102" y="650"/>
                  </a:lnTo>
                  <a:lnTo>
                    <a:pt x="120" y="716"/>
                  </a:lnTo>
                  <a:lnTo>
                    <a:pt x="92" y="783"/>
                  </a:lnTo>
                  <a:lnTo>
                    <a:pt x="96" y="840"/>
                  </a:lnTo>
                  <a:lnTo>
                    <a:pt x="128" y="860"/>
                  </a:lnTo>
                  <a:lnTo>
                    <a:pt x="197" y="833"/>
                  </a:lnTo>
                  <a:lnTo>
                    <a:pt x="224" y="858"/>
                  </a:lnTo>
                  <a:lnTo>
                    <a:pt x="185" y="927"/>
                  </a:lnTo>
                  <a:lnTo>
                    <a:pt x="155" y="961"/>
                  </a:lnTo>
                  <a:lnTo>
                    <a:pt x="183" y="982"/>
                  </a:lnTo>
                  <a:lnTo>
                    <a:pt x="327" y="923"/>
                  </a:lnTo>
                  <a:lnTo>
                    <a:pt x="382" y="949"/>
                  </a:lnTo>
                  <a:lnTo>
                    <a:pt x="403" y="888"/>
                  </a:lnTo>
                  <a:lnTo>
                    <a:pt x="398" y="833"/>
                  </a:lnTo>
                  <a:lnTo>
                    <a:pt x="425" y="726"/>
                  </a:lnTo>
                  <a:lnTo>
                    <a:pt x="459" y="677"/>
                  </a:lnTo>
                  <a:lnTo>
                    <a:pt x="457" y="628"/>
                  </a:lnTo>
                  <a:lnTo>
                    <a:pt x="476" y="604"/>
                  </a:lnTo>
                  <a:lnTo>
                    <a:pt x="462" y="569"/>
                  </a:lnTo>
                  <a:lnTo>
                    <a:pt x="468" y="518"/>
                  </a:lnTo>
                  <a:lnTo>
                    <a:pt x="525" y="496"/>
                  </a:lnTo>
                  <a:lnTo>
                    <a:pt x="535" y="423"/>
                  </a:lnTo>
                  <a:lnTo>
                    <a:pt x="539" y="368"/>
                  </a:lnTo>
                  <a:lnTo>
                    <a:pt x="569" y="346"/>
                  </a:lnTo>
                  <a:lnTo>
                    <a:pt x="602" y="346"/>
                  </a:lnTo>
                  <a:lnTo>
                    <a:pt x="653" y="317"/>
                  </a:lnTo>
                  <a:lnTo>
                    <a:pt x="697" y="297"/>
                  </a:lnTo>
                  <a:lnTo>
                    <a:pt x="697" y="256"/>
                  </a:lnTo>
                  <a:lnTo>
                    <a:pt x="711" y="254"/>
                  </a:lnTo>
                  <a:lnTo>
                    <a:pt x="697" y="193"/>
                  </a:lnTo>
                  <a:lnTo>
                    <a:pt x="620" y="134"/>
                  </a:lnTo>
                  <a:lnTo>
                    <a:pt x="638" y="73"/>
                  </a:lnTo>
                  <a:lnTo>
                    <a:pt x="612" y="57"/>
                  </a:lnTo>
                  <a:lnTo>
                    <a:pt x="535" y="55"/>
                  </a:lnTo>
                  <a:lnTo>
                    <a:pt x="506" y="20"/>
                  </a:lnTo>
                  <a:lnTo>
                    <a:pt x="447" y="81"/>
                  </a:lnTo>
                  <a:lnTo>
                    <a:pt x="407" y="67"/>
                  </a:lnTo>
                  <a:lnTo>
                    <a:pt x="439" y="28"/>
                  </a:lnTo>
                  <a:lnTo>
                    <a:pt x="417" y="0"/>
                  </a:lnTo>
                  <a:lnTo>
                    <a:pt x="384" y="14"/>
                  </a:lnTo>
                  <a:lnTo>
                    <a:pt x="348" y="59"/>
                  </a:lnTo>
                  <a:lnTo>
                    <a:pt x="331" y="55"/>
                  </a:lnTo>
                  <a:lnTo>
                    <a:pt x="301" y="81"/>
                  </a:lnTo>
                  <a:lnTo>
                    <a:pt x="250" y="61"/>
                  </a:lnTo>
                  <a:lnTo>
                    <a:pt x="214" y="98"/>
                  </a:lnTo>
                  <a:lnTo>
                    <a:pt x="183" y="108"/>
                  </a:lnTo>
                  <a:lnTo>
                    <a:pt x="140" y="159"/>
                  </a:lnTo>
                  <a:lnTo>
                    <a:pt x="77" y="173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4" name="Freeform 118"/>
            <p:cNvSpPr/>
            <p:nvPr/>
          </p:nvSpPr>
          <p:spPr bwMode="gray">
            <a:xfrm>
              <a:off x="3436" y="2904"/>
              <a:ext cx="356" cy="491"/>
            </a:xfrm>
            <a:custGeom>
              <a:gdLst>
                <a:gd fmla="*/ 20 w 711" name="T0"/>
                <a:gd fmla="*/ 44 h 982" name="T1"/>
                <a:gd fmla="*/ 7 w 711" name="T2"/>
                <a:gd fmla="*/ 55 h 982" name="T3"/>
                <a:gd fmla="*/ 16 w 711" name="T4"/>
                <a:gd fmla="*/ 68 h 982" name="T5"/>
                <a:gd fmla="*/ 21 w 711" name="T6"/>
                <a:gd fmla="*/ 86 h 982" name="T7"/>
                <a:gd fmla="*/ 14 w 711" name="T8"/>
                <a:gd fmla="*/ 98 h 982" name="T9"/>
                <a:gd fmla="*/ 6 w 711" name="T10"/>
                <a:gd fmla="*/ 104 h 982" name="T11"/>
                <a:gd fmla="*/ 0 w 711" name="T12"/>
                <a:gd fmla="*/ 122 h 982" name="T13"/>
                <a:gd fmla="*/ 13 w 711" name="T14"/>
                <a:gd fmla="*/ 135 h 982" name="T15"/>
                <a:gd fmla="*/ 16 w 711" name="T16"/>
                <a:gd fmla="*/ 156 h 982" name="T17"/>
                <a:gd fmla="*/ 26 w 711" name="T18"/>
                <a:gd fmla="*/ 163 h 982" name="T19"/>
                <a:gd fmla="*/ 30 w 711" name="T20"/>
                <a:gd fmla="*/ 179 h 982" name="T21"/>
                <a:gd fmla="*/ 23 w 711" name="T22"/>
                <a:gd fmla="*/ 196 h 982" name="T23"/>
                <a:gd fmla="*/ 24 w 711" name="T24"/>
                <a:gd fmla="*/ 210 h 982" name="T25"/>
                <a:gd fmla="*/ 32 w 711" name="T26"/>
                <a:gd fmla="*/ 215 h 982" name="T27"/>
                <a:gd fmla="*/ 50 w 711" name="T28"/>
                <a:gd fmla="*/ 209 h 982" name="T29"/>
                <a:gd fmla="*/ 56 w 711" name="T30"/>
                <a:gd fmla="*/ 215 h 982" name="T31"/>
                <a:gd fmla="*/ 47 w 711" name="T32"/>
                <a:gd fmla="*/ 232 h 982" name="T33"/>
                <a:gd fmla="*/ 39 w 711" name="T34"/>
                <a:gd fmla="*/ 241 h 982" name="T35"/>
                <a:gd fmla="*/ 46 w 711" name="T36"/>
                <a:gd fmla="*/ 246 h 982" name="T37"/>
                <a:gd fmla="*/ 82 w 711" name="T38"/>
                <a:gd fmla="*/ 231 h 982" name="T39"/>
                <a:gd fmla="*/ 96 w 711" name="T40"/>
                <a:gd fmla="*/ 238 h 982" name="T41"/>
                <a:gd fmla="*/ 101 w 711" name="T42"/>
                <a:gd fmla="*/ 222 h 982" name="T43"/>
                <a:gd fmla="*/ 100 w 711" name="T44"/>
                <a:gd fmla="*/ 209 h 982" name="T45"/>
                <a:gd fmla="*/ 107 w 711" name="T46"/>
                <a:gd fmla="*/ 182 h 982" name="T47"/>
                <a:gd fmla="*/ 115 w 711" name="T48"/>
                <a:gd fmla="*/ 170 h 982" name="T49"/>
                <a:gd fmla="*/ 115 w 711" name="T50"/>
                <a:gd fmla="*/ 157 h 982" name="T51"/>
                <a:gd fmla="*/ 119 w 711" name="T52"/>
                <a:gd fmla="*/ 151 h 982" name="T53"/>
                <a:gd fmla="*/ 116 w 711" name="T54"/>
                <a:gd fmla="*/ 143 h 982" name="T55"/>
                <a:gd fmla="*/ 117 w 711" name="T56"/>
                <a:gd fmla="*/ 130 h 982" name="T57"/>
                <a:gd fmla="*/ 132 w 711" name="T58"/>
                <a:gd fmla="*/ 124 h 982" name="T59"/>
                <a:gd fmla="*/ 134 w 711" name="T60"/>
                <a:gd fmla="*/ 106 h 982" name="T61"/>
                <a:gd fmla="*/ 135 w 711" name="T62"/>
                <a:gd fmla="*/ 92 h 982" name="T63"/>
                <a:gd fmla="*/ 143 w 711" name="T64"/>
                <a:gd fmla="*/ 87 h 982" name="T65"/>
                <a:gd fmla="*/ 151 w 711" name="T66"/>
                <a:gd fmla="*/ 87 h 982" name="T67"/>
                <a:gd fmla="*/ 164 w 711" name="T68"/>
                <a:gd fmla="*/ 80 h 982" name="T69"/>
                <a:gd fmla="*/ 175 w 711" name="T70"/>
                <a:gd fmla="*/ 75 h 982" name="T71"/>
                <a:gd fmla="*/ 175 w 711" name="T72"/>
                <a:gd fmla="*/ 64 h 982" name="T73"/>
                <a:gd fmla="*/ 178 w 711" name="T74"/>
                <a:gd fmla="*/ 63 h 982" name="T75"/>
                <a:gd fmla="*/ 175 w 711" name="T76"/>
                <a:gd fmla="*/ 49 h 982" name="T77"/>
                <a:gd fmla="*/ 155 w 711" name="T78"/>
                <a:gd fmla="*/ 34 h 982" name="T79"/>
                <a:gd fmla="*/ 160 w 711" name="T80"/>
                <a:gd fmla="*/ 19 h 982" name="T81"/>
                <a:gd fmla="*/ 153 w 711" name="T82"/>
                <a:gd fmla="*/ 15 h 982" name="T83"/>
                <a:gd fmla="*/ 134 w 711" name="T84"/>
                <a:gd fmla="*/ 14 h 982" name="T85"/>
                <a:gd fmla="*/ 127 w 711" name="T86"/>
                <a:gd fmla="*/ 5 h 982" name="T87"/>
                <a:gd fmla="*/ 112 w 711" name="T88"/>
                <a:gd fmla="*/ 21 h 982" name="T89"/>
                <a:gd fmla="*/ 102 w 711" name="T90"/>
                <a:gd fmla="*/ 17 h 982" name="T91"/>
                <a:gd fmla="*/ 110 w 711" name="T92"/>
                <a:gd fmla="*/ 7 h 982" name="T93"/>
                <a:gd fmla="*/ 105 w 711" name="T94"/>
                <a:gd fmla="*/ 0 h 982" name="T95"/>
                <a:gd fmla="*/ 96 w 711" name="T96"/>
                <a:gd fmla="*/ 4 h 982" name="T97"/>
                <a:gd fmla="*/ 87 w 711" name="T98"/>
                <a:gd fmla="*/ 15 h 982" name="T99"/>
                <a:gd fmla="*/ 83 w 711" name="T100"/>
                <a:gd fmla="*/ 14 h 982" name="T101"/>
                <a:gd fmla="*/ 76 w 711" name="T102"/>
                <a:gd fmla="*/ 21 h 982" name="T103"/>
                <a:gd fmla="*/ 63 w 711" name="T104"/>
                <a:gd fmla="*/ 15 h 982" name="T105"/>
                <a:gd fmla="*/ 54 w 711" name="T106"/>
                <a:gd fmla="*/ 25 h 982" name="T107"/>
                <a:gd fmla="*/ 46 w 711" name="T108"/>
                <a:gd fmla="*/ 27 h 982" name="T109"/>
                <a:gd fmla="*/ 35 w 711" name="T110"/>
                <a:gd fmla="*/ 40 h 982" name="T111"/>
                <a:gd fmla="*/ 20 w 711" name="T112"/>
                <a:gd fmla="*/ 44 h 982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w 711" name="T171"/>
                <a:gd fmla="*/ 0 h 982" name="T172"/>
                <a:gd fmla="*/ 711 w 711" name="T173"/>
                <a:gd fmla="*/ 982 h 982" name="T174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T174" l="T171" r="T173" t="T172"/>
              <a:pathLst>
                <a:path h="982" w="711">
                  <a:moveTo>
                    <a:pt x="77" y="173"/>
                  </a:moveTo>
                  <a:lnTo>
                    <a:pt x="27" y="219"/>
                  </a:lnTo>
                  <a:lnTo>
                    <a:pt x="61" y="270"/>
                  </a:lnTo>
                  <a:lnTo>
                    <a:pt x="81" y="344"/>
                  </a:lnTo>
                  <a:lnTo>
                    <a:pt x="55" y="392"/>
                  </a:lnTo>
                  <a:lnTo>
                    <a:pt x="22" y="415"/>
                  </a:lnTo>
                  <a:lnTo>
                    <a:pt x="0" y="486"/>
                  </a:lnTo>
                  <a:lnTo>
                    <a:pt x="51" y="539"/>
                  </a:lnTo>
                  <a:lnTo>
                    <a:pt x="61" y="624"/>
                  </a:lnTo>
                  <a:lnTo>
                    <a:pt x="102" y="650"/>
                  </a:lnTo>
                  <a:lnTo>
                    <a:pt x="120" y="716"/>
                  </a:lnTo>
                  <a:lnTo>
                    <a:pt x="92" y="783"/>
                  </a:lnTo>
                  <a:lnTo>
                    <a:pt x="96" y="840"/>
                  </a:lnTo>
                  <a:lnTo>
                    <a:pt x="128" y="860"/>
                  </a:lnTo>
                  <a:lnTo>
                    <a:pt x="197" y="833"/>
                  </a:lnTo>
                  <a:lnTo>
                    <a:pt x="224" y="858"/>
                  </a:lnTo>
                  <a:lnTo>
                    <a:pt x="185" y="927"/>
                  </a:lnTo>
                  <a:lnTo>
                    <a:pt x="155" y="961"/>
                  </a:lnTo>
                  <a:lnTo>
                    <a:pt x="183" y="982"/>
                  </a:lnTo>
                  <a:lnTo>
                    <a:pt x="327" y="923"/>
                  </a:lnTo>
                  <a:lnTo>
                    <a:pt x="382" y="949"/>
                  </a:lnTo>
                  <a:lnTo>
                    <a:pt x="403" y="888"/>
                  </a:lnTo>
                  <a:lnTo>
                    <a:pt x="398" y="833"/>
                  </a:lnTo>
                  <a:lnTo>
                    <a:pt x="425" y="726"/>
                  </a:lnTo>
                  <a:lnTo>
                    <a:pt x="459" y="677"/>
                  </a:lnTo>
                  <a:lnTo>
                    <a:pt x="457" y="628"/>
                  </a:lnTo>
                  <a:lnTo>
                    <a:pt x="476" y="604"/>
                  </a:lnTo>
                  <a:lnTo>
                    <a:pt x="462" y="569"/>
                  </a:lnTo>
                  <a:lnTo>
                    <a:pt x="468" y="518"/>
                  </a:lnTo>
                  <a:lnTo>
                    <a:pt x="525" y="496"/>
                  </a:lnTo>
                  <a:lnTo>
                    <a:pt x="535" y="423"/>
                  </a:lnTo>
                  <a:lnTo>
                    <a:pt x="539" y="368"/>
                  </a:lnTo>
                  <a:lnTo>
                    <a:pt x="569" y="346"/>
                  </a:lnTo>
                  <a:lnTo>
                    <a:pt x="602" y="346"/>
                  </a:lnTo>
                  <a:lnTo>
                    <a:pt x="653" y="317"/>
                  </a:lnTo>
                  <a:lnTo>
                    <a:pt x="697" y="297"/>
                  </a:lnTo>
                  <a:lnTo>
                    <a:pt x="697" y="256"/>
                  </a:lnTo>
                  <a:lnTo>
                    <a:pt x="711" y="254"/>
                  </a:lnTo>
                  <a:lnTo>
                    <a:pt x="697" y="193"/>
                  </a:lnTo>
                  <a:lnTo>
                    <a:pt x="620" y="134"/>
                  </a:lnTo>
                  <a:lnTo>
                    <a:pt x="638" y="73"/>
                  </a:lnTo>
                  <a:lnTo>
                    <a:pt x="612" y="57"/>
                  </a:lnTo>
                  <a:lnTo>
                    <a:pt x="535" y="55"/>
                  </a:lnTo>
                  <a:lnTo>
                    <a:pt x="506" y="20"/>
                  </a:lnTo>
                  <a:lnTo>
                    <a:pt x="447" y="81"/>
                  </a:lnTo>
                  <a:lnTo>
                    <a:pt x="407" y="67"/>
                  </a:lnTo>
                  <a:lnTo>
                    <a:pt x="439" y="28"/>
                  </a:lnTo>
                  <a:lnTo>
                    <a:pt x="417" y="0"/>
                  </a:lnTo>
                  <a:lnTo>
                    <a:pt x="384" y="14"/>
                  </a:lnTo>
                  <a:lnTo>
                    <a:pt x="348" y="59"/>
                  </a:lnTo>
                  <a:lnTo>
                    <a:pt x="331" y="55"/>
                  </a:lnTo>
                  <a:lnTo>
                    <a:pt x="301" y="81"/>
                  </a:lnTo>
                  <a:lnTo>
                    <a:pt x="250" y="61"/>
                  </a:lnTo>
                  <a:lnTo>
                    <a:pt x="214" y="98"/>
                  </a:lnTo>
                  <a:lnTo>
                    <a:pt x="183" y="108"/>
                  </a:lnTo>
                  <a:lnTo>
                    <a:pt x="140" y="159"/>
                  </a:lnTo>
                  <a:lnTo>
                    <a:pt x="77" y="173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5" name="Freeform 119"/>
            <p:cNvSpPr/>
            <p:nvPr/>
          </p:nvSpPr>
          <p:spPr bwMode="gray">
            <a:xfrm>
              <a:off x="3477" y="2497"/>
              <a:ext cx="361" cy="447"/>
            </a:xfrm>
            <a:custGeom>
              <a:gdLst>
                <a:gd fmla="*/ 19 w 722" name="T0"/>
                <a:gd fmla="*/ 148 h 894" name="T1"/>
                <a:gd fmla="*/ 23 w 722" name="T2"/>
                <a:gd fmla="*/ 155 h 894" name="T3"/>
                <a:gd fmla="*/ 34 w 722" name="T4"/>
                <a:gd fmla="*/ 163 h 894" name="T5"/>
                <a:gd fmla="*/ 42 w 722" name="T6"/>
                <a:gd fmla="*/ 163 h 894" name="T7"/>
                <a:gd fmla="*/ 50 w 722" name="T8"/>
                <a:gd fmla="*/ 168 h 894" name="T9"/>
                <a:gd fmla="*/ 50 w 722" name="T10"/>
                <a:gd fmla="*/ 192 h 894" name="T11"/>
                <a:gd fmla="*/ 58 w 722" name="T12"/>
                <a:gd fmla="*/ 202 h 894" name="T13"/>
                <a:gd fmla="*/ 62 w 722" name="T14"/>
                <a:gd fmla="*/ 217 h 894" name="T15"/>
                <a:gd fmla="*/ 67 w 722" name="T16"/>
                <a:gd fmla="*/ 218 h 894" name="T17"/>
                <a:gd fmla="*/ 76 w 722" name="T18"/>
                <a:gd fmla="*/ 207 h 894" name="T19"/>
                <a:gd fmla="*/ 85 w 722" name="T20"/>
                <a:gd fmla="*/ 204 h 894" name="T21"/>
                <a:gd fmla="*/ 90 w 722" name="T22"/>
                <a:gd fmla="*/ 211 h 894" name="T23"/>
                <a:gd fmla="*/ 82 w 722" name="T24"/>
                <a:gd fmla="*/ 220 h 894" name="T25"/>
                <a:gd fmla="*/ 91 w 722" name="T26"/>
                <a:gd fmla="*/ 224 h 894" name="T27"/>
                <a:gd fmla="*/ 106 w 722" name="T28"/>
                <a:gd fmla="*/ 209 h 894" name="T29"/>
                <a:gd fmla="*/ 113 w 722" name="T30"/>
                <a:gd fmla="*/ 217 h 894" name="T31"/>
                <a:gd fmla="*/ 133 w 722" name="T32"/>
                <a:gd fmla="*/ 218 h 894" name="T33"/>
                <a:gd fmla="*/ 140 w 722" name="T34"/>
                <a:gd fmla="*/ 222 h 894" name="T35"/>
                <a:gd fmla="*/ 154 w 722" name="T36"/>
                <a:gd fmla="*/ 207 h 894" name="T37"/>
                <a:gd fmla="*/ 162 w 722" name="T38"/>
                <a:gd fmla="*/ 188 h 894" name="T39"/>
                <a:gd fmla="*/ 169 w 722" name="T40"/>
                <a:gd fmla="*/ 178 h 894" name="T41"/>
                <a:gd fmla="*/ 176 w 722" name="T42"/>
                <a:gd fmla="*/ 175 h 894" name="T43"/>
                <a:gd fmla="*/ 171 w 722" name="T44"/>
                <a:gd fmla="*/ 164 h 894" name="T45"/>
                <a:gd fmla="*/ 181 w 722" name="T46"/>
                <a:gd fmla="*/ 151 h 894" name="T47"/>
                <a:gd fmla="*/ 180 w 722" name="T48"/>
                <a:gd fmla="*/ 141 h 894" name="T49"/>
                <a:gd fmla="*/ 173 w 722" name="T50"/>
                <a:gd fmla="*/ 142 h 894" name="T51"/>
                <a:gd fmla="*/ 162 w 722" name="T52"/>
                <a:gd fmla="*/ 138 h 894" name="T53"/>
                <a:gd fmla="*/ 150 w 722" name="T54"/>
                <a:gd fmla="*/ 142 h 894" name="T55"/>
                <a:gd fmla="*/ 147 w 722" name="T56"/>
                <a:gd fmla="*/ 127 h 894" name="T57"/>
                <a:gd fmla="*/ 134 w 722" name="T58"/>
                <a:gd fmla="*/ 120 h 894" name="T59"/>
                <a:gd fmla="*/ 131 w 722" name="T60"/>
                <a:gd fmla="*/ 108 h 894" name="T61"/>
                <a:gd fmla="*/ 138 w 722" name="T62"/>
                <a:gd fmla="*/ 97 h 894" name="T63"/>
                <a:gd fmla="*/ 124 w 722" name="T64"/>
                <a:gd fmla="*/ 83 h 894" name="T65"/>
                <a:gd fmla="*/ 108 w 722" name="T66"/>
                <a:gd fmla="*/ 63 h 894" name="T67"/>
                <a:gd fmla="*/ 109 w 722" name="T68"/>
                <a:gd fmla="*/ 47 h 894" name="T69"/>
                <a:gd fmla="*/ 101 w 722" name="T70"/>
                <a:gd fmla="*/ 42 h 894" name="T71"/>
                <a:gd fmla="*/ 93 w 722" name="T72"/>
                <a:gd fmla="*/ 44 h 894" name="T73"/>
                <a:gd fmla="*/ 90 w 722" name="T74"/>
                <a:gd fmla="*/ 35 h 894" name="T75"/>
                <a:gd fmla="*/ 73 w 722" name="T76"/>
                <a:gd fmla="*/ 34 h 894" name="T77"/>
                <a:gd fmla="*/ 77 w 722" name="T78"/>
                <a:gd fmla="*/ 12 h 894" name="T79"/>
                <a:gd fmla="*/ 69 w 722" name="T80"/>
                <a:gd fmla="*/ 15 h 894" name="T81"/>
                <a:gd fmla="*/ 53 w 722" name="T82"/>
                <a:gd fmla="*/ 0 h 894" name="T83"/>
                <a:gd fmla="*/ 45 w 722" name="T84"/>
                <a:gd fmla="*/ 4 h 894" name="T85"/>
                <a:gd fmla="*/ 40 w 722" name="T86"/>
                <a:gd fmla="*/ 16 h 894" name="T87"/>
                <a:gd fmla="*/ 35 w 722" name="T88"/>
                <a:gd fmla="*/ 17 h 894" name="T89"/>
                <a:gd fmla="*/ 38 w 722" name="T90"/>
                <a:gd fmla="*/ 26 h 894" name="T91"/>
                <a:gd fmla="*/ 51 w 722" name="T92"/>
                <a:gd fmla="*/ 30 h 894" name="T93"/>
                <a:gd fmla="*/ 55 w 722" name="T94"/>
                <a:gd fmla="*/ 46 h 894" name="T95"/>
                <a:gd fmla="*/ 42 w 722" name="T96"/>
                <a:gd fmla="*/ 54 h 894" name="T97"/>
                <a:gd fmla="*/ 28 w 722" name="T98"/>
                <a:gd fmla="*/ 42 h 894" name="T99"/>
                <a:gd fmla="*/ 17 w 722" name="T100"/>
                <a:gd fmla="*/ 49 h 894" name="T101"/>
                <a:gd fmla="*/ 22 w 722" name="T102"/>
                <a:gd fmla="*/ 62 h 894" name="T103"/>
                <a:gd fmla="*/ 12 w 722" name="T104"/>
                <a:gd fmla="*/ 71 h 894" name="T105"/>
                <a:gd fmla="*/ 13 w 722" name="T106"/>
                <a:gd fmla="*/ 84 h 894" name="T107"/>
                <a:gd fmla="*/ 0 w 722" name="T108"/>
                <a:gd fmla="*/ 88 h 894" name="T109"/>
                <a:gd fmla="*/ 11 w 722" name="T110"/>
                <a:gd fmla="*/ 96 h 894" name="T111"/>
                <a:gd fmla="*/ 24 w 722" name="T112"/>
                <a:gd fmla="*/ 112 h 894" name="T113"/>
                <a:gd fmla="*/ 40 w 722" name="T114"/>
                <a:gd fmla="*/ 103 h 894" name="T115"/>
                <a:gd fmla="*/ 44 w 722" name="T116"/>
                <a:gd fmla="*/ 118 h 894" name="T117"/>
                <a:gd fmla="*/ 43 w 722" name="T118"/>
                <a:gd fmla="*/ 134 h 894" name="T119"/>
                <a:gd fmla="*/ 24 w 722" name="T120"/>
                <a:gd fmla="*/ 144 h 894" name="T121"/>
                <a:gd fmla="*/ 19 w 722" name="T122"/>
                <a:gd fmla="*/ 148 h 894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w 722" name="T186"/>
                <a:gd fmla="*/ 0 h 894" name="T187"/>
                <a:gd fmla="*/ 722 w 722" name="T188"/>
                <a:gd fmla="*/ 894 h 894" name="T189"/>
              </a:gdLst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b="T189" l="T186" r="T188" t="T187"/>
              <a:pathLst>
                <a:path h="894" w="722">
                  <a:moveTo>
                    <a:pt x="74" y="591"/>
                  </a:moveTo>
                  <a:lnTo>
                    <a:pt x="94" y="620"/>
                  </a:lnTo>
                  <a:lnTo>
                    <a:pt x="133" y="652"/>
                  </a:lnTo>
                  <a:lnTo>
                    <a:pt x="165" y="650"/>
                  </a:lnTo>
                  <a:lnTo>
                    <a:pt x="202" y="669"/>
                  </a:lnTo>
                  <a:lnTo>
                    <a:pt x="202" y="766"/>
                  </a:lnTo>
                  <a:lnTo>
                    <a:pt x="234" y="807"/>
                  </a:lnTo>
                  <a:lnTo>
                    <a:pt x="250" y="868"/>
                  </a:lnTo>
                  <a:lnTo>
                    <a:pt x="267" y="872"/>
                  </a:lnTo>
                  <a:lnTo>
                    <a:pt x="303" y="827"/>
                  </a:lnTo>
                  <a:lnTo>
                    <a:pt x="338" y="815"/>
                  </a:lnTo>
                  <a:lnTo>
                    <a:pt x="358" y="841"/>
                  </a:lnTo>
                  <a:lnTo>
                    <a:pt x="326" y="878"/>
                  </a:lnTo>
                  <a:lnTo>
                    <a:pt x="366" y="894"/>
                  </a:lnTo>
                  <a:lnTo>
                    <a:pt x="425" y="833"/>
                  </a:lnTo>
                  <a:lnTo>
                    <a:pt x="454" y="868"/>
                  </a:lnTo>
                  <a:lnTo>
                    <a:pt x="531" y="870"/>
                  </a:lnTo>
                  <a:lnTo>
                    <a:pt x="557" y="886"/>
                  </a:lnTo>
                  <a:lnTo>
                    <a:pt x="616" y="825"/>
                  </a:lnTo>
                  <a:lnTo>
                    <a:pt x="645" y="752"/>
                  </a:lnTo>
                  <a:lnTo>
                    <a:pt x="673" y="709"/>
                  </a:lnTo>
                  <a:lnTo>
                    <a:pt x="704" y="697"/>
                  </a:lnTo>
                  <a:lnTo>
                    <a:pt x="683" y="654"/>
                  </a:lnTo>
                  <a:lnTo>
                    <a:pt x="722" y="604"/>
                  </a:lnTo>
                  <a:lnTo>
                    <a:pt x="720" y="563"/>
                  </a:lnTo>
                  <a:lnTo>
                    <a:pt x="689" y="567"/>
                  </a:lnTo>
                  <a:lnTo>
                    <a:pt x="647" y="551"/>
                  </a:lnTo>
                  <a:lnTo>
                    <a:pt x="598" y="567"/>
                  </a:lnTo>
                  <a:lnTo>
                    <a:pt x="588" y="508"/>
                  </a:lnTo>
                  <a:lnTo>
                    <a:pt x="533" y="482"/>
                  </a:lnTo>
                  <a:lnTo>
                    <a:pt x="521" y="429"/>
                  </a:lnTo>
                  <a:lnTo>
                    <a:pt x="549" y="386"/>
                  </a:lnTo>
                  <a:lnTo>
                    <a:pt x="496" y="331"/>
                  </a:lnTo>
                  <a:lnTo>
                    <a:pt x="431" y="252"/>
                  </a:lnTo>
                  <a:lnTo>
                    <a:pt x="435" y="185"/>
                  </a:lnTo>
                  <a:lnTo>
                    <a:pt x="403" y="166"/>
                  </a:lnTo>
                  <a:lnTo>
                    <a:pt x="374" y="173"/>
                  </a:lnTo>
                  <a:lnTo>
                    <a:pt x="358" y="138"/>
                  </a:lnTo>
                  <a:lnTo>
                    <a:pt x="291" y="136"/>
                  </a:lnTo>
                  <a:lnTo>
                    <a:pt x="305" y="47"/>
                  </a:lnTo>
                  <a:lnTo>
                    <a:pt x="273" y="61"/>
                  </a:lnTo>
                  <a:lnTo>
                    <a:pt x="214" y="0"/>
                  </a:lnTo>
                  <a:lnTo>
                    <a:pt x="177" y="16"/>
                  </a:lnTo>
                  <a:lnTo>
                    <a:pt x="157" y="63"/>
                  </a:lnTo>
                  <a:lnTo>
                    <a:pt x="137" y="67"/>
                  </a:lnTo>
                  <a:lnTo>
                    <a:pt x="149" y="101"/>
                  </a:lnTo>
                  <a:lnTo>
                    <a:pt x="204" y="122"/>
                  </a:lnTo>
                  <a:lnTo>
                    <a:pt x="222" y="183"/>
                  </a:lnTo>
                  <a:lnTo>
                    <a:pt x="167" y="215"/>
                  </a:lnTo>
                  <a:lnTo>
                    <a:pt x="114" y="166"/>
                  </a:lnTo>
                  <a:lnTo>
                    <a:pt x="67" y="195"/>
                  </a:lnTo>
                  <a:lnTo>
                    <a:pt x="86" y="250"/>
                  </a:lnTo>
                  <a:lnTo>
                    <a:pt x="49" y="282"/>
                  </a:lnTo>
                  <a:lnTo>
                    <a:pt x="53" y="335"/>
                  </a:lnTo>
                  <a:lnTo>
                    <a:pt x="0" y="349"/>
                  </a:lnTo>
                  <a:lnTo>
                    <a:pt x="43" y="384"/>
                  </a:lnTo>
                  <a:lnTo>
                    <a:pt x="98" y="447"/>
                  </a:lnTo>
                  <a:lnTo>
                    <a:pt x="157" y="410"/>
                  </a:lnTo>
                  <a:lnTo>
                    <a:pt x="175" y="473"/>
                  </a:lnTo>
                  <a:lnTo>
                    <a:pt x="171" y="536"/>
                  </a:lnTo>
                  <a:lnTo>
                    <a:pt x="96" y="575"/>
                  </a:lnTo>
                  <a:lnTo>
                    <a:pt x="74" y="591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6" name="Freeform 120"/>
            <p:cNvSpPr/>
            <p:nvPr/>
          </p:nvSpPr>
          <p:spPr bwMode="gray">
            <a:xfrm>
              <a:off x="3477" y="2497"/>
              <a:ext cx="361" cy="447"/>
            </a:xfrm>
            <a:custGeom>
              <a:gdLst>
                <a:gd fmla="*/ 19 w 722" name="T0"/>
                <a:gd fmla="*/ 148 h 894" name="T1"/>
                <a:gd fmla="*/ 23 w 722" name="T2"/>
                <a:gd fmla="*/ 155 h 894" name="T3"/>
                <a:gd fmla="*/ 34 w 722" name="T4"/>
                <a:gd fmla="*/ 163 h 894" name="T5"/>
                <a:gd fmla="*/ 42 w 722" name="T6"/>
                <a:gd fmla="*/ 163 h 894" name="T7"/>
                <a:gd fmla="*/ 50 w 722" name="T8"/>
                <a:gd fmla="*/ 168 h 894" name="T9"/>
                <a:gd fmla="*/ 50 w 722" name="T10"/>
                <a:gd fmla="*/ 192 h 894" name="T11"/>
                <a:gd fmla="*/ 58 w 722" name="T12"/>
                <a:gd fmla="*/ 202 h 894" name="T13"/>
                <a:gd fmla="*/ 62 w 722" name="T14"/>
                <a:gd fmla="*/ 217 h 894" name="T15"/>
                <a:gd fmla="*/ 67 w 722" name="T16"/>
                <a:gd fmla="*/ 218 h 894" name="T17"/>
                <a:gd fmla="*/ 76 w 722" name="T18"/>
                <a:gd fmla="*/ 207 h 894" name="T19"/>
                <a:gd fmla="*/ 85 w 722" name="T20"/>
                <a:gd fmla="*/ 204 h 894" name="T21"/>
                <a:gd fmla="*/ 90 w 722" name="T22"/>
                <a:gd fmla="*/ 211 h 894" name="T23"/>
                <a:gd fmla="*/ 82 w 722" name="T24"/>
                <a:gd fmla="*/ 220 h 894" name="T25"/>
                <a:gd fmla="*/ 91 w 722" name="T26"/>
                <a:gd fmla="*/ 224 h 894" name="T27"/>
                <a:gd fmla="*/ 106 w 722" name="T28"/>
                <a:gd fmla="*/ 209 h 894" name="T29"/>
                <a:gd fmla="*/ 113 w 722" name="T30"/>
                <a:gd fmla="*/ 217 h 894" name="T31"/>
                <a:gd fmla="*/ 133 w 722" name="T32"/>
                <a:gd fmla="*/ 218 h 894" name="T33"/>
                <a:gd fmla="*/ 140 w 722" name="T34"/>
                <a:gd fmla="*/ 222 h 894" name="T35"/>
                <a:gd fmla="*/ 154 w 722" name="T36"/>
                <a:gd fmla="*/ 207 h 894" name="T37"/>
                <a:gd fmla="*/ 162 w 722" name="T38"/>
                <a:gd fmla="*/ 188 h 894" name="T39"/>
                <a:gd fmla="*/ 169 w 722" name="T40"/>
                <a:gd fmla="*/ 178 h 894" name="T41"/>
                <a:gd fmla="*/ 176 w 722" name="T42"/>
                <a:gd fmla="*/ 175 h 894" name="T43"/>
                <a:gd fmla="*/ 171 w 722" name="T44"/>
                <a:gd fmla="*/ 164 h 894" name="T45"/>
                <a:gd fmla="*/ 181 w 722" name="T46"/>
                <a:gd fmla="*/ 151 h 894" name="T47"/>
                <a:gd fmla="*/ 180 w 722" name="T48"/>
                <a:gd fmla="*/ 141 h 894" name="T49"/>
                <a:gd fmla="*/ 173 w 722" name="T50"/>
                <a:gd fmla="*/ 142 h 894" name="T51"/>
                <a:gd fmla="*/ 162 w 722" name="T52"/>
                <a:gd fmla="*/ 138 h 894" name="T53"/>
                <a:gd fmla="*/ 150 w 722" name="T54"/>
                <a:gd fmla="*/ 142 h 894" name="T55"/>
                <a:gd fmla="*/ 147 w 722" name="T56"/>
                <a:gd fmla="*/ 127 h 894" name="T57"/>
                <a:gd fmla="*/ 134 w 722" name="T58"/>
                <a:gd fmla="*/ 120 h 894" name="T59"/>
                <a:gd fmla="*/ 131 w 722" name="T60"/>
                <a:gd fmla="*/ 108 h 894" name="T61"/>
                <a:gd fmla="*/ 138 w 722" name="T62"/>
                <a:gd fmla="*/ 97 h 894" name="T63"/>
                <a:gd fmla="*/ 124 w 722" name="T64"/>
                <a:gd fmla="*/ 83 h 894" name="T65"/>
                <a:gd fmla="*/ 108 w 722" name="T66"/>
                <a:gd fmla="*/ 63 h 894" name="T67"/>
                <a:gd fmla="*/ 109 w 722" name="T68"/>
                <a:gd fmla="*/ 47 h 894" name="T69"/>
                <a:gd fmla="*/ 101 w 722" name="T70"/>
                <a:gd fmla="*/ 42 h 894" name="T71"/>
                <a:gd fmla="*/ 93 w 722" name="T72"/>
                <a:gd fmla="*/ 44 h 894" name="T73"/>
                <a:gd fmla="*/ 90 w 722" name="T74"/>
                <a:gd fmla="*/ 35 h 894" name="T75"/>
                <a:gd fmla="*/ 73 w 722" name="T76"/>
                <a:gd fmla="*/ 34 h 894" name="T77"/>
                <a:gd fmla="*/ 77 w 722" name="T78"/>
                <a:gd fmla="*/ 12 h 894" name="T79"/>
                <a:gd fmla="*/ 69 w 722" name="T80"/>
                <a:gd fmla="*/ 15 h 894" name="T81"/>
                <a:gd fmla="*/ 53 w 722" name="T82"/>
                <a:gd fmla="*/ 0 h 894" name="T83"/>
                <a:gd fmla="*/ 45 w 722" name="T84"/>
                <a:gd fmla="*/ 4 h 894" name="T85"/>
                <a:gd fmla="*/ 40 w 722" name="T86"/>
                <a:gd fmla="*/ 16 h 894" name="T87"/>
                <a:gd fmla="*/ 35 w 722" name="T88"/>
                <a:gd fmla="*/ 17 h 894" name="T89"/>
                <a:gd fmla="*/ 38 w 722" name="T90"/>
                <a:gd fmla="*/ 26 h 894" name="T91"/>
                <a:gd fmla="*/ 51 w 722" name="T92"/>
                <a:gd fmla="*/ 30 h 894" name="T93"/>
                <a:gd fmla="*/ 55 w 722" name="T94"/>
                <a:gd fmla="*/ 46 h 894" name="T95"/>
                <a:gd fmla="*/ 42 w 722" name="T96"/>
                <a:gd fmla="*/ 54 h 894" name="T97"/>
                <a:gd fmla="*/ 28 w 722" name="T98"/>
                <a:gd fmla="*/ 42 h 894" name="T99"/>
                <a:gd fmla="*/ 17 w 722" name="T100"/>
                <a:gd fmla="*/ 49 h 894" name="T101"/>
                <a:gd fmla="*/ 22 w 722" name="T102"/>
                <a:gd fmla="*/ 62 h 894" name="T103"/>
                <a:gd fmla="*/ 12 w 722" name="T104"/>
                <a:gd fmla="*/ 71 h 894" name="T105"/>
                <a:gd fmla="*/ 13 w 722" name="T106"/>
                <a:gd fmla="*/ 84 h 894" name="T107"/>
                <a:gd fmla="*/ 0 w 722" name="T108"/>
                <a:gd fmla="*/ 88 h 894" name="T109"/>
                <a:gd fmla="*/ 11 w 722" name="T110"/>
                <a:gd fmla="*/ 96 h 894" name="T111"/>
                <a:gd fmla="*/ 24 w 722" name="T112"/>
                <a:gd fmla="*/ 112 h 894" name="T113"/>
                <a:gd fmla="*/ 40 w 722" name="T114"/>
                <a:gd fmla="*/ 103 h 894" name="T115"/>
                <a:gd fmla="*/ 44 w 722" name="T116"/>
                <a:gd fmla="*/ 118 h 894" name="T117"/>
                <a:gd fmla="*/ 43 w 722" name="T118"/>
                <a:gd fmla="*/ 134 h 894" name="T119"/>
                <a:gd fmla="*/ 24 w 722" name="T120"/>
                <a:gd fmla="*/ 144 h 894" name="T121"/>
                <a:gd fmla="*/ 19 w 722" name="T122"/>
                <a:gd fmla="*/ 148 h 894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w 722" name="T186"/>
                <a:gd fmla="*/ 0 h 894" name="T187"/>
                <a:gd fmla="*/ 722 w 722" name="T188"/>
                <a:gd fmla="*/ 894 h 894" name="T189"/>
              </a:gdLst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b="T189" l="T186" r="T188" t="T187"/>
              <a:pathLst>
                <a:path h="894" w="722">
                  <a:moveTo>
                    <a:pt x="74" y="591"/>
                  </a:moveTo>
                  <a:lnTo>
                    <a:pt x="94" y="620"/>
                  </a:lnTo>
                  <a:lnTo>
                    <a:pt x="133" y="652"/>
                  </a:lnTo>
                  <a:lnTo>
                    <a:pt x="165" y="650"/>
                  </a:lnTo>
                  <a:lnTo>
                    <a:pt x="202" y="669"/>
                  </a:lnTo>
                  <a:lnTo>
                    <a:pt x="202" y="766"/>
                  </a:lnTo>
                  <a:lnTo>
                    <a:pt x="234" y="807"/>
                  </a:lnTo>
                  <a:lnTo>
                    <a:pt x="250" y="868"/>
                  </a:lnTo>
                  <a:lnTo>
                    <a:pt x="267" y="872"/>
                  </a:lnTo>
                  <a:lnTo>
                    <a:pt x="303" y="827"/>
                  </a:lnTo>
                  <a:lnTo>
                    <a:pt x="338" y="815"/>
                  </a:lnTo>
                  <a:lnTo>
                    <a:pt x="358" y="841"/>
                  </a:lnTo>
                  <a:lnTo>
                    <a:pt x="326" y="878"/>
                  </a:lnTo>
                  <a:lnTo>
                    <a:pt x="366" y="894"/>
                  </a:lnTo>
                  <a:lnTo>
                    <a:pt x="425" y="833"/>
                  </a:lnTo>
                  <a:lnTo>
                    <a:pt x="454" y="868"/>
                  </a:lnTo>
                  <a:lnTo>
                    <a:pt x="531" y="870"/>
                  </a:lnTo>
                  <a:lnTo>
                    <a:pt x="557" y="886"/>
                  </a:lnTo>
                  <a:lnTo>
                    <a:pt x="616" y="825"/>
                  </a:lnTo>
                  <a:lnTo>
                    <a:pt x="645" y="752"/>
                  </a:lnTo>
                  <a:lnTo>
                    <a:pt x="673" y="709"/>
                  </a:lnTo>
                  <a:lnTo>
                    <a:pt x="704" y="697"/>
                  </a:lnTo>
                  <a:lnTo>
                    <a:pt x="683" y="654"/>
                  </a:lnTo>
                  <a:lnTo>
                    <a:pt x="722" y="604"/>
                  </a:lnTo>
                  <a:lnTo>
                    <a:pt x="720" y="563"/>
                  </a:lnTo>
                  <a:lnTo>
                    <a:pt x="689" y="567"/>
                  </a:lnTo>
                  <a:lnTo>
                    <a:pt x="647" y="551"/>
                  </a:lnTo>
                  <a:lnTo>
                    <a:pt x="598" y="567"/>
                  </a:lnTo>
                  <a:lnTo>
                    <a:pt x="588" y="508"/>
                  </a:lnTo>
                  <a:lnTo>
                    <a:pt x="533" y="482"/>
                  </a:lnTo>
                  <a:lnTo>
                    <a:pt x="521" y="429"/>
                  </a:lnTo>
                  <a:lnTo>
                    <a:pt x="549" y="386"/>
                  </a:lnTo>
                  <a:lnTo>
                    <a:pt x="496" y="331"/>
                  </a:lnTo>
                  <a:lnTo>
                    <a:pt x="431" y="252"/>
                  </a:lnTo>
                  <a:lnTo>
                    <a:pt x="435" y="185"/>
                  </a:lnTo>
                  <a:lnTo>
                    <a:pt x="403" y="166"/>
                  </a:lnTo>
                  <a:lnTo>
                    <a:pt x="374" y="173"/>
                  </a:lnTo>
                  <a:lnTo>
                    <a:pt x="358" y="138"/>
                  </a:lnTo>
                  <a:lnTo>
                    <a:pt x="291" y="136"/>
                  </a:lnTo>
                  <a:lnTo>
                    <a:pt x="305" y="47"/>
                  </a:lnTo>
                  <a:lnTo>
                    <a:pt x="273" y="61"/>
                  </a:lnTo>
                  <a:lnTo>
                    <a:pt x="214" y="0"/>
                  </a:lnTo>
                  <a:lnTo>
                    <a:pt x="177" y="16"/>
                  </a:lnTo>
                  <a:lnTo>
                    <a:pt x="157" y="63"/>
                  </a:lnTo>
                  <a:lnTo>
                    <a:pt x="137" y="67"/>
                  </a:lnTo>
                  <a:lnTo>
                    <a:pt x="149" y="101"/>
                  </a:lnTo>
                  <a:lnTo>
                    <a:pt x="204" y="122"/>
                  </a:lnTo>
                  <a:lnTo>
                    <a:pt x="222" y="183"/>
                  </a:lnTo>
                  <a:lnTo>
                    <a:pt x="167" y="215"/>
                  </a:lnTo>
                  <a:lnTo>
                    <a:pt x="114" y="166"/>
                  </a:lnTo>
                  <a:lnTo>
                    <a:pt x="67" y="195"/>
                  </a:lnTo>
                  <a:lnTo>
                    <a:pt x="86" y="250"/>
                  </a:lnTo>
                  <a:lnTo>
                    <a:pt x="49" y="282"/>
                  </a:lnTo>
                  <a:lnTo>
                    <a:pt x="53" y="335"/>
                  </a:lnTo>
                  <a:lnTo>
                    <a:pt x="0" y="349"/>
                  </a:lnTo>
                  <a:lnTo>
                    <a:pt x="43" y="384"/>
                  </a:lnTo>
                  <a:lnTo>
                    <a:pt x="98" y="447"/>
                  </a:lnTo>
                  <a:lnTo>
                    <a:pt x="157" y="410"/>
                  </a:lnTo>
                  <a:lnTo>
                    <a:pt x="175" y="473"/>
                  </a:lnTo>
                  <a:lnTo>
                    <a:pt x="171" y="536"/>
                  </a:lnTo>
                  <a:lnTo>
                    <a:pt x="96" y="575"/>
                  </a:lnTo>
                  <a:lnTo>
                    <a:pt x="74" y="591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7" name="Freeform 121"/>
            <p:cNvSpPr/>
            <p:nvPr/>
          </p:nvSpPr>
          <p:spPr bwMode="gray">
            <a:xfrm>
              <a:off x="3034" y="2686"/>
              <a:ext cx="568" cy="356"/>
            </a:xfrm>
            <a:custGeom>
              <a:gdLst>
                <a:gd fmla="*/ 40 w 1136" name="T0"/>
                <a:gd fmla="*/ 51 h 713" name="T1"/>
                <a:gd fmla="*/ 52 w 1136" name="T2"/>
                <a:gd fmla="*/ 64 h 713" name="T3"/>
                <a:gd fmla="*/ 58 w 1136" name="T4"/>
                <a:gd fmla="*/ 104 h 713" name="T5"/>
                <a:gd fmla="*/ 35 w 1136" name="T6"/>
                <a:gd fmla="*/ 118 h 713" name="T7"/>
                <a:gd fmla="*/ 0 w 1136" name="T8"/>
                <a:gd fmla="*/ 129 h 713" name="T9"/>
                <a:gd fmla="*/ 20 w 1136" name="T10"/>
                <a:gd fmla="*/ 167 h 713" name="T11"/>
                <a:gd fmla="*/ 40 w 1136" name="T12"/>
                <a:gd fmla="*/ 162 h 713" name="T13"/>
                <a:gd fmla="*/ 80 w 1136" name="T14"/>
                <a:gd fmla="*/ 153 h 713" name="T15"/>
                <a:gd fmla="*/ 76 w 1136" name="T16"/>
                <a:gd fmla="*/ 136 h 713" name="T17"/>
                <a:gd fmla="*/ 115 w 1136" name="T18"/>
                <a:gd fmla="*/ 138 h 713" name="T19"/>
                <a:gd fmla="*/ 147 w 1136" name="T20"/>
                <a:gd fmla="*/ 149 h 713" name="T21"/>
                <a:gd fmla="*/ 170 w 1136" name="T22"/>
                <a:gd fmla="*/ 142 h 713" name="T23"/>
                <a:gd fmla="*/ 189 w 1136" name="T24"/>
                <a:gd fmla="*/ 138 h 713" name="T25"/>
                <a:gd fmla="*/ 196 w 1136" name="T26"/>
                <a:gd fmla="*/ 160 h 713" name="T27"/>
                <a:gd fmla="*/ 221 w 1136" name="T28"/>
                <a:gd fmla="*/ 152 h 713" name="T29"/>
                <a:gd fmla="*/ 247 w 1136" name="T30"/>
                <a:gd fmla="*/ 135 h 713" name="T31"/>
                <a:gd fmla="*/ 264 w 1136" name="T32"/>
                <a:gd fmla="*/ 124 h 713" name="T33"/>
                <a:gd fmla="*/ 284 w 1136" name="T34"/>
                <a:gd fmla="*/ 122 h 713" name="T35"/>
                <a:gd fmla="*/ 272 w 1136" name="T36"/>
                <a:gd fmla="*/ 97 h 713" name="T37"/>
                <a:gd fmla="*/ 263 w 1136" name="T38"/>
                <a:gd fmla="*/ 68 h 713" name="T39"/>
                <a:gd fmla="*/ 245 w 1136" name="T40"/>
                <a:gd fmla="*/ 60 h 713" name="T41"/>
                <a:gd fmla="*/ 225 w 1136" name="T42"/>
                <a:gd fmla="*/ 59 h 713" name="T43"/>
                <a:gd fmla="*/ 196 w 1136" name="T44"/>
                <a:gd fmla="*/ 50 h 713" name="T45"/>
                <a:gd fmla="*/ 186 w 1136" name="T46"/>
                <a:gd fmla="*/ 24 h 713" name="T47"/>
                <a:gd fmla="*/ 157 w 1136" name="T48"/>
                <a:gd fmla="*/ 26 h 713" name="T49"/>
                <a:gd fmla="*/ 107 w 1136" name="T50"/>
                <a:gd fmla="*/ 21 h 713" name="T51"/>
                <a:gd fmla="*/ 71 w 1136" name="T52"/>
                <a:gd fmla="*/ 6 h 713" name="T53"/>
                <a:gd fmla="*/ 50 w 1136" name="T54"/>
                <a:gd fmla="*/ 4 h 713" name="T55"/>
                <a:gd fmla="*/ 43 w 1136" name="T56"/>
                <a:gd fmla="*/ 2 h 713" name="T57"/>
                <a:gd fmla="*/ 35 w 1136" name="T58"/>
                <a:gd fmla="*/ 1 h 713" name="T59"/>
                <a:gd fmla="*/ 34 w 1136" name="T60"/>
                <a:gd fmla="*/ 2 h 713" name="T61"/>
                <a:gd fmla="*/ 31 w 1136" name="T62"/>
                <a:gd fmla="*/ 7 h 713" name="T63"/>
                <a:gd fmla="*/ 29 w 1136" name="T64"/>
                <a:gd fmla="*/ 9 h 713" name="T65"/>
                <a:gd fmla="*/ 54 w 1136" name="T66"/>
                <a:gd fmla="*/ 24 h 713" name="T67"/>
                <a:gd fmla="*/ 33 w 1136" name="T68"/>
                <a:gd fmla="*/ 42 h 713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w 1136" name="T105"/>
                <a:gd fmla="*/ 0 h 713" name="T106"/>
                <a:gd fmla="*/ 1136 w 1136" name="T107"/>
                <a:gd fmla="*/ 713 h 713" name="T108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T108" l="T105" r="T107" t="T106"/>
              <a:pathLst>
                <a:path h="713" w="1136">
                  <a:moveTo>
                    <a:pt x="130" y="169"/>
                  </a:moveTo>
                  <a:lnTo>
                    <a:pt x="159" y="205"/>
                  </a:lnTo>
                  <a:lnTo>
                    <a:pt x="157" y="258"/>
                  </a:lnTo>
                  <a:lnTo>
                    <a:pt x="208" y="256"/>
                  </a:lnTo>
                  <a:lnTo>
                    <a:pt x="236" y="331"/>
                  </a:lnTo>
                  <a:lnTo>
                    <a:pt x="234" y="417"/>
                  </a:lnTo>
                  <a:lnTo>
                    <a:pt x="183" y="425"/>
                  </a:lnTo>
                  <a:lnTo>
                    <a:pt x="140" y="474"/>
                  </a:lnTo>
                  <a:lnTo>
                    <a:pt x="33" y="482"/>
                  </a:lnTo>
                  <a:lnTo>
                    <a:pt x="0" y="516"/>
                  </a:lnTo>
                  <a:lnTo>
                    <a:pt x="23" y="591"/>
                  </a:lnTo>
                  <a:lnTo>
                    <a:pt x="82" y="671"/>
                  </a:lnTo>
                  <a:lnTo>
                    <a:pt x="134" y="713"/>
                  </a:lnTo>
                  <a:lnTo>
                    <a:pt x="161" y="648"/>
                  </a:lnTo>
                  <a:lnTo>
                    <a:pt x="220" y="596"/>
                  </a:lnTo>
                  <a:lnTo>
                    <a:pt x="319" y="612"/>
                  </a:lnTo>
                  <a:lnTo>
                    <a:pt x="332" y="585"/>
                  </a:lnTo>
                  <a:lnTo>
                    <a:pt x="303" y="545"/>
                  </a:lnTo>
                  <a:lnTo>
                    <a:pt x="372" y="528"/>
                  </a:lnTo>
                  <a:lnTo>
                    <a:pt x="460" y="555"/>
                  </a:lnTo>
                  <a:lnTo>
                    <a:pt x="531" y="559"/>
                  </a:lnTo>
                  <a:lnTo>
                    <a:pt x="588" y="598"/>
                  </a:lnTo>
                  <a:lnTo>
                    <a:pt x="649" y="563"/>
                  </a:lnTo>
                  <a:lnTo>
                    <a:pt x="681" y="569"/>
                  </a:lnTo>
                  <a:lnTo>
                    <a:pt x="687" y="600"/>
                  </a:lnTo>
                  <a:lnTo>
                    <a:pt x="758" y="553"/>
                  </a:lnTo>
                  <a:lnTo>
                    <a:pt x="791" y="587"/>
                  </a:lnTo>
                  <a:lnTo>
                    <a:pt x="785" y="640"/>
                  </a:lnTo>
                  <a:lnTo>
                    <a:pt x="832" y="654"/>
                  </a:lnTo>
                  <a:lnTo>
                    <a:pt x="884" y="608"/>
                  </a:lnTo>
                  <a:lnTo>
                    <a:pt x="947" y="594"/>
                  </a:lnTo>
                  <a:lnTo>
                    <a:pt x="988" y="543"/>
                  </a:lnTo>
                  <a:lnTo>
                    <a:pt x="1019" y="533"/>
                  </a:lnTo>
                  <a:lnTo>
                    <a:pt x="1055" y="496"/>
                  </a:lnTo>
                  <a:lnTo>
                    <a:pt x="1108" y="516"/>
                  </a:lnTo>
                  <a:lnTo>
                    <a:pt x="1136" y="490"/>
                  </a:lnTo>
                  <a:lnTo>
                    <a:pt x="1122" y="431"/>
                  </a:lnTo>
                  <a:lnTo>
                    <a:pt x="1088" y="388"/>
                  </a:lnTo>
                  <a:lnTo>
                    <a:pt x="1088" y="291"/>
                  </a:lnTo>
                  <a:lnTo>
                    <a:pt x="1051" y="272"/>
                  </a:lnTo>
                  <a:lnTo>
                    <a:pt x="1019" y="274"/>
                  </a:lnTo>
                  <a:lnTo>
                    <a:pt x="980" y="242"/>
                  </a:lnTo>
                  <a:lnTo>
                    <a:pt x="960" y="213"/>
                  </a:lnTo>
                  <a:lnTo>
                    <a:pt x="901" y="236"/>
                  </a:lnTo>
                  <a:lnTo>
                    <a:pt x="836" y="187"/>
                  </a:lnTo>
                  <a:lnTo>
                    <a:pt x="783" y="203"/>
                  </a:lnTo>
                  <a:lnTo>
                    <a:pt x="748" y="160"/>
                  </a:lnTo>
                  <a:lnTo>
                    <a:pt x="744" y="98"/>
                  </a:lnTo>
                  <a:lnTo>
                    <a:pt x="677" y="126"/>
                  </a:lnTo>
                  <a:lnTo>
                    <a:pt x="628" y="106"/>
                  </a:lnTo>
                  <a:lnTo>
                    <a:pt x="514" y="124"/>
                  </a:lnTo>
                  <a:lnTo>
                    <a:pt x="427" y="87"/>
                  </a:lnTo>
                  <a:lnTo>
                    <a:pt x="329" y="0"/>
                  </a:lnTo>
                  <a:lnTo>
                    <a:pt x="283" y="24"/>
                  </a:lnTo>
                  <a:lnTo>
                    <a:pt x="205" y="18"/>
                  </a:lnTo>
                  <a:lnTo>
                    <a:pt x="201" y="16"/>
                  </a:lnTo>
                  <a:lnTo>
                    <a:pt x="187" y="14"/>
                  </a:lnTo>
                  <a:lnTo>
                    <a:pt x="171" y="10"/>
                  </a:lnTo>
                  <a:lnTo>
                    <a:pt x="153" y="6"/>
                  </a:lnTo>
                  <a:lnTo>
                    <a:pt x="140" y="4"/>
                  </a:lnTo>
                  <a:lnTo>
                    <a:pt x="136" y="4"/>
                  </a:lnTo>
                  <a:lnTo>
                    <a:pt x="134" y="8"/>
                  </a:lnTo>
                  <a:lnTo>
                    <a:pt x="130" y="18"/>
                  </a:lnTo>
                  <a:lnTo>
                    <a:pt x="124" y="28"/>
                  </a:lnTo>
                  <a:lnTo>
                    <a:pt x="120" y="36"/>
                  </a:lnTo>
                  <a:lnTo>
                    <a:pt x="118" y="39"/>
                  </a:lnTo>
                  <a:lnTo>
                    <a:pt x="181" y="79"/>
                  </a:lnTo>
                  <a:lnTo>
                    <a:pt x="216" y="98"/>
                  </a:lnTo>
                  <a:lnTo>
                    <a:pt x="151" y="140"/>
                  </a:lnTo>
                  <a:lnTo>
                    <a:pt x="130" y="169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8" name="Freeform 122"/>
            <p:cNvSpPr/>
            <p:nvPr/>
          </p:nvSpPr>
          <p:spPr bwMode="gray">
            <a:xfrm>
              <a:off x="3034" y="2686"/>
              <a:ext cx="568" cy="356"/>
            </a:xfrm>
            <a:custGeom>
              <a:gdLst>
                <a:gd fmla="*/ 40 w 1136" name="T0"/>
                <a:gd fmla="*/ 51 h 713" name="T1"/>
                <a:gd fmla="*/ 52 w 1136" name="T2"/>
                <a:gd fmla="*/ 64 h 713" name="T3"/>
                <a:gd fmla="*/ 58 w 1136" name="T4"/>
                <a:gd fmla="*/ 104 h 713" name="T5"/>
                <a:gd fmla="*/ 35 w 1136" name="T6"/>
                <a:gd fmla="*/ 118 h 713" name="T7"/>
                <a:gd fmla="*/ 0 w 1136" name="T8"/>
                <a:gd fmla="*/ 129 h 713" name="T9"/>
                <a:gd fmla="*/ 20 w 1136" name="T10"/>
                <a:gd fmla="*/ 167 h 713" name="T11"/>
                <a:gd fmla="*/ 40 w 1136" name="T12"/>
                <a:gd fmla="*/ 162 h 713" name="T13"/>
                <a:gd fmla="*/ 80 w 1136" name="T14"/>
                <a:gd fmla="*/ 153 h 713" name="T15"/>
                <a:gd fmla="*/ 76 w 1136" name="T16"/>
                <a:gd fmla="*/ 136 h 713" name="T17"/>
                <a:gd fmla="*/ 115 w 1136" name="T18"/>
                <a:gd fmla="*/ 138 h 713" name="T19"/>
                <a:gd fmla="*/ 147 w 1136" name="T20"/>
                <a:gd fmla="*/ 149 h 713" name="T21"/>
                <a:gd fmla="*/ 170 w 1136" name="T22"/>
                <a:gd fmla="*/ 142 h 713" name="T23"/>
                <a:gd fmla="*/ 189 w 1136" name="T24"/>
                <a:gd fmla="*/ 138 h 713" name="T25"/>
                <a:gd fmla="*/ 196 w 1136" name="T26"/>
                <a:gd fmla="*/ 160 h 713" name="T27"/>
                <a:gd fmla="*/ 221 w 1136" name="T28"/>
                <a:gd fmla="*/ 152 h 713" name="T29"/>
                <a:gd fmla="*/ 247 w 1136" name="T30"/>
                <a:gd fmla="*/ 135 h 713" name="T31"/>
                <a:gd fmla="*/ 264 w 1136" name="T32"/>
                <a:gd fmla="*/ 124 h 713" name="T33"/>
                <a:gd fmla="*/ 284 w 1136" name="T34"/>
                <a:gd fmla="*/ 122 h 713" name="T35"/>
                <a:gd fmla="*/ 272 w 1136" name="T36"/>
                <a:gd fmla="*/ 97 h 713" name="T37"/>
                <a:gd fmla="*/ 263 w 1136" name="T38"/>
                <a:gd fmla="*/ 68 h 713" name="T39"/>
                <a:gd fmla="*/ 245 w 1136" name="T40"/>
                <a:gd fmla="*/ 60 h 713" name="T41"/>
                <a:gd fmla="*/ 225 w 1136" name="T42"/>
                <a:gd fmla="*/ 59 h 713" name="T43"/>
                <a:gd fmla="*/ 196 w 1136" name="T44"/>
                <a:gd fmla="*/ 50 h 713" name="T45"/>
                <a:gd fmla="*/ 186 w 1136" name="T46"/>
                <a:gd fmla="*/ 24 h 713" name="T47"/>
                <a:gd fmla="*/ 157 w 1136" name="T48"/>
                <a:gd fmla="*/ 26 h 713" name="T49"/>
                <a:gd fmla="*/ 107 w 1136" name="T50"/>
                <a:gd fmla="*/ 21 h 713" name="T51"/>
                <a:gd fmla="*/ 71 w 1136" name="T52"/>
                <a:gd fmla="*/ 6 h 713" name="T53"/>
                <a:gd fmla="*/ 50 w 1136" name="T54"/>
                <a:gd fmla="*/ 4 h 713" name="T55"/>
                <a:gd fmla="*/ 43 w 1136" name="T56"/>
                <a:gd fmla="*/ 2 h 713" name="T57"/>
                <a:gd fmla="*/ 35 w 1136" name="T58"/>
                <a:gd fmla="*/ 1 h 713" name="T59"/>
                <a:gd fmla="*/ 34 w 1136" name="T60"/>
                <a:gd fmla="*/ 2 h 713" name="T61"/>
                <a:gd fmla="*/ 31 w 1136" name="T62"/>
                <a:gd fmla="*/ 7 h 713" name="T63"/>
                <a:gd fmla="*/ 29 w 1136" name="T64"/>
                <a:gd fmla="*/ 9 h 713" name="T65"/>
                <a:gd fmla="*/ 54 w 1136" name="T66"/>
                <a:gd fmla="*/ 24 h 713" name="T67"/>
                <a:gd fmla="*/ 33 w 1136" name="T68"/>
                <a:gd fmla="*/ 42 h 713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w 1136" name="T105"/>
                <a:gd fmla="*/ 0 h 713" name="T106"/>
                <a:gd fmla="*/ 1136 w 1136" name="T107"/>
                <a:gd fmla="*/ 713 h 713" name="T108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T108" l="T105" r="T107" t="T106"/>
              <a:pathLst>
                <a:path h="713" w="1136">
                  <a:moveTo>
                    <a:pt x="130" y="169"/>
                  </a:moveTo>
                  <a:lnTo>
                    <a:pt x="159" y="205"/>
                  </a:lnTo>
                  <a:lnTo>
                    <a:pt x="157" y="258"/>
                  </a:lnTo>
                  <a:lnTo>
                    <a:pt x="208" y="256"/>
                  </a:lnTo>
                  <a:lnTo>
                    <a:pt x="236" y="331"/>
                  </a:lnTo>
                  <a:lnTo>
                    <a:pt x="234" y="417"/>
                  </a:lnTo>
                  <a:lnTo>
                    <a:pt x="183" y="425"/>
                  </a:lnTo>
                  <a:lnTo>
                    <a:pt x="140" y="474"/>
                  </a:lnTo>
                  <a:lnTo>
                    <a:pt x="33" y="482"/>
                  </a:lnTo>
                  <a:lnTo>
                    <a:pt x="0" y="516"/>
                  </a:lnTo>
                  <a:lnTo>
                    <a:pt x="23" y="591"/>
                  </a:lnTo>
                  <a:lnTo>
                    <a:pt x="82" y="671"/>
                  </a:lnTo>
                  <a:lnTo>
                    <a:pt x="134" y="713"/>
                  </a:lnTo>
                  <a:lnTo>
                    <a:pt x="161" y="648"/>
                  </a:lnTo>
                  <a:lnTo>
                    <a:pt x="220" y="596"/>
                  </a:lnTo>
                  <a:lnTo>
                    <a:pt x="319" y="612"/>
                  </a:lnTo>
                  <a:lnTo>
                    <a:pt x="332" y="585"/>
                  </a:lnTo>
                  <a:lnTo>
                    <a:pt x="303" y="545"/>
                  </a:lnTo>
                  <a:lnTo>
                    <a:pt x="372" y="528"/>
                  </a:lnTo>
                  <a:lnTo>
                    <a:pt x="460" y="555"/>
                  </a:lnTo>
                  <a:lnTo>
                    <a:pt x="531" y="559"/>
                  </a:lnTo>
                  <a:lnTo>
                    <a:pt x="588" y="598"/>
                  </a:lnTo>
                  <a:lnTo>
                    <a:pt x="649" y="563"/>
                  </a:lnTo>
                  <a:lnTo>
                    <a:pt x="681" y="569"/>
                  </a:lnTo>
                  <a:lnTo>
                    <a:pt x="687" y="600"/>
                  </a:lnTo>
                  <a:lnTo>
                    <a:pt x="758" y="553"/>
                  </a:lnTo>
                  <a:lnTo>
                    <a:pt x="791" y="587"/>
                  </a:lnTo>
                  <a:lnTo>
                    <a:pt x="785" y="640"/>
                  </a:lnTo>
                  <a:lnTo>
                    <a:pt x="832" y="654"/>
                  </a:lnTo>
                  <a:lnTo>
                    <a:pt x="884" y="608"/>
                  </a:lnTo>
                  <a:lnTo>
                    <a:pt x="947" y="594"/>
                  </a:lnTo>
                  <a:lnTo>
                    <a:pt x="988" y="543"/>
                  </a:lnTo>
                  <a:lnTo>
                    <a:pt x="1019" y="533"/>
                  </a:lnTo>
                  <a:lnTo>
                    <a:pt x="1055" y="496"/>
                  </a:lnTo>
                  <a:lnTo>
                    <a:pt x="1108" y="516"/>
                  </a:lnTo>
                  <a:lnTo>
                    <a:pt x="1136" y="490"/>
                  </a:lnTo>
                  <a:lnTo>
                    <a:pt x="1122" y="431"/>
                  </a:lnTo>
                  <a:lnTo>
                    <a:pt x="1088" y="388"/>
                  </a:lnTo>
                  <a:lnTo>
                    <a:pt x="1088" y="291"/>
                  </a:lnTo>
                  <a:lnTo>
                    <a:pt x="1051" y="272"/>
                  </a:lnTo>
                  <a:lnTo>
                    <a:pt x="1019" y="274"/>
                  </a:lnTo>
                  <a:lnTo>
                    <a:pt x="980" y="242"/>
                  </a:lnTo>
                  <a:lnTo>
                    <a:pt x="960" y="213"/>
                  </a:lnTo>
                  <a:lnTo>
                    <a:pt x="901" y="236"/>
                  </a:lnTo>
                  <a:lnTo>
                    <a:pt x="836" y="187"/>
                  </a:lnTo>
                  <a:lnTo>
                    <a:pt x="783" y="203"/>
                  </a:lnTo>
                  <a:lnTo>
                    <a:pt x="748" y="160"/>
                  </a:lnTo>
                  <a:lnTo>
                    <a:pt x="744" y="98"/>
                  </a:lnTo>
                  <a:lnTo>
                    <a:pt x="677" y="126"/>
                  </a:lnTo>
                  <a:lnTo>
                    <a:pt x="628" y="106"/>
                  </a:lnTo>
                  <a:lnTo>
                    <a:pt x="514" y="124"/>
                  </a:lnTo>
                  <a:lnTo>
                    <a:pt x="427" y="87"/>
                  </a:lnTo>
                  <a:lnTo>
                    <a:pt x="329" y="0"/>
                  </a:lnTo>
                  <a:lnTo>
                    <a:pt x="283" y="24"/>
                  </a:lnTo>
                  <a:lnTo>
                    <a:pt x="205" y="18"/>
                  </a:lnTo>
                  <a:lnTo>
                    <a:pt x="201" y="16"/>
                  </a:lnTo>
                  <a:lnTo>
                    <a:pt x="187" y="14"/>
                  </a:lnTo>
                  <a:lnTo>
                    <a:pt x="171" y="10"/>
                  </a:lnTo>
                  <a:lnTo>
                    <a:pt x="153" y="6"/>
                  </a:lnTo>
                  <a:lnTo>
                    <a:pt x="140" y="4"/>
                  </a:lnTo>
                  <a:lnTo>
                    <a:pt x="136" y="4"/>
                  </a:lnTo>
                  <a:lnTo>
                    <a:pt x="134" y="8"/>
                  </a:lnTo>
                  <a:lnTo>
                    <a:pt x="130" y="18"/>
                  </a:lnTo>
                  <a:lnTo>
                    <a:pt x="124" y="28"/>
                  </a:lnTo>
                  <a:lnTo>
                    <a:pt x="120" y="36"/>
                  </a:lnTo>
                  <a:lnTo>
                    <a:pt x="118" y="39"/>
                  </a:lnTo>
                  <a:lnTo>
                    <a:pt x="181" y="79"/>
                  </a:lnTo>
                  <a:lnTo>
                    <a:pt x="216" y="98"/>
                  </a:lnTo>
                  <a:lnTo>
                    <a:pt x="151" y="140"/>
                  </a:lnTo>
                  <a:lnTo>
                    <a:pt x="130" y="169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19" name="Freeform 123"/>
            <p:cNvSpPr/>
            <p:nvPr/>
          </p:nvSpPr>
          <p:spPr bwMode="gray">
            <a:xfrm>
              <a:off x="3140" y="2406"/>
              <a:ext cx="448" cy="398"/>
            </a:xfrm>
            <a:custGeom>
              <a:gdLst>
                <a:gd fmla="*/ 0 w 896" name="T0"/>
                <a:gd fmla="*/ 84 h 797" name="T1"/>
                <a:gd fmla="*/ 7 w 896" name="T2"/>
                <a:gd fmla="*/ 100 h 797" name="T3"/>
                <a:gd fmla="*/ 17 w 896" name="T4"/>
                <a:gd fmla="*/ 115 h 797" name="T5"/>
                <a:gd fmla="*/ 30 w 896" name="T6"/>
                <a:gd fmla="*/ 127 h 797" name="T7"/>
                <a:gd fmla="*/ 29 w 896" name="T8"/>
                <a:gd fmla="*/ 140 h 797" name="T9"/>
                <a:gd fmla="*/ 53 w 896" name="T10"/>
                <a:gd fmla="*/ 162 h 797" name="T11"/>
                <a:gd fmla="*/ 76 w 896" name="T12"/>
                <a:gd fmla="*/ 171 h 797" name="T13"/>
                <a:gd fmla="*/ 104 w 896" name="T14"/>
                <a:gd fmla="*/ 166 h 797" name="T15"/>
                <a:gd fmla="*/ 116 w 896" name="T16"/>
                <a:gd fmla="*/ 171 h 797" name="T17"/>
                <a:gd fmla="*/ 133 w 896" name="T18"/>
                <a:gd fmla="*/ 164 h 797" name="T19"/>
                <a:gd fmla="*/ 134 w 896" name="T20"/>
                <a:gd fmla="*/ 180 h 797" name="T21"/>
                <a:gd fmla="*/ 143 w 896" name="T22"/>
                <a:gd fmla="*/ 191 h 797" name="T23"/>
                <a:gd fmla="*/ 156 w 896" name="T24"/>
                <a:gd fmla="*/ 187 h 797" name="T25"/>
                <a:gd fmla="*/ 173 w 896" name="T26"/>
                <a:gd fmla="*/ 199 h 797" name="T27"/>
                <a:gd fmla="*/ 188 w 896" name="T28"/>
                <a:gd fmla="*/ 194 h 797" name="T29"/>
                <a:gd fmla="*/ 193 w 896" name="T30"/>
                <a:gd fmla="*/ 189 h 797" name="T31"/>
                <a:gd fmla="*/ 212 w 896" name="T32"/>
                <a:gd fmla="*/ 179 h 797" name="T33"/>
                <a:gd fmla="*/ 213 w 896" name="T34"/>
                <a:gd fmla="*/ 163 h 797" name="T35"/>
                <a:gd fmla="*/ 208 w 896" name="T36"/>
                <a:gd fmla="*/ 148 h 797" name="T37"/>
                <a:gd fmla="*/ 194 w 896" name="T38"/>
                <a:gd fmla="*/ 157 h 797" name="T39"/>
                <a:gd fmla="*/ 180 w 896" name="T40"/>
                <a:gd fmla="*/ 141 h 797" name="T41"/>
                <a:gd fmla="*/ 170 w 896" name="T42"/>
                <a:gd fmla="*/ 133 h 797" name="T43"/>
                <a:gd fmla="*/ 182 w 896" name="T44"/>
                <a:gd fmla="*/ 129 h 797" name="T45"/>
                <a:gd fmla="*/ 181 w 896" name="T46"/>
                <a:gd fmla="*/ 116 h 797" name="T47"/>
                <a:gd fmla="*/ 190 w 896" name="T48"/>
                <a:gd fmla="*/ 108 h 797" name="T49"/>
                <a:gd fmla="*/ 186 w 896" name="T50"/>
                <a:gd fmla="*/ 94 h 797" name="T51"/>
                <a:gd fmla="*/ 197 w 896" name="T52"/>
                <a:gd fmla="*/ 87 h 797" name="T53"/>
                <a:gd fmla="*/ 211 w 896" name="T54"/>
                <a:gd fmla="*/ 99 h 797" name="T55"/>
                <a:gd fmla="*/ 224 w 896" name="T56"/>
                <a:gd fmla="*/ 91 h 797" name="T57"/>
                <a:gd fmla="*/ 219 w 896" name="T58"/>
                <a:gd fmla="*/ 75 h 797" name="T59"/>
                <a:gd fmla="*/ 206 w 896" name="T60"/>
                <a:gd fmla="*/ 71 h 797" name="T61"/>
                <a:gd fmla="*/ 203 w 896" name="T62"/>
                <a:gd fmla="*/ 62 h 797" name="T63"/>
                <a:gd fmla="*/ 182 w 896" name="T64"/>
                <a:gd fmla="*/ 66 h 797" name="T65"/>
                <a:gd fmla="*/ 169 w 896" name="T66"/>
                <a:gd fmla="*/ 53 h 797" name="T67"/>
                <a:gd fmla="*/ 157 w 896" name="T68"/>
                <a:gd fmla="*/ 53 h 797" name="T69"/>
                <a:gd fmla="*/ 156 w 896" name="T70"/>
                <a:gd fmla="*/ 41 h 797" name="T71"/>
                <a:gd fmla="*/ 173 w 896" name="T72"/>
                <a:gd fmla="*/ 20 h 797" name="T73"/>
                <a:gd fmla="*/ 171 w 896" name="T74"/>
                <a:gd fmla="*/ 3 h 797" name="T75"/>
                <a:gd fmla="*/ 153 w 896" name="T76"/>
                <a:gd fmla="*/ 6 h 797" name="T77"/>
                <a:gd fmla="*/ 112 w 896" name="T78"/>
                <a:gd fmla="*/ 0 h 797" name="T79"/>
                <a:gd fmla="*/ 110 w 896" name="T80"/>
                <a:gd fmla="*/ 32 h 797" name="T81"/>
                <a:gd fmla="*/ 89 w 896" name="T82"/>
                <a:gd fmla="*/ 49 h 797" name="T83"/>
                <a:gd fmla="*/ 72 w 896" name="T84"/>
                <a:gd fmla="*/ 52 h 797" name="T85"/>
                <a:gd fmla="*/ 42 w 896" name="T86"/>
                <a:gd fmla="*/ 71 h 797" name="T87"/>
                <a:gd fmla="*/ 25 w 896" name="T88"/>
                <a:gd fmla="*/ 79 h 797" name="T89"/>
                <a:gd fmla="*/ 0 w 896" name="T90"/>
                <a:gd fmla="*/ 84 h 797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896" name="T138"/>
                <a:gd fmla="*/ 0 h 797" name="T139"/>
                <a:gd fmla="*/ 896 w 896" name="T140"/>
                <a:gd fmla="*/ 797 h 797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797" w="896">
                  <a:moveTo>
                    <a:pt x="0" y="339"/>
                  </a:moveTo>
                  <a:lnTo>
                    <a:pt x="28" y="402"/>
                  </a:lnTo>
                  <a:lnTo>
                    <a:pt x="65" y="463"/>
                  </a:lnTo>
                  <a:lnTo>
                    <a:pt x="120" y="510"/>
                  </a:lnTo>
                  <a:lnTo>
                    <a:pt x="117" y="561"/>
                  </a:lnTo>
                  <a:lnTo>
                    <a:pt x="211" y="648"/>
                  </a:lnTo>
                  <a:lnTo>
                    <a:pt x="302" y="685"/>
                  </a:lnTo>
                  <a:lnTo>
                    <a:pt x="416" y="667"/>
                  </a:lnTo>
                  <a:lnTo>
                    <a:pt x="465" y="687"/>
                  </a:lnTo>
                  <a:lnTo>
                    <a:pt x="532" y="659"/>
                  </a:lnTo>
                  <a:lnTo>
                    <a:pt x="536" y="721"/>
                  </a:lnTo>
                  <a:lnTo>
                    <a:pt x="571" y="764"/>
                  </a:lnTo>
                  <a:lnTo>
                    <a:pt x="624" y="748"/>
                  </a:lnTo>
                  <a:lnTo>
                    <a:pt x="689" y="797"/>
                  </a:lnTo>
                  <a:lnTo>
                    <a:pt x="750" y="776"/>
                  </a:lnTo>
                  <a:lnTo>
                    <a:pt x="772" y="756"/>
                  </a:lnTo>
                  <a:lnTo>
                    <a:pt x="845" y="719"/>
                  </a:lnTo>
                  <a:lnTo>
                    <a:pt x="851" y="654"/>
                  </a:lnTo>
                  <a:lnTo>
                    <a:pt x="831" y="595"/>
                  </a:lnTo>
                  <a:lnTo>
                    <a:pt x="774" y="630"/>
                  </a:lnTo>
                  <a:lnTo>
                    <a:pt x="717" y="567"/>
                  </a:lnTo>
                  <a:lnTo>
                    <a:pt x="678" y="534"/>
                  </a:lnTo>
                  <a:lnTo>
                    <a:pt x="727" y="518"/>
                  </a:lnTo>
                  <a:lnTo>
                    <a:pt x="723" y="465"/>
                  </a:lnTo>
                  <a:lnTo>
                    <a:pt x="760" y="433"/>
                  </a:lnTo>
                  <a:lnTo>
                    <a:pt x="743" y="378"/>
                  </a:lnTo>
                  <a:lnTo>
                    <a:pt x="788" y="349"/>
                  </a:lnTo>
                  <a:lnTo>
                    <a:pt x="841" y="398"/>
                  </a:lnTo>
                  <a:lnTo>
                    <a:pt x="896" y="366"/>
                  </a:lnTo>
                  <a:lnTo>
                    <a:pt x="876" y="303"/>
                  </a:lnTo>
                  <a:lnTo>
                    <a:pt x="823" y="284"/>
                  </a:lnTo>
                  <a:lnTo>
                    <a:pt x="811" y="250"/>
                  </a:lnTo>
                  <a:lnTo>
                    <a:pt x="727" y="266"/>
                  </a:lnTo>
                  <a:lnTo>
                    <a:pt x="676" y="213"/>
                  </a:lnTo>
                  <a:lnTo>
                    <a:pt x="626" y="215"/>
                  </a:lnTo>
                  <a:lnTo>
                    <a:pt x="622" y="165"/>
                  </a:lnTo>
                  <a:lnTo>
                    <a:pt x="691" y="83"/>
                  </a:lnTo>
                  <a:lnTo>
                    <a:pt x="683" y="12"/>
                  </a:lnTo>
                  <a:lnTo>
                    <a:pt x="609" y="26"/>
                  </a:lnTo>
                  <a:lnTo>
                    <a:pt x="445" y="0"/>
                  </a:lnTo>
                  <a:lnTo>
                    <a:pt x="437" y="130"/>
                  </a:lnTo>
                  <a:lnTo>
                    <a:pt x="353" y="197"/>
                  </a:lnTo>
                  <a:lnTo>
                    <a:pt x="288" y="209"/>
                  </a:lnTo>
                  <a:lnTo>
                    <a:pt x="168" y="286"/>
                  </a:lnTo>
                  <a:lnTo>
                    <a:pt x="97" y="317"/>
                  </a:lnTo>
                  <a:lnTo>
                    <a:pt x="0" y="339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20" name="Freeform 124"/>
            <p:cNvSpPr/>
            <p:nvPr/>
          </p:nvSpPr>
          <p:spPr bwMode="gray">
            <a:xfrm>
              <a:off x="3140" y="2406"/>
              <a:ext cx="448" cy="398"/>
            </a:xfrm>
            <a:custGeom>
              <a:gdLst>
                <a:gd fmla="*/ 0 w 896" name="T0"/>
                <a:gd fmla="*/ 84 h 797" name="T1"/>
                <a:gd fmla="*/ 7 w 896" name="T2"/>
                <a:gd fmla="*/ 100 h 797" name="T3"/>
                <a:gd fmla="*/ 17 w 896" name="T4"/>
                <a:gd fmla="*/ 115 h 797" name="T5"/>
                <a:gd fmla="*/ 30 w 896" name="T6"/>
                <a:gd fmla="*/ 127 h 797" name="T7"/>
                <a:gd fmla="*/ 29 w 896" name="T8"/>
                <a:gd fmla="*/ 140 h 797" name="T9"/>
                <a:gd fmla="*/ 53 w 896" name="T10"/>
                <a:gd fmla="*/ 162 h 797" name="T11"/>
                <a:gd fmla="*/ 76 w 896" name="T12"/>
                <a:gd fmla="*/ 171 h 797" name="T13"/>
                <a:gd fmla="*/ 104 w 896" name="T14"/>
                <a:gd fmla="*/ 166 h 797" name="T15"/>
                <a:gd fmla="*/ 116 w 896" name="T16"/>
                <a:gd fmla="*/ 171 h 797" name="T17"/>
                <a:gd fmla="*/ 133 w 896" name="T18"/>
                <a:gd fmla="*/ 164 h 797" name="T19"/>
                <a:gd fmla="*/ 134 w 896" name="T20"/>
                <a:gd fmla="*/ 180 h 797" name="T21"/>
                <a:gd fmla="*/ 143 w 896" name="T22"/>
                <a:gd fmla="*/ 191 h 797" name="T23"/>
                <a:gd fmla="*/ 156 w 896" name="T24"/>
                <a:gd fmla="*/ 187 h 797" name="T25"/>
                <a:gd fmla="*/ 173 w 896" name="T26"/>
                <a:gd fmla="*/ 199 h 797" name="T27"/>
                <a:gd fmla="*/ 188 w 896" name="T28"/>
                <a:gd fmla="*/ 194 h 797" name="T29"/>
                <a:gd fmla="*/ 193 w 896" name="T30"/>
                <a:gd fmla="*/ 189 h 797" name="T31"/>
                <a:gd fmla="*/ 212 w 896" name="T32"/>
                <a:gd fmla="*/ 179 h 797" name="T33"/>
                <a:gd fmla="*/ 213 w 896" name="T34"/>
                <a:gd fmla="*/ 163 h 797" name="T35"/>
                <a:gd fmla="*/ 208 w 896" name="T36"/>
                <a:gd fmla="*/ 148 h 797" name="T37"/>
                <a:gd fmla="*/ 194 w 896" name="T38"/>
                <a:gd fmla="*/ 157 h 797" name="T39"/>
                <a:gd fmla="*/ 180 w 896" name="T40"/>
                <a:gd fmla="*/ 141 h 797" name="T41"/>
                <a:gd fmla="*/ 170 w 896" name="T42"/>
                <a:gd fmla="*/ 133 h 797" name="T43"/>
                <a:gd fmla="*/ 182 w 896" name="T44"/>
                <a:gd fmla="*/ 129 h 797" name="T45"/>
                <a:gd fmla="*/ 181 w 896" name="T46"/>
                <a:gd fmla="*/ 116 h 797" name="T47"/>
                <a:gd fmla="*/ 190 w 896" name="T48"/>
                <a:gd fmla="*/ 108 h 797" name="T49"/>
                <a:gd fmla="*/ 186 w 896" name="T50"/>
                <a:gd fmla="*/ 94 h 797" name="T51"/>
                <a:gd fmla="*/ 197 w 896" name="T52"/>
                <a:gd fmla="*/ 87 h 797" name="T53"/>
                <a:gd fmla="*/ 211 w 896" name="T54"/>
                <a:gd fmla="*/ 99 h 797" name="T55"/>
                <a:gd fmla="*/ 224 w 896" name="T56"/>
                <a:gd fmla="*/ 91 h 797" name="T57"/>
                <a:gd fmla="*/ 219 w 896" name="T58"/>
                <a:gd fmla="*/ 75 h 797" name="T59"/>
                <a:gd fmla="*/ 206 w 896" name="T60"/>
                <a:gd fmla="*/ 71 h 797" name="T61"/>
                <a:gd fmla="*/ 203 w 896" name="T62"/>
                <a:gd fmla="*/ 62 h 797" name="T63"/>
                <a:gd fmla="*/ 182 w 896" name="T64"/>
                <a:gd fmla="*/ 66 h 797" name="T65"/>
                <a:gd fmla="*/ 169 w 896" name="T66"/>
                <a:gd fmla="*/ 53 h 797" name="T67"/>
                <a:gd fmla="*/ 157 w 896" name="T68"/>
                <a:gd fmla="*/ 53 h 797" name="T69"/>
                <a:gd fmla="*/ 156 w 896" name="T70"/>
                <a:gd fmla="*/ 41 h 797" name="T71"/>
                <a:gd fmla="*/ 173 w 896" name="T72"/>
                <a:gd fmla="*/ 20 h 797" name="T73"/>
                <a:gd fmla="*/ 171 w 896" name="T74"/>
                <a:gd fmla="*/ 3 h 797" name="T75"/>
                <a:gd fmla="*/ 153 w 896" name="T76"/>
                <a:gd fmla="*/ 6 h 797" name="T77"/>
                <a:gd fmla="*/ 112 w 896" name="T78"/>
                <a:gd fmla="*/ 0 h 797" name="T79"/>
                <a:gd fmla="*/ 110 w 896" name="T80"/>
                <a:gd fmla="*/ 32 h 797" name="T81"/>
                <a:gd fmla="*/ 89 w 896" name="T82"/>
                <a:gd fmla="*/ 49 h 797" name="T83"/>
                <a:gd fmla="*/ 72 w 896" name="T84"/>
                <a:gd fmla="*/ 52 h 797" name="T85"/>
                <a:gd fmla="*/ 42 w 896" name="T86"/>
                <a:gd fmla="*/ 71 h 797" name="T87"/>
                <a:gd fmla="*/ 25 w 896" name="T88"/>
                <a:gd fmla="*/ 79 h 797" name="T89"/>
                <a:gd fmla="*/ 0 w 896" name="T90"/>
                <a:gd fmla="*/ 84 h 797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896" name="T138"/>
                <a:gd fmla="*/ 0 h 797" name="T139"/>
                <a:gd fmla="*/ 896 w 896" name="T140"/>
                <a:gd fmla="*/ 797 h 797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797" w="896">
                  <a:moveTo>
                    <a:pt x="0" y="339"/>
                  </a:moveTo>
                  <a:lnTo>
                    <a:pt x="28" y="402"/>
                  </a:lnTo>
                  <a:lnTo>
                    <a:pt x="65" y="463"/>
                  </a:lnTo>
                  <a:lnTo>
                    <a:pt x="120" y="510"/>
                  </a:lnTo>
                  <a:lnTo>
                    <a:pt x="117" y="561"/>
                  </a:lnTo>
                  <a:lnTo>
                    <a:pt x="211" y="648"/>
                  </a:lnTo>
                  <a:lnTo>
                    <a:pt x="302" y="685"/>
                  </a:lnTo>
                  <a:lnTo>
                    <a:pt x="416" y="667"/>
                  </a:lnTo>
                  <a:lnTo>
                    <a:pt x="465" y="687"/>
                  </a:lnTo>
                  <a:lnTo>
                    <a:pt x="532" y="659"/>
                  </a:lnTo>
                  <a:lnTo>
                    <a:pt x="536" y="721"/>
                  </a:lnTo>
                  <a:lnTo>
                    <a:pt x="571" y="764"/>
                  </a:lnTo>
                  <a:lnTo>
                    <a:pt x="624" y="748"/>
                  </a:lnTo>
                  <a:lnTo>
                    <a:pt x="689" y="797"/>
                  </a:lnTo>
                  <a:lnTo>
                    <a:pt x="750" y="776"/>
                  </a:lnTo>
                  <a:lnTo>
                    <a:pt x="772" y="756"/>
                  </a:lnTo>
                  <a:lnTo>
                    <a:pt x="845" y="719"/>
                  </a:lnTo>
                  <a:lnTo>
                    <a:pt x="851" y="654"/>
                  </a:lnTo>
                  <a:lnTo>
                    <a:pt x="831" y="595"/>
                  </a:lnTo>
                  <a:lnTo>
                    <a:pt x="774" y="630"/>
                  </a:lnTo>
                  <a:lnTo>
                    <a:pt x="717" y="567"/>
                  </a:lnTo>
                  <a:lnTo>
                    <a:pt x="678" y="534"/>
                  </a:lnTo>
                  <a:lnTo>
                    <a:pt x="727" y="518"/>
                  </a:lnTo>
                  <a:lnTo>
                    <a:pt x="723" y="465"/>
                  </a:lnTo>
                  <a:lnTo>
                    <a:pt x="760" y="433"/>
                  </a:lnTo>
                  <a:lnTo>
                    <a:pt x="743" y="378"/>
                  </a:lnTo>
                  <a:lnTo>
                    <a:pt x="788" y="349"/>
                  </a:lnTo>
                  <a:lnTo>
                    <a:pt x="841" y="398"/>
                  </a:lnTo>
                  <a:lnTo>
                    <a:pt x="896" y="366"/>
                  </a:lnTo>
                  <a:lnTo>
                    <a:pt x="876" y="303"/>
                  </a:lnTo>
                  <a:lnTo>
                    <a:pt x="823" y="284"/>
                  </a:lnTo>
                  <a:lnTo>
                    <a:pt x="811" y="250"/>
                  </a:lnTo>
                  <a:lnTo>
                    <a:pt x="727" y="266"/>
                  </a:lnTo>
                  <a:lnTo>
                    <a:pt x="676" y="213"/>
                  </a:lnTo>
                  <a:lnTo>
                    <a:pt x="626" y="215"/>
                  </a:lnTo>
                  <a:lnTo>
                    <a:pt x="622" y="165"/>
                  </a:lnTo>
                  <a:lnTo>
                    <a:pt x="691" y="83"/>
                  </a:lnTo>
                  <a:lnTo>
                    <a:pt x="683" y="12"/>
                  </a:lnTo>
                  <a:lnTo>
                    <a:pt x="609" y="26"/>
                  </a:lnTo>
                  <a:lnTo>
                    <a:pt x="445" y="0"/>
                  </a:lnTo>
                  <a:lnTo>
                    <a:pt x="437" y="130"/>
                  </a:lnTo>
                  <a:lnTo>
                    <a:pt x="353" y="197"/>
                  </a:lnTo>
                  <a:lnTo>
                    <a:pt x="288" y="209"/>
                  </a:lnTo>
                  <a:lnTo>
                    <a:pt x="168" y="286"/>
                  </a:lnTo>
                  <a:lnTo>
                    <a:pt x="97" y="317"/>
                  </a:lnTo>
                  <a:lnTo>
                    <a:pt x="0" y="339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21" name="Freeform 125"/>
            <p:cNvSpPr/>
            <p:nvPr/>
          </p:nvSpPr>
          <p:spPr bwMode="gray">
            <a:xfrm>
              <a:off x="3128" y="2050"/>
              <a:ext cx="251" cy="526"/>
            </a:xfrm>
            <a:custGeom>
              <a:gdLst>
                <a:gd fmla="*/ 7 w 502" name="T0"/>
                <a:gd fmla="*/ 236 h 1051" name="T1"/>
                <a:gd fmla="*/ 6 w 502" name="T2"/>
                <a:gd fmla="*/ 263 h 1051" name="T3"/>
                <a:gd fmla="*/ 30 w 502" name="T4"/>
                <a:gd fmla="*/ 257 h 1051" name="T5"/>
                <a:gd fmla="*/ 48 w 502" name="T6"/>
                <a:gd fmla="*/ 250 h 1051" name="T7"/>
                <a:gd fmla="*/ 78 w 502" name="T8"/>
                <a:gd fmla="*/ 230 h 1051" name="T9"/>
                <a:gd fmla="*/ 94 w 502" name="T10"/>
                <a:gd fmla="*/ 228 h 1051" name="T11"/>
                <a:gd fmla="*/ 115 w 502" name="T12"/>
                <a:gd fmla="*/ 210 h 1051" name="T13"/>
                <a:gd fmla="*/ 117 w 502" name="T14"/>
                <a:gd fmla="*/ 178 h 1051" name="T15"/>
                <a:gd fmla="*/ 108 w 502" name="T16"/>
                <a:gd fmla="*/ 169 h 1051" name="T17"/>
                <a:gd fmla="*/ 109 w 502" name="T18"/>
                <a:gd fmla="*/ 159 h 1051" name="T19"/>
                <a:gd fmla="*/ 115 w 502" name="T20"/>
                <a:gd fmla="*/ 150 h 1051" name="T21"/>
                <a:gd fmla="*/ 114 w 502" name="T22"/>
                <a:gd fmla="*/ 142 h 1051" name="T23"/>
                <a:gd fmla="*/ 121 w 502" name="T24"/>
                <a:gd fmla="*/ 126 h 1051" name="T25"/>
                <a:gd fmla="*/ 118 w 502" name="T26"/>
                <a:gd fmla="*/ 109 h 1051" name="T27"/>
                <a:gd fmla="*/ 99 w 502" name="T28"/>
                <a:gd fmla="*/ 99 h 1051" name="T29"/>
                <a:gd fmla="*/ 100 w 502" name="T30"/>
                <a:gd fmla="*/ 81 h 1051" name="T31"/>
                <a:gd fmla="*/ 108 w 502" name="T32"/>
                <a:gd fmla="*/ 74 h 1051" name="T33"/>
                <a:gd fmla="*/ 109 w 502" name="T34"/>
                <a:gd fmla="*/ 64 h 1051" name="T35"/>
                <a:gd fmla="*/ 119 w 502" name="T36"/>
                <a:gd fmla="*/ 60 h 1051" name="T37"/>
                <a:gd fmla="*/ 126 w 502" name="T38"/>
                <a:gd fmla="*/ 43 h 1051" name="T39"/>
                <a:gd fmla="*/ 119 w 502" name="T40"/>
                <a:gd fmla="*/ 31 h 1051" name="T41"/>
                <a:gd fmla="*/ 110 w 502" name="T42"/>
                <a:gd fmla="*/ 26 h 1051" name="T43"/>
                <a:gd fmla="*/ 111 w 502" name="T44"/>
                <a:gd fmla="*/ 16 h 1051" name="T45"/>
                <a:gd fmla="*/ 121 w 502" name="T46"/>
                <a:gd fmla="*/ 11 h 1051" name="T47"/>
                <a:gd fmla="*/ 114 w 502" name="T48"/>
                <a:gd fmla="*/ 0 h 1051" name="T49"/>
                <a:gd fmla="*/ 87 w 502" name="T50"/>
                <a:gd fmla="*/ 11 h 1051" name="T51"/>
                <a:gd fmla="*/ 72 w 502" name="T52"/>
                <a:gd fmla="*/ 11 h 1051" name="T53"/>
                <a:gd fmla="*/ 50 w 502" name="T54"/>
                <a:gd fmla="*/ 19 h 1051" name="T55"/>
                <a:gd fmla="*/ 38 w 502" name="T56"/>
                <a:gd fmla="*/ 49 h 1051" name="T57"/>
                <a:gd fmla="*/ 19 w 502" name="T58"/>
                <a:gd fmla="*/ 56 h 1051" name="T59"/>
                <a:gd fmla="*/ 19 w 502" name="T60"/>
                <a:gd fmla="*/ 73 h 1051" name="T61"/>
                <a:gd fmla="*/ 12 w 502" name="T62"/>
                <a:gd fmla="*/ 104 h 1051" name="T63"/>
                <a:gd fmla="*/ 0 w 502" name="T64"/>
                <a:gd fmla="*/ 117 h 1051" name="T65"/>
                <a:gd fmla="*/ 13 w 502" name="T66"/>
                <a:gd fmla="*/ 139 h 1051" name="T67"/>
                <a:gd fmla="*/ 4 w 502" name="T68"/>
                <a:gd fmla="*/ 164 h 1051" name="T69"/>
                <a:gd fmla="*/ 9 w 502" name="T70"/>
                <a:gd fmla="*/ 198 h 1051" name="T71"/>
                <a:gd fmla="*/ 15 w 502" name="T72"/>
                <a:gd fmla="*/ 220 h 1051" name="T73"/>
                <a:gd fmla="*/ 7 w 502" name="T74"/>
                <a:gd fmla="*/ 236 h 1051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w 502" name="T114"/>
                <a:gd fmla="*/ 0 h 1051" name="T115"/>
                <a:gd fmla="*/ 502 w 502" name="T116"/>
                <a:gd fmla="*/ 1051 h 1051" name="T117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T117" l="T114" r="T116" t="T115"/>
              <a:pathLst>
                <a:path h="1051" w="502">
                  <a:moveTo>
                    <a:pt x="25" y="942"/>
                  </a:moveTo>
                  <a:lnTo>
                    <a:pt x="23" y="1051"/>
                  </a:lnTo>
                  <a:lnTo>
                    <a:pt x="120" y="1027"/>
                  </a:lnTo>
                  <a:lnTo>
                    <a:pt x="191" y="998"/>
                  </a:lnTo>
                  <a:lnTo>
                    <a:pt x="311" y="919"/>
                  </a:lnTo>
                  <a:lnTo>
                    <a:pt x="376" y="909"/>
                  </a:lnTo>
                  <a:lnTo>
                    <a:pt x="460" y="840"/>
                  </a:lnTo>
                  <a:lnTo>
                    <a:pt x="468" y="712"/>
                  </a:lnTo>
                  <a:lnTo>
                    <a:pt x="429" y="675"/>
                  </a:lnTo>
                  <a:lnTo>
                    <a:pt x="433" y="635"/>
                  </a:lnTo>
                  <a:lnTo>
                    <a:pt x="460" y="600"/>
                  </a:lnTo>
                  <a:lnTo>
                    <a:pt x="454" y="565"/>
                  </a:lnTo>
                  <a:lnTo>
                    <a:pt x="484" y="504"/>
                  </a:lnTo>
                  <a:lnTo>
                    <a:pt x="470" y="433"/>
                  </a:lnTo>
                  <a:lnTo>
                    <a:pt x="395" y="395"/>
                  </a:lnTo>
                  <a:lnTo>
                    <a:pt x="397" y="324"/>
                  </a:lnTo>
                  <a:lnTo>
                    <a:pt x="429" y="293"/>
                  </a:lnTo>
                  <a:lnTo>
                    <a:pt x="435" y="254"/>
                  </a:lnTo>
                  <a:lnTo>
                    <a:pt x="476" y="240"/>
                  </a:lnTo>
                  <a:lnTo>
                    <a:pt x="502" y="169"/>
                  </a:lnTo>
                  <a:lnTo>
                    <a:pt x="476" y="122"/>
                  </a:lnTo>
                  <a:lnTo>
                    <a:pt x="437" y="104"/>
                  </a:lnTo>
                  <a:lnTo>
                    <a:pt x="441" y="61"/>
                  </a:lnTo>
                  <a:lnTo>
                    <a:pt x="484" y="41"/>
                  </a:lnTo>
                  <a:lnTo>
                    <a:pt x="454" y="0"/>
                  </a:lnTo>
                  <a:lnTo>
                    <a:pt x="348" y="43"/>
                  </a:lnTo>
                  <a:lnTo>
                    <a:pt x="285" y="43"/>
                  </a:lnTo>
                  <a:lnTo>
                    <a:pt x="199" y="74"/>
                  </a:lnTo>
                  <a:lnTo>
                    <a:pt x="151" y="193"/>
                  </a:lnTo>
                  <a:lnTo>
                    <a:pt x="73" y="222"/>
                  </a:lnTo>
                  <a:lnTo>
                    <a:pt x="73" y="291"/>
                  </a:lnTo>
                  <a:lnTo>
                    <a:pt x="45" y="415"/>
                  </a:lnTo>
                  <a:lnTo>
                    <a:pt x="0" y="468"/>
                  </a:lnTo>
                  <a:lnTo>
                    <a:pt x="51" y="555"/>
                  </a:lnTo>
                  <a:lnTo>
                    <a:pt x="14" y="655"/>
                  </a:lnTo>
                  <a:lnTo>
                    <a:pt x="33" y="789"/>
                  </a:lnTo>
                  <a:lnTo>
                    <a:pt x="57" y="877"/>
                  </a:lnTo>
                  <a:lnTo>
                    <a:pt x="25" y="942"/>
                  </a:lnTo>
                  <a:close/>
                </a:path>
              </a:pathLst>
            </a:custGeom>
            <a:grpFill/>
            <a:ln w="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22" name="Freeform 126"/>
            <p:cNvSpPr/>
            <p:nvPr/>
          </p:nvSpPr>
          <p:spPr bwMode="gray">
            <a:xfrm>
              <a:off x="3128" y="2050"/>
              <a:ext cx="251" cy="526"/>
            </a:xfrm>
            <a:custGeom>
              <a:gdLst>
                <a:gd fmla="*/ 7 w 502" name="T0"/>
                <a:gd fmla="*/ 236 h 1051" name="T1"/>
                <a:gd fmla="*/ 6 w 502" name="T2"/>
                <a:gd fmla="*/ 263 h 1051" name="T3"/>
                <a:gd fmla="*/ 30 w 502" name="T4"/>
                <a:gd fmla="*/ 257 h 1051" name="T5"/>
                <a:gd fmla="*/ 48 w 502" name="T6"/>
                <a:gd fmla="*/ 250 h 1051" name="T7"/>
                <a:gd fmla="*/ 78 w 502" name="T8"/>
                <a:gd fmla="*/ 230 h 1051" name="T9"/>
                <a:gd fmla="*/ 94 w 502" name="T10"/>
                <a:gd fmla="*/ 228 h 1051" name="T11"/>
                <a:gd fmla="*/ 115 w 502" name="T12"/>
                <a:gd fmla="*/ 210 h 1051" name="T13"/>
                <a:gd fmla="*/ 117 w 502" name="T14"/>
                <a:gd fmla="*/ 178 h 1051" name="T15"/>
                <a:gd fmla="*/ 108 w 502" name="T16"/>
                <a:gd fmla="*/ 169 h 1051" name="T17"/>
                <a:gd fmla="*/ 109 w 502" name="T18"/>
                <a:gd fmla="*/ 159 h 1051" name="T19"/>
                <a:gd fmla="*/ 115 w 502" name="T20"/>
                <a:gd fmla="*/ 150 h 1051" name="T21"/>
                <a:gd fmla="*/ 114 w 502" name="T22"/>
                <a:gd fmla="*/ 142 h 1051" name="T23"/>
                <a:gd fmla="*/ 121 w 502" name="T24"/>
                <a:gd fmla="*/ 126 h 1051" name="T25"/>
                <a:gd fmla="*/ 118 w 502" name="T26"/>
                <a:gd fmla="*/ 109 h 1051" name="T27"/>
                <a:gd fmla="*/ 99 w 502" name="T28"/>
                <a:gd fmla="*/ 99 h 1051" name="T29"/>
                <a:gd fmla="*/ 100 w 502" name="T30"/>
                <a:gd fmla="*/ 81 h 1051" name="T31"/>
                <a:gd fmla="*/ 108 w 502" name="T32"/>
                <a:gd fmla="*/ 74 h 1051" name="T33"/>
                <a:gd fmla="*/ 109 w 502" name="T34"/>
                <a:gd fmla="*/ 64 h 1051" name="T35"/>
                <a:gd fmla="*/ 119 w 502" name="T36"/>
                <a:gd fmla="*/ 60 h 1051" name="T37"/>
                <a:gd fmla="*/ 126 w 502" name="T38"/>
                <a:gd fmla="*/ 43 h 1051" name="T39"/>
                <a:gd fmla="*/ 119 w 502" name="T40"/>
                <a:gd fmla="*/ 31 h 1051" name="T41"/>
                <a:gd fmla="*/ 110 w 502" name="T42"/>
                <a:gd fmla="*/ 26 h 1051" name="T43"/>
                <a:gd fmla="*/ 111 w 502" name="T44"/>
                <a:gd fmla="*/ 16 h 1051" name="T45"/>
                <a:gd fmla="*/ 121 w 502" name="T46"/>
                <a:gd fmla="*/ 11 h 1051" name="T47"/>
                <a:gd fmla="*/ 114 w 502" name="T48"/>
                <a:gd fmla="*/ 0 h 1051" name="T49"/>
                <a:gd fmla="*/ 87 w 502" name="T50"/>
                <a:gd fmla="*/ 11 h 1051" name="T51"/>
                <a:gd fmla="*/ 72 w 502" name="T52"/>
                <a:gd fmla="*/ 11 h 1051" name="T53"/>
                <a:gd fmla="*/ 50 w 502" name="T54"/>
                <a:gd fmla="*/ 19 h 1051" name="T55"/>
                <a:gd fmla="*/ 38 w 502" name="T56"/>
                <a:gd fmla="*/ 49 h 1051" name="T57"/>
                <a:gd fmla="*/ 19 w 502" name="T58"/>
                <a:gd fmla="*/ 56 h 1051" name="T59"/>
                <a:gd fmla="*/ 19 w 502" name="T60"/>
                <a:gd fmla="*/ 73 h 1051" name="T61"/>
                <a:gd fmla="*/ 12 w 502" name="T62"/>
                <a:gd fmla="*/ 104 h 1051" name="T63"/>
                <a:gd fmla="*/ 0 w 502" name="T64"/>
                <a:gd fmla="*/ 117 h 1051" name="T65"/>
                <a:gd fmla="*/ 13 w 502" name="T66"/>
                <a:gd fmla="*/ 139 h 1051" name="T67"/>
                <a:gd fmla="*/ 4 w 502" name="T68"/>
                <a:gd fmla="*/ 164 h 1051" name="T69"/>
                <a:gd fmla="*/ 9 w 502" name="T70"/>
                <a:gd fmla="*/ 198 h 1051" name="T71"/>
                <a:gd fmla="*/ 15 w 502" name="T72"/>
                <a:gd fmla="*/ 220 h 1051" name="T73"/>
                <a:gd fmla="*/ 7 w 502" name="T74"/>
                <a:gd fmla="*/ 236 h 1051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w 502" name="T114"/>
                <a:gd fmla="*/ 0 h 1051" name="T115"/>
                <a:gd fmla="*/ 502 w 502" name="T116"/>
                <a:gd fmla="*/ 1051 h 1051" name="T117"/>
              </a:gdLst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b="T117" l="T114" r="T116" t="T115"/>
              <a:pathLst>
                <a:path h="1051" w="502">
                  <a:moveTo>
                    <a:pt x="25" y="942"/>
                  </a:moveTo>
                  <a:lnTo>
                    <a:pt x="23" y="1051"/>
                  </a:lnTo>
                  <a:lnTo>
                    <a:pt x="120" y="1027"/>
                  </a:lnTo>
                  <a:lnTo>
                    <a:pt x="191" y="998"/>
                  </a:lnTo>
                  <a:lnTo>
                    <a:pt x="311" y="919"/>
                  </a:lnTo>
                  <a:lnTo>
                    <a:pt x="376" y="909"/>
                  </a:lnTo>
                  <a:lnTo>
                    <a:pt x="460" y="840"/>
                  </a:lnTo>
                  <a:lnTo>
                    <a:pt x="468" y="712"/>
                  </a:lnTo>
                  <a:lnTo>
                    <a:pt x="429" y="675"/>
                  </a:lnTo>
                  <a:lnTo>
                    <a:pt x="433" y="635"/>
                  </a:lnTo>
                  <a:lnTo>
                    <a:pt x="460" y="600"/>
                  </a:lnTo>
                  <a:lnTo>
                    <a:pt x="454" y="565"/>
                  </a:lnTo>
                  <a:lnTo>
                    <a:pt x="484" y="504"/>
                  </a:lnTo>
                  <a:lnTo>
                    <a:pt x="470" y="433"/>
                  </a:lnTo>
                  <a:lnTo>
                    <a:pt x="395" y="395"/>
                  </a:lnTo>
                  <a:lnTo>
                    <a:pt x="397" y="324"/>
                  </a:lnTo>
                  <a:lnTo>
                    <a:pt x="429" y="293"/>
                  </a:lnTo>
                  <a:lnTo>
                    <a:pt x="435" y="254"/>
                  </a:lnTo>
                  <a:lnTo>
                    <a:pt x="476" y="240"/>
                  </a:lnTo>
                  <a:lnTo>
                    <a:pt x="502" y="169"/>
                  </a:lnTo>
                  <a:lnTo>
                    <a:pt x="476" y="122"/>
                  </a:lnTo>
                  <a:lnTo>
                    <a:pt x="437" y="104"/>
                  </a:lnTo>
                  <a:lnTo>
                    <a:pt x="441" y="61"/>
                  </a:lnTo>
                  <a:lnTo>
                    <a:pt x="484" y="41"/>
                  </a:lnTo>
                  <a:lnTo>
                    <a:pt x="454" y="0"/>
                  </a:lnTo>
                  <a:lnTo>
                    <a:pt x="348" y="43"/>
                  </a:lnTo>
                  <a:lnTo>
                    <a:pt x="285" y="43"/>
                  </a:lnTo>
                  <a:lnTo>
                    <a:pt x="199" y="74"/>
                  </a:lnTo>
                  <a:lnTo>
                    <a:pt x="151" y="193"/>
                  </a:lnTo>
                  <a:lnTo>
                    <a:pt x="73" y="222"/>
                  </a:lnTo>
                  <a:lnTo>
                    <a:pt x="73" y="291"/>
                  </a:lnTo>
                  <a:lnTo>
                    <a:pt x="45" y="415"/>
                  </a:lnTo>
                  <a:lnTo>
                    <a:pt x="0" y="468"/>
                  </a:lnTo>
                  <a:lnTo>
                    <a:pt x="51" y="555"/>
                  </a:lnTo>
                  <a:lnTo>
                    <a:pt x="14" y="655"/>
                  </a:lnTo>
                  <a:lnTo>
                    <a:pt x="33" y="789"/>
                  </a:lnTo>
                  <a:lnTo>
                    <a:pt x="57" y="877"/>
                  </a:lnTo>
                  <a:lnTo>
                    <a:pt x="25" y="942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23" name="Freeform 127"/>
            <p:cNvSpPr/>
            <p:nvPr/>
          </p:nvSpPr>
          <p:spPr bwMode="gray">
            <a:xfrm>
              <a:off x="2736" y="2154"/>
              <a:ext cx="464" cy="664"/>
            </a:xfrm>
            <a:custGeom>
              <a:gdLst>
                <a:gd fmla="*/ 2 w 929" name="T0"/>
                <a:gd fmla="*/ 106 h 1329" name="T1"/>
                <a:gd fmla="*/ 21 w 929" name="T2"/>
                <a:gd fmla="*/ 126 h 1329" name="T3"/>
                <a:gd fmla="*/ 31 w 929" name="T4"/>
                <a:gd fmla="*/ 148 h 1329" name="T5"/>
                <a:gd fmla="*/ 26 w 929" name="T6"/>
                <a:gd fmla="*/ 170 h 1329" name="T7"/>
                <a:gd fmla="*/ 43 w 929" name="T8"/>
                <a:gd fmla="*/ 183 h 1329" name="T9"/>
                <a:gd fmla="*/ 68 w 929" name="T10"/>
                <a:gd fmla="*/ 187 h 1329" name="T11"/>
                <a:gd fmla="*/ 79 w 929" name="T12"/>
                <a:gd fmla="*/ 172 h 1329" name="T13"/>
                <a:gd fmla="*/ 78 w 929" name="T14"/>
                <a:gd fmla="*/ 153 h 1329" name="T15"/>
                <a:gd fmla="*/ 72 w 929" name="T16"/>
                <a:gd fmla="*/ 108 h 1329" name="T17"/>
                <a:gd fmla="*/ 92 w 929" name="T18"/>
                <a:gd fmla="*/ 113 h 1329" name="T19"/>
                <a:gd fmla="*/ 109 w 929" name="T20"/>
                <a:gd fmla="*/ 126 h 1329" name="T21"/>
                <a:gd fmla="*/ 143 w 929" name="T22"/>
                <a:gd fmla="*/ 150 h 1329" name="T23"/>
                <a:gd fmla="*/ 140 w 929" name="T24"/>
                <a:gd fmla="*/ 174 h 1329" name="T25"/>
                <a:gd fmla="*/ 112 w 929" name="T26"/>
                <a:gd fmla="*/ 189 h 1329" name="T27"/>
                <a:gd fmla="*/ 99 w 929" name="T28"/>
                <a:gd fmla="*/ 204 h 1329" name="T29"/>
                <a:gd fmla="*/ 71 w 929" name="T30"/>
                <a:gd fmla="*/ 199 h 1329" name="T31"/>
                <a:gd fmla="*/ 65 w 929" name="T32"/>
                <a:gd fmla="*/ 222 h 1329" name="T33"/>
                <a:gd fmla="*/ 70 w 929" name="T34"/>
                <a:gd fmla="*/ 249 h 1329" name="T35"/>
                <a:gd fmla="*/ 48 w 929" name="T36"/>
                <a:gd fmla="*/ 267 h 1329" name="T37"/>
                <a:gd fmla="*/ 53 w 929" name="T38"/>
                <a:gd fmla="*/ 285 h 1329" name="T39"/>
                <a:gd fmla="*/ 63 w 929" name="T40"/>
                <a:gd fmla="*/ 304 h 1329" name="T41"/>
                <a:gd fmla="*/ 110 w 929" name="T42"/>
                <a:gd fmla="*/ 308 h 1329" name="T43"/>
                <a:gd fmla="*/ 142 w 929" name="T44"/>
                <a:gd fmla="*/ 313 h 1329" name="T45"/>
                <a:gd fmla="*/ 172 w 929" name="T46"/>
                <a:gd fmla="*/ 324 h 1329" name="T47"/>
                <a:gd fmla="*/ 188 w 929" name="T48"/>
                <a:gd fmla="*/ 330 h 1329" name="T49"/>
                <a:gd fmla="*/ 181 w 929" name="T50"/>
                <a:gd fmla="*/ 308 h 1329" name="T51"/>
                <a:gd fmla="*/ 202 w 929" name="T52"/>
                <a:gd fmla="*/ 290 h 1329" name="T53"/>
                <a:gd fmla="*/ 178 w 929" name="T54"/>
                <a:gd fmla="*/ 276 h 1329" name="T55"/>
                <a:gd fmla="*/ 200 w 929" name="T56"/>
                <a:gd fmla="*/ 270 h 1329" name="T57"/>
                <a:gd fmla="*/ 231 w 929" name="T58"/>
                <a:gd fmla="*/ 266 h 1329" name="T59"/>
                <a:gd fmla="*/ 218 w 929" name="T60"/>
                <a:gd fmla="*/ 241 h 1329" name="T61"/>
                <a:gd fmla="*/ 202 w 929" name="T62"/>
                <a:gd fmla="*/ 211 h 1329" name="T63"/>
                <a:gd fmla="*/ 210 w 929" name="T64"/>
                <a:gd fmla="*/ 167 h 1329" name="T65"/>
                <a:gd fmla="*/ 200 w 929" name="T66"/>
                <a:gd fmla="*/ 112 h 1329" name="T67"/>
                <a:gd fmla="*/ 196 w 929" name="T68"/>
                <a:gd fmla="*/ 65 h 1329" name="T69"/>
                <a:gd fmla="*/ 214 w 929" name="T70"/>
                <a:gd fmla="*/ 21 h 1329" name="T71"/>
                <a:gd fmla="*/ 206 w 929" name="T72"/>
                <a:gd fmla="*/ 0 h 1329" name="T73"/>
                <a:gd fmla="*/ 182 w 929" name="T74"/>
                <a:gd fmla="*/ 10 h 1329" name="T75"/>
                <a:gd fmla="*/ 164 w 929" name="T76"/>
                <a:gd fmla="*/ 44 h 1329" name="T77"/>
                <a:gd fmla="*/ 129 w 929" name="T78"/>
                <a:gd fmla="*/ 87 h 1329" name="T79"/>
                <a:gd fmla="*/ 99 w 929" name="T80"/>
                <a:gd fmla="*/ 84 h 1329" name="T81"/>
                <a:gd fmla="*/ 74 w 929" name="T82"/>
                <a:gd fmla="*/ 70 h 1329" name="T83"/>
                <a:gd fmla="*/ 72 w 929" name="T84"/>
                <a:gd fmla="*/ 42 h 1329" name="T85"/>
                <a:gd fmla="*/ 68 w 929" name="T86"/>
                <a:gd fmla="*/ 18 h 1329" name="T87"/>
                <a:gd fmla="*/ 43 w 929" name="T88"/>
                <a:gd fmla="*/ 42 h 1329" name="T89"/>
                <a:gd fmla="*/ 26 w 929" name="T90"/>
                <a:gd fmla="*/ 90 h 1329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w 929" name="T138"/>
                <a:gd fmla="*/ 0 h 1329" name="T139"/>
                <a:gd fmla="*/ 929 w 929" name="T140"/>
                <a:gd fmla="*/ 1329 h 1329" name="T141"/>
              </a:gdLst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b="T141" l="T138" r="T140" t="T139"/>
              <a:pathLst>
                <a:path h="1329" w="929">
                  <a:moveTo>
                    <a:pt x="0" y="406"/>
                  </a:moveTo>
                  <a:lnTo>
                    <a:pt x="8" y="425"/>
                  </a:lnTo>
                  <a:lnTo>
                    <a:pt x="36" y="461"/>
                  </a:lnTo>
                  <a:lnTo>
                    <a:pt x="87" y="504"/>
                  </a:lnTo>
                  <a:lnTo>
                    <a:pt x="85" y="538"/>
                  </a:lnTo>
                  <a:lnTo>
                    <a:pt x="124" y="595"/>
                  </a:lnTo>
                  <a:lnTo>
                    <a:pt x="107" y="636"/>
                  </a:lnTo>
                  <a:lnTo>
                    <a:pt x="107" y="681"/>
                  </a:lnTo>
                  <a:lnTo>
                    <a:pt x="150" y="697"/>
                  </a:lnTo>
                  <a:lnTo>
                    <a:pt x="174" y="732"/>
                  </a:lnTo>
                  <a:lnTo>
                    <a:pt x="239" y="762"/>
                  </a:lnTo>
                  <a:lnTo>
                    <a:pt x="272" y="748"/>
                  </a:lnTo>
                  <a:lnTo>
                    <a:pt x="278" y="705"/>
                  </a:lnTo>
                  <a:lnTo>
                    <a:pt x="317" y="689"/>
                  </a:lnTo>
                  <a:lnTo>
                    <a:pt x="335" y="648"/>
                  </a:lnTo>
                  <a:lnTo>
                    <a:pt x="315" y="612"/>
                  </a:lnTo>
                  <a:lnTo>
                    <a:pt x="264" y="593"/>
                  </a:lnTo>
                  <a:lnTo>
                    <a:pt x="288" y="435"/>
                  </a:lnTo>
                  <a:lnTo>
                    <a:pt x="319" y="451"/>
                  </a:lnTo>
                  <a:lnTo>
                    <a:pt x="370" y="453"/>
                  </a:lnTo>
                  <a:lnTo>
                    <a:pt x="372" y="484"/>
                  </a:lnTo>
                  <a:lnTo>
                    <a:pt x="439" y="504"/>
                  </a:lnTo>
                  <a:lnTo>
                    <a:pt x="563" y="559"/>
                  </a:lnTo>
                  <a:lnTo>
                    <a:pt x="575" y="603"/>
                  </a:lnTo>
                  <a:lnTo>
                    <a:pt x="550" y="646"/>
                  </a:lnTo>
                  <a:lnTo>
                    <a:pt x="561" y="697"/>
                  </a:lnTo>
                  <a:lnTo>
                    <a:pt x="557" y="750"/>
                  </a:lnTo>
                  <a:lnTo>
                    <a:pt x="449" y="758"/>
                  </a:lnTo>
                  <a:lnTo>
                    <a:pt x="449" y="807"/>
                  </a:lnTo>
                  <a:lnTo>
                    <a:pt x="396" y="819"/>
                  </a:lnTo>
                  <a:lnTo>
                    <a:pt x="349" y="793"/>
                  </a:lnTo>
                  <a:lnTo>
                    <a:pt x="286" y="797"/>
                  </a:lnTo>
                  <a:lnTo>
                    <a:pt x="288" y="851"/>
                  </a:lnTo>
                  <a:lnTo>
                    <a:pt x="260" y="890"/>
                  </a:lnTo>
                  <a:lnTo>
                    <a:pt x="305" y="921"/>
                  </a:lnTo>
                  <a:lnTo>
                    <a:pt x="282" y="998"/>
                  </a:lnTo>
                  <a:lnTo>
                    <a:pt x="292" y="1057"/>
                  </a:lnTo>
                  <a:lnTo>
                    <a:pt x="195" y="1071"/>
                  </a:lnTo>
                  <a:lnTo>
                    <a:pt x="211" y="1093"/>
                  </a:lnTo>
                  <a:lnTo>
                    <a:pt x="215" y="1142"/>
                  </a:lnTo>
                  <a:lnTo>
                    <a:pt x="191" y="1156"/>
                  </a:lnTo>
                  <a:lnTo>
                    <a:pt x="252" y="1217"/>
                  </a:lnTo>
                  <a:lnTo>
                    <a:pt x="345" y="1191"/>
                  </a:lnTo>
                  <a:lnTo>
                    <a:pt x="443" y="1232"/>
                  </a:lnTo>
                  <a:lnTo>
                    <a:pt x="506" y="1280"/>
                  </a:lnTo>
                  <a:lnTo>
                    <a:pt x="571" y="1254"/>
                  </a:lnTo>
                  <a:lnTo>
                    <a:pt x="642" y="1299"/>
                  </a:lnTo>
                  <a:lnTo>
                    <a:pt x="689" y="1299"/>
                  </a:lnTo>
                  <a:lnTo>
                    <a:pt x="691" y="1329"/>
                  </a:lnTo>
                  <a:lnTo>
                    <a:pt x="754" y="1323"/>
                  </a:lnTo>
                  <a:lnTo>
                    <a:pt x="756" y="1270"/>
                  </a:lnTo>
                  <a:lnTo>
                    <a:pt x="727" y="1234"/>
                  </a:lnTo>
                  <a:lnTo>
                    <a:pt x="748" y="1205"/>
                  </a:lnTo>
                  <a:lnTo>
                    <a:pt x="811" y="1163"/>
                  </a:lnTo>
                  <a:lnTo>
                    <a:pt x="776" y="1142"/>
                  </a:lnTo>
                  <a:lnTo>
                    <a:pt x="715" y="1104"/>
                  </a:lnTo>
                  <a:lnTo>
                    <a:pt x="733" y="1069"/>
                  </a:lnTo>
                  <a:lnTo>
                    <a:pt x="802" y="1083"/>
                  </a:lnTo>
                  <a:lnTo>
                    <a:pt x="880" y="1089"/>
                  </a:lnTo>
                  <a:lnTo>
                    <a:pt x="926" y="1065"/>
                  </a:lnTo>
                  <a:lnTo>
                    <a:pt x="929" y="1014"/>
                  </a:lnTo>
                  <a:lnTo>
                    <a:pt x="874" y="967"/>
                  </a:lnTo>
                  <a:lnTo>
                    <a:pt x="837" y="906"/>
                  </a:lnTo>
                  <a:lnTo>
                    <a:pt x="809" y="845"/>
                  </a:lnTo>
                  <a:lnTo>
                    <a:pt x="811" y="736"/>
                  </a:lnTo>
                  <a:lnTo>
                    <a:pt x="843" y="671"/>
                  </a:lnTo>
                  <a:lnTo>
                    <a:pt x="819" y="583"/>
                  </a:lnTo>
                  <a:lnTo>
                    <a:pt x="800" y="449"/>
                  </a:lnTo>
                  <a:lnTo>
                    <a:pt x="837" y="351"/>
                  </a:lnTo>
                  <a:lnTo>
                    <a:pt x="786" y="262"/>
                  </a:lnTo>
                  <a:lnTo>
                    <a:pt x="829" y="209"/>
                  </a:lnTo>
                  <a:lnTo>
                    <a:pt x="859" y="85"/>
                  </a:lnTo>
                  <a:lnTo>
                    <a:pt x="859" y="18"/>
                  </a:lnTo>
                  <a:lnTo>
                    <a:pt x="825" y="0"/>
                  </a:lnTo>
                  <a:lnTo>
                    <a:pt x="788" y="59"/>
                  </a:lnTo>
                  <a:lnTo>
                    <a:pt x="731" y="40"/>
                  </a:lnTo>
                  <a:lnTo>
                    <a:pt x="678" y="99"/>
                  </a:lnTo>
                  <a:lnTo>
                    <a:pt x="658" y="179"/>
                  </a:lnTo>
                  <a:lnTo>
                    <a:pt x="561" y="309"/>
                  </a:lnTo>
                  <a:lnTo>
                    <a:pt x="516" y="349"/>
                  </a:lnTo>
                  <a:lnTo>
                    <a:pt x="487" y="321"/>
                  </a:lnTo>
                  <a:lnTo>
                    <a:pt x="396" y="337"/>
                  </a:lnTo>
                  <a:lnTo>
                    <a:pt x="355" y="284"/>
                  </a:lnTo>
                  <a:lnTo>
                    <a:pt x="296" y="282"/>
                  </a:lnTo>
                  <a:lnTo>
                    <a:pt x="254" y="242"/>
                  </a:lnTo>
                  <a:lnTo>
                    <a:pt x="290" y="168"/>
                  </a:lnTo>
                  <a:lnTo>
                    <a:pt x="305" y="122"/>
                  </a:lnTo>
                  <a:lnTo>
                    <a:pt x="272" y="73"/>
                  </a:lnTo>
                  <a:lnTo>
                    <a:pt x="207" y="91"/>
                  </a:lnTo>
                  <a:lnTo>
                    <a:pt x="172" y="170"/>
                  </a:lnTo>
                  <a:lnTo>
                    <a:pt x="158" y="307"/>
                  </a:lnTo>
                  <a:lnTo>
                    <a:pt x="107" y="362"/>
                  </a:lnTo>
                  <a:lnTo>
                    <a:pt x="0" y="406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124" name="Freeform 128"/>
            <p:cNvSpPr/>
            <p:nvPr/>
          </p:nvSpPr>
          <p:spPr bwMode="gray">
            <a:xfrm>
              <a:off x="3987" y="3238"/>
              <a:ext cx="121" cy="305"/>
            </a:xfrm>
            <a:custGeom>
              <a:gdLst>
                <a:gd fmla="*/ 43 w 242" name="T0"/>
                <a:gd fmla="*/ 1 h 610" name="T1"/>
                <a:gd fmla="*/ 39 w 242" name="T2"/>
                <a:gd fmla="*/ 6 h 610" name="T3"/>
                <a:gd fmla="*/ 33 w 242" name="T4"/>
                <a:gd fmla="*/ 11 h 610" name="T5"/>
                <a:gd fmla="*/ 28 w 242" name="T6"/>
                <a:gd fmla="*/ 16 h 610" name="T7"/>
                <a:gd fmla="*/ 22 w 242" name="T8"/>
                <a:gd fmla="*/ 24 h 610" name="T9"/>
                <a:gd fmla="*/ 19 w 242" name="T10"/>
                <a:gd fmla="*/ 30 h 610" name="T11"/>
                <a:gd fmla="*/ 16 w 242" name="T12"/>
                <a:gd fmla="*/ 37 h 610" name="T13"/>
                <a:gd fmla="*/ 11 w 242" name="T14"/>
                <a:gd fmla="*/ 47 h 610" name="T15"/>
                <a:gd fmla="*/ 5 w 242" name="T16"/>
                <a:gd fmla="*/ 58 h 610" name="T17"/>
                <a:gd fmla="*/ 1 w 242" name="T18"/>
                <a:gd fmla="*/ 67 h 610" name="T19"/>
                <a:gd fmla="*/ 1 w 242" name="T20"/>
                <a:gd fmla="*/ 77 h 610" name="T21"/>
                <a:gd fmla="*/ 4 w 242" name="T22"/>
                <a:gd fmla="*/ 88 h 610" name="T23"/>
                <a:gd fmla="*/ 5 w 242" name="T24"/>
                <a:gd fmla="*/ 99 h 610" name="T25"/>
                <a:gd fmla="*/ 3 w 242" name="T26"/>
                <a:gd fmla="*/ 108 h 610" name="T27"/>
                <a:gd fmla="*/ 6 w 242" name="T28"/>
                <a:gd fmla="*/ 114 h 610" name="T29"/>
                <a:gd fmla="*/ 15 w 242" name="T30"/>
                <a:gd fmla="*/ 119 h 610" name="T31"/>
                <a:gd fmla="*/ 22 w 242" name="T32"/>
                <a:gd fmla="*/ 129 h 610" name="T33"/>
                <a:gd fmla="*/ 28 w 242" name="T34"/>
                <a:gd fmla="*/ 135 h 610" name="T35"/>
                <a:gd fmla="*/ 33 w 242" name="T36"/>
                <a:gd fmla="*/ 139 h 610" name="T37"/>
                <a:gd fmla="*/ 35 w 242" name="T38"/>
                <a:gd fmla="*/ 146 h 610" name="T39"/>
                <a:gd fmla="*/ 37 w 242" name="T40"/>
                <a:gd fmla="*/ 152 h 610" name="T41"/>
                <a:gd fmla="*/ 41 w 242" name="T42"/>
                <a:gd fmla="*/ 152 h 610" name="T43"/>
                <a:gd fmla="*/ 42 w 242" name="T44"/>
                <a:gd fmla="*/ 146 h 610" name="T45"/>
                <a:gd fmla="*/ 42 w 242" name="T46"/>
                <a:gd fmla="*/ 135 h 610" name="T47"/>
                <a:gd fmla="*/ 45 w 242" name="T48"/>
                <a:gd fmla="*/ 123 h 610" name="T49"/>
                <a:gd fmla="*/ 51 w 242" name="T50"/>
                <a:gd fmla="*/ 114 h 610" name="T51"/>
                <a:gd fmla="*/ 55 w 242" name="T52"/>
                <a:gd fmla="*/ 103 h 610" name="T53"/>
                <a:gd fmla="*/ 57 w 242" name="T54"/>
                <a:gd fmla="*/ 86 h 610" name="T55"/>
                <a:gd fmla="*/ 58 w 242" name="T56"/>
                <a:gd fmla="*/ 66 h 610" name="T57"/>
                <a:gd fmla="*/ 58 w 242" name="T58"/>
                <a:gd fmla="*/ 51 h 610" name="T59"/>
                <a:gd fmla="*/ 60 w 242" name="T60"/>
                <a:gd fmla="*/ 39 h 610" name="T61"/>
                <a:gd fmla="*/ 60 w 242" name="T62"/>
                <a:gd fmla="*/ 28 h 610" name="T63"/>
                <a:gd fmla="*/ 56 w 242" name="T64"/>
                <a:gd fmla="*/ 19 h 610" name="T65"/>
                <a:gd fmla="*/ 52 w 242" name="T66"/>
                <a:gd fmla="*/ 10 h 610" name="T67"/>
                <a:gd fmla="*/ 47 w 242" name="T68"/>
                <a:gd fmla="*/ 2 h 610" name="T69"/>
                <a:gd fmla="*/ 44 w 242" name="T70"/>
                <a:gd fmla="*/ 0 h 610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w 242" name="T108"/>
                <a:gd fmla="*/ 0 h 610" name="T109"/>
                <a:gd fmla="*/ 242 w 242" name="T110"/>
                <a:gd fmla="*/ 610 h 610" name="T111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T111" l="T108" r="T110" t="T109"/>
              <a:pathLst>
                <a:path h="610" w="241">
                  <a:moveTo>
                    <a:pt x="173" y="0"/>
                  </a:moveTo>
                  <a:lnTo>
                    <a:pt x="172" y="4"/>
                  </a:lnTo>
                  <a:lnTo>
                    <a:pt x="164" y="12"/>
                  </a:lnTo>
                  <a:lnTo>
                    <a:pt x="154" y="24"/>
                  </a:lnTo>
                  <a:lnTo>
                    <a:pt x="144" y="36"/>
                  </a:lnTo>
                  <a:lnTo>
                    <a:pt x="132" y="44"/>
                  </a:lnTo>
                  <a:lnTo>
                    <a:pt x="122" y="49"/>
                  </a:lnTo>
                  <a:lnTo>
                    <a:pt x="111" y="63"/>
                  </a:lnTo>
                  <a:lnTo>
                    <a:pt x="97" y="79"/>
                  </a:lnTo>
                  <a:lnTo>
                    <a:pt x="87" y="97"/>
                  </a:lnTo>
                  <a:lnTo>
                    <a:pt x="77" y="112"/>
                  </a:lnTo>
                  <a:lnTo>
                    <a:pt x="73" y="122"/>
                  </a:lnTo>
                  <a:lnTo>
                    <a:pt x="71" y="132"/>
                  </a:lnTo>
                  <a:lnTo>
                    <a:pt x="63" y="148"/>
                  </a:lnTo>
                  <a:lnTo>
                    <a:pt x="53" y="168"/>
                  </a:lnTo>
                  <a:lnTo>
                    <a:pt x="44" y="189"/>
                  </a:lnTo>
                  <a:lnTo>
                    <a:pt x="32" y="213"/>
                  </a:lnTo>
                  <a:lnTo>
                    <a:pt x="20" y="234"/>
                  </a:lnTo>
                  <a:lnTo>
                    <a:pt x="10" y="254"/>
                  </a:lnTo>
                  <a:lnTo>
                    <a:pt x="4" y="268"/>
                  </a:lnTo>
                  <a:lnTo>
                    <a:pt x="0" y="288"/>
                  </a:lnTo>
                  <a:lnTo>
                    <a:pt x="2" y="309"/>
                  </a:lnTo>
                  <a:lnTo>
                    <a:pt x="8" y="331"/>
                  </a:lnTo>
                  <a:lnTo>
                    <a:pt x="14" y="354"/>
                  </a:lnTo>
                  <a:lnTo>
                    <a:pt x="18" y="376"/>
                  </a:lnTo>
                  <a:lnTo>
                    <a:pt x="18" y="396"/>
                  </a:lnTo>
                  <a:lnTo>
                    <a:pt x="14" y="414"/>
                  </a:lnTo>
                  <a:lnTo>
                    <a:pt x="12" y="431"/>
                  </a:lnTo>
                  <a:lnTo>
                    <a:pt x="14" y="445"/>
                  </a:lnTo>
                  <a:lnTo>
                    <a:pt x="24" y="455"/>
                  </a:lnTo>
                  <a:lnTo>
                    <a:pt x="42" y="467"/>
                  </a:lnTo>
                  <a:lnTo>
                    <a:pt x="57" y="477"/>
                  </a:lnTo>
                  <a:lnTo>
                    <a:pt x="71" y="492"/>
                  </a:lnTo>
                  <a:lnTo>
                    <a:pt x="85" y="514"/>
                  </a:lnTo>
                  <a:lnTo>
                    <a:pt x="99" y="530"/>
                  </a:lnTo>
                  <a:lnTo>
                    <a:pt x="111" y="540"/>
                  </a:lnTo>
                  <a:lnTo>
                    <a:pt x="122" y="547"/>
                  </a:lnTo>
                  <a:lnTo>
                    <a:pt x="130" y="555"/>
                  </a:lnTo>
                  <a:lnTo>
                    <a:pt x="136" y="569"/>
                  </a:lnTo>
                  <a:lnTo>
                    <a:pt x="140" y="583"/>
                  </a:lnTo>
                  <a:lnTo>
                    <a:pt x="144" y="597"/>
                  </a:lnTo>
                  <a:lnTo>
                    <a:pt x="148" y="606"/>
                  </a:lnTo>
                  <a:lnTo>
                    <a:pt x="154" y="610"/>
                  </a:lnTo>
                  <a:lnTo>
                    <a:pt x="162" y="606"/>
                  </a:lnTo>
                  <a:lnTo>
                    <a:pt x="168" y="597"/>
                  </a:lnTo>
                  <a:lnTo>
                    <a:pt x="168" y="581"/>
                  </a:lnTo>
                  <a:lnTo>
                    <a:pt x="168" y="559"/>
                  </a:lnTo>
                  <a:lnTo>
                    <a:pt x="168" y="538"/>
                  </a:lnTo>
                  <a:lnTo>
                    <a:pt x="172" y="516"/>
                  </a:lnTo>
                  <a:lnTo>
                    <a:pt x="179" y="494"/>
                  </a:lnTo>
                  <a:lnTo>
                    <a:pt x="189" y="475"/>
                  </a:lnTo>
                  <a:lnTo>
                    <a:pt x="201" y="457"/>
                  </a:lnTo>
                  <a:lnTo>
                    <a:pt x="211" y="435"/>
                  </a:lnTo>
                  <a:lnTo>
                    <a:pt x="217" y="412"/>
                  </a:lnTo>
                  <a:lnTo>
                    <a:pt x="221" y="380"/>
                  </a:lnTo>
                  <a:lnTo>
                    <a:pt x="225" y="343"/>
                  </a:lnTo>
                  <a:lnTo>
                    <a:pt x="227" y="303"/>
                  </a:lnTo>
                  <a:lnTo>
                    <a:pt x="229" y="264"/>
                  </a:lnTo>
                  <a:lnTo>
                    <a:pt x="227" y="231"/>
                  </a:lnTo>
                  <a:lnTo>
                    <a:pt x="229" y="203"/>
                  </a:lnTo>
                  <a:lnTo>
                    <a:pt x="233" y="179"/>
                  </a:lnTo>
                  <a:lnTo>
                    <a:pt x="240" y="156"/>
                  </a:lnTo>
                  <a:lnTo>
                    <a:pt x="242" y="134"/>
                  </a:lnTo>
                  <a:lnTo>
                    <a:pt x="238" y="112"/>
                  </a:lnTo>
                  <a:lnTo>
                    <a:pt x="229" y="89"/>
                  </a:lnTo>
                  <a:lnTo>
                    <a:pt x="223" y="73"/>
                  </a:lnTo>
                  <a:lnTo>
                    <a:pt x="215" y="59"/>
                  </a:lnTo>
                  <a:lnTo>
                    <a:pt x="207" y="42"/>
                  </a:lnTo>
                  <a:lnTo>
                    <a:pt x="195" y="22"/>
                  </a:lnTo>
                  <a:lnTo>
                    <a:pt x="185" y="10"/>
                  </a:lnTo>
                  <a:lnTo>
                    <a:pt x="177" y="2"/>
                  </a:lnTo>
                  <a:lnTo>
                    <a:pt x="173" y="0"/>
                  </a:lnTo>
                </a:path>
              </a:pathLst>
            </a:custGeom>
            <a:grpFill/>
            <a:ln w="6350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altLang="en-US" lang="zh-CN"/>
            </a:p>
          </p:txBody>
        </p:sp>
      </p:grpSp>
      <p:sp>
        <p:nvSpPr>
          <p:cNvPr id="125" name="Freeform 78"/>
          <p:cNvSpPr/>
          <p:nvPr/>
        </p:nvSpPr>
        <p:spPr bwMode="gray">
          <a:xfrm>
            <a:off x="3334486" y="3939033"/>
            <a:ext cx="671600" cy="571500"/>
          </a:xfrm>
          <a:custGeom>
            <a:gdLst>
              <a:gd fmla="*/ 279 w 1128" name="T0"/>
              <a:gd fmla="*/ 62 h 960" name="T1"/>
              <a:gd fmla="*/ 272 w 1128" name="T2"/>
              <a:gd fmla="*/ 67 h 960" name="T3"/>
              <a:gd fmla="*/ 266 w 1128" name="T4"/>
              <a:gd fmla="*/ 77 h 960" name="T5"/>
              <a:gd fmla="*/ 261 w 1128" name="T6"/>
              <a:gd fmla="*/ 87 h 960" name="T7"/>
              <a:gd fmla="*/ 254 w 1128" name="T8"/>
              <a:gd fmla="*/ 97 h 960" name="T9"/>
              <a:gd fmla="*/ 241 w 1128" name="T10"/>
              <a:gd fmla="*/ 103 h 960" name="T11"/>
              <a:gd fmla="*/ 230 w 1128" name="T12"/>
              <a:gd fmla="*/ 104 h 960" name="T13"/>
              <a:gd fmla="*/ 216 w 1128" name="T14"/>
              <a:gd fmla="*/ 103 h 960" name="T15"/>
              <a:gd fmla="*/ 203 w 1128" name="T16"/>
              <a:gd fmla="*/ 110 h 960" name="T17"/>
              <a:gd fmla="*/ 199 w 1128" name="T18"/>
              <a:gd fmla="*/ 115 h 960" name="T19"/>
              <a:gd fmla="*/ 198 w 1128" name="T20"/>
              <a:gd fmla="*/ 118 h 960" name="T21"/>
              <a:gd fmla="*/ 196 w 1128" name="T22"/>
              <a:gd fmla="*/ 119 h 960" name="T23"/>
              <a:gd fmla="*/ 190 w 1128" name="T24"/>
              <a:gd fmla="*/ 114 h 960" name="T25"/>
              <a:gd fmla="*/ 183 w 1128" name="T26"/>
              <a:gd fmla="*/ 118 h 960" name="T27"/>
              <a:gd fmla="*/ 177 w 1128" name="T28"/>
              <a:gd fmla="*/ 127 h 960" name="T29"/>
              <a:gd fmla="*/ 164 w 1128" name="T30"/>
              <a:gd fmla="*/ 127 h 960" name="T31"/>
              <a:gd fmla="*/ 155 w 1128" name="T32"/>
              <a:gd fmla="*/ 120 h 960" name="T33"/>
              <a:gd fmla="*/ 148 w 1128" name="T34"/>
              <a:gd fmla="*/ 111 h 960" name="T35"/>
              <a:gd fmla="*/ 143 w 1128" name="T36"/>
              <a:gd fmla="*/ 113 h 960" name="T37"/>
              <a:gd fmla="*/ 147 w 1128" name="T38"/>
              <a:gd fmla="*/ 122 h 960" name="T39"/>
              <a:gd fmla="*/ 154 w 1128" name="T40"/>
              <a:gd fmla="*/ 130 h 960" name="T41"/>
              <a:gd fmla="*/ 153 w 1128" name="T42"/>
              <a:gd fmla="*/ 140 h 960" name="T43"/>
              <a:gd fmla="*/ 140 w 1128" name="T44"/>
              <a:gd fmla="*/ 149 h 960" name="T45"/>
              <a:gd fmla="*/ 134 w 1128" name="T46"/>
              <a:gd fmla="*/ 149 h 960" name="T47"/>
              <a:gd fmla="*/ 132 w 1128" name="T48"/>
              <a:gd fmla="*/ 148 h 960" name="T49"/>
              <a:gd fmla="*/ 130 w 1128" name="T50"/>
              <a:gd fmla="*/ 148 h 960" name="T51"/>
              <a:gd fmla="*/ 126 w 1128" name="T52"/>
              <a:gd fmla="*/ 154 h 960" name="T53"/>
              <a:gd fmla="*/ 116 w 1128" name="T54"/>
              <a:gd fmla="*/ 163 h 960" name="T55"/>
              <a:gd fmla="*/ 110 w 1128" name="T56"/>
              <a:gd fmla="*/ 167 h 960" name="T57"/>
              <a:gd fmla="*/ 97 w 1128" name="T58"/>
              <a:gd fmla="*/ 168 h 960" name="T59"/>
              <a:gd fmla="*/ 87 w 1128" name="T60"/>
              <a:gd fmla="*/ 171 h 960" name="T61"/>
              <a:gd fmla="*/ 75 w 1128" name="T62"/>
              <a:gd fmla="*/ 179 h 960" name="T63"/>
              <a:gd fmla="*/ 56 w 1128" name="T64"/>
              <a:gd fmla="*/ 185 h 960" name="T65"/>
              <a:gd fmla="*/ 46 w 1128" name="T66"/>
              <a:gd fmla="*/ 186 h 960" name="T67"/>
              <a:gd fmla="*/ 38 w 1128" name="T68"/>
              <a:gd fmla="*/ 194 h 960" name="T69"/>
              <a:gd fmla="*/ 29 w 1128" name="T70"/>
              <a:gd fmla="*/ 199 h 960" name="T71"/>
              <a:gd fmla="*/ 23 w 1128" name="T72"/>
              <a:gd fmla="*/ 207 h 960" name="T73"/>
              <a:gd fmla="*/ 26 w 1128" name="T74"/>
              <a:gd fmla="*/ 214 h 960" name="T75"/>
              <a:gd fmla="*/ 35 w 1128" name="T76"/>
              <a:gd fmla="*/ 227 h 960" name="T77"/>
              <a:gd fmla="*/ 35 w 1128" name="T78"/>
              <a:gd fmla="*/ 235 h 960" name="T79"/>
              <a:gd fmla="*/ 24 w 1128" name="T80"/>
              <a:gd fmla="*/ 240 h 960" name="T81"/>
              <a:gd fmla="*/ 13 w 1128" name="T82"/>
              <a:gd fmla="*/ 235 h 960" name="T83"/>
              <a:gd fmla="*/ 4 w 1128" name="T84"/>
              <a:gd fmla="*/ 222 h 960" name="T85"/>
              <a:gd fmla="*/ 1 w 1128" name="T86"/>
              <a:gd fmla="*/ 210 h 960" name="T87"/>
              <a:gd fmla="*/ 1 w 1128" name="T88"/>
              <a:gd fmla="*/ 200 h 960" name="T89"/>
              <a:gd fmla="*/ 8 w 1128" name="T90"/>
              <a:gd fmla="*/ 189 h 960" name="T91"/>
              <a:gd fmla="*/ 0 w 1128" name="T92"/>
              <a:gd fmla="*/ 184 h 960" name="T93"/>
              <a:gd fmla="*/ 19 w 1128" name="T94"/>
              <a:gd fmla="*/ 160 h 960" name="T95"/>
              <a:gd fmla="*/ 37 w 1128" name="T96"/>
              <a:gd fmla="*/ 139 h 960" name="T97"/>
              <a:gd fmla="*/ 59 w 1128" name="T98"/>
              <a:gd fmla="*/ 101 h 960" name="T99"/>
              <a:gd fmla="*/ 74 w 1128" name="T100"/>
              <a:gd fmla="*/ 62 h 960" name="T101"/>
              <a:gd fmla="*/ 82 w 1128" name="T102"/>
              <a:gd fmla="*/ 36 h 960" name="T103"/>
              <a:gd fmla="*/ 121 w 1128" name="T104"/>
              <a:gd fmla="*/ 3 h 960" name="T105"/>
              <a:gd fmla="*/ 156 w 1128" name="T106"/>
              <a:gd fmla="*/ 8 h 960" name="T107"/>
              <a:gd fmla="*/ 170 w 1128" name="T108"/>
              <a:gd fmla="*/ 24 h 960" name="T109"/>
              <a:gd fmla="*/ 185 w 1128" name="T110"/>
              <a:gd fmla="*/ 32 h 960" name="T111"/>
              <a:gd fmla="*/ 224 w 1128" name="T112"/>
              <a:gd fmla="*/ 15 h 960" name="T113"/>
              <a:gd fmla="*/ 272 w 1128" name="T114"/>
              <a:gd fmla="*/ 41 h 960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w 1128" name="T174"/>
              <a:gd fmla="*/ 0 h 960" name="T175"/>
              <a:gd fmla="*/ 1128 w 1128" name="T176"/>
              <a:gd fmla="*/ 960 h 960" name="T177"/>
            </a:gdLst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b="T177" l="T174" r="T176" t="T175"/>
            <a:pathLst>
              <a:path h="960" w="1128">
                <a:moveTo>
                  <a:pt x="1128" y="246"/>
                </a:moveTo>
                <a:lnTo>
                  <a:pt x="1124" y="248"/>
                </a:lnTo>
                <a:lnTo>
                  <a:pt x="1116" y="250"/>
                </a:lnTo>
                <a:lnTo>
                  <a:pt x="1104" y="254"/>
                </a:lnTo>
                <a:lnTo>
                  <a:pt x="1094" y="259"/>
                </a:lnTo>
                <a:lnTo>
                  <a:pt x="1088" y="265"/>
                </a:lnTo>
                <a:lnTo>
                  <a:pt x="1083" y="275"/>
                </a:lnTo>
                <a:lnTo>
                  <a:pt x="1075" y="289"/>
                </a:lnTo>
                <a:lnTo>
                  <a:pt x="1063" y="305"/>
                </a:lnTo>
                <a:lnTo>
                  <a:pt x="1055" y="318"/>
                </a:lnTo>
                <a:lnTo>
                  <a:pt x="1047" y="332"/>
                </a:lnTo>
                <a:lnTo>
                  <a:pt x="1043" y="348"/>
                </a:lnTo>
                <a:lnTo>
                  <a:pt x="1037" y="362"/>
                </a:lnTo>
                <a:lnTo>
                  <a:pt x="1029" y="376"/>
                </a:lnTo>
                <a:lnTo>
                  <a:pt x="1016" y="387"/>
                </a:lnTo>
                <a:lnTo>
                  <a:pt x="1002" y="395"/>
                </a:lnTo>
                <a:lnTo>
                  <a:pt x="984" y="403"/>
                </a:lnTo>
                <a:lnTo>
                  <a:pt x="966" y="411"/>
                </a:lnTo>
                <a:lnTo>
                  <a:pt x="949" y="417"/>
                </a:lnTo>
                <a:lnTo>
                  <a:pt x="937" y="419"/>
                </a:lnTo>
                <a:lnTo>
                  <a:pt x="921" y="415"/>
                </a:lnTo>
                <a:lnTo>
                  <a:pt x="903" y="411"/>
                </a:lnTo>
                <a:lnTo>
                  <a:pt x="884" y="409"/>
                </a:lnTo>
                <a:lnTo>
                  <a:pt x="864" y="411"/>
                </a:lnTo>
                <a:lnTo>
                  <a:pt x="846" y="419"/>
                </a:lnTo>
                <a:lnTo>
                  <a:pt x="829" y="431"/>
                </a:lnTo>
                <a:lnTo>
                  <a:pt x="813" y="440"/>
                </a:lnTo>
                <a:lnTo>
                  <a:pt x="801" y="450"/>
                </a:lnTo>
                <a:lnTo>
                  <a:pt x="799" y="454"/>
                </a:lnTo>
                <a:lnTo>
                  <a:pt x="797" y="458"/>
                </a:lnTo>
                <a:lnTo>
                  <a:pt x="795" y="464"/>
                </a:lnTo>
                <a:lnTo>
                  <a:pt x="793" y="468"/>
                </a:lnTo>
                <a:lnTo>
                  <a:pt x="791" y="472"/>
                </a:lnTo>
                <a:lnTo>
                  <a:pt x="789" y="474"/>
                </a:lnTo>
                <a:lnTo>
                  <a:pt x="787" y="474"/>
                </a:lnTo>
                <a:lnTo>
                  <a:pt x="783" y="474"/>
                </a:lnTo>
                <a:lnTo>
                  <a:pt x="777" y="470"/>
                </a:lnTo>
                <a:lnTo>
                  <a:pt x="770" y="462"/>
                </a:lnTo>
                <a:lnTo>
                  <a:pt x="760" y="456"/>
                </a:lnTo>
                <a:lnTo>
                  <a:pt x="752" y="456"/>
                </a:lnTo>
                <a:lnTo>
                  <a:pt x="742" y="462"/>
                </a:lnTo>
                <a:lnTo>
                  <a:pt x="734" y="472"/>
                </a:lnTo>
                <a:lnTo>
                  <a:pt x="726" y="484"/>
                </a:lnTo>
                <a:lnTo>
                  <a:pt x="718" y="496"/>
                </a:lnTo>
                <a:lnTo>
                  <a:pt x="708" y="507"/>
                </a:lnTo>
                <a:lnTo>
                  <a:pt x="695" y="513"/>
                </a:lnTo>
                <a:lnTo>
                  <a:pt x="679" y="513"/>
                </a:lnTo>
                <a:lnTo>
                  <a:pt x="657" y="509"/>
                </a:lnTo>
                <a:lnTo>
                  <a:pt x="644" y="503"/>
                </a:lnTo>
                <a:lnTo>
                  <a:pt x="634" y="494"/>
                </a:lnTo>
                <a:lnTo>
                  <a:pt x="622" y="482"/>
                </a:lnTo>
                <a:lnTo>
                  <a:pt x="612" y="468"/>
                </a:lnTo>
                <a:lnTo>
                  <a:pt x="602" y="454"/>
                </a:lnTo>
                <a:lnTo>
                  <a:pt x="592" y="442"/>
                </a:lnTo>
                <a:lnTo>
                  <a:pt x="583" y="437"/>
                </a:lnTo>
                <a:lnTo>
                  <a:pt x="575" y="440"/>
                </a:lnTo>
                <a:lnTo>
                  <a:pt x="571" y="452"/>
                </a:lnTo>
                <a:lnTo>
                  <a:pt x="575" y="464"/>
                </a:lnTo>
                <a:lnTo>
                  <a:pt x="581" y="478"/>
                </a:lnTo>
                <a:lnTo>
                  <a:pt x="588" y="490"/>
                </a:lnTo>
                <a:lnTo>
                  <a:pt x="596" y="498"/>
                </a:lnTo>
                <a:lnTo>
                  <a:pt x="608" y="509"/>
                </a:lnTo>
                <a:lnTo>
                  <a:pt x="618" y="519"/>
                </a:lnTo>
                <a:lnTo>
                  <a:pt x="624" y="531"/>
                </a:lnTo>
                <a:lnTo>
                  <a:pt x="624" y="541"/>
                </a:lnTo>
                <a:lnTo>
                  <a:pt x="612" y="557"/>
                </a:lnTo>
                <a:lnTo>
                  <a:pt x="596" y="574"/>
                </a:lnTo>
                <a:lnTo>
                  <a:pt x="577" y="588"/>
                </a:lnTo>
                <a:lnTo>
                  <a:pt x="557" y="596"/>
                </a:lnTo>
                <a:lnTo>
                  <a:pt x="545" y="600"/>
                </a:lnTo>
                <a:lnTo>
                  <a:pt x="535" y="598"/>
                </a:lnTo>
                <a:lnTo>
                  <a:pt x="533" y="596"/>
                </a:lnTo>
                <a:lnTo>
                  <a:pt x="531" y="594"/>
                </a:lnTo>
                <a:lnTo>
                  <a:pt x="527" y="592"/>
                </a:lnTo>
                <a:lnTo>
                  <a:pt x="525" y="590"/>
                </a:lnTo>
                <a:lnTo>
                  <a:pt x="523" y="590"/>
                </a:lnTo>
                <a:lnTo>
                  <a:pt x="521" y="590"/>
                </a:lnTo>
                <a:lnTo>
                  <a:pt x="520" y="592"/>
                </a:lnTo>
                <a:lnTo>
                  <a:pt x="518" y="598"/>
                </a:lnTo>
                <a:lnTo>
                  <a:pt x="514" y="608"/>
                </a:lnTo>
                <a:lnTo>
                  <a:pt x="504" y="614"/>
                </a:lnTo>
                <a:lnTo>
                  <a:pt x="492" y="624"/>
                </a:lnTo>
                <a:lnTo>
                  <a:pt x="478" y="637"/>
                </a:lnTo>
                <a:lnTo>
                  <a:pt x="466" y="651"/>
                </a:lnTo>
                <a:lnTo>
                  <a:pt x="459" y="661"/>
                </a:lnTo>
                <a:lnTo>
                  <a:pt x="451" y="667"/>
                </a:lnTo>
                <a:lnTo>
                  <a:pt x="441" y="667"/>
                </a:lnTo>
                <a:lnTo>
                  <a:pt x="427" y="665"/>
                </a:lnTo>
                <a:lnTo>
                  <a:pt x="411" y="667"/>
                </a:lnTo>
                <a:lnTo>
                  <a:pt x="390" y="669"/>
                </a:lnTo>
                <a:lnTo>
                  <a:pt x="374" y="669"/>
                </a:lnTo>
                <a:lnTo>
                  <a:pt x="360" y="675"/>
                </a:lnTo>
                <a:lnTo>
                  <a:pt x="348" y="683"/>
                </a:lnTo>
                <a:lnTo>
                  <a:pt x="336" y="694"/>
                </a:lnTo>
                <a:lnTo>
                  <a:pt x="323" y="704"/>
                </a:lnTo>
                <a:lnTo>
                  <a:pt x="299" y="714"/>
                </a:lnTo>
                <a:lnTo>
                  <a:pt x="271" y="726"/>
                </a:lnTo>
                <a:lnTo>
                  <a:pt x="246" y="734"/>
                </a:lnTo>
                <a:lnTo>
                  <a:pt x="226" y="740"/>
                </a:lnTo>
                <a:lnTo>
                  <a:pt x="212" y="740"/>
                </a:lnTo>
                <a:lnTo>
                  <a:pt x="199" y="740"/>
                </a:lnTo>
                <a:lnTo>
                  <a:pt x="185" y="742"/>
                </a:lnTo>
                <a:lnTo>
                  <a:pt x="173" y="748"/>
                </a:lnTo>
                <a:lnTo>
                  <a:pt x="163" y="759"/>
                </a:lnTo>
                <a:lnTo>
                  <a:pt x="153" y="773"/>
                </a:lnTo>
                <a:lnTo>
                  <a:pt x="142" y="781"/>
                </a:lnTo>
                <a:lnTo>
                  <a:pt x="128" y="787"/>
                </a:lnTo>
                <a:lnTo>
                  <a:pt x="116" y="793"/>
                </a:lnTo>
                <a:lnTo>
                  <a:pt x="108" y="803"/>
                </a:lnTo>
                <a:lnTo>
                  <a:pt x="100" y="816"/>
                </a:lnTo>
                <a:lnTo>
                  <a:pt x="92" y="826"/>
                </a:lnTo>
                <a:lnTo>
                  <a:pt x="86" y="834"/>
                </a:lnTo>
                <a:lnTo>
                  <a:pt x="90" y="844"/>
                </a:lnTo>
                <a:lnTo>
                  <a:pt x="104" y="856"/>
                </a:lnTo>
                <a:lnTo>
                  <a:pt x="118" y="872"/>
                </a:lnTo>
                <a:lnTo>
                  <a:pt x="130" y="891"/>
                </a:lnTo>
                <a:lnTo>
                  <a:pt x="138" y="905"/>
                </a:lnTo>
                <a:lnTo>
                  <a:pt x="144" y="919"/>
                </a:lnTo>
                <a:lnTo>
                  <a:pt x="146" y="931"/>
                </a:lnTo>
                <a:lnTo>
                  <a:pt x="140" y="940"/>
                </a:lnTo>
                <a:lnTo>
                  <a:pt x="128" y="946"/>
                </a:lnTo>
                <a:lnTo>
                  <a:pt x="114" y="954"/>
                </a:lnTo>
                <a:lnTo>
                  <a:pt x="96" y="960"/>
                </a:lnTo>
                <a:lnTo>
                  <a:pt x="79" y="960"/>
                </a:lnTo>
                <a:lnTo>
                  <a:pt x="67" y="956"/>
                </a:lnTo>
                <a:lnTo>
                  <a:pt x="51" y="938"/>
                </a:lnTo>
                <a:lnTo>
                  <a:pt x="37" y="919"/>
                </a:lnTo>
                <a:lnTo>
                  <a:pt x="25" y="901"/>
                </a:lnTo>
                <a:lnTo>
                  <a:pt x="18" y="887"/>
                </a:lnTo>
                <a:lnTo>
                  <a:pt x="10" y="872"/>
                </a:lnTo>
                <a:lnTo>
                  <a:pt x="4" y="854"/>
                </a:lnTo>
                <a:lnTo>
                  <a:pt x="2" y="840"/>
                </a:lnTo>
                <a:lnTo>
                  <a:pt x="2" y="826"/>
                </a:lnTo>
                <a:lnTo>
                  <a:pt x="2" y="812"/>
                </a:lnTo>
                <a:lnTo>
                  <a:pt x="4" y="797"/>
                </a:lnTo>
                <a:lnTo>
                  <a:pt x="12" y="783"/>
                </a:lnTo>
                <a:lnTo>
                  <a:pt x="25" y="765"/>
                </a:lnTo>
                <a:lnTo>
                  <a:pt x="31" y="753"/>
                </a:lnTo>
                <a:lnTo>
                  <a:pt x="33" y="749"/>
                </a:lnTo>
                <a:lnTo>
                  <a:pt x="4" y="746"/>
                </a:lnTo>
                <a:lnTo>
                  <a:pt x="0" y="734"/>
                </a:lnTo>
                <a:lnTo>
                  <a:pt x="33" y="687"/>
                </a:lnTo>
                <a:lnTo>
                  <a:pt x="71" y="675"/>
                </a:lnTo>
                <a:lnTo>
                  <a:pt x="77" y="637"/>
                </a:lnTo>
                <a:lnTo>
                  <a:pt x="128" y="627"/>
                </a:lnTo>
                <a:lnTo>
                  <a:pt x="147" y="612"/>
                </a:lnTo>
                <a:lnTo>
                  <a:pt x="147" y="553"/>
                </a:lnTo>
                <a:lnTo>
                  <a:pt x="175" y="539"/>
                </a:lnTo>
                <a:lnTo>
                  <a:pt x="244" y="478"/>
                </a:lnTo>
                <a:lnTo>
                  <a:pt x="238" y="403"/>
                </a:lnTo>
                <a:lnTo>
                  <a:pt x="264" y="332"/>
                </a:lnTo>
                <a:lnTo>
                  <a:pt x="301" y="307"/>
                </a:lnTo>
                <a:lnTo>
                  <a:pt x="297" y="250"/>
                </a:lnTo>
                <a:lnTo>
                  <a:pt x="325" y="220"/>
                </a:lnTo>
                <a:lnTo>
                  <a:pt x="303" y="157"/>
                </a:lnTo>
                <a:lnTo>
                  <a:pt x="329" y="143"/>
                </a:lnTo>
                <a:lnTo>
                  <a:pt x="329" y="86"/>
                </a:lnTo>
                <a:lnTo>
                  <a:pt x="384" y="78"/>
                </a:lnTo>
                <a:lnTo>
                  <a:pt x="484" y="9"/>
                </a:lnTo>
                <a:lnTo>
                  <a:pt x="535" y="39"/>
                </a:lnTo>
                <a:lnTo>
                  <a:pt x="592" y="9"/>
                </a:lnTo>
                <a:lnTo>
                  <a:pt x="624" y="29"/>
                </a:lnTo>
                <a:lnTo>
                  <a:pt x="693" y="0"/>
                </a:lnTo>
                <a:lnTo>
                  <a:pt x="720" y="27"/>
                </a:lnTo>
                <a:lnTo>
                  <a:pt x="681" y="94"/>
                </a:lnTo>
                <a:lnTo>
                  <a:pt x="651" y="130"/>
                </a:lnTo>
                <a:lnTo>
                  <a:pt x="679" y="151"/>
                </a:lnTo>
                <a:lnTo>
                  <a:pt x="740" y="128"/>
                </a:lnTo>
                <a:lnTo>
                  <a:pt x="823" y="92"/>
                </a:lnTo>
                <a:lnTo>
                  <a:pt x="878" y="120"/>
                </a:lnTo>
                <a:lnTo>
                  <a:pt x="895" y="59"/>
                </a:lnTo>
                <a:lnTo>
                  <a:pt x="984" y="61"/>
                </a:lnTo>
                <a:lnTo>
                  <a:pt x="1053" y="96"/>
                </a:lnTo>
                <a:lnTo>
                  <a:pt x="1086" y="161"/>
                </a:lnTo>
                <a:lnTo>
                  <a:pt x="1110" y="216"/>
                </a:lnTo>
                <a:lnTo>
                  <a:pt x="1128" y="246"/>
                </a:lnTo>
              </a:path>
            </a:pathLst>
          </a:custGeom>
          <a:solidFill>
            <a:schemeClr val="bg2"/>
          </a:solidFill>
          <a:ln w="6350">
            <a:solidFill>
              <a:srgbClr val="FFFFFF"/>
            </a:solidFill>
            <a:prstDash val="solid"/>
            <a:round/>
          </a:ln>
        </p:spPr>
        <p:txBody>
          <a:bodyPr bIns="34284" lIns="68567" rIns="68567" tIns="34284"/>
          <a:lstStyle/>
          <a:p>
            <a:endParaRPr altLang="en-US" lang="zh-CN"/>
          </a:p>
        </p:txBody>
      </p:sp>
      <p:sp>
        <p:nvSpPr>
          <p:cNvPr id="126" name="Freeform 92"/>
          <p:cNvSpPr/>
          <p:nvPr/>
        </p:nvSpPr>
        <p:spPr bwMode="gray">
          <a:xfrm>
            <a:off x="3647662" y="2615059"/>
            <a:ext cx="587055" cy="394097"/>
          </a:xfrm>
          <a:custGeom>
            <a:gdLst>
              <a:gd fmla="*/ 81 w 987" name="T0"/>
              <a:gd fmla="*/ 0 h 663" name="T1"/>
              <a:gd fmla="*/ 88 w 987" name="T2"/>
              <a:gd fmla="*/ 3 h 663" name="T3"/>
              <a:gd fmla="*/ 96 w 987" name="T4"/>
              <a:gd fmla="*/ 5 h 663" name="T5"/>
              <a:gd fmla="*/ 103 w 987" name="T6"/>
              <a:gd fmla="*/ 2 h 663" name="T7"/>
              <a:gd fmla="*/ 111 w 987" name="T8"/>
              <a:gd fmla="*/ 0 h 663" name="T9"/>
              <a:gd fmla="*/ 119 w 987" name="T10"/>
              <a:gd fmla="*/ 5 h 663" name="T11"/>
              <a:gd fmla="*/ 125 w 987" name="T12"/>
              <a:gd fmla="*/ 15 h 663" name="T13"/>
              <a:gd fmla="*/ 126 w 987" name="T14"/>
              <a:gd fmla="*/ 24 h 663" name="T15"/>
              <a:gd fmla="*/ 128 w 987" name="T16"/>
              <a:gd fmla="*/ 32 h 663" name="T17"/>
              <a:gd fmla="*/ 133 w 987" name="T18"/>
              <a:gd fmla="*/ 37 h 663" name="T19"/>
              <a:gd fmla="*/ 141 w 987" name="T20"/>
              <a:gd fmla="*/ 39 h 663" name="T21"/>
              <a:gd fmla="*/ 149 w 987" name="T22"/>
              <a:gd fmla="*/ 38 h 663" name="T23"/>
              <a:gd fmla="*/ 154 w 987" name="T24"/>
              <a:gd fmla="*/ 33 h 663" name="T25"/>
              <a:gd fmla="*/ 160 w 987" name="T26"/>
              <a:gd fmla="*/ 24 h 663" name="T27"/>
              <a:gd fmla="*/ 167 w 987" name="T28"/>
              <a:gd fmla="*/ 15 h 663" name="T29"/>
              <a:gd fmla="*/ 175 w 987" name="T30"/>
              <a:gd fmla="*/ 6 h 663" name="T31"/>
              <a:gd fmla="*/ 184 w 987" name="T32"/>
              <a:gd fmla="*/ 2 h 663" name="T33"/>
              <a:gd fmla="*/ 191 w 987" name="T34"/>
              <a:gd fmla="*/ 4 h 663" name="T35"/>
              <a:gd fmla="*/ 200 w 987" name="T36"/>
              <a:gd fmla="*/ 9 h 663" name="T37"/>
              <a:gd fmla="*/ 212 w 987" name="T38"/>
              <a:gd fmla="*/ 11 h 663" name="T39"/>
              <a:gd fmla="*/ 224 w 987" name="T40"/>
              <a:gd fmla="*/ 9 h 663" name="T41"/>
              <a:gd fmla="*/ 234 w 987" name="T42"/>
              <a:gd fmla="*/ 7 h 663" name="T43"/>
              <a:gd fmla="*/ 241 w 987" name="T44"/>
              <a:gd fmla="*/ 5 h 663" name="T45"/>
              <a:gd fmla="*/ 246 w 987" name="T46"/>
              <a:gd fmla="*/ 5 h 663" name="T47"/>
              <a:gd fmla="*/ 246 w 987" name="T48"/>
              <a:gd fmla="*/ 12 h 663" name="T49"/>
              <a:gd fmla="*/ 245 w 987" name="T50"/>
              <a:gd fmla="*/ 23 h 663" name="T51"/>
              <a:gd fmla="*/ 243 w 987" name="T52"/>
              <a:gd fmla="*/ 31 h 663" name="T53"/>
              <a:gd fmla="*/ 237 w 987" name="T54"/>
              <a:gd fmla="*/ 32 h 663" name="T55"/>
              <a:gd fmla="*/ 231 w 987" name="T56"/>
              <a:gd fmla="*/ 31 h 663" name="T57"/>
              <a:gd fmla="*/ 225 w 987" name="T58"/>
              <a:gd fmla="*/ 32 h 663" name="T59"/>
              <a:gd fmla="*/ 216 w 987" name="T60"/>
              <a:gd fmla="*/ 41 h 663" name="T61"/>
              <a:gd fmla="*/ 205 w 987" name="T62"/>
              <a:gd fmla="*/ 49 h 663" name="T63"/>
              <a:gd fmla="*/ 198 w 987" name="T64"/>
              <a:gd fmla="*/ 51 h 663" name="T65"/>
              <a:gd fmla="*/ 191 w 987" name="T66"/>
              <a:gd fmla="*/ 52 h 663" name="T67"/>
              <a:gd fmla="*/ 189 w 987" name="T68"/>
              <a:gd fmla="*/ 55 h 663" name="T69"/>
              <a:gd fmla="*/ 191 w 987" name="T70"/>
              <a:gd fmla="*/ 63 h 663" name="T71"/>
              <a:gd fmla="*/ 190 w 987" name="T72"/>
              <a:gd fmla="*/ 72 h 663" name="T73"/>
              <a:gd fmla="*/ 185 w 987" name="T74"/>
              <a:gd fmla="*/ 77 h 663" name="T75"/>
              <a:gd fmla="*/ 177 w 987" name="T76"/>
              <a:gd fmla="*/ 79 h 663" name="T77"/>
              <a:gd fmla="*/ 171 w 987" name="T78"/>
              <a:gd fmla="*/ 79 h 663" name="T79"/>
              <a:gd fmla="*/ 170 w 987" name="T80"/>
              <a:gd fmla="*/ 84 h 663" name="T81"/>
              <a:gd fmla="*/ 170 w 987" name="T82"/>
              <a:gd fmla="*/ 93 h 663" name="T83"/>
              <a:gd fmla="*/ 168 w 987" name="T84"/>
              <a:gd fmla="*/ 101 h 663" name="T85"/>
              <a:gd fmla="*/ 163 w 987" name="T86"/>
              <a:gd fmla="*/ 106 h 663" name="T87"/>
              <a:gd fmla="*/ 157 w 987" name="T88"/>
              <a:gd fmla="*/ 111 h 663" name="T89"/>
              <a:gd fmla="*/ 155 w 987" name="T90"/>
              <a:gd fmla="*/ 118 h 663" name="T91"/>
              <a:gd fmla="*/ 152 w 987" name="T92"/>
              <a:gd fmla="*/ 123 h 663" name="T93"/>
              <a:gd fmla="*/ 139 w 987" name="T94"/>
              <a:gd fmla="*/ 127 h 663" name="T95"/>
              <a:gd fmla="*/ 129 w 987" name="T96"/>
              <a:gd fmla="*/ 143 h 663" name="T97"/>
              <a:gd fmla="*/ 106 w 987" name="T98"/>
              <a:gd fmla="*/ 148 h 663" name="T99"/>
              <a:gd fmla="*/ 89 w 987" name="T100"/>
              <a:gd fmla="*/ 156 h 663" name="T101"/>
              <a:gd fmla="*/ 66 w 987" name="T102"/>
              <a:gd fmla="*/ 144 h 663" name="T103"/>
              <a:gd fmla="*/ 52 w 987" name="T104"/>
              <a:gd fmla="*/ 160 h 663" name="T105"/>
              <a:gd fmla="*/ 13 w 987" name="T106"/>
              <a:gd fmla="*/ 152 h 663" name="T107"/>
              <a:gd fmla="*/ 0 w 987" name="T108"/>
              <a:gd fmla="*/ 140 h 663" name="T109"/>
              <a:gd fmla="*/ 14 w 987" name="T110"/>
              <a:gd fmla="*/ 98 h 663" name="T111"/>
              <a:gd fmla="*/ 8 w 987" name="T112"/>
              <a:gd fmla="*/ 78 h 663" name="T113"/>
              <a:gd fmla="*/ 26 w 987" name="T114"/>
              <a:gd fmla="*/ 45 h 663" name="T115"/>
              <a:gd fmla="*/ 50 w 987" name="T116"/>
              <a:gd fmla="*/ 22 h 663" name="T117"/>
              <a:gd fmla="*/ 80 w 987" name="T118"/>
              <a:gd fmla="*/ 0 h 663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w 987" name="T180"/>
              <a:gd fmla="*/ 0 h 663" name="T181"/>
              <a:gd fmla="*/ 987 w 987" name="T182"/>
              <a:gd fmla="*/ 663 h 663" name="T183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T183" l="T180" r="T182" t="T181"/>
            <a:pathLst>
              <a:path h="663" w="986">
                <a:moveTo>
                  <a:pt x="323" y="0"/>
                </a:moveTo>
                <a:lnTo>
                  <a:pt x="327" y="2"/>
                </a:lnTo>
                <a:lnTo>
                  <a:pt x="339" y="7"/>
                </a:lnTo>
                <a:lnTo>
                  <a:pt x="353" y="13"/>
                </a:lnTo>
                <a:lnTo>
                  <a:pt x="369" y="19"/>
                </a:lnTo>
                <a:lnTo>
                  <a:pt x="384" y="21"/>
                </a:lnTo>
                <a:lnTo>
                  <a:pt x="398" y="19"/>
                </a:lnTo>
                <a:lnTo>
                  <a:pt x="414" y="9"/>
                </a:lnTo>
                <a:lnTo>
                  <a:pt x="432" y="2"/>
                </a:lnTo>
                <a:lnTo>
                  <a:pt x="447" y="2"/>
                </a:lnTo>
                <a:lnTo>
                  <a:pt x="463" y="7"/>
                </a:lnTo>
                <a:lnTo>
                  <a:pt x="479" y="23"/>
                </a:lnTo>
                <a:lnTo>
                  <a:pt x="493" y="43"/>
                </a:lnTo>
                <a:lnTo>
                  <a:pt x="500" y="63"/>
                </a:lnTo>
                <a:lnTo>
                  <a:pt x="504" y="82"/>
                </a:lnTo>
                <a:lnTo>
                  <a:pt x="504" y="98"/>
                </a:lnTo>
                <a:lnTo>
                  <a:pt x="508" y="114"/>
                </a:lnTo>
                <a:lnTo>
                  <a:pt x="512" y="129"/>
                </a:lnTo>
                <a:lnTo>
                  <a:pt x="522" y="143"/>
                </a:lnTo>
                <a:lnTo>
                  <a:pt x="534" y="151"/>
                </a:lnTo>
                <a:lnTo>
                  <a:pt x="550" y="155"/>
                </a:lnTo>
                <a:lnTo>
                  <a:pt x="567" y="157"/>
                </a:lnTo>
                <a:lnTo>
                  <a:pt x="585" y="157"/>
                </a:lnTo>
                <a:lnTo>
                  <a:pt x="599" y="153"/>
                </a:lnTo>
                <a:lnTo>
                  <a:pt x="609" y="147"/>
                </a:lnTo>
                <a:lnTo>
                  <a:pt x="617" y="133"/>
                </a:lnTo>
                <a:lnTo>
                  <a:pt x="628" y="116"/>
                </a:lnTo>
                <a:lnTo>
                  <a:pt x="642" y="96"/>
                </a:lnTo>
                <a:lnTo>
                  <a:pt x="656" y="76"/>
                </a:lnTo>
                <a:lnTo>
                  <a:pt x="668" y="61"/>
                </a:lnTo>
                <a:lnTo>
                  <a:pt x="683" y="43"/>
                </a:lnTo>
                <a:lnTo>
                  <a:pt x="703" y="27"/>
                </a:lnTo>
                <a:lnTo>
                  <a:pt x="723" y="15"/>
                </a:lnTo>
                <a:lnTo>
                  <a:pt x="737" y="9"/>
                </a:lnTo>
                <a:lnTo>
                  <a:pt x="748" y="11"/>
                </a:lnTo>
                <a:lnTo>
                  <a:pt x="764" y="19"/>
                </a:lnTo>
                <a:lnTo>
                  <a:pt x="782" y="27"/>
                </a:lnTo>
                <a:lnTo>
                  <a:pt x="802" y="37"/>
                </a:lnTo>
                <a:lnTo>
                  <a:pt x="823" y="45"/>
                </a:lnTo>
                <a:lnTo>
                  <a:pt x="851" y="47"/>
                </a:lnTo>
                <a:lnTo>
                  <a:pt x="874" y="43"/>
                </a:lnTo>
                <a:lnTo>
                  <a:pt x="896" y="37"/>
                </a:lnTo>
                <a:lnTo>
                  <a:pt x="920" y="33"/>
                </a:lnTo>
                <a:lnTo>
                  <a:pt x="937" y="29"/>
                </a:lnTo>
                <a:lnTo>
                  <a:pt x="953" y="25"/>
                </a:lnTo>
                <a:lnTo>
                  <a:pt x="967" y="21"/>
                </a:lnTo>
                <a:lnTo>
                  <a:pt x="979" y="19"/>
                </a:lnTo>
                <a:lnTo>
                  <a:pt x="985" y="21"/>
                </a:lnTo>
                <a:lnTo>
                  <a:pt x="987" y="31"/>
                </a:lnTo>
                <a:lnTo>
                  <a:pt x="987" y="51"/>
                </a:lnTo>
                <a:lnTo>
                  <a:pt x="985" y="70"/>
                </a:lnTo>
                <a:lnTo>
                  <a:pt x="983" y="92"/>
                </a:lnTo>
                <a:lnTo>
                  <a:pt x="979" y="112"/>
                </a:lnTo>
                <a:lnTo>
                  <a:pt x="973" y="124"/>
                </a:lnTo>
                <a:lnTo>
                  <a:pt x="963" y="128"/>
                </a:lnTo>
                <a:lnTo>
                  <a:pt x="951" y="128"/>
                </a:lnTo>
                <a:lnTo>
                  <a:pt x="937" y="126"/>
                </a:lnTo>
                <a:lnTo>
                  <a:pt x="926" y="124"/>
                </a:lnTo>
                <a:lnTo>
                  <a:pt x="912" y="126"/>
                </a:lnTo>
                <a:lnTo>
                  <a:pt x="902" y="131"/>
                </a:lnTo>
                <a:lnTo>
                  <a:pt x="886" y="147"/>
                </a:lnTo>
                <a:lnTo>
                  <a:pt x="865" y="167"/>
                </a:lnTo>
                <a:lnTo>
                  <a:pt x="843" y="185"/>
                </a:lnTo>
                <a:lnTo>
                  <a:pt x="821" y="198"/>
                </a:lnTo>
                <a:lnTo>
                  <a:pt x="807" y="204"/>
                </a:lnTo>
                <a:lnTo>
                  <a:pt x="792" y="206"/>
                </a:lnTo>
                <a:lnTo>
                  <a:pt x="778" y="206"/>
                </a:lnTo>
                <a:lnTo>
                  <a:pt x="766" y="208"/>
                </a:lnTo>
                <a:lnTo>
                  <a:pt x="760" y="212"/>
                </a:lnTo>
                <a:lnTo>
                  <a:pt x="758" y="222"/>
                </a:lnTo>
                <a:lnTo>
                  <a:pt x="762" y="236"/>
                </a:lnTo>
                <a:lnTo>
                  <a:pt x="764" y="253"/>
                </a:lnTo>
                <a:lnTo>
                  <a:pt x="764" y="271"/>
                </a:lnTo>
                <a:lnTo>
                  <a:pt x="760" y="289"/>
                </a:lnTo>
                <a:lnTo>
                  <a:pt x="754" y="303"/>
                </a:lnTo>
                <a:lnTo>
                  <a:pt x="743" y="311"/>
                </a:lnTo>
                <a:lnTo>
                  <a:pt x="725" y="316"/>
                </a:lnTo>
                <a:lnTo>
                  <a:pt x="709" y="316"/>
                </a:lnTo>
                <a:lnTo>
                  <a:pt x="695" y="316"/>
                </a:lnTo>
                <a:lnTo>
                  <a:pt x="685" y="318"/>
                </a:lnTo>
                <a:lnTo>
                  <a:pt x="682" y="326"/>
                </a:lnTo>
                <a:lnTo>
                  <a:pt x="682" y="338"/>
                </a:lnTo>
                <a:lnTo>
                  <a:pt x="682" y="356"/>
                </a:lnTo>
                <a:lnTo>
                  <a:pt x="682" y="374"/>
                </a:lnTo>
                <a:lnTo>
                  <a:pt x="680" y="391"/>
                </a:lnTo>
                <a:lnTo>
                  <a:pt x="674" y="405"/>
                </a:lnTo>
                <a:lnTo>
                  <a:pt x="668" y="415"/>
                </a:lnTo>
                <a:lnTo>
                  <a:pt x="654" y="425"/>
                </a:lnTo>
                <a:lnTo>
                  <a:pt x="640" y="433"/>
                </a:lnTo>
                <a:lnTo>
                  <a:pt x="630" y="444"/>
                </a:lnTo>
                <a:lnTo>
                  <a:pt x="626" y="458"/>
                </a:lnTo>
                <a:lnTo>
                  <a:pt x="622" y="474"/>
                </a:lnTo>
                <a:lnTo>
                  <a:pt x="617" y="486"/>
                </a:lnTo>
                <a:lnTo>
                  <a:pt x="609" y="494"/>
                </a:lnTo>
                <a:lnTo>
                  <a:pt x="605" y="496"/>
                </a:lnTo>
                <a:lnTo>
                  <a:pt x="558" y="511"/>
                </a:lnTo>
                <a:lnTo>
                  <a:pt x="546" y="572"/>
                </a:lnTo>
                <a:lnTo>
                  <a:pt x="518" y="572"/>
                </a:lnTo>
                <a:lnTo>
                  <a:pt x="461" y="598"/>
                </a:lnTo>
                <a:lnTo>
                  <a:pt x="424" y="594"/>
                </a:lnTo>
                <a:lnTo>
                  <a:pt x="412" y="620"/>
                </a:lnTo>
                <a:lnTo>
                  <a:pt x="357" y="627"/>
                </a:lnTo>
                <a:lnTo>
                  <a:pt x="327" y="643"/>
                </a:lnTo>
                <a:lnTo>
                  <a:pt x="266" y="578"/>
                </a:lnTo>
                <a:lnTo>
                  <a:pt x="229" y="596"/>
                </a:lnTo>
                <a:lnTo>
                  <a:pt x="209" y="643"/>
                </a:lnTo>
                <a:lnTo>
                  <a:pt x="105" y="663"/>
                </a:lnTo>
                <a:lnTo>
                  <a:pt x="54" y="610"/>
                </a:lnTo>
                <a:lnTo>
                  <a:pt x="4" y="612"/>
                </a:lnTo>
                <a:lnTo>
                  <a:pt x="0" y="562"/>
                </a:lnTo>
                <a:lnTo>
                  <a:pt x="69" y="482"/>
                </a:lnTo>
                <a:lnTo>
                  <a:pt x="59" y="395"/>
                </a:lnTo>
                <a:lnTo>
                  <a:pt x="28" y="350"/>
                </a:lnTo>
                <a:lnTo>
                  <a:pt x="32" y="313"/>
                </a:lnTo>
                <a:lnTo>
                  <a:pt x="87" y="265"/>
                </a:lnTo>
                <a:lnTo>
                  <a:pt x="107" y="181"/>
                </a:lnTo>
                <a:lnTo>
                  <a:pt x="168" y="143"/>
                </a:lnTo>
                <a:lnTo>
                  <a:pt x="201" y="88"/>
                </a:lnTo>
                <a:lnTo>
                  <a:pt x="266" y="84"/>
                </a:lnTo>
                <a:lnTo>
                  <a:pt x="323" y="0"/>
                </a:lnTo>
              </a:path>
            </a:pathLst>
          </a:custGeom>
          <a:solidFill>
            <a:schemeClr val="bg2"/>
          </a:solidFill>
          <a:ln w="6350">
            <a:solidFill>
              <a:srgbClr val="FFFFFF"/>
            </a:solidFill>
            <a:prstDash val="solid"/>
            <a:round/>
          </a:ln>
        </p:spPr>
        <p:txBody>
          <a:bodyPr bIns="34284" lIns="68567" rIns="68567" tIns="34284"/>
          <a:lstStyle/>
          <a:p>
            <a:endParaRPr altLang="en-US" lang="zh-CN"/>
          </a:p>
        </p:txBody>
      </p:sp>
      <p:sp>
        <p:nvSpPr>
          <p:cNvPr id="127" name="Freeform 100"/>
          <p:cNvSpPr/>
          <p:nvPr/>
        </p:nvSpPr>
        <p:spPr bwMode="gray">
          <a:xfrm>
            <a:off x="3876292" y="2010221"/>
            <a:ext cx="512035" cy="510779"/>
          </a:xfrm>
          <a:custGeom>
            <a:gdLst>
              <a:gd fmla="*/ 182 w 860" name="T0"/>
              <a:gd fmla="*/ 145 h 858" name="T1"/>
              <a:gd fmla="*/ 179 w 860" name="T2"/>
              <a:gd fmla="*/ 149 h 858" name="T3"/>
              <a:gd fmla="*/ 174 w 860" name="T4"/>
              <a:gd fmla="*/ 152 h 858" name="T5"/>
              <a:gd fmla="*/ 166 w 860" name="T6"/>
              <a:gd fmla="*/ 154 h 858" name="T7"/>
              <a:gd fmla="*/ 156 w 860" name="T8"/>
              <a:gd fmla="*/ 157 h 858" name="T9"/>
              <a:gd fmla="*/ 149 w 860" name="T10"/>
              <a:gd fmla="*/ 163 h 858" name="T11"/>
              <a:gd fmla="*/ 140 w 860" name="T12"/>
              <a:gd fmla="*/ 170 h 858" name="T13"/>
              <a:gd fmla="*/ 133 w 860" name="T14"/>
              <a:gd fmla="*/ 176 h 858" name="T15"/>
              <a:gd fmla="*/ 129 w 860" name="T16"/>
              <a:gd fmla="*/ 180 h 858" name="T17"/>
              <a:gd fmla="*/ 123 w 860" name="T18"/>
              <a:gd fmla="*/ 186 h 858" name="T19"/>
              <a:gd fmla="*/ 119 w 860" name="T20"/>
              <a:gd fmla="*/ 194 h 858" name="T21"/>
              <a:gd fmla="*/ 113 w 860" name="T22"/>
              <a:gd fmla="*/ 201 h 858" name="T23"/>
              <a:gd fmla="*/ 107 w 860" name="T24"/>
              <a:gd fmla="*/ 204 h 858" name="T25"/>
              <a:gd fmla="*/ 103 w 860" name="T26"/>
              <a:gd fmla="*/ 208 h 858" name="T27"/>
              <a:gd fmla="*/ 95 w 860" name="T28"/>
              <a:gd fmla="*/ 213 h 858" name="T29"/>
              <a:gd fmla="*/ 89 w 860" name="T30"/>
              <a:gd fmla="*/ 215 h 858" name="T31"/>
              <a:gd fmla="*/ 88 w 860" name="T32"/>
              <a:gd fmla="*/ 210 h 858" name="T33"/>
              <a:gd fmla="*/ 92 w 860" name="T34"/>
              <a:gd fmla="*/ 204 h 858" name="T35"/>
              <a:gd fmla="*/ 98 w 860" name="T36"/>
              <a:gd fmla="*/ 198 h 858" name="T37"/>
              <a:gd fmla="*/ 103 w 860" name="T38"/>
              <a:gd fmla="*/ 191 h 858" name="T39"/>
              <a:gd fmla="*/ 101 w 860" name="T40"/>
              <a:gd fmla="*/ 187 h 858" name="T41"/>
              <a:gd fmla="*/ 95 w 860" name="T42"/>
              <a:gd fmla="*/ 184 h 858" name="T43"/>
              <a:gd fmla="*/ 91 w 860" name="T44"/>
              <a:gd fmla="*/ 179 h 858" name="T45"/>
              <a:gd fmla="*/ 93 w 860" name="T46"/>
              <a:gd fmla="*/ 170 h 858" name="T47"/>
              <a:gd fmla="*/ 100 w 860" name="T48"/>
              <a:gd fmla="*/ 159 h 858" name="T49"/>
              <a:gd fmla="*/ 107 w 860" name="T50"/>
              <a:gd fmla="*/ 148 h 858" name="T51"/>
              <a:gd fmla="*/ 110 w 860" name="T52"/>
              <a:gd fmla="*/ 140 h 858" name="T53"/>
              <a:gd fmla="*/ 110 w 860" name="T54"/>
              <a:gd fmla="*/ 135 h 858" name="T55"/>
              <a:gd fmla="*/ 105 w 860" name="T56"/>
              <a:gd fmla="*/ 129 h 858" name="T57"/>
              <a:gd fmla="*/ 99 w 860" name="T58"/>
              <a:gd fmla="*/ 123 h 858" name="T59"/>
              <a:gd fmla="*/ 94 w 860" name="T60"/>
              <a:gd fmla="*/ 122 h 858" name="T61"/>
              <a:gd fmla="*/ 87 w 860" name="T62"/>
              <a:gd fmla="*/ 123 h 858" name="T63"/>
              <a:gd fmla="*/ 78 w 860" name="T64"/>
              <a:gd fmla="*/ 123 h 858" name="T65"/>
              <a:gd fmla="*/ 74 w 860" name="T66"/>
              <a:gd fmla="*/ 124 h 858" name="T67"/>
              <a:gd fmla="*/ 70 w 860" name="T68"/>
              <a:gd fmla="*/ 134 h 858" name="T69"/>
              <a:gd fmla="*/ 66 w 860" name="T70"/>
              <a:gd fmla="*/ 145 h 858" name="T71"/>
              <a:gd fmla="*/ 60 w 860" name="T72"/>
              <a:gd fmla="*/ 152 h 858" name="T73"/>
              <a:gd fmla="*/ 53 w 860" name="T74"/>
              <a:gd fmla="*/ 163 h 858" name="T75"/>
              <a:gd fmla="*/ 46 w 860" name="T76"/>
              <a:gd fmla="*/ 169 h 858" name="T77"/>
              <a:gd fmla="*/ 41 w 860" name="T78"/>
              <a:gd fmla="*/ 172 h 858" name="T79"/>
              <a:gd fmla="*/ 34 w 860" name="T80"/>
              <a:gd fmla="*/ 167 h 858" name="T81"/>
              <a:gd fmla="*/ 14 w 860" name="T82"/>
              <a:gd fmla="*/ 147 h 858" name="T83"/>
              <a:gd fmla="*/ 5 w 860" name="T84"/>
              <a:gd fmla="*/ 127 h 858" name="T85"/>
              <a:gd fmla="*/ 7 w 860" name="T86"/>
              <a:gd fmla="*/ 101 h 858" name="T87"/>
              <a:gd fmla="*/ 3 w 860" name="T88"/>
              <a:gd fmla="*/ 79 h 858" name="T89"/>
              <a:gd fmla="*/ 21 w 860" name="T90"/>
              <a:gd fmla="*/ 80 h 858" name="T91"/>
              <a:gd fmla="*/ 43 w 860" name="T92"/>
              <a:gd fmla="*/ 78 h 858" name="T93"/>
              <a:gd fmla="*/ 69 w 860" name="T94"/>
              <a:gd fmla="*/ 53 h 858" name="T95"/>
              <a:gd fmla="*/ 94 w 860" name="T96"/>
              <a:gd fmla="*/ 44 h 858" name="T97"/>
              <a:gd fmla="*/ 108 w 860" name="T98"/>
              <a:gd fmla="*/ 37 h 858" name="T99"/>
              <a:gd fmla="*/ 131 w 860" name="T100"/>
              <a:gd fmla="*/ 12 h 858" name="T101"/>
              <a:gd fmla="*/ 149 w 860" name="T102"/>
              <a:gd fmla="*/ 6 h 858" name="T103"/>
              <a:gd fmla="*/ 182 w 860" name="T104"/>
              <a:gd fmla="*/ 30 h 858" name="T105"/>
              <a:gd fmla="*/ 194 w 860" name="T106"/>
              <a:gd fmla="*/ 60 h 858" name="T107"/>
              <a:gd fmla="*/ 215 w 860" name="T108"/>
              <a:gd fmla="*/ 101 h 858" name="T109"/>
              <a:gd fmla="*/ 183 w 860" name="T110"/>
              <a:gd fmla="*/ 134 h 858" name="T111"/>
              <a:gd fmla="*/ 0 60000 65536" name="T112"/>
              <a:gd fmla="*/ 0 60000 65536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w 860" name="T168"/>
              <a:gd fmla="*/ 0 h 858" name="T169"/>
              <a:gd fmla="*/ 860 w 860" name="T170"/>
              <a:gd fmla="*/ 858 h 858" name="T171"/>
            </a:gdLst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b="T171" l="T168" r="T170" t="T169"/>
            <a:pathLst>
              <a:path h="858" w="860">
                <a:moveTo>
                  <a:pt x="725" y="575"/>
                </a:moveTo>
                <a:lnTo>
                  <a:pt x="725" y="579"/>
                </a:lnTo>
                <a:lnTo>
                  <a:pt x="719" y="585"/>
                </a:lnTo>
                <a:lnTo>
                  <a:pt x="713" y="594"/>
                </a:lnTo>
                <a:lnTo>
                  <a:pt x="705" y="604"/>
                </a:lnTo>
                <a:lnTo>
                  <a:pt x="695" y="608"/>
                </a:lnTo>
                <a:lnTo>
                  <a:pt x="681" y="610"/>
                </a:lnTo>
                <a:lnTo>
                  <a:pt x="664" y="614"/>
                </a:lnTo>
                <a:lnTo>
                  <a:pt x="642" y="618"/>
                </a:lnTo>
                <a:lnTo>
                  <a:pt x="622" y="626"/>
                </a:lnTo>
                <a:lnTo>
                  <a:pt x="607" y="638"/>
                </a:lnTo>
                <a:lnTo>
                  <a:pt x="593" y="651"/>
                </a:lnTo>
                <a:lnTo>
                  <a:pt x="577" y="665"/>
                </a:lnTo>
                <a:lnTo>
                  <a:pt x="559" y="679"/>
                </a:lnTo>
                <a:lnTo>
                  <a:pt x="544" y="693"/>
                </a:lnTo>
                <a:lnTo>
                  <a:pt x="530" y="703"/>
                </a:lnTo>
                <a:lnTo>
                  <a:pt x="522" y="711"/>
                </a:lnTo>
                <a:lnTo>
                  <a:pt x="514" y="718"/>
                </a:lnTo>
                <a:lnTo>
                  <a:pt x="502" y="730"/>
                </a:lnTo>
                <a:lnTo>
                  <a:pt x="492" y="744"/>
                </a:lnTo>
                <a:lnTo>
                  <a:pt x="481" y="760"/>
                </a:lnTo>
                <a:lnTo>
                  <a:pt x="475" y="774"/>
                </a:lnTo>
                <a:lnTo>
                  <a:pt x="465" y="789"/>
                </a:lnTo>
                <a:lnTo>
                  <a:pt x="451" y="801"/>
                </a:lnTo>
                <a:lnTo>
                  <a:pt x="437" y="809"/>
                </a:lnTo>
                <a:lnTo>
                  <a:pt x="427" y="815"/>
                </a:lnTo>
                <a:lnTo>
                  <a:pt x="422" y="823"/>
                </a:lnTo>
                <a:lnTo>
                  <a:pt x="410" y="831"/>
                </a:lnTo>
                <a:lnTo>
                  <a:pt x="394" y="840"/>
                </a:lnTo>
                <a:lnTo>
                  <a:pt x="380" y="850"/>
                </a:lnTo>
                <a:lnTo>
                  <a:pt x="364" y="856"/>
                </a:lnTo>
                <a:lnTo>
                  <a:pt x="355" y="858"/>
                </a:lnTo>
                <a:lnTo>
                  <a:pt x="349" y="854"/>
                </a:lnTo>
                <a:lnTo>
                  <a:pt x="349" y="838"/>
                </a:lnTo>
                <a:lnTo>
                  <a:pt x="355" y="827"/>
                </a:lnTo>
                <a:lnTo>
                  <a:pt x="366" y="815"/>
                </a:lnTo>
                <a:lnTo>
                  <a:pt x="380" y="801"/>
                </a:lnTo>
                <a:lnTo>
                  <a:pt x="392" y="789"/>
                </a:lnTo>
                <a:lnTo>
                  <a:pt x="404" y="775"/>
                </a:lnTo>
                <a:lnTo>
                  <a:pt x="410" y="764"/>
                </a:lnTo>
                <a:lnTo>
                  <a:pt x="410" y="754"/>
                </a:lnTo>
                <a:lnTo>
                  <a:pt x="404" y="748"/>
                </a:lnTo>
                <a:lnTo>
                  <a:pt x="392" y="742"/>
                </a:lnTo>
                <a:lnTo>
                  <a:pt x="380" y="734"/>
                </a:lnTo>
                <a:lnTo>
                  <a:pt x="370" y="726"/>
                </a:lnTo>
                <a:lnTo>
                  <a:pt x="364" y="716"/>
                </a:lnTo>
                <a:lnTo>
                  <a:pt x="364" y="699"/>
                </a:lnTo>
                <a:lnTo>
                  <a:pt x="372" y="679"/>
                </a:lnTo>
                <a:lnTo>
                  <a:pt x="382" y="661"/>
                </a:lnTo>
                <a:lnTo>
                  <a:pt x="400" y="636"/>
                </a:lnTo>
                <a:lnTo>
                  <a:pt x="418" y="608"/>
                </a:lnTo>
                <a:lnTo>
                  <a:pt x="425" y="592"/>
                </a:lnTo>
                <a:lnTo>
                  <a:pt x="433" y="575"/>
                </a:lnTo>
                <a:lnTo>
                  <a:pt x="441" y="559"/>
                </a:lnTo>
                <a:lnTo>
                  <a:pt x="443" y="547"/>
                </a:lnTo>
                <a:lnTo>
                  <a:pt x="439" y="537"/>
                </a:lnTo>
                <a:lnTo>
                  <a:pt x="429" y="526"/>
                </a:lnTo>
                <a:lnTo>
                  <a:pt x="418" y="514"/>
                </a:lnTo>
                <a:lnTo>
                  <a:pt x="404" y="502"/>
                </a:lnTo>
                <a:lnTo>
                  <a:pt x="394" y="494"/>
                </a:lnTo>
                <a:lnTo>
                  <a:pt x="384" y="490"/>
                </a:lnTo>
                <a:lnTo>
                  <a:pt x="374" y="490"/>
                </a:lnTo>
                <a:lnTo>
                  <a:pt x="362" y="492"/>
                </a:lnTo>
                <a:lnTo>
                  <a:pt x="345" y="494"/>
                </a:lnTo>
                <a:lnTo>
                  <a:pt x="325" y="494"/>
                </a:lnTo>
                <a:lnTo>
                  <a:pt x="311" y="492"/>
                </a:lnTo>
                <a:lnTo>
                  <a:pt x="301" y="492"/>
                </a:lnTo>
                <a:lnTo>
                  <a:pt x="294" y="498"/>
                </a:lnTo>
                <a:lnTo>
                  <a:pt x="286" y="512"/>
                </a:lnTo>
                <a:lnTo>
                  <a:pt x="280" y="533"/>
                </a:lnTo>
                <a:lnTo>
                  <a:pt x="272" y="557"/>
                </a:lnTo>
                <a:lnTo>
                  <a:pt x="264" y="577"/>
                </a:lnTo>
                <a:lnTo>
                  <a:pt x="254" y="592"/>
                </a:lnTo>
                <a:lnTo>
                  <a:pt x="242" y="608"/>
                </a:lnTo>
                <a:lnTo>
                  <a:pt x="227" y="630"/>
                </a:lnTo>
                <a:lnTo>
                  <a:pt x="211" y="650"/>
                </a:lnTo>
                <a:lnTo>
                  <a:pt x="197" y="663"/>
                </a:lnTo>
                <a:lnTo>
                  <a:pt x="183" y="673"/>
                </a:lnTo>
                <a:lnTo>
                  <a:pt x="172" y="681"/>
                </a:lnTo>
                <a:lnTo>
                  <a:pt x="162" y="687"/>
                </a:lnTo>
                <a:lnTo>
                  <a:pt x="158" y="691"/>
                </a:lnTo>
                <a:lnTo>
                  <a:pt x="134" y="667"/>
                </a:lnTo>
                <a:lnTo>
                  <a:pt x="103" y="620"/>
                </a:lnTo>
                <a:lnTo>
                  <a:pt x="55" y="587"/>
                </a:lnTo>
                <a:lnTo>
                  <a:pt x="0" y="569"/>
                </a:lnTo>
                <a:lnTo>
                  <a:pt x="20" y="510"/>
                </a:lnTo>
                <a:lnTo>
                  <a:pt x="53" y="457"/>
                </a:lnTo>
                <a:lnTo>
                  <a:pt x="30" y="402"/>
                </a:lnTo>
                <a:lnTo>
                  <a:pt x="30" y="337"/>
                </a:lnTo>
                <a:lnTo>
                  <a:pt x="10" y="315"/>
                </a:lnTo>
                <a:lnTo>
                  <a:pt x="40" y="285"/>
                </a:lnTo>
                <a:lnTo>
                  <a:pt x="81" y="317"/>
                </a:lnTo>
                <a:lnTo>
                  <a:pt x="126" y="382"/>
                </a:lnTo>
                <a:lnTo>
                  <a:pt x="170" y="311"/>
                </a:lnTo>
                <a:lnTo>
                  <a:pt x="215" y="274"/>
                </a:lnTo>
                <a:lnTo>
                  <a:pt x="274" y="209"/>
                </a:lnTo>
                <a:lnTo>
                  <a:pt x="349" y="189"/>
                </a:lnTo>
                <a:lnTo>
                  <a:pt x="376" y="173"/>
                </a:lnTo>
                <a:lnTo>
                  <a:pt x="380" y="134"/>
                </a:lnTo>
                <a:lnTo>
                  <a:pt x="431" y="146"/>
                </a:lnTo>
                <a:lnTo>
                  <a:pt x="475" y="108"/>
                </a:lnTo>
                <a:lnTo>
                  <a:pt x="524" y="47"/>
                </a:lnTo>
                <a:lnTo>
                  <a:pt x="524" y="0"/>
                </a:lnTo>
                <a:lnTo>
                  <a:pt x="595" y="22"/>
                </a:lnTo>
                <a:lnTo>
                  <a:pt x="679" y="45"/>
                </a:lnTo>
                <a:lnTo>
                  <a:pt x="725" y="120"/>
                </a:lnTo>
                <a:lnTo>
                  <a:pt x="784" y="187"/>
                </a:lnTo>
                <a:lnTo>
                  <a:pt x="774" y="240"/>
                </a:lnTo>
                <a:lnTo>
                  <a:pt x="860" y="317"/>
                </a:lnTo>
                <a:lnTo>
                  <a:pt x="860" y="402"/>
                </a:lnTo>
                <a:lnTo>
                  <a:pt x="815" y="425"/>
                </a:lnTo>
                <a:lnTo>
                  <a:pt x="731" y="533"/>
                </a:lnTo>
                <a:lnTo>
                  <a:pt x="725" y="575"/>
                </a:lnTo>
              </a:path>
            </a:pathLst>
          </a:custGeom>
          <a:solidFill>
            <a:schemeClr val="bg2"/>
          </a:solidFill>
          <a:ln w="6350">
            <a:solidFill>
              <a:srgbClr val="FFFFFF"/>
            </a:solidFill>
            <a:prstDash val="solid"/>
            <a:round/>
          </a:ln>
        </p:spPr>
        <p:txBody>
          <a:bodyPr bIns="34284" lIns="68567" rIns="68567" tIns="34284"/>
          <a:lstStyle/>
          <a:p>
            <a:endParaRPr altLang="en-US" lang="zh-CN"/>
          </a:p>
        </p:txBody>
      </p:sp>
      <p:sp>
        <p:nvSpPr>
          <p:cNvPr id="128" name="Freeform 82"/>
          <p:cNvSpPr/>
          <p:nvPr/>
        </p:nvSpPr>
        <p:spPr bwMode="gray">
          <a:xfrm>
            <a:off x="4001417" y="3293714"/>
            <a:ext cx="336991" cy="378619"/>
          </a:xfrm>
          <a:custGeom>
            <a:gdLst>
              <a:gd fmla="*/ 109 w 565" name="T0"/>
              <a:gd fmla="*/ 11 h 638" name="T1"/>
              <a:gd fmla="*/ 106 w 565" name="T2"/>
              <a:gd fmla="*/ 11 h 638" name="T3"/>
              <a:gd fmla="*/ 103 w 565" name="T4"/>
              <a:gd fmla="*/ 14 h 638" name="T5"/>
              <a:gd fmla="*/ 100 w 565" name="T6"/>
              <a:gd fmla="*/ 21 h 638" name="T7"/>
              <a:gd fmla="*/ 99 w 565" name="T8"/>
              <a:gd fmla="*/ 28 h 638" name="T9"/>
              <a:gd fmla="*/ 96 w 565" name="T10"/>
              <a:gd fmla="*/ 31 h 638" name="T11"/>
              <a:gd fmla="*/ 90 w 565" name="T12"/>
              <a:gd fmla="*/ 29 h 638" name="T13"/>
              <a:gd fmla="*/ 84 w 565" name="T14"/>
              <a:gd fmla="*/ 26 h 638" name="T15"/>
              <a:gd fmla="*/ 80 w 565" name="T16"/>
              <a:gd fmla="*/ 26 h 638" name="T17"/>
              <a:gd fmla="*/ 82 w 565" name="T18"/>
              <a:gd fmla="*/ 32 h 638" name="T19"/>
              <a:gd fmla="*/ 87 w 565" name="T20"/>
              <a:gd fmla="*/ 36 h 638" name="T21"/>
              <a:gd fmla="*/ 93 w 565" name="T22"/>
              <a:gd fmla="*/ 38 h 638" name="T23"/>
              <a:gd fmla="*/ 101 w 565" name="T24"/>
              <a:gd fmla="*/ 35 h 638" name="T25"/>
              <a:gd fmla="*/ 104 w 565" name="T26"/>
              <a:gd fmla="*/ 31 h 638" name="T27"/>
              <a:gd fmla="*/ 106 w 565" name="T28"/>
              <a:gd fmla="*/ 25 h 638" name="T29"/>
              <a:gd fmla="*/ 110 w 565" name="T30"/>
              <a:gd fmla="*/ 24 h 638" name="T31"/>
              <a:gd fmla="*/ 117 w 565" name="T32"/>
              <a:gd fmla="*/ 30 h 638" name="T33"/>
              <a:gd fmla="*/ 126 w 565" name="T34"/>
              <a:gd fmla="*/ 34 h 638" name="T35"/>
              <a:gd fmla="*/ 131 w 565" name="T36"/>
              <a:gd fmla="*/ 36 h 638" name="T37"/>
              <a:gd fmla="*/ 138 w 565" name="T38"/>
              <a:gd fmla="*/ 38 h 638" name="T39"/>
              <a:gd fmla="*/ 142 w 565" name="T40"/>
              <a:gd fmla="*/ 44 h 638" name="T41"/>
              <a:gd fmla="*/ 139 w 565" name="T42"/>
              <a:gd fmla="*/ 51 h 638" name="T43"/>
              <a:gd fmla="*/ 133 w 565" name="T44"/>
              <a:gd fmla="*/ 58 h 638" name="T45"/>
              <a:gd fmla="*/ 130 w 565" name="T46"/>
              <a:gd fmla="*/ 60 h 638" name="T47"/>
              <a:gd fmla="*/ 134 w 565" name="T48"/>
              <a:gd fmla="*/ 60 h 638" name="T49"/>
              <a:gd fmla="*/ 139 w 565" name="T50"/>
              <a:gd fmla="*/ 60 h 638" name="T51"/>
              <a:gd fmla="*/ 141 w 565" name="T52"/>
              <a:gd fmla="*/ 63 h 638" name="T53"/>
              <a:gd fmla="*/ 136 w 565" name="T54"/>
              <a:gd fmla="*/ 67 h 638" name="T55"/>
              <a:gd fmla="*/ 129 w 565" name="T56"/>
              <a:gd fmla="*/ 71 h 638" name="T57"/>
              <a:gd fmla="*/ 126 w 565" name="T58"/>
              <a:gd fmla="*/ 73 h 638" name="T59"/>
              <a:gd fmla="*/ 129 w 565" name="T60"/>
              <a:gd fmla="*/ 73 h 638" name="T61"/>
              <a:gd fmla="*/ 135 w 565" name="T62"/>
              <a:gd fmla="*/ 78 h 638" name="T63"/>
              <a:gd fmla="*/ 136 w 565" name="T64"/>
              <a:gd fmla="*/ 88 h 638" name="T65"/>
              <a:gd fmla="*/ 138 w 565" name="T66"/>
              <a:gd fmla="*/ 98 h 638" name="T67"/>
              <a:gd fmla="*/ 141 w 565" name="T68"/>
              <a:gd fmla="*/ 104 h 638" name="T69"/>
              <a:gd fmla="*/ 141 w 565" name="T70"/>
              <a:gd fmla="*/ 108 h 638" name="T71"/>
              <a:gd fmla="*/ 136 w 565" name="T72"/>
              <a:gd fmla="*/ 112 h 638" name="T73"/>
              <a:gd fmla="*/ 129 w 565" name="T74"/>
              <a:gd fmla="*/ 111 h 638" name="T75"/>
              <a:gd fmla="*/ 123 w 565" name="T76"/>
              <a:gd fmla="*/ 110 h 638" name="T77"/>
              <a:gd fmla="*/ 119 w 565" name="T78"/>
              <a:gd fmla="*/ 116 h 638" name="T79"/>
              <a:gd fmla="*/ 118 w 565" name="T80"/>
              <a:gd fmla="*/ 122 h 638" name="T81"/>
              <a:gd fmla="*/ 116 w 565" name="T82"/>
              <a:gd fmla="*/ 129 h 638" name="T83"/>
              <a:gd fmla="*/ 113 w 565" name="T84"/>
              <a:gd fmla="*/ 136 h 638" name="T85"/>
              <a:gd fmla="*/ 112 w 565" name="T86"/>
              <a:gd fmla="*/ 146 h 638" name="T87"/>
              <a:gd fmla="*/ 112 w 565" name="T88"/>
              <a:gd fmla="*/ 150 h 638" name="T89"/>
              <a:gd fmla="*/ 102 w 565" name="T90"/>
              <a:gd fmla="*/ 158 h 638" name="T91"/>
              <a:gd fmla="*/ 88 w 565" name="T92"/>
              <a:gd fmla="*/ 158 h 638" name="T93"/>
              <a:gd fmla="*/ 69 w 565" name="T94"/>
              <a:gd fmla="*/ 148 h 638" name="T95"/>
              <a:gd fmla="*/ 47 w 565" name="T96"/>
              <a:gd fmla="*/ 155 h 638" name="T97"/>
              <a:gd fmla="*/ 35 w 565" name="T98"/>
              <a:gd fmla="*/ 128 h 638" name="T99"/>
              <a:gd fmla="*/ 20 w 565" name="T100"/>
              <a:gd fmla="*/ 113 h 638" name="T101"/>
              <a:gd fmla="*/ 5 w 565" name="T102"/>
              <a:gd fmla="*/ 83 h 638" name="T103"/>
              <a:gd fmla="*/ 27 w 565" name="T104"/>
              <a:gd fmla="*/ 49 h 638" name="T105"/>
              <a:gd fmla="*/ 42 w 565" name="T106"/>
              <a:gd fmla="*/ 36 h 638" name="T107"/>
              <a:gd fmla="*/ 46 w 565" name="T108"/>
              <a:gd fmla="*/ 12 h 638" name="T109"/>
              <a:gd fmla="*/ 56 w 565" name="T110"/>
              <a:gd fmla="*/ 0 h 638" name="T111"/>
              <a:gd fmla="*/ 76 w 565" name="T112"/>
              <a:gd fmla="*/ 7 h 638" name="T113"/>
              <a:gd fmla="*/ 96 w 565" name="T114"/>
              <a:gd fmla="*/ 1 h 638" name="T115"/>
              <a:gd fmla="*/ 109 w 565" name="T116"/>
              <a:gd fmla="*/ 11 h 638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w 565" name="T177"/>
              <a:gd fmla="*/ 0 h 638" name="T178"/>
              <a:gd fmla="*/ 565 w 565" name="T179"/>
              <a:gd fmla="*/ 638 h 638" name="T180"/>
            </a:gdLst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b="T180" l="T177" r="T179" t="T178"/>
            <a:pathLst>
              <a:path h="638" w="565">
                <a:moveTo>
                  <a:pt x="433" y="44"/>
                </a:moveTo>
                <a:lnTo>
                  <a:pt x="433" y="44"/>
                </a:lnTo>
                <a:lnTo>
                  <a:pt x="429" y="46"/>
                </a:lnTo>
                <a:lnTo>
                  <a:pt x="423" y="47"/>
                </a:lnTo>
                <a:lnTo>
                  <a:pt x="417" y="53"/>
                </a:lnTo>
                <a:lnTo>
                  <a:pt x="411" y="59"/>
                </a:lnTo>
                <a:lnTo>
                  <a:pt x="403" y="69"/>
                </a:lnTo>
                <a:lnTo>
                  <a:pt x="398" y="85"/>
                </a:lnTo>
                <a:lnTo>
                  <a:pt x="396" y="99"/>
                </a:lnTo>
                <a:lnTo>
                  <a:pt x="394" y="112"/>
                </a:lnTo>
                <a:lnTo>
                  <a:pt x="392" y="122"/>
                </a:lnTo>
                <a:lnTo>
                  <a:pt x="384" y="126"/>
                </a:lnTo>
                <a:lnTo>
                  <a:pt x="372" y="122"/>
                </a:lnTo>
                <a:lnTo>
                  <a:pt x="360" y="118"/>
                </a:lnTo>
                <a:lnTo>
                  <a:pt x="346" y="110"/>
                </a:lnTo>
                <a:lnTo>
                  <a:pt x="335" y="107"/>
                </a:lnTo>
                <a:lnTo>
                  <a:pt x="325" y="105"/>
                </a:lnTo>
                <a:lnTo>
                  <a:pt x="319" y="107"/>
                </a:lnTo>
                <a:lnTo>
                  <a:pt x="317" y="118"/>
                </a:lnTo>
                <a:lnTo>
                  <a:pt x="325" y="128"/>
                </a:lnTo>
                <a:lnTo>
                  <a:pt x="337" y="138"/>
                </a:lnTo>
                <a:lnTo>
                  <a:pt x="346" y="146"/>
                </a:lnTo>
                <a:lnTo>
                  <a:pt x="358" y="152"/>
                </a:lnTo>
                <a:lnTo>
                  <a:pt x="372" y="154"/>
                </a:lnTo>
                <a:lnTo>
                  <a:pt x="388" y="150"/>
                </a:lnTo>
                <a:lnTo>
                  <a:pt x="402" y="142"/>
                </a:lnTo>
                <a:lnTo>
                  <a:pt x="407" y="134"/>
                </a:lnTo>
                <a:lnTo>
                  <a:pt x="413" y="124"/>
                </a:lnTo>
                <a:lnTo>
                  <a:pt x="417" y="112"/>
                </a:lnTo>
                <a:lnTo>
                  <a:pt x="423" y="103"/>
                </a:lnTo>
                <a:lnTo>
                  <a:pt x="429" y="97"/>
                </a:lnTo>
                <a:lnTo>
                  <a:pt x="437" y="97"/>
                </a:lnTo>
                <a:lnTo>
                  <a:pt x="447" y="105"/>
                </a:lnTo>
                <a:lnTo>
                  <a:pt x="468" y="122"/>
                </a:lnTo>
                <a:lnTo>
                  <a:pt x="486" y="132"/>
                </a:lnTo>
                <a:lnTo>
                  <a:pt x="502" y="138"/>
                </a:lnTo>
                <a:lnTo>
                  <a:pt x="514" y="142"/>
                </a:lnTo>
                <a:lnTo>
                  <a:pt x="524" y="144"/>
                </a:lnTo>
                <a:lnTo>
                  <a:pt x="537" y="148"/>
                </a:lnTo>
                <a:lnTo>
                  <a:pt x="549" y="154"/>
                </a:lnTo>
                <a:lnTo>
                  <a:pt x="559" y="164"/>
                </a:lnTo>
                <a:lnTo>
                  <a:pt x="565" y="177"/>
                </a:lnTo>
                <a:lnTo>
                  <a:pt x="561" y="191"/>
                </a:lnTo>
                <a:lnTo>
                  <a:pt x="553" y="207"/>
                </a:lnTo>
                <a:lnTo>
                  <a:pt x="543" y="221"/>
                </a:lnTo>
                <a:lnTo>
                  <a:pt x="531" y="232"/>
                </a:lnTo>
                <a:lnTo>
                  <a:pt x="524" y="240"/>
                </a:lnTo>
                <a:lnTo>
                  <a:pt x="520" y="242"/>
                </a:lnTo>
                <a:lnTo>
                  <a:pt x="524" y="242"/>
                </a:lnTo>
                <a:lnTo>
                  <a:pt x="533" y="242"/>
                </a:lnTo>
                <a:lnTo>
                  <a:pt x="543" y="240"/>
                </a:lnTo>
                <a:lnTo>
                  <a:pt x="555" y="242"/>
                </a:lnTo>
                <a:lnTo>
                  <a:pt x="561" y="246"/>
                </a:lnTo>
                <a:lnTo>
                  <a:pt x="561" y="252"/>
                </a:lnTo>
                <a:lnTo>
                  <a:pt x="555" y="262"/>
                </a:lnTo>
                <a:lnTo>
                  <a:pt x="543" y="270"/>
                </a:lnTo>
                <a:lnTo>
                  <a:pt x="529" y="278"/>
                </a:lnTo>
                <a:lnTo>
                  <a:pt x="516" y="286"/>
                </a:lnTo>
                <a:lnTo>
                  <a:pt x="506" y="290"/>
                </a:lnTo>
                <a:lnTo>
                  <a:pt x="502" y="292"/>
                </a:lnTo>
                <a:lnTo>
                  <a:pt x="506" y="292"/>
                </a:lnTo>
                <a:lnTo>
                  <a:pt x="516" y="295"/>
                </a:lnTo>
                <a:lnTo>
                  <a:pt x="528" y="303"/>
                </a:lnTo>
                <a:lnTo>
                  <a:pt x="537" y="315"/>
                </a:lnTo>
                <a:lnTo>
                  <a:pt x="541" y="329"/>
                </a:lnTo>
                <a:lnTo>
                  <a:pt x="543" y="353"/>
                </a:lnTo>
                <a:lnTo>
                  <a:pt x="543" y="374"/>
                </a:lnTo>
                <a:lnTo>
                  <a:pt x="549" y="396"/>
                </a:lnTo>
                <a:lnTo>
                  <a:pt x="555" y="408"/>
                </a:lnTo>
                <a:lnTo>
                  <a:pt x="561" y="418"/>
                </a:lnTo>
                <a:lnTo>
                  <a:pt x="565" y="425"/>
                </a:lnTo>
                <a:lnTo>
                  <a:pt x="563" y="435"/>
                </a:lnTo>
                <a:lnTo>
                  <a:pt x="553" y="445"/>
                </a:lnTo>
                <a:lnTo>
                  <a:pt x="541" y="451"/>
                </a:lnTo>
                <a:lnTo>
                  <a:pt x="528" y="449"/>
                </a:lnTo>
                <a:lnTo>
                  <a:pt x="514" y="445"/>
                </a:lnTo>
                <a:lnTo>
                  <a:pt x="502" y="441"/>
                </a:lnTo>
                <a:lnTo>
                  <a:pt x="490" y="443"/>
                </a:lnTo>
                <a:lnTo>
                  <a:pt x="482" y="453"/>
                </a:lnTo>
                <a:lnTo>
                  <a:pt x="476" y="465"/>
                </a:lnTo>
                <a:lnTo>
                  <a:pt x="474" y="479"/>
                </a:lnTo>
                <a:lnTo>
                  <a:pt x="472" y="492"/>
                </a:lnTo>
                <a:lnTo>
                  <a:pt x="470" y="506"/>
                </a:lnTo>
                <a:lnTo>
                  <a:pt x="463" y="518"/>
                </a:lnTo>
                <a:lnTo>
                  <a:pt x="457" y="532"/>
                </a:lnTo>
                <a:lnTo>
                  <a:pt x="449" y="545"/>
                </a:lnTo>
                <a:lnTo>
                  <a:pt x="447" y="567"/>
                </a:lnTo>
                <a:lnTo>
                  <a:pt x="445" y="587"/>
                </a:lnTo>
                <a:lnTo>
                  <a:pt x="445" y="599"/>
                </a:lnTo>
                <a:lnTo>
                  <a:pt x="445" y="604"/>
                </a:lnTo>
                <a:lnTo>
                  <a:pt x="445" y="606"/>
                </a:lnTo>
                <a:lnTo>
                  <a:pt x="405" y="634"/>
                </a:lnTo>
                <a:lnTo>
                  <a:pt x="382" y="610"/>
                </a:lnTo>
                <a:lnTo>
                  <a:pt x="350" y="634"/>
                </a:lnTo>
                <a:lnTo>
                  <a:pt x="317" y="638"/>
                </a:lnTo>
                <a:lnTo>
                  <a:pt x="274" y="595"/>
                </a:lnTo>
                <a:lnTo>
                  <a:pt x="234" y="638"/>
                </a:lnTo>
                <a:lnTo>
                  <a:pt x="185" y="622"/>
                </a:lnTo>
                <a:lnTo>
                  <a:pt x="146" y="565"/>
                </a:lnTo>
                <a:lnTo>
                  <a:pt x="140" y="514"/>
                </a:lnTo>
                <a:lnTo>
                  <a:pt x="91" y="514"/>
                </a:lnTo>
                <a:lnTo>
                  <a:pt x="77" y="453"/>
                </a:lnTo>
                <a:lnTo>
                  <a:pt x="0" y="394"/>
                </a:lnTo>
                <a:lnTo>
                  <a:pt x="18" y="333"/>
                </a:lnTo>
                <a:lnTo>
                  <a:pt x="77" y="272"/>
                </a:lnTo>
                <a:lnTo>
                  <a:pt x="106" y="199"/>
                </a:lnTo>
                <a:lnTo>
                  <a:pt x="134" y="156"/>
                </a:lnTo>
                <a:lnTo>
                  <a:pt x="165" y="144"/>
                </a:lnTo>
                <a:lnTo>
                  <a:pt x="144" y="101"/>
                </a:lnTo>
                <a:lnTo>
                  <a:pt x="183" y="51"/>
                </a:lnTo>
                <a:lnTo>
                  <a:pt x="179" y="8"/>
                </a:lnTo>
                <a:lnTo>
                  <a:pt x="224" y="0"/>
                </a:lnTo>
                <a:lnTo>
                  <a:pt x="252" y="34"/>
                </a:lnTo>
                <a:lnTo>
                  <a:pt x="301" y="30"/>
                </a:lnTo>
                <a:lnTo>
                  <a:pt x="344" y="20"/>
                </a:lnTo>
                <a:lnTo>
                  <a:pt x="384" y="4"/>
                </a:lnTo>
                <a:lnTo>
                  <a:pt x="415" y="22"/>
                </a:lnTo>
                <a:lnTo>
                  <a:pt x="433" y="44"/>
                </a:lnTo>
              </a:path>
            </a:pathLst>
          </a:custGeom>
          <a:solidFill>
            <a:schemeClr val="bg2"/>
          </a:solidFill>
          <a:ln w="6350">
            <a:solidFill>
              <a:srgbClr val="FFFFFF"/>
            </a:solidFill>
            <a:prstDash val="solid"/>
            <a:round/>
          </a:ln>
        </p:spPr>
        <p:txBody>
          <a:bodyPr bIns="34284" lIns="68567" rIns="68567" tIns="34284"/>
          <a:lstStyle/>
          <a:p>
            <a:endParaRPr altLang="en-US" lang="zh-CN"/>
          </a:p>
        </p:txBody>
      </p:sp>
      <p:cxnSp>
        <p:nvCxnSpPr>
          <p:cNvPr id="129" name="直接连接符 128"/>
          <p:cNvCxnSpPr/>
          <p:nvPr/>
        </p:nvCxnSpPr>
        <p:spPr>
          <a:xfrm>
            <a:off x="4326660" y="2331096"/>
            <a:ext cx="189334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接连接符 129"/>
          <p:cNvCxnSpPr/>
          <p:nvPr/>
        </p:nvCxnSpPr>
        <p:spPr>
          <a:xfrm>
            <a:off x="4515994" y="2517428"/>
            <a:ext cx="168895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接连接符 130"/>
          <p:cNvCxnSpPr/>
          <p:nvPr/>
        </p:nvCxnSpPr>
        <p:spPr>
          <a:xfrm>
            <a:off x="4166548" y="2713224"/>
            <a:ext cx="189334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接连接符 131"/>
          <p:cNvCxnSpPr/>
          <p:nvPr/>
        </p:nvCxnSpPr>
        <p:spPr>
          <a:xfrm>
            <a:off x="4355883" y="2899557"/>
            <a:ext cx="184906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接连接符 132"/>
          <p:cNvCxnSpPr/>
          <p:nvPr/>
        </p:nvCxnSpPr>
        <p:spPr>
          <a:xfrm flipV="1">
            <a:off x="4278775" y="3397300"/>
            <a:ext cx="237218" cy="15359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接连接符 133"/>
          <p:cNvCxnSpPr/>
          <p:nvPr/>
        </p:nvCxnSpPr>
        <p:spPr>
          <a:xfrm>
            <a:off x="4515994" y="3397300"/>
            <a:ext cx="168895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接连接符 134"/>
          <p:cNvCxnSpPr/>
          <p:nvPr/>
        </p:nvCxnSpPr>
        <p:spPr>
          <a:xfrm>
            <a:off x="3784602" y="4261098"/>
            <a:ext cx="189334" cy="18633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/>
        </p:nvCxnSpPr>
        <p:spPr>
          <a:xfrm>
            <a:off x="3973935" y="4447431"/>
            <a:ext cx="214606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矩形 136"/>
          <p:cNvSpPr/>
          <p:nvPr/>
        </p:nvSpPr>
        <p:spPr>
          <a:xfrm>
            <a:off x="5027553" y="2157086"/>
            <a:ext cx="1203934" cy="281928"/>
          </a:xfrm>
          <a:prstGeom prst="rect">
            <a:avLst/>
          </a:prstGeom>
        </p:spPr>
        <p:txBody>
          <a:bodyPr bIns="34284" lIns="68567" rIns="68567" tIns="34284" wrap="none">
            <a:spAutoFit/>
          </a:bodyPr>
          <a:lstStyle/>
          <a:p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38" name="矩形 137"/>
          <p:cNvSpPr/>
          <p:nvPr/>
        </p:nvSpPr>
        <p:spPr>
          <a:xfrm>
            <a:off x="5027553" y="2588867"/>
            <a:ext cx="1203934" cy="281928"/>
          </a:xfrm>
          <a:prstGeom prst="rect">
            <a:avLst/>
          </a:prstGeom>
        </p:spPr>
        <p:txBody>
          <a:bodyPr bIns="34284" lIns="68567" rIns="68567" tIns="34284" wrap="none">
            <a:spAutoFit/>
          </a:bodyPr>
          <a:lstStyle/>
          <a:p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39" name="矩形 138"/>
          <p:cNvSpPr/>
          <p:nvPr/>
        </p:nvSpPr>
        <p:spPr>
          <a:xfrm>
            <a:off x="5027553" y="3087946"/>
            <a:ext cx="1203934" cy="281928"/>
          </a:xfrm>
          <a:prstGeom prst="rect">
            <a:avLst/>
          </a:prstGeom>
        </p:spPr>
        <p:txBody>
          <a:bodyPr bIns="34284" lIns="68567" rIns="68567" tIns="34284" wrap="none">
            <a:spAutoFit/>
          </a:bodyPr>
          <a:lstStyle/>
          <a:p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40" name="矩形 139"/>
          <p:cNvSpPr/>
          <p:nvPr/>
        </p:nvSpPr>
        <p:spPr>
          <a:xfrm>
            <a:off x="4993600" y="4085423"/>
            <a:ext cx="1203934" cy="281928"/>
          </a:xfrm>
          <a:prstGeom prst="rect">
            <a:avLst/>
          </a:prstGeom>
        </p:spPr>
        <p:txBody>
          <a:bodyPr bIns="34284" lIns="68567" rIns="68567" tIns="34284" wrap="none">
            <a:spAutoFit/>
          </a:bodyPr>
          <a:lstStyle/>
          <a:p>
            <a:r>
              <a:rPr altLang="en-US" lang="zh-CN" sz="14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2" typeface="华文黑体"/>
              </a:rPr>
              <a:t>点击添加文本</a:t>
            </a:r>
          </a:p>
        </p:txBody>
      </p:sp>
      <p:sp>
        <p:nvSpPr>
          <p:cNvPr id="141" name="矩形标注 140"/>
          <p:cNvSpPr/>
          <p:nvPr/>
        </p:nvSpPr>
        <p:spPr>
          <a:xfrm>
            <a:off x="6607140" y="1723282"/>
            <a:ext cx="2175135" cy="2923856"/>
          </a:xfrm>
          <a:prstGeom prst="wedgeRectCallout">
            <a:avLst>
              <a:gd fmla="val -72333" name="adj1"/>
              <a:gd fmla="val 19715" name="adj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84" lIns="68567" rIns="68567" rtlCol="0" tIns="34284"/>
          <a:lstStyle/>
          <a:p>
            <a:pPr algn="ctr"/>
            <a:endParaRPr altLang="en-US" lang="zh-CN"/>
          </a:p>
        </p:txBody>
      </p:sp>
      <p:sp>
        <p:nvSpPr>
          <p:cNvPr id="142" name="TextBox 141"/>
          <p:cNvSpPr txBox="1"/>
          <p:nvPr/>
        </p:nvSpPr>
        <p:spPr>
          <a:xfrm>
            <a:off x="6732239" y="1840333"/>
            <a:ext cx="1872208" cy="2683752"/>
          </a:xfrm>
          <a:prstGeom prst="rect">
            <a:avLst/>
          </a:prstGeom>
          <a:noFill/>
        </p:spPr>
        <p:txBody>
          <a:bodyPr bIns="34284" lIns="68567" rIns="68567" rtlCol="0" tIns="34284"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您的内容打在这里，或者通过复制您的文本后，在此框中选择粘贴，并选择只保留文字。您的内容打在这里，或者通过复制您的文本后，在此框中选择粘贴，并选择只保留文字。</a:t>
            </a:r>
          </a:p>
          <a:p>
            <a:pPr algn="just">
              <a:lnSpc>
                <a:spcPct val="130000"/>
              </a:lnSpc>
            </a:pPr>
            <a:r>
              <a:rPr altLang="en-US" lang="zh-CN" sz="1200">
                <a:solidFill>
                  <a:srgbClr val="FFFFF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您的内容打在这里，或者通过复制您的文本后，在此框中选择粘贴，并选择只保留文字。</a:t>
            </a:r>
          </a:p>
        </p:txBody>
      </p:sp>
    </p:spTree>
    <p:extLst>
      <p:ext uri="{BB962C8B-B14F-4D97-AF65-F5344CB8AC3E}">
        <p14:creationId val="3867494525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8000"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0" presetSubtype="0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fill="hold" id="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5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1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2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63" nodeType="afterEffect" presetClass="entr" presetID="22" presetSubtype="8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" id="65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66" nodeType="withEffect" presetClass="emph" presetID="3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autoRev="1" dur="50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autoRev="1" dur="50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autoRev="1" dur="50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autoRev="1" dur="50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25"/>
      <p:bldP grpId="0" spid="126"/>
      <p:bldP grpId="0" spid="127"/>
      <p:bldP grpId="0" spid="128"/>
      <p:bldP grpId="0" spid="137"/>
      <p:bldP grpId="0" spid="138"/>
      <p:bldP grpId="0" spid="139"/>
      <p:bldP grpId="0" spid="140"/>
      <p:bldP grpId="0" spid="141"/>
      <p:bldP grpId="0" spid="142"/>
      <p:bldP grpId="1" spid="142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602456" y="1347614"/>
            <a:ext cx="3358754" cy="1332298"/>
            <a:chOff x="803786" y="1959667"/>
            <a:chExt cx="4477634" cy="1776200"/>
          </a:xfrm>
        </p:grpSpPr>
        <p:sp>
          <p:nvSpPr>
            <p:cNvPr id="28" name="Rounded Rectangle 5@|1FFC:7355919|FBC:16777215|LFC:16777215|LBC:16777215"/>
            <p:cNvSpPr/>
            <p:nvPr/>
          </p:nvSpPr>
          <p:spPr>
            <a:xfrm>
              <a:off x="1127585" y="1959667"/>
              <a:ext cx="4153835" cy="484135"/>
            </a:xfrm>
            <a:prstGeom prst="roundRect">
              <a:avLst>
                <a:gd fmla="val 0" name="adj"/>
              </a:avLst>
            </a:prstGeom>
            <a:solidFill>
              <a:schemeClr val="bg2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i="1" lang="en-US" sz="1100">
                <a:solidFill>
                  <a:prstClr val="white"/>
                </a:solidFill>
                <a:latin charset="-52" pitchFamily="34" typeface="PT Sans"/>
              </a:endParaRPr>
            </a:p>
          </p:txBody>
        </p:sp>
        <p:sp>
          <p:nvSpPr>
            <p:cNvPr id="32" name="Rectangle 31@|1FFC:16777215|FBC:16777215|LFC:16777215|LBC:16777215"/>
            <p:cNvSpPr/>
            <p:nvPr/>
          </p:nvSpPr>
          <p:spPr>
            <a:xfrm>
              <a:off x="1405354" y="2529517"/>
              <a:ext cx="3876066" cy="119468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altLang="en-US" b="1" lang="zh-CN" spc="75" sz="1100">
                  <a:solidFill>
                    <a:prstClr val="black"/>
                  </a:solidFill>
                  <a:latin charset="-122" panose="020b0503020204020204" pitchFamily="34" typeface="微软雅黑"/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感谢您购买小小草小草的作品：作品内所有图片和文字仅供参考使用，所有带网格的形状是为了给图片占位的，具体替换的方法请参考文档底部的教程。</a:t>
              </a:r>
            </a:p>
          </p:txBody>
        </p:sp>
        <p:sp>
          <p:nvSpPr>
            <p:cNvPr id="33820" name="Rectangle 35@|1FFC:16777215|FBC:16777215|LFC:16777215|LBC:16777215"/>
            <p:cNvSpPr>
              <a:spLocks noChangeArrowheads="1"/>
            </p:cNvSpPr>
            <p:nvPr/>
          </p:nvSpPr>
          <p:spPr bwMode="auto">
            <a:xfrm>
              <a:off x="1405097" y="2017025"/>
              <a:ext cx="2787309" cy="42667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500">
                  <a:solidFill>
                    <a:srgbClr val="FFFFFF"/>
                  </a:solidFill>
                  <a:latin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" name="Rectangle 1@|1FFC:3289814|FBC:16777215|LFC:16777215|LBC:16777215"/>
            <p:cNvSpPr/>
            <p:nvPr/>
          </p:nvSpPr>
          <p:spPr>
            <a:xfrm>
              <a:off x="803786" y="1959667"/>
              <a:ext cx="499984" cy="484135"/>
            </a:xfrm>
            <a:prstGeom prst="rect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33822" name="Rectangle 39@|1FFC:16777215|FBC:16777215|LFC:16777215|LBC:16777215"/>
            <p:cNvSpPr>
              <a:spLocks noChangeArrowheads="1"/>
            </p:cNvSpPr>
            <p:nvPr/>
          </p:nvSpPr>
          <p:spPr bwMode="auto">
            <a:xfrm>
              <a:off x="835518" y="1976721"/>
              <a:ext cx="436243" cy="48762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altLang="zh-CN" b="1" lang="en-US">
                  <a:solidFill>
                    <a:srgbClr val="FFFFFF"/>
                  </a:solidFill>
                  <a:latin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4" name="组合 4"/>
          <p:cNvGrpSpPr/>
          <p:nvPr/>
        </p:nvGrpSpPr>
        <p:grpSpPr>
          <a:xfrm>
            <a:off x="602457" y="2860899"/>
            <a:ext cx="3398044" cy="1377541"/>
            <a:chOff x="803786" y="3976022"/>
            <a:chExt cx="4530350" cy="1835902"/>
          </a:xfrm>
        </p:grpSpPr>
        <p:sp>
          <p:nvSpPr>
            <p:cNvPr id="29" name="Rounded Rectangle 7@|1FFC:7355919|FBC:16777215|LFC:16777215|LBC:16777215"/>
            <p:cNvSpPr/>
            <p:nvPr/>
          </p:nvSpPr>
          <p:spPr>
            <a:xfrm>
              <a:off x="1127609" y="3976022"/>
              <a:ext cx="4154144" cy="483971"/>
            </a:xfrm>
            <a:prstGeom prst="roundRect">
              <a:avLst>
                <a:gd fmla="val 0" name="adj"/>
              </a:avLst>
            </a:prstGeom>
            <a:solidFill>
              <a:schemeClr val="bg2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i="1" lang="en-US" sz="1100">
                <a:solidFill>
                  <a:prstClr val="white"/>
                </a:solidFill>
                <a:latin charset="-52" pitchFamily="34" typeface="PT Sans"/>
              </a:endParaRPr>
            </a:p>
          </p:txBody>
        </p:sp>
        <p:sp>
          <p:nvSpPr>
            <p:cNvPr id="34" name="Rectangle 33@|1FFC:16777215|FBC:16777215|LFC:16777215|LBC:16777215"/>
            <p:cNvSpPr/>
            <p:nvPr/>
          </p:nvSpPr>
          <p:spPr>
            <a:xfrm>
              <a:off x="1380001" y="4605977"/>
              <a:ext cx="3954135" cy="119428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altLang="en-US" b="1" lang="zh-CN" spc="75" sz="1100">
                  <a:solidFill>
                    <a:prstClr val="black"/>
                  </a:solidFill>
                  <a:latin charset="-122" panose="020b0503020204020204" pitchFamily="34" typeface="微软雅黑"/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感谢您购买小小草小草的作品：作品内所有图片和文字仅供参考使用，所有带网格的形状是为了给图片占位的，具体替换的方法请参考文档底部的教程。</a:t>
              </a:r>
            </a:p>
          </p:txBody>
        </p:sp>
        <p:sp>
          <p:nvSpPr>
            <p:cNvPr id="33815" name="Rectangle 37@|1FFC:16777215|FBC:16777215|LFC:16777215|LBC:16777215"/>
            <p:cNvSpPr>
              <a:spLocks noChangeArrowheads="1"/>
            </p:cNvSpPr>
            <p:nvPr/>
          </p:nvSpPr>
          <p:spPr bwMode="auto">
            <a:xfrm>
              <a:off x="1405098" y="4014553"/>
              <a:ext cx="2787310" cy="4265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500">
                  <a:solidFill>
                    <a:srgbClr val="FFFFFF"/>
                  </a:solidFill>
                  <a:latin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1" name="Rectangle 40@|1FFC:3289814|FBC:16777215|LFC:16777215|LBC:16777215"/>
            <p:cNvSpPr/>
            <p:nvPr/>
          </p:nvSpPr>
          <p:spPr>
            <a:xfrm>
              <a:off x="803786" y="3976022"/>
              <a:ext cx="500022" cy="483971"/>
            </a:xfrm>
            <a:prstGeom prst="rect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33817" name="Rectangle 41@|1FFC:16777215|FBC:16777215|LFC:16777215|LBC:16777215"/>
            <p:cNvSpPr>
              <a:spLocks noChangeArrowheads="1"/>
            </p:cNvSpPr>
            <p:nvPr/>
          </p:nvSpPr>
          <p:spPr bwMode="auto">
            <a:xfrm>
              <a:off x="835519" y="3993076"/>
              <a:ext cx="436243" cy="4874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altLang="zh-CN" b="1" lang="en-US">
                  <a:solidFill>
                    <a:srgbClr val="FFFFFF"/>
                  </a:solidFill>
                  <a:latin charset="-122" panose="020b0503020204020204" pitchFamily="34" typeface="微软雅黑"/>
                </a:rPr>
                <a:t>3</a:t>
              </a:r>
            </a:p>
          </p:txBody>
        </p:sp>
      </p:grpSp>
      <p:grpSp>
        <p:nvGrpSpPr>
          <p:cNvPr id="5" name="组合 3"/>
          <p:cNvGrpSpPr/>
          <p:nvPr/>
        </p:nvGrpSpPr>
        <p:grpSpPr>
          <a:xfrm>
            <a:off x="5016104" y="1347615"/>
            <a:ext cx="3342084" cy="1343013"/>
            <a:chOff x="6688049" y="1959667"/>
            <a:chExt cx="4456377" cy="1788425"/>
          </a:xfrm>
        </p:grpSpPr>
        <p:sp>
          <p:nvSpPr>
            <p:cNvPr id="30" name="Rounded Rectangle 9@|1FFC:7355919|FBC:16777215|LFC:16777215|LBC:16777215"/>
            <p:cNvSpPr/>
            <p:nvPr/>
          </p:nvSpPr>
          <p:spPr>
            <a:xfrm>
              <a:off x="6937301" y="1959667"/>
              <a:ext cx="4154735" cy="483577"/>
            </a:xfrm>
            <a:prstGeom prst="roundRect">
              <a:avLst>
                <a:gd fmla="val 0" name="adj"/>
              </a:avLst>
            </a:prstGeom>
            <a:solidFill>
              <a:schemeClr val="bg2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i="1" lang="en-US" sz="1100">
                <a:solidFill>
                  <a:prstClr val="white"/>
                </a:solidFill>
                <a:latin charset="-52" pitchFamily="34" typeface="PT Sans"/>
              </a:endParaRPr>
            </a:p>
          </p:txBody>
        </p:sp>
        <p:sp>
          <p:nvSpPr>
            <p:cNvPr id="33" name="Rectangle 32@|1FFC:16777215|FBC:16777215|LFC:16777215|LBC:16777215"/>
            <p:cNvSpPr/>
            <p:nvPr/>
          </p:nvSpPr>
          <p:spPr>
            <a:xfrm>
              <a:off x="7189730" y="2543130"/>
              <a:ext cx="3954697" cy="119330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altLang="en-US" b="1" lang="zh-CN" spc="75" sz="1100">
                  <a:solidFill>
                    <a:prstClr val="black"/>
                  </a:solidFill>
                  <a:latin charset="-122" panose="020b0503020204020204" pitchFamily="34" typeface="微软雅黑"/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感谢您购买小小草小草的作品：作品内所有图片和文字仅供参考使用，所有带网格的形状是为了给图片占位的，具体替换的方法请参考文档底部的教程。</a:t>
              </a:r>
            </a:p>
          </p:txBody>
        </p:sp>
        <p:sp>
          <p:nvSpPr>
            <p:cNvPr id="33810" name="Rectangle 36@|1FFC:16777215|FBC:16777215|LFC:16777215|LBC:16777215"/>
            <p:cNvSpPr>
              <a:spLocks noChangeArrowheads="1"/>
            </p:cNvSpPr>
            <p:nvPr/>
          </p:nvSpPr>
          <p:spPr bwMode="auto">
            <a:xfrm>
              <a:off x="7202688" y="2017025"/>
              <a:ext cx="2787310" cy="42618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500">
                  <a:solidFill>
                    <a:srgbClr val="FFFFFF"/>
                  </a:solidFill>
                  <a:latin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3" name="Rectangle 42@|1FFC:3289814|FBC:16777215|LFC:16777215|LBC:16777215"/>
            <p:cNvSpPr/>
            <p:nvPr/>
          </p:nvSpPr>
          <p:spPr>
            <a:xfrm>
              <a:off x="6688049" y="1959667"/>
              <a:ext cx="500092" cy="483577"/>
            </a:xfrm>
            <a:prstGeom prst="rect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33812" name="Rectangle 43@|1FFC:16777215|FBC:16777215|LFC:16777215|LBC:16777215"/>
            <p:cNvSpPr>
              <a:spLocks noChangeArrowheads="1"/>
            </p:cNvSpPr>
            <p:nvPr/>
          </p:nvSpPr>
          <p:spPr bwMode="auto">
            <a:xfrm>
              <a:off x="6719783" y="1976721"/>
              <a:ext cx="436243" cy="4870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/>
              <a:r>
                <a:rPr altLang="zh-CN" b="1" lang="en-US">
                  <a:solidFill>
                    <a:srgbClr val="FFFFFF"/>
                  </a:solidFill>
                  <a:latin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5016104" y="2860899"/>
            <a:ext cx="3313509" cy="1377541"/>
            <a:chOff x="6688049" y="3976022"/>
            <a:chExt cx="4418277" cy="1835902"/>
          </a:xfrm>
        </p:grpSpPr>
        <p:sp>
          <p:nvSpPr>
            <p:cNvPr id="31" name="Rounded Rectangle 11@|1FFC:7355919|FBC:16777215|LFC:16777215|LBC:16777215"/>
            <p:cNvSpPr/>
            <p:nvPr/>
          </p:nvSpPr>
          <p:spPr>
            <a:xfrm>
              <a:off x="6937301" y="3976022"/>
              <a:ext cx="4154737" cy="483971"/>
            </a:xfrm>
            <a:prstGeom prst="roundRect">
              <a:avLst>
                <a:gd fmla="val 0" name="adj"/>
              </a:avLst>
            </a:prstGeom>
            <a:solidFill>
              <a:schemeClr val="bg2"/>
            </a:soli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i="1" lang="en-US" sz="1100">
                <a:solidFill>
                  <a:prstClr val="white"/>
                </a:solidFill>
                <a:latin charset="-52" pitchFamily="34" typeface="PT Sans"/>
              </a:endParaRPr>
            </a:p>
          </p:txBody>
        </p:sp>
        <p:sp>
          <p:nvSpPr>
            <p:cNvPr id="35" name="Rectangle 34@|1FFC:16777215|FBC:16777215|LFC:16777215|LBC:16777215"/>
            <p:cNvSpPr/>
            <p:nvPr/>
          </p:nvSpPr>
          <p:spPr>
            <a:xfrm>
              <a:off x="7151628" y="4605977"/>
              <a:ext cx="3954699" cy="119428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  <a:defRPr/>
              </a:pPr>
              <a:r>
                <a:rPr altLang="en-US" b="1" lang="zh-CN" spc="75" sz="1100">
                  <a:solidFill>
                    <a:prstClr val="black"/>
                  </a:solidFill>
                  <a:latin charset="-122" panose="020b0503020204020204" pitchFamily="34" typeface="微软雅黑"/>
                  <a:sym charset="-122" panose="020b0503020204020204" pitchFamily="34" typeface="微软雅黑"/>
                </a:rPr>
                <a:t>感谢您购买小小草小草的作品：作品内所有图片和文字仅供参考使用，所有带网格的形状是为了给图片占位的，具体替换的方法请参考文档底部的教程。</a:t>
              </a:r>
            </a:p>
          </p:txBody>
        </p:sp>
        <p:sp>
          <p:nvSpPr>
            <p:cNvPr id="33805" name="Rectangle 38@|1FFC:16777215|FBC:16777215|LFC:16777215|LBC:16777215"/>
            <p:cNvSpPr>
              <a:spLocks noChangeArrowheads="1"/>
            </p:cNvSpPr>
            <p:nvPr/>
          </p:nvSpPr>
          <p:spPr bwMode="auto">
            <a:xfrm>
              <a:off x="7202687" y="4014553"/>
              <a:ext cx="2787310" cy="4265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/>
              <a:r>
                <a:rPr altLang="en-US" b="1" lang="zh-CN" sz="1500">
                  <a:solidFill>
                    <a:srgbClr val="FFFFFF"/>
                  </a:solidFill>
                  <a:latin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5" name="Rectangle 44@|1FFC:3289814|FBC:16777215|LFC:16777215|LBC:16777215"/>
            <p:cNvSpPr/>
            <p:nvPr/>
          </p:nvSpPr>
          <p:spPr>
            <a:xfrm>
              <a:off x="6688049" y="3976022"/>
              <a:ext cx="500092" cy="483971"/>
            </a:xfrm>
            <a:prstGeom prst="rect">
              <a:avLst/>
            </a:prstGeom>
            <a:solidFill>
              <a:srgbClr val="119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altLang="en-US" lang="zh-CN"/>
            </a:p>
          </p:txBody>
        </p:sp>
        <p:sp>
          <p:nvSpPr>
            <p:cNvPr id="33807" name="Rectangle 45@|1FFC:16777215|FBC:16777215|LFC:16777215|LBC:16777215"/>
            <p:cNvSpPr>
              <a:spLocks noChangeArrowheads="1"/>
            </p:cNvSpPr>
            <p:nvPr/>
          </p:nvSpPr>
          <p:spPr bwMode="auto">
            <a:xfrm>
              <a:off x="6767991" y="3993076"/>
              <a:ext cx="388035" cy="4874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altLang="zh-CN" b="1" lang="en-US">
                  <a:solidFill>
                    <a:srgbClr val="FFFFFF"/>
                  </a:solidFill>
                  <a:latin charset="-122" panose="020b0503020204020204" pitchFamily="34" typeface="微软雅黑"/>
                </a:rPr>
                <a:t>4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descr="C:\Users\Administrator\Desktop\简约淡雅心形小草PPT背景\幻灯片1.JPG" id="34" name="Picture 2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" y="991900"/>
            <a:ext cx="7380311" cy="4153187"/>
          </a:xfrm>
          <a:prstGeom prst="rect">
            <a:avLst/>
          </a:prstGeom>
          <a:noFill/>
        </p:spPr>
      </p:pic>
      <p:sp>
        <p:nvSpPr>
          <p:cNvPr id="25" name="圆角矩形 24"/>
          <p:cNvSpPr/>
          <p:nvPr/>
        </p:nvSpPr>
        <p:spPr>
          <a:xfrm>
            <a:off x="4427984" y="1015860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1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076056" y="1015654"/>
            <a:ext cx="2972164" cy="503773"/>
            <a:chOff x="6339097" y="1573726"/>
            <a:chExt cx="3744416" cy="511504"/>
          </a:xfrm>
        </p:grpSpPr>
        <p:sp>
          <p:nvSpPr>
            <p:cNvPr id="27" name="圆角矩形 26"/>
            <p:cNvSpPr/>
            <p:nvPr/>
          </p:nvSpPr>
          <p:spPr>
            <a:xfrm>
              <a:off x="6339097" y="1573726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6896719" y="1614014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年度工作概述</a:t>
              </a:r>
            </a:p>
          </p:txBody>
        </p:sp>
      </p:grpSp>
      <p:sp>
        <p:nvSpPr>
          <p:cNvPr id="29" name="圆角矩形 28"/>
          <p:cNvSpPr/>
          <p:nvPr/>
        </p:nvSpPr>
        <p:spPr>
          <a:xfrm>
            <a:off x="4427984" y="1715062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2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5058154" y="1714856"/>
            <a:ext cx="2972164" cy="503773"/>
            <a:chOff x="6315199" y="2410178"/>
            <a:chExt cx="3744416" cy="511504"/>
          </a:xfrm>
        </p:grpSpPr>
        <p:sp>
          <p:nvSpPr>
            <p:cNvPr id="31" name="圆角矩形 30"/>
            <p:cNvSpPr/>
            <p:nvPr/>
          </p:nvSpPr>
          <p:spPr>
            <a:xfrm>
              <a:off x="6315199" y="2410178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893964" y="2450466"/>
              <a:ext cx="2653076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工作完成情况</a:t>
              </a:r>
            </a:p>
          </p:txBody>
        </p:sp>
      </p:grpSp>
      <p:sp>
        <p:nvSpPr>
          <p:cNvPr id="33" name="圆角矩形 32"/>
          <p:cNvSpPr/>
          <p:nvPr/>
        </p:nvSpPr>
        <p:spPr>
          <a:xfrm>
            <a:off x="4427984" y="2403863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3</a:t>
            </a:r>
          </a:p>
        </p:txBody>
      </p:sp>
      <p:grpSp>
        <p:nvGrpSpPr>
          <p:cNvPr id="56" name="组合 55"/>
          <p:cNvGrpSpPr/>
          <p:nvPr/>
        </p:nvGrpSpPr>
        <p:grpSpPr>
          <a:xfrm>
            <a:off x="5076056" y="2403654"/>
            <a:ext cx="2972164" cy="503773"/>
            <a:chOff x="6339097" y="3296031"/>
            <a:chExt cx="3744416" cy="511504"/>
          </a:xfrm>
        </p:grpSpPr>
        <p:sp>
          <p:nvSpPr>
            <p:cNvPr id="57" name="圆角矩形 56"/>
            <p:cNvSpPr/>
            <p:nvPr/>
          </p:nvSpPr>
          <p:spPr>
            <a:xfrm>
              <a:off x="6339097" y="3296031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6898538" y="3336319"/>
              <a:ext cx="2736305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成功项目展示</a:t>
              </a:r>
            </a:p>
          </p:txBody>
        </p:sp>
      </p:grpSp>
      <p:sp>
        <p:nvSpPr>
          <p:cNvPr id="59" name="圆角矩形 58"/>
          <p:cNvSpPr/>
          <p:nvPr/>
        </p:nvSpPr>
        <p:spPr>
          <a:xfrm>
            <a:off x="4427984" y="3106714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4</a:t>
            </a:r>
          </a:p>
        </p:txBody>
      </p:sp>
      <p:grpSp>
        <p:nvGrpSpPr>
          <p:cNvPr id="60" name="组合 59"/>
          <p:cNvGrpSpPr/>
          <p:nvPr/>
        </p:nvGrpSpPr>
        <p:grpSpPr>
          <a:xfrm>
            <a:off x="5076056" y="3106349"/>
            <a:ext cx="2972164" cy="503772"/>
            <a:chOff x="6339097" y="4180903"/>
            <a:chExt cx="3744416" cy="511504"/>
          </a:xfrm>
        </p:grpSpPr>
        <p:sp>
          <p:nvSpPr>
            <p:cNvPr id="61" name="圆角矩形 60"/>
            <p:cNvSpPr/>
            <p:nvPr/>
          </p:nvSpPr>
          <p:spPr>
            <a:xfrm>
              <a:off x="6339097" y="418090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6898538" y="4221882"/>
              <a:ext cx="2736305" cy="433310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工作存在不足</a:t>
              </a:r>
            </a:p>
          </p:txBody>
        </p:sp>
      </p:grpSp>
      <p:sp>
        <p:nvSpPr>
          <p:cNvPr id="63" name="圆角矩形 62"/>
          <p:cNvSpPr/>
          <p:nvPr/>
        </p:nvSpPr>
        <p:spPr>
          <a:xfrm>
            <a:off x="4428081" y="3803637"/>
            <a:ext cx="491917" cy="503773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45685" lIns="91370" rIns="91370" tIns="45685"/>
          <a:lstStyle/>
          <a:p>
            <a:pPr algn="ctr">
              <a:defRPr/>
            </a:pPr>
            <a:r>
              <a:rPr altLang="zh-CN" lang="en-US" sz="27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rPr>
              <a:t>5</a:t>
            </a:r>
          </a:p>
        </p:txBody>
      </p:sp>
      <p:grpSp>
        <p:nvGrpSpPr>
          <p:cNvPr id="64" name="组合 63"/>
          <p:cNvGrpSpPr/>
          <p:nvPr/>
        </p:nvGrpSpPr>
        <p:grpSpPr>
          <a:xfrm>
            <a:off x="5076056" y="3803637"/>
            <a:ext cx="2972164" cy="503773"/>
            <a:chOff x="6339097" y="5057483"/>
            <a:chExt cx="3744416" cy="511504"/>
          </a:xfrm>
        </p:grpSpPr>
        <p:sp>
          <p:nvSpPr>
            <p:cNvPr id="65" name="圆角矩形 64"/>
            <p:cNvSpPr/>
            <p:nvPr/>
          </p:nvSpPr>
          <p:spPr>
            <a:xfrm>
              <a:off x="6339097" y="5057483"/>
              <a:ext cx="3744416" cy="511504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60980" lIns="121960" rIns="121960" tIns="60980"/>
            <a:lstStyle/>
            <a:p>
              <a:pPr algn="ctr">
                <a:defRPr/>
              </a:pPr>
              <a:endParaRPr altLang="en-US" lang="zh-CN" sz="3600">
                <a:latin typeface="+mj-lt"/>
                <a:ea charset="-122" panose="020b0604020202020204" pitchFamily="34" typeface="Arial Unicode MS"/>
                <a:cs charset="-122" panose="020b0604020202020204" pitchFamily="34" typeface="Arial Unicode MS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6898669" y="5085978"/>
              <a:ext cx="2736174" cy="433309"/>
            </a:xfrm>
            <a:prstGeom prst="rect">
              <a:avLst/>
            </a:prstGeom>
          </p:spPr>
          <p:txBody>
            <a:bodyPr bIns="60980" lIns="121960" rIns="121960" tIns="60980" wrap="square">
              <a:spAutoFit/>
            </a:bodyPr>
            <a:lstStyle/>
            <a:p>
              <a:pPr>
                <a:defRPr/>
              </a:pPr>
              <a:r>
                <a:rPr altLang="en-US" b="1" kern="100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anose="02020603050405020304" pitchFamily="18" typeface="Times New Roman"/>
                </a:rPr>
                <a:t>明年工作计划</a:t>
              </a:r>
            </a:p>
          </p:txBody>
        </p:sp>
      </p:grpSp>
      <p:sp>
        <p:nvSpPr>
          <p:cNvPr id="67" name="下箭头 66"/>
          <p:cNvSpPr/>
          <p:nvPr/>
        </p:nvSpPr>
        <p:spPr>
          <a:xfrm rot="16200000">
            <a:off x="3602551" y="1715872"/>
            <a:ext cx="431948" cy="509274"/>
          </a:xfrm>
          <a:prstGeom prst="downArrow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53" lIns="68504" rIns="68504" rtlCol="0" tIns="34253"/>
          <a:lstStyle/>
          <a:p>
            <a:pPr algn="ctr"/>
            <a:endParaRPr altLang="en-US" lang="zh-CN"/>
          </a:p>
        </p:txBody>
      </p:sp>
      <p:sp>
        <p:nvSpPr>
          <p:cNvPr id="68" name="TextBox 67"/>
          <p:cNvSpPr txBox="1"/>
          <p:nvPr/>
        </p:nvSpPr>
        <p:spPr>
          <a:xfrm>
            <a:off x="107504" y="627534"/>
            <a:ext cx="2160240" cy="1737278"/>
          </a:xfrm>
          <a:prstGeom prst="rect">
            <a:avLst/>
          </a:prstGeom>
          <a:noFill/>
        </p:spPr>
        <p:txBody>
          <a:bodyPr bIns="45679" lIns="91361" rIns="91361" tIns="45679" wrap="square">
            <a:spAutoFit/>
          </a:bodyPr>
          <a:lstStyle/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>
              <a:defRPr/>
            </a:pPr>
            <a:r>
              <a:rPr altLang="en-US" b="1" lang="zh-CN" smtClean="0" sz="3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29409768"/>
      </p:ext>
    </p:extLst>
  </p:cSld>
  <p:clrMapOvr>
    <a:masterClrMapping/>
  </p:clrMapOvr>
  <p:transition spd="slow">
    <p:cover dir="l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17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5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6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1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1" nodeType="with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07 -3.33333E-06" pathEditMode="relative" ptsTypes="AA" rAng="0">
                                      <p:cBhvr>
                                        <p:cTn dur="700" fill="hold" id="2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29" nodeType="withEffect" presetClass="path" presetID="56" presetSubtype="0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07 2.96296E-06" pathEditMode="relative" ptsTypes="AA" rAng="0">
                                      <p:cBhvr>
                                        <p:cTn dur="700" fill="hold" id="3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37" nodeType="withEffect" presetClass="path" presetID="56" presetSubtype="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07 -7.40741E-07" pathEditMode="relative" ptsTypes="AA" rAng="0">
                                      <p:cBhvr>
                                        <p:cTn dur="7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4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45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46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decel="50000" fill="hold" grpId="1" id="53" nodeType="withEffect" presetClass="path" presetID="56" presetSubtype="0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07 -4.44444E-06" pathEditMode="relative" ptsTypes="AA" rAng="0">
                                      <p:cBhvr>
                                        <p:cTn dur="700" fill="hold" id="5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8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7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2" id="6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5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6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fill="hold" id="67" nodeType="with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8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69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1" spid="25"/>
      <p:bldP grpId="0" spid="29"/>
      <p:bldP grpId="1" spid="29"/>
      <p:bldP grpId="2" spid="29"/>
      <p:bldP grpId="0" spid="33"/>
      <p:bldP grpId="1" spid="33"/>
      <p:bldP grpId="0" spid="59"/>
      <p:bldP grpId="1" spid="59"/>
      <p:bldP grpId="0" spid="63"/>
      <p:bldP grpId="1" spid="63"/>
      <p:bldP grpId="0" spid="67"/>
      <p:bldP grpId="0" spid="68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2">
      <a:dk1>
        <a:srgbClr val="000000"/>
      </a:dk1>
      <a:lt1>
        <a:srgbClr val="FFFFFF"/>
      </a:lt1>
      <a:dk2>
        <a:srgbClr val="009E47"/>
      </a:dk2>
      <a:lt2>
        <a:srgbClr val="A0A0A0"/>
      </a:lt2>
      <a:accent1>
        <a:srgbClr val="B5B5B5"/>
      </a:accent1>
      <a:accent2>
        <a:srgbClr val="B5B5B5"/>
      </a:accent2>
      <a:accent3>
        <a:srgbClr val="B5B5B5"/>
      </a:accent3>
      <a:accent4>
        <a:srgbClr val="B5B5B5"/>
      </a:accent4>
      <a:accent5>
        <a:srgbClr val="B5B5B5"/>
      </a:accent5>
      <a:accent6>
        <a:srgbClr val="B5B5B5"/>
      </a:accent6>
      <a:hlink>
        <a:srgbClr val="0000FF"/>
      </a:hlink>
      <a:folHlink>
        <a:srgbClr val="800080"/>
      </a:folHlink>
    </a:clrScheme>
    <a:fontScheme name="微软雅黑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http://www.ypppt.com/</Company>
  <PresentationFormat>On-screen Show (16:9)</PresentationFormat>
  <Paragraphs>349</Paragraphs>
  <Slides>33</Slides>
  <Notes>22</Notes>
  <TotalTime>2026</TotalTime>
  <HiddenSlides>0</HiddenSlides>
  <MMClips>0</MMClips>
  <ScaleCrop>0</ScaleCrop>
  <HeadingPairs>
    <vt:vector baseType="variant" size="6">
      <vt:variant>
        <vt:lpstr>Fonts used</vt:lpstr>
      </vt:variant>
      <vt:variant>
        <vt:i4>20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baseType="lpstr" size="54">
      <vt:lpstr>Arial</vt:lpstr>
      <vt:lpstr>微软雅黑</vt:lpstr>
      <vt:lpstr>Calibri Light</vt:lpstr>
      <vt:lpstr>Calibri</vt:lpstr>
      <vt:lpstr>Arial Unicode MS</vt:lpstr>
      <vt:lpstr>Times New Roman</vt:lpstr>
      <vt:lpstr>华文黑体</vt:lpstr>
      <vt:lpstr>PT Sans</vt:lpstr>
      <vt:lpstr>宋体</vt:lpstr>
      <vt:lpstr>HY견고딕</vt:lpstr>
      <vt:lpstr>Century Gothic</vt:lpstr>
      <vt:lpstr>Gulim</vt:lpstr>
      <vt:lpstr>方正兰亭中粗黑_GBK</vt:lpstr>
      <vt:lpstr>方正兰亭纤黑简体</vt:lpstr>
      <vt:lpstr>方正兰亭黑_GBK</vt:lpstr>
      <vt:lpstr>Open Sans</vt:lpstr>
      <vt:lpstr>ＭＳ Ｐゴシック</vt:lpstr>
      <vt:lpstr>Roboto Medium</vt:lpstr>
      <vt:lpstr>Helvetica Light</vt:lpstr>
      <vt:lpstr>Segoe UI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2014-12-16T06:14:24Z</dcterms:created>
  <cp:lastModifiedBy>优品PPT</cp:lastModifiedBy>
  <dcterms:modified xsi:type="dcterms:W3CDTF">2021-08-20T10:51:46Z</dcterms:modified>
  <cp:revision>182</cp:revision>
  <dc:title>PowerPoint 演示文稿</dc:title>
</cp:coreProperties>
</file>