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0" r:id="rId2"/>
  </p:sldMasterIdLst>
  <p:notesMasterIdLst>
    <p:notesMasterId r:id="rId3"/>
  </p:notesMasterIdLst>
  <p:sldIdLst>
    <p:sldId id="258" r:id="rId4"/>
    <p:sldId id="284" r:id="rId5"/>
    <p:sldId id="260" r:id="rId6"/>
    <p:sldId id="263" r:id="rId7"/>
    <p:sldId id="289" r:id="rId8"/>
    <p:sldId id="290" r:id="rId9"/>
    <p:sldId id="291" r:id="rId10"/>
    <p:sldId id="285" r:id="rId11"/>
    <p:sldId id="262" r:id="rId12"/>
    <p:sldId id="292" r:id="rId13"/>
    <p:sldId id="293" r:id="rId14"/>
    <p:sldId id="294" r:id="rId15"/>
    <p:sldId id="295" r:id="rId16"/>
    <p:sldId id="286" r:id="rId17"/>
    <p:sldId id="296" r:id="rId18"/>
    <p:sldId id="297" r:id="rId19"/>
    <p:sldId id="298" r:id="rId20"/>
    <p:sldId id="299" r:id="rId21"/>
    <p:sldId id="287" r:id="rId22"/>
    <p:sldId id="300" r:id="rId23"/>
    <p:sldId id="301" r:id="rId24"/>
    <p:sldId id="309" r:id="rId25"/>
    <p:sldId id="303" r:id="rId26"/>
    <p:sldId id="308" r:id="rId27"/>
  </p:sldIdLst>
  <p:sldSz cx="12192000" cy="6858000"/>
  <p:notesSz cx="6858000" cy="9144000"/>
  <p:embeddedFontLst>
    <p:embeddedFont>
      <p:font typeface="方正正中黑简体" panose="02000000000000000000" pitchFamily="2" charset="-122"/>
      <p:regular r:id="rId29"/>
    </p:embeddedFont>
    <p:embeddedFont>
      <p:font typeface="方正大黑简体" panose="03000509000000000000" pitchFamily="65" charset="-122"/>
      <p:regular r:id="rId30"/>
    </p:embeddedFont>
    <p:embeddedFont>
      <p:font typeface="Calibri Light" panose="020F0302020204030204" pitchFamily="34" charset="0"/>
      <p:regular r:id="rId31"/>
      <p:italic r:id="rId32"/>
    </p:embeddedFont>
    <p:embeddedFont>
      <p:font typeface="微软雅黑" panose="020B0503020204020204" pitchFamily="34" charset="-122"/>
      <p:regular r:id="rId33"/>
      <p:bold r:id="rId34"/>
    </p:embeddedFont>
    <p:embeddedFont>
      <p:font typeface="方正正粗黑简体" panose="02010600030101010101" charset="-122"/>
      <p:regular r:id="rId35"/>
    </p:embeddedFont>
    <p:embeddedFont>
      <p:font typeface="Meiryo" panose="020B0604030504040204" pitchFamily="34" charset="-128"/>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方正中等线简体" panose="03000509000000000000" pitchFamily="65" charset="-122"/>
      <p:regular r:id="rId44"/>
    </p:embeddedFont>
  </p:embeddedFontLst>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642" userDrawn="1">
          <p15:clr>
            <a:srgbClr val="A4A3A4"/>
          </p15:clr>
        </p15:guide>
        <p15:guide id="4" pos="7015"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15" autoAdjust="0"/>
    <p:restoredTop sz="94660"/>
  </p:normalViewPr>
  <p:slideViewPr>
    <p:cSldViewPr snapToGrid="0" showGuides="1">
      <p:cViewPr varScale="1">
        <p:scale>
          <a:sx n="110" d="100"/>
          <a:sy n="110" d="100"/>
        </p:scale>
        <p:origin x="828" y="78"/>
      </p:cViewPr>
      <p:guideLst>
        <p:guide orient="horz" pos="2137"/>
        <p:guide pos="3840"/>
        <p:guide pos="642"/>
        <p:guide pos="7015"/>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fonts/font1.fntdata" Type="http://schemas.openxmlformats.org/officeDocument/2006/relationships/font"/><Relationship Id="rId3" Target="notesMasters/notesMaster1.xml" Type="http://schemas.openxmlformats.org/officeDocument/2006/relationships/notesMaster"/><Relationship Id="rId30" Target="fonts/font2.fntdata" Type="http://schemas.openxmlformats.org/officeDocument/2006/relationships/font"/><Relationship Id="rId31" Target="fonts/font3.fntdata" Type="http://schemas.openxmlformats.org/officeDocument/2006/relationships/font"/><Relationship Id="rId32" Target="fonts/font4.fntdata" Type="http://schemas.openxmlformats.org/officeDocument/2006/relationships/font"/><Relationship Id="rId33" Target="fonts/font5.fntdata" Type="http://schemas.openxmlformats.org/officeDocument/2006/relationships/font"/><Relationship Id="rId34" Target="fonts/font6.fntdata" Type="http://schemas.openxmlformats.org/officeDocument/2006/relationships/font"/><Relationship Id="rId35" Target="fonts/font7.fntdata" Type="http://schemas.openxmlformats.org/officeDocument/2006/relationships/font"/><Relationship Id="rId36" Target="fonts/font8.fntdata" Type="http://schemas.openxmlformats.org/officeDocument/2006/relationships/font"/><Relationship Id="rId37" Target="fonts/font9.fntdata" Type="http://schemas.openxmlformats.org/officeDocument/2006/relationships/font"/><Relationship Id="rId38" Target="fonts/font10.fntdata" Type="http://schemas.openxmlformats.org/officeDocument/2006/relationships/font"/><Relationship Id="rId39" Target="fonts/font11.fntdata" Type="http://schemas.openxmlformats.org/officeDocument/2006/relationships/font"/><Relationship Id="rId4" Target="slides/slide1.xml" Type="http://schemas.openxmlformats.org/officeDocument/2006/relationships/slide"/><Relationship Id="rId40" Target="fonts/font12.fntdata" Type="http://schemas.openxmlformats.org/officeDocument/2006/relationships/font"/><Relationship Id="rId41" Target="fonts/font13.fntdata" Type="http://schemas.openxmlformats.org/officeDocument/2006/relationships/font"/><Relationship Id="rId42" Target="fonts/font14.fntdata" Type="http://schemas.openxmlformats.org/officeDocument/2006/relationships/font"/><Relationship Id="rId43" Target="fonts/font15.fntdata" Type="http://schemas.openxmlformats.org/officeDocument/2006/relationships/font"/><Relationship Id="rId44" Target="fonts/font16.fntdata" Type="http://schemas.openxmlformats.org/officeDocument/2006/relationships/font"/><Relationship Id="rId45" Target="presProps.xml" Type="http://schemas.openxmlformats.org/officeDocument/2006/relationships/presProps"/><Relationship Id="rId46" Target="viewProps.xml" Type="http://schemas.openxmlformats.org/officeDocument/2006/relationships/viewProps"/><Relationship Id="rId47" Target="theme/theme1.xml" Type="http://schemas.openxmlformats.org/officeDocument/2006/relationships/theme"/><Relationship Id="rId48"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media/image9.png" Type="http://schemas.openxmlformats.org/officeDocument/2006/relationships/image"/><Relationship Id="rId3" Target="colors3.xml" Type="http://schemas.microsoft.com/office/2011/relationships/chartColorStyle"/><Relationship Id="rId4"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gradFill flip="none" rotWithShape="1">
              <a:gsLst>
                <a:gs pos="100000">
                  <a:schemeClr val="bg1"/>
                </a:gs>
                <a:gs pos="0">
                  <a:schemeClr val="bg1">
                    <a:lumMod val="85000"/>
                  </a:schemeClr>
                </a:gs>
              </a:gsLst>
              <a:lin ang="0" scaled="1"/>
            </a:gradFill>
            <a:ln w="38100">
              <a:gradFill flip="none" rotWithShape="1">
                <a:gsLst>
                  <a:gs pos="0">
                    <a:schemeClr val="accent1">
                      <a:lumMod val="5000"/>
                      <a:lumOff val="95000"/>
                    </a:schemeClr>
                  </a:gs>
                  <a:gs pos="100000">
                    <a:schemeClr val="bg1">
                      <a:lumMod val="95000"/>
                    </a:schemeClr>
                  </a:gs>
                </a:gsLst>
                <a:lin ang="0" scaled="1"/>
              </a:gradFill>
            </a:ln>
            <a:effectLst>
              <a:outerShdw blurRad="76200" dist="76200" dir="2700000" algn="tl" rotWithShape="0">
                <a:prstClr val="black">
                  <a:alpha val="25000"/>
                </a:prst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showLeaderLines val="0"/>
        </c:dLbls>
        <c:gapWidth val="219"/>
        <c:overlap val="-27"/>
        <c:axId val="373011064"/>
        <c:axId val="373012240"/>
      </c:barChart>
      <c:catAx>
        <c:axId val="373011064"/>
        <c:scaling>
          <c:orientation/>
        </c:scaling>
        <c:delete val="0"/>
        <c:axPos val="b"/>
        <c:numFmt formatCode="General" sourceLinked="1"/>
        <c:majorTickMark val="none"/>
        <c:minorTickMark val="none"/>
        <c:spPr>
          <a:noFill/>
          <a:ln w="41275" cap="flat" cmpd="sng" algn="ctr">
            <a:solidFill>
              <a:schemeClr val="lt1">
                <a:hueOff val="0"/>
                <a:satOff val="0"/>
                <a:lumOff val="0"/>
              </a:schemeClr>
            </a:solidFill>
            <a:round/>
          </a:ln>
          <a:effectLst/>
        </c:spPr>
        <c:txPr>
          <a:bodyPr rot="-60000000" spcFirstLastPara="1" vertOverflow="ellipsis" vert="horz" wrap="square" anchor="ctr" anchorCtr="1"/>
          <a:p>
            <a:pPr>
              <a:defRPr sz="1197" b="0" i="0" u="none" strike="noStrike" kern="1200" baseline="0" smtId="4294967295">
                <a:solidFill>
                  <a:schemeClr val="bg1"/>
                </a:solidFill>
                <a:latin typeface="Akzidenz-Grotesk BQ Condensed" pitchFamily="2" charset="0"/>
                <a:ea typeface="方正中等线简体" panose="03000509000000000000" pitchFamily="65" charset="-122"/>
                <a:cs typeface="+mn-cs"/>
              </a:defRPr>
            </a:pPr>
            <a:endParaRPr sz="1197" b="0" i="0" u="none" strike="noStrike" kern="1200" baseline="0" smtId="4294967295">
              <a:solidFill>
                <a:schemeClr val="bg1"/>
              </a:solidFill>
              <a:latin typeface="Akzidenz-Grotesk BQ Condensed" pitchFamily="2" charset="0"/>
              <a:ea typeface="方正中等线简体" panose="03000509000000000000" pitchFamily="65" charset="-122"/>
              <a:cs typeface="+mn-cs"/>
            </a:endParaRPr>
          </a:p>
        </c:txPr>
        <c:crossAx val="373012240"/>
        <c:crosses val="autoZero"/>
        <c:auto val="0"/>
        <c:lblAlgn val="ctr"/>
        <c:lblOffset/>
        <c:noMultiLvlLbl val="0"/>
      </c:catAx>
      <c:valAx>
        <c:axId val="373012240"/>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bg1"/>
                </a:solidFill>
                <a:latin typeface="Akzidenz-Grotesk BQ Condensed" pitchFamily="2" charset="0"/>
                <a:ea typeface="方正中等线简体" panose="03000509000000000000" pitchFamily="65" charset="-122"/>
                <a:cs typeface="+mn-cs"/>
              </a:defRPr>
            </a:pPr>
            <a:endParaRPr sz="1197" b="0" i="0" u="none" strike="noStrike" kern="1200" baseline="0" smtId="4294967295">
              <a:solidFill>
                <a:schemeClr val="bg1"/>
              </a:solidFill>
              <a:latin typeface="Akzidenz-Grotesk BQ Condensed" pitchFamily="2" charset="0"/>
              <a:ea typeface="方正中等线简体" panose="03000509000000000000" pitchFamily="65" charset="-122"/>
              <a:cs typeface="+mn-cs"/>
            </a:endParaRPr>
          </a:p>
        </c:txPr>
        <c:crossAx val="373011064"/>
        <c:crosses val="autoZero"/>
        <c:crossBetween val="between"/>
      </c:valAx>
      <c:spPr>
        <a:noFill/>
        <a:ln w="25400">
          <a:noFill/>
        </a:ln>
        <a:effectLst/>
      </c:spPr>
    </c:plotArea>
    <c:plotVisOnly val="1"/>
    <c:dispBlanksAs val="gap"/>
    <c:showDLblsOverMax val="0"/>
  </c:chart>
  <c:spPr>
    <a:noFill/>
    <a:ln>
      <a:noFill/>
    </a:ln>
    <a:effectLst/>
  </c:spPr>
  <c:txPr>
    <a:bodyPr/>
    <a:p>
      <a:pPr>
        <a:defRPr b="0" smtId="4294967295">
          <a:solidFill>
            <a:schemeClr val="bg1"/>
          </a:solidFill>
          <a:latin typeface="方正中等线简体" panose="03000509000000000000" pitchFamily="65" charset="-122"/>
          <a:ea typeface="方正中等线简体" panose="03000509000000000000" pitchFamily="65" charset="-122"/>
        </a:defRPr>
      </a:pPr>
      <a:endParaRPr b="0" smtId="4294967295">
        <a:solidFill>
          <a:schemeClr val="bg1"/>
        </a:solidFill>
        <a:latin typeface="方正中等线简体" panose="03000509000000000000" pitchFamily="65" charset="-122"/>
        <a:ea typeface="方正中等线简体" panose="03000509000000000000" pitchFamily="65"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646040856838226"/>
          <c:y val="0.01712118461728096"/>
          <c:w val="0.93635398149490356"/>
          <c:h val="0.94232010841369629"/>
        </c:manualLayout>
      </c:layout>
      <c:lineChart>
        <c:grouping/>
        <c:varyColors val="0"/>
        <c:ser>
          <c:idx val="0"/>
          <c:order val="0"/>
          <c:tx>
            <c:strRef>
              <c:f>Sheet1!$B$1</c:f>
              <c:strCache>
                <c:ptCount val="1"/>
                <c:pt idx="0">
                  <c:v>系列 1</c:v>
                </c:pt>
              </c:strCache>
            </c:strRef>
          </c:tx>
          <c:spPr>
            <a:ln w="57150" cap="rnd">
              <a:solidFill>
                <a:schemeClr val="bg1"/>
              </a:solidFill>
              <a:round/>
            </a:ln>
            <a:effectLst>
              <a:outerShdw blurRad="50800" dist="38100" dir="2700000" algn="tl" rotWithShape="0">
                <a:prstClr val="black">
                  <a:alpha val="40000"/>
                </a:prstClr>
              </a:outerShdw>
            </a:effectLst>
          </c:spPr>
          <c:marker>
            <c:symbol val="circle"/>
            <c:spPr>
              <a:solidFill>
                <a:schemeClr val="bg1"/>
              </a:solidFill>
              <a:ln w="174625">
                <a:solidFill>
                  <a:schemeClr val="bg1"/>
                </a:solidFill>
              </a:ln>
              <a:effectLst>
                <a:outerShdw blurRad="50800" dist="38100" dir="2700000" algn="tl" rotWithShape="0">
                  <a:prstClr val="black">
                    <a:alpha val="40000"/>
                  </a:prstClr>
                </a:outerShdw>
              </a:effectLst>
            </c:spPr>
          </c:marker>
          <c:cat>
            <c:strRef>
              <c:f>Sheet1!$A$2:$A$9</c:f>
              <c:strCache>
                <c:ptCount val="8"/>
                <c:pt idx="0">
                  <c:v>标记点1</c:v>
                </c:pt>
                <c:pt idx="1">
                  <c:v>标记点2</c:v>
                </c:pt>
                <c:pt idx="2">
                  <c:v>标记点3</c:v>
                </c:pt>
                <c:pt idx="3">
                  <c:v>标记点4</c:v>
                </c:pt>
                <c:pt idx="4">
                  <c:v>标记点5</c:v>
                </c:pt>
                <c:pt idx="5">
                  <c:v>标记点6</c:v>
                </c:pt>
                <c:pt idx="6">
                  <c:v>标记点7</c:v>
                </c:pt>
                <c:pt idx="7">
                  <c:v>标记点8</c:v>
                </c:pt>
              </c:strCache>
            </c:strRef>
          </c:cat>
          <c:val>
            <c:numRef>
              <c:f>Sheet1!$B$2:$B$9</c:f>
              <c:numCache>
                <c:formatCode>General</c:formatCode>
                <c:ptCount val="8"/>
                <c:pt idx="0">
                  <c:v>10</c:v>
                </c:pt>
                <c:pt idx="1">
                  <c:v>8</c:v>
                </c:pt>
                <c:pt idx="2">
                  <c:v>6</c:v>
                </c:pt>
                <c:pt idx="3">
                  <c:v>5</c:v>
                </c:pt>
                <c:pt idx="4">
                  <c:v>8</c:v>
                </c:pt>
                <c:pt idx="5">
                  <c:v>9</c:v>
                </c:pt>
                <c:pt idx="6">
                  <c:v>4</c:v>
                </c:pt>
                <c:pt idx="7">
                  <c:v>8</c:v>
                </c:pt>
              </c:numCache>
            </c:numRef>
          </c:val>
          <c:smooth val="0"/>
        </c:ser>
        <c:dLbls>
          <c:showLegendKey val="0"/>
          <c:showVal val="0"/>
          <c:showCatName val="0"/>
          <c:showSerName val="0"/>
          <c:showPercent val="0"/>
          <c:showBubbleSize val="0"/>
          <c:showLeaderLines val="0"/>
        </c:dLbls>
        <c:axId val="373312984"/>
        <c:axId val="373313768"/>
      </c:lineChart>
      <c:catAx>
        <c:axId val="373312984"/>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bg1"/>
                </a:solidFill>
                <a:latin typeface="Akzidenz-Grotesk BQ Condensed" pitchFamily="2" charset="0"/>
                <a:ea typeface="+mn-ea"/>
                <a:cs typeface="+mn-cs"/>
              </a:defRPr>
            </a:pPr>
            <a:endParaRPr sz="1197" b="0" i="0" u="none" strike="noStrike" kern="1200" baseline="0" smtId="4294967295">
              <a:solidFill>
                <a:schemeClr val="bg1"/>
              </a:solidFill>
              <a:latin typeface="Akzidenz-Grotesk BQ Condensed" pitchFamily="2" charset="0"/>
              <a:ea typeface="+mn-ea"/>
              <a:cs typeface="+mn-cs"/>
            </a:endParaRPr>
          </a:p>
        </c:txPr>
        <c:crossAx val="373313768"/>
        <c:crosses val="autoZero"/>
        <c:auto val="0"/>
        <c:lblAlgn val="ctr"/>
        <c:lblOffset/>
        <c:noMultiLvlLbl val="0"/>
      </c:catAx>
      <c:valAx>
        <c:axId val="373313768"/>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bg1"/>
                </a:solidFill>
                <a:latin typeface="Akzidenz-Grotesk BQ Condensed" pitchFamily="2" charset="0"/>
                <a:ea typeface="+mn-ea"/>
                <a:cs typeface="+mn-cs"/>
              </a:defRPr>
            </a:pPr>
            <a:endParaRPr sz="1197" b="0" i="0" u="none" strike="noStrike" kern="1200" baseline="0" smtId="4294967295">
              <a:solidFill>
                <a:schemeClr val="bg1"/>
              </a:solidFill>
              <a:latin typeface="Akzidenz-Grotesk BQ Condensed" pitchFamily="2" charset="0"/>
              <a:ea typeface="+mn-ea"/>
              <a:cs typeface="+mn-cs"/>
            </a:endParaRPr>
          </a:p>
        </c:txPr>
        <c:crossAx val="373312984"/>
        <c:crosses val="autoZero"/>
        <c:crossBetween val="between"/>
      </c:valAx>
      <c:spPr>
        <a:noFill/>
        <a:ln w="25400">
          <a:noFill/>
        </a:ln>
        <a:effectLst/>
      </c:spPr>
    </c:plotArea>
    <c:plotVisOnly val="1"/>
    <c:dispBlanksAs val="gap"/>
    <c:showDLblsOverMax val="0"/>
  </c:chart>
  <c:spPr>
    <a:noFill/>
    <a:ln>
      <a:noFill/>
    </a:ln>
    <a:effectLst/>
  </c:spPr>
  <c:txPr>
    <a:bodyPr/>
    <a:p>
      <a:pPr>
        <a:defRPr smtId="4294967295">
          <a:solidFill>
            <a:schemeClr val="bg1"/>
          </a:solidFill>
          <a:latin typeface="Akzidenz-Grotesk BQ Condensed" pitchFamily="2" charset="0"/>
        </a:defRPr>
      </a:pPr>
      <a:endParaRPr smtId="4294967295">
        <a:solidFill>
          <a:schemeClr val="bg1"/>
        </a:solidFill>
        <a:latin typeface="Akzidenz-Grotesk BQ Condensed" pitchFamily="2"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gradFill>
              <a:gsLst>
                <a:gs pos="100000">
                  <a:schemeClr val="bg1"/>
                </a:gs>
                <a:gs pos="0">
                  <a:schemeClr val="bg1">
                    <a:lumMod val="85000"/>
                  </a:schemeClr>
                </a:gs>
              </a:gsLst>
              <a:lin ang="2700000" scaled="1"/>
            </a:gradFill>
            <a:ln w="47625">
              <a:gradFill>
                <a:gsLst>
                  <a:gs pos="0">
                    <a:schemeClr val="bg1"/>
                  </a:gs>
                  <a:gs pos="100000">
                    <a:schemeClr val="bg1">
                      <a:lumMod val="85000"/>
                    </a:schemeClr>
                  </a:gs>
                </a:gsLst>
                <a:lin ang="5400000" scaled="1"/>
              </a:gradFill>
            </a:ln>
            <a:effectLst>
              <a:outerShdw blurRad="50800" dist="38100" dir="2700000" algn="tl" rotWithShape="0">
                <a:prstClr val="black">
                  <a:alpha val="40000"/>
                </a:prstClr>
              </a:outerShdw>
            </a:effectLst>
          </c:spPr>
          <c:dPt>
            <c:idx val="0"/>
            <c:invertIfNegative val="1"/>
            <c:explosion val="10"/>
            <c:spPr>
              <a:gradFill>
                <a:gsLst>
                  <a:gs pos="100000">
                    <a:schemeClr val="bg1"/>
                  </a:gs>
                  <a:gs pos="0">
                    <a:schemeClr val="bg1">
                      <a:lumMod val="85000"/>
                    </a:schemeClr>
                  </a:gs>
                </a:gsLst>
                <a:lin ang="2700000" scaled="1"/>
              </a:gradFill>
              <a:ln w="47625">
                <a:gradFill>
                  <a:gsLst>
                    <a:gs pos="0">
                      <a:schemeClr val="bg1"/>
                    </a:gs>
                    <a:gs pos="100000">
                      <a:schemeClr val="bg1">
                        <a:lumMod val="85000"/>
                      </a:schemeClr>
                    </a:gs>
                  </a:gsLst>
                  <a:lin ang="5400000" scaled="1"/>
                </a:gradFill>
              </a:ln>
              <a:effectLst>
                <a:outerShdw blurRad="50800" dist="38100" dir="2700000" algn="tl" rotWithShape="0">
                  <a:prstClr val="black">
                    <a:alpha val="40000"/>
                  </a:prstClr>
                </a:outerShdw>
              </a:effectLst>
            </c:spPr>
          </c:dPt>
          <c:dPt>
            <c:idx val="1"/>
            <c:invertIfNegative val="1"/>
            <c:explosion val="7"/>
            <c:spPr>
              <a:gradFill>
                <a:gsLst>
                  <a:gs pos="100000">
                    <a:schemeClr val="bg1"/>
                  </a:gs>
                  <a:gs pos="0">
                    <a:schemeClr val="bg1">
                      <a:lumMod val="85000"/>
                    </a:schemeClr>
                  </a:gs>
                </a:gsLst>
                <a:lin ang="2700000" scaled="1"/>
              </a:gradFill>
              <a:ln w="47625">
                <a:gradFill>
                  <a:gsLst>
                    <a:gs pos="0">
                      <a:schemeClr val="bg1"/>
                    </a:gs>
                    <a:gs pos="100000">
                      <a:schemeClr val="bg1">
                        <a:lumMod val="85000"/>
                      </a:schemeClr>
                    </a:gs>
                  </a:gsLst>
                  <a:lin ang="5400000" scaled="1"/>
                </a:gradFill>
              </a:ln>
              <a:effectLst>
                <a:outerShdw blurRad="50800" dist="38100" dir="2700000" algn="tl" rotWithShape="0">
                  <a:prstClr val="black">
                    <a:alpha val="40000"/>
                  </a:prstClr>
                </a:outerShdw>
              </a:effectLst>
            </c:spPr>
          </c:dPt>
          <c:dPt>
            <c:idx val="2"/>
            <c:invertIfNegative val="1"/>
            <c:explosion val="11"/>
            <c:spPr>
              <a:gradFill>
                <a:gsLst>
                  <a:gs pos="100000">
                    <a:schemeClr val="bg1"/>
                  </a:gs>
                  <a:gs pos="0">
                    <a:schemeClr val="bg1">
                      <a:lumMod val="85000"/>
                    </a:schemeClr>
                  </a:gs>
                </a:gsLst>
                <a:lin ang="2700000" scaled="1"/>
              </a:gradFill>
              <a:ln w="47625">
                <a:gradFill>
                  <a:gsLst>
                    <a:gs pos="0">
                      <a:schemeClr val="bg1"/>
                    </a:gs>
                    <a:gs pos="100000">
                      <a:schemeClr val="bg1">
                        <a:lumMod val="85000"/>
                      </a:schemeClr>
                    </a:gs>
                  </a:gsLst>
                  <a:lin ang="5400000" scaled="1"/>
                </a:gradFill>
              </a:ln>
              <a:effectLst>
                <a:outerShdw blurRad="50800" dist="38100" dir="2700000" algn="tl" rotWithShape="0">
                  <a:prstClr val="black">
                    <a:alpha val="40000"/>
                  </a:prstClr>
                </a:outerShdw>
              </a:effectLst>
            </c:spPr>
          </c:dPt>
          <c:dLbls>
            <c:dLbl>
              <c:idx val="0"/>
              <c:layout>
                <c:manualLayout>
                  <c:x val="-0.16806791722774506"/>
                  <c:y val="-0.060559544712305069"/>
                </c:manualLayout>
              </c:layout>
              <c:tx>
                <c:rich>
                  <a:bodyPr/>
                  <a:lstStyle/>
                  <a:p>
                    <a:pPr>
                      <a:defRPr/>
                    </a:pPr>
                    <a:r>
                      <a:rPr lang="en-US"/>
                      <a:t>64%</a:t>
                    </a:r>
                  </a:p>
                </c:rich>
              </c:tx>
              <c:showLegendKey val="0"/>
              <c:showVal val="1"/>
              <c:showCatName val="0"/>
              <c:showSerName val="0"/>
              <c:showPercent val="0"/>
              <c:showBubbleSize val="0"/>
              <c:extLst/>
            </c:dLbl>
            <c:dLbl>
              <c:idx val="1"/>
              <c:layout>
                <c:manualLayout>
                  <c:x val="0.14912475645542145"/>
                  <c:y val="0.027523558586835861"/>
                </c:manualLayout>
              </c:layout>
              <c:tx>
                <c:rich>
                  <a:bodyPr rot="0" spcFirstLastPara="1" vertOverflow="ellipsis" vert="horz" wrap="square" anchor="ctr" anchorCtr="1"/>
                  <a:lstStyle/>
                  <a:p>
                    <a:pPr algn="ctr" rtl="0">
                      <a:defRPr sz="2800" b="0" i="0" u="none" strike="noStrike" kern="1200" baseline="0">
                        <a:blipFill>
                          <a:blip r:embed="rId2"/>
                          <a:stretch>
                            <a:fillRect/>
                          </a:stretch>
                        </a:blipFill>
                        <a:latin typeface="Akzidenz-Grotesk BQ Condensed" pitchFamily="2" charset="0"/>
                        <a:ea typeface="方正中等线简体" panose="03000509000000000000" pitchFamily="65" charset="-122"/>
                        <a:cs typeface="+mn-cs"/>
                      </a:defRPr>
                    </a:pPr>
                    <a:r>
                      <a:rPr lang="en-US" sz="2800">
                        <a:blipFill>
                          <a:blip r:embed="rId2"/>
                          <a:stretch>
                            <a:fillRect/>
                          </a:stretch>
                        </a:blipFill>
                      </a:rPr>
                      <a:t>24%</a:t>
                    </a:r>
                  </a:p>
                </c:rich>
              </c:tx>
              <c:spPr>
                <a:noFill/>
                <a:ln>
                  <a:noFill/>
                </a:ln>
                <a:effectLst/>
              </c:spPr>
              <c:txPr>
                <a:bodyPr rot="0" spcFirstLastPara="1" vertOverflow="ellipsis" vert="horz" wrap="square" anchor="ctr" anchorCtr="1"/>
                <a:p>
                  <a:pPr algn="ctr" rtl="0">
                    <a:defRPr sz="2800" b="0" i="0" u="none" strike="noStrike" kern="1200" baseline="0" smtId="4294967295">
                      <a:blipFill>
                        <a:blip r:embed="rId2"/>
                        <a:stretch>
                          <a:fillRect/>
                        </a:stretch>
                      </a:blipFill>
                      <a:latin typeface="Akzidenz-Grotesk BQ Condensed" pitchFamily="2" charset="0"/>
                      <a:ea typeface="方正中等线简体" panose="03000509000000000000" pitchFamily="65" charset="-122"/>
                      <a:cs typeface="+mn-cs"/>
                    </a:defRPr>
                  </a:pPr>
                  <a:endParaRPr sz="2800" b="0" i="0" u="none" strike="noStrike" kern="1200" baseline="0" smtId="4294967295">
                    <a:blipFill>
                      <a:blip r:embed="rId2"/>
                      <a:stretch>
                        <a:fillRect/>
                      </a:stretch>
                    </a:blipFill>
                    <a:latin typeface="Akzidenz-Grotesk BQ Condensed" pitchFamily="2" charset="0"/>
                    <a:ea typeface="方正中等线简体" panose="03000509000000000000" pitchFamily="65" charset="-122"/>
                    <a:cs typeface="+mn-cs"/>
                  </a:endParaRPr>
                </a:p>
              </c:txPr>
              <c:showLegendKey val="0"/>
              <c:showVal val="1"/>
              <c:showCatName val="0"/>
              <c:showSerName val="0"/>
              <c:showPercent val="0"/>
              <c:showBubbleSize val="0"/>
              <c:extLst/>
            </c:dLbl>
            <c:dLbl>
              <c:idx val="2"/>
              <c:layout>
                <c:manualLayout>
                  <c:x val="0.082787767052650452"/>
                  <c:y val="0.14490944147109985"/>
                </c:manualLayout>
              </c:layout>
              <c:tx>
                <c:rich>
                  <a:bodyPr/>
                  <a:lstStyle/>
                  <a:p>
                    <a:pPr>
                      <a:defRPr/>
                    </a:pPr>
                    <a:r>
                      <a:rPr lang="en-US"/>
                      <a:t>12%</a:t>
                    </a:r>
                  </a:p>
                </c:rich>
              </c:tx>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2800" b="0" i="0" u="none" strike="noStrike" kern="1200" baseline="0" smtId="4294967295">
                    <a:blipFill>
                      <a:blip r:embed="rId2"/>
                      <a:stretch>
                        <a:fillRect/>
                      </a:stretch>
                    </a:blipFill>
                    <a:latin typeface="Akzidenz-Grotesk BQ Condensed" pitchFamily="2" charset="0"/>
                    <a:ea typeface="方正中等线简体" panose="03000509000000000000" pitchFamily="65" charset="-122"/>
                    <a:cs typeface="+mn-cs"/>
                  </a:defRPr>
                </a:pPr>
                <a:endParaRPr sz="2800" b="0" i="0" u="none" strike="noStrike" kern="1200" baseline="0" smtId="4294967295">
                  <a:blipFill>
                    <a:blip r:embed="rId2"/>
                    <a:stretch>
                      <a:fillRect/>
                    </a:stretch>
                  </a:blipFill>
                  <a:latin typeface="Akzidenz-Grotesk BQ Condensed" pitchFamily="2" charset="0"/>
                  <a:ea typeface="方正中等线简体" panose="03000509000000000000" pitchFamily="65" charset="-122"/>
                  <a:cs typeface="+mn-cs"/>
                </a:endParaRP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dLbls>
          <c:cat>
            <c:strRef>
              <c:f>Sheet1!$A$2:$A$4</c:f>
              <c:strCache>
                <c:ptCount val="3"/>
                <c:pt idx="0">
                  <c:v>第一季度</c:v>
                </c:pt>
                <c:pt idx="1">
                  <c:v>第二季度</c:v>
                </c:pt>
                <c:pt idx="2">
                  <c:v>第三季度</c:v>
                </c:pt>
              </c:strCache>
            </c:strRef>
          </c:cat>
          <c:val>
            <c:numRef>
              <c:f>Sheet1!$B$2:$B$4</c:f>
              <c:numCache>
                <c:formatCode>General</c:formatCode>
                <c:ptCount val="3"/>
                <c:pt idx="0">
                  <c:v>8.2</c:v>
                </c:pt>
                <c:pt idx="1">
                  <c:v>3.2</c:v>
                </c:pt>
                <c:pt idx="2">
                  <c:v>1.4</c:v>
                </c:pt>
              </c:numCache>
            </c:numRef>
          </c:val>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sz="1600" b="0" i="0" u="none" strike="noStrike" kern="1200" baseline="0" smtId="4294967295">
              <a:solidFill>
                <a:schemeClr val="bg1"/>
              </a:solidFill>
              <a:latin typeface="Akzidenz-Grotesk BQ Condensed" pitchFamily="2" charset="0"/>
              <a:ea typeface="方正中等线简体" panose="03000509000000000000" pitchFamily="65" charset="-122"/>
              <a:cs typeface="+mn-cs"/>
            </a:defRPr>
          </a:pPr>
          <a:endParaRPr sz="1600" b="0" i="0" u="none" strike="noStrike" kern="1200" baseline="0" smtId="4294967295">
            <a:solidFill>
              <a:schemeClr val="bg1"/>
            </a:solidFill>
            <a:latin typeface="Akzidenz-Grotesk BQ Condensed" pitchFamily="2" charset="0"/>
            <a:ea typeface="方正中等线简体" panose="03000509000000000000" pitchFamily="65" charset="-122"/>
            <a:cs typeface="+mn-cs"/>
          </a:endParaRPr>
        </a:p>
      </c:txPr>
    </c:legend>
    <c:plotVisOnly val="1"/>
    <c:dispBlanksAs val="gap"/>
    <c:showDLblsOverMax val="0"/>
  </c:chart>
  <c:spPr>
    <a:noFill/>
    <a:ln>
      <a:noFill/>
    </a:ln>
    <a:effectLst/>
  </c:spPr>
  <c:txPr>
    <a:bodyPr/>
    <a:p>
      <a:pPr>
        <a:defRPr sz="1600" smtId="4294967295">
          <a:solidFill>
            <a:schemeClr val="bg1"/>
          </a:solidFill>
          <a:latin typeface="Akzidenz-Grotesk BQ Condensed" pitchFamily="2" charset="0"/>
          <a:ea typeface="方正中等线简体" panose="03000509000000000000" pitchFamily="65" charset="-122"/>
        </a:defRPr>
      </a:pPr>
      <a:endParaRPr sz="1600" smtId="4294967295">
        <a:solidFill>
          <a:schemeClr val="bg1"/>
        </a:solidFill>
        <a:latin typeface="Akzidenz-Grotesk BQ Condensed" pitchFamily="2" charset="0"/>
        <a:ea typeface="方正中等线简体" panose="03000509000000000000" pitchFamily="65"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0489A-86CA-419F-BE65-5F79E50B9881}" type="datetimeFigureOut">
              <a:rPr lang="zh-CN" altLang="en-US" smtClean="0"/>
              <a:t>2016/1/9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2EBB6-B481-4A8B-9B4F-74B42D1C2E33}" type="slidenum">
              <a:rPr lang="zh-CN" altLang="en-US" smtClean="0"/>
              <a:t>‹#›</a:t>
            </a:fld>
            <a:endParaRPr lang="zh-CN" altLang="en-US"/>
          </a:p>
        </p:txBody>
      </p:sp>
    </p:spTree>
    <p:extLst>
      <p:ext uri="{BB962C8B-B14F-4D97-AF65-F5344CB8AC3E}">
        <p14:creationId val="181883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C581BA1-A845-4E7E-844F-754E4937D240}" type="datetimeFigureOut">
              <a:rPr lang="zh-CN" altLang="en-US" smtClean="0"/>
              <a:t>2016/1/9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3B805-E6A2-438E-8282-9AD122BE2716}" type="slidenum">
              <a:rPr lang="zh-CN" altLang="en-US" smtClean="0"/>
              <a:t>‹#›</a:t>
            </a:fld>
            <a:endParaRPr lang="zh-CN" altLang="en-US"/>
          </a:p>
        </p:txBody>
      </p:sp>
    </p:spTree>
    <p:extLst>
      <p:ext uri="{BB962C8B-B14F-4D97-AF65-F5344CB8AC3E}">
        <p14:creationId val="8996828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581BA1-A845-4E7E-844F-754E4937D240}" type="datetimeFigureOut">
              <a:rPr lang="zh-CN" altLang="en-US" smtClean="0"/>
              <a:t>2016/1/9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3B805-E6A2-438E-8282-9AD122BE2716}" type="slidenum">
              <a:rPr lang="zh-CN" altLang="en-US" smtClean="0"/>
              <a:t>‹#›</a:t>
            </a:fld>
            <a:endParaRPr lang="zh-CN" altLang="en-US"/>
          </a:p>
        </p:txBody>
      </p:sp>
    </p:spTree>
    <p:extLst>
      <p:ext uri="{BB962C8B-B14F-4D97-AF65-F5344CB8AC3E}">
        <p14:creationId val="239288055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581BA1-A845-4E7E-844F-754E4937D240}" type="datetimeFigureOut">
              <a:rPr lang="zh-CN" altLang="en-US" smtClean="0"/>
              <a:t>2016/1/9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3B805-E6A2-438E-8282-9AD122BE2716}" type="slidenum">
              <a:rPr lang="zh-CN" altLang="en-US" smtClean="0"/>
              <a:t>‹#›</a:t>
            </a:fld>
            <a:endParaRPr lang="zh-CN" altLang="en-US"/>
          </a:p>
        </p:txBody>
      </p:sp>
    </p:spTree>
    <p:extLst>
      <p:ext uri="{BB962C8B-B14F-4D97-AF65-F5344CB8AC3E}">
        <p14:creationId val="154361417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4" indent="0" algn="ctr">
              <a:buNone/>
              <a:defRPr sz="1800"/>
            </a:lvl3pPr>
            <a:lvl4pPr marL="1371545" indent="0" algn="ctr">
              <a:buNone/>
              <a:defRPr sz="1600"/>
            </a:lvl4pPr>
            <a:lvl5pPr marL="1828727" indent="0" algn="ctr">
              <a:buNone/>
              <a:defRPr sz="1600"/>
            </a:lvl5pPr>
            <a:lvl6pPr marL="2285909" indent="0" algn="ctr">
              <a:buNone/>
              <a:defRPr sz="1600"/>
            </a:lvl6pPr>
            <a:lvl7pPr marL="2743091" indent="0" algn="ctr">
              <a:buNone/>
              <a:defRPr sz="1600"/>
            </a:lvl7pPr>
            <a:lvl8pPr marL="3200272" indent="0" algn="ctr">
              <a:buNone/>
              <a:defRPr sz="1600"/>
            </a:lvl8pPr>
            <a:lvl9pPr marL="365745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562948A-C376-48CE-9DC6-9E9C0AEAE9F9}" type="datetimeFigureOut">
              <a:rPr lang="zh-CN" altLang="en-US"/>
              <a:pPr>
                <a:defRPr/>
              </a:pPr>
              <a:t>2016/1/9</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1748016-1090-4B9A-BDC6-B33367739B9F}" type="slidenum">
              <a:rPr lang="zh-CN" altLang="en-US"/>
              <a:pPr>
                <a:defRPr/>
              </a:pPr>
              <a:t>‹#›</a:t>
            </a:fld>
            <a:endParaRPr lang="zh-CN" altLang="en-US"/>
          </a:p>
        </p:txBody>
      </p:sp>
    </p:spTree>
    <p:extLst>
      <p:ext uri="{BB962C8B-B14F-4D97-AF65-F5344CB8AC3E}">
        <p14:creationId val="242800032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1A7C54A-145F-4B0A-8742-E232210759FD}" type="datetimeFigureOut">
              <a:rPr lang="zh-CN" altLang="en-US"/>
              <a:pPr>
                <a:defRPr/>
              </a:pPr>
              <a:t>2016/1/9</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25E4070-6650-4F11-8B7A-BF15527FCA3A}" type="slidenum">
              <a:rPr lang="zh-CN" altLang="en-US"/>
              <a:pPr>
                <a:defRPr/>
              </a:pPr>
              <a:t>‹#›</a:t>
            </a:fld>
            <a:endParaRPr lang="zh-CN" altLang="en-US"/>
          </a:p>
        </p:txBody>
      </p:sp>
    </p:spTree>
    <p:extLst>
      <p:ext uri="{BB962C8B-B14F-4D97-AF65-F5344CB8AC3E}">
        <p14:creationId val="418986918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4"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1"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E08289C-3A79-48C0-8326-392A0EBF6FDA}" type="datetimeFigureOut">
              <a:rPr lang="zh-CN" altLang="en-US"/>
              <a:pPr>
                <a:defRPr/>
              </a:pPr>
              <a:t>2016/1/9</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20C2F5D-8FFE-40D4-A8FD-71E1F9BCC610}" type="slidenum">
              <a:rPr lang="zh-CN" altLang="en-US"/>
              <a:pPr>
                <a:defRPr/>
              </a:pPr>
              <a:t>‹#›</a:t>
            </a:fld>
            <a:endParaRPr lang="zh-CN" altLang="en-US"/>
          </a:p>
        </p:txBody>
      </p:sp>
    </p:spTree>
    <p:extLst>
      <p:ext uri="{BB962C8B-B14F-4D97-AF65-F5344CB8AC3E}">
        <p14:creationId val="203342684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27B678A-5072-4FE6-9D97-C6799A7116FE}" type="datetimeFigureOut">
              <a:rPr lang="zh-CN" altLang="en-US"/>
              <a:pPr>
                <a:defRPr/>
              </a:pPr>
              <a:t>2016/1/9</a:t>
            </a:fld>
            <a:endParaRPr lang="zh-CN"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55F25DE-8492-49F0-B6F3-67456AC384EB}" type="slidenum">
              <a:rPr lang="zh-CN" altLang="en-US"/>
              <a:pPr>
                <a:defRPr/>
              </a:pPr>
              <a:t>‹#›</a:t>
            </a:fld>
            <a:endParaRPr lang="zh-CN" altLang="en-US"/>
          </a:p>
        </p:txBody>
      </p:sp>
    </p:spTree>
    <p:extLst>
      <p:ext uri="{BB962C8B-B14F-4D97-AF65-F5344CB8AC3E}">
        <p14:creationId val="56489877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6"/>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6"/>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FA25913-3122-414B-8D6A-D9874BEBDB91}" type="datetimeFigureOut">
              <a:rPr lang="zh-CN" altLang="en-US"/>
              <a:pPr>
                <a:defRPr/>
              </a:pPr>
              <a:t>2016/1/9</a:t>
            </a:fld>
            <a:endParaRPr lang="zh-CN" alt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F41A13E-9B08-4EF8-B652-5F59DDDFCBFF}" type="slidenum">
              <a:rPr lang="zh-CN" altLang="en-US"/>
              <a:pPr>
                <a:defRPr/>
              </a:pPr>
              <a:t>‹#›</a:t>
            </a:fld>
            <a:endParaRPr lang="zh-CN" altLang="en-US"/>
          </a:p>
        </p:txBody>
      </p:sp>
    </p:spTree>
    <p:extLst>
      <p:ext uri="{BB962C8B-B14F-4D97-AF65-F5344CB8AC3E}">
        <p14:creationId val="917864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845B587-9B77-4948-866E-E16BBC4C1802}" type="datetimeFigureOut">
              <a:rPr lang="zh-CN" altLang="en-US"/>
              <a:pPr>
                <a:defRPr/>
              </a:pPr>
              <a:t>2016/1/9</a:t>
            </a:fld>
            <a:endParaRPr lang="zh-CN" alt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F5203CD-C386-4928-8305-AC00114B6FCF}" type="slidenum">
              <a:rPr lang="zh-CN" altLang="en-US"/>
              <a:pPr>
                <a:defRPr/>
              </a:pPr>
              <a:t>‹#›</a:t>
            </a:fld>
            <a:endParaRPr lang="zh-CN" altLang="en-US"/>
          </a:p>
        </p:txBody>
      </p:sp>
    </p:spTree>
    <p:extLst>
      <p:ext uri="{BB962C8B-B14F-4D97-AF65-F5344CB8AC3E}">
        <p14:creationId val="294439688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277FDE0-DA5D-479E-8F5F-8254F238245B}" type="datetimeFigureOut">
              <a:rPr lang="zh-CN" altLang="en-US"/>
              <a:pPr>
                <a:defRPr/>
              </a:pPr>
              <a:t>2016/1/9</a:t>
            </a:fld>
            <a:endParaRPr lang="zh-CN" alt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055839E-6336-4898-A2C0-D5C52FDA5128}" type="slidenum">
              <a:rPr lang="zh-CN" altLang="en-US"/>
              <a:pPr>
                <a:defRPr/>
              </a:pPr>
              <a:t>‹#›</a:t>
            </a:fld>
            <a:endParaRPr lang="zh-CN" altLang="en-US"/>
          </a:p>
        </p:txBody>
      </p:sp>
    </p:spTree>
    <p:extLst>
      <p:ext uri="{BB962C8B-B14F-4D97-AF65-F5344CB8AC3E}">
        <p14:creationId val="332027751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17A67BA-4C76-452A-BD70-CB5AC60FBF46}" type="datetimeFigureOut">
              <a:rPr lang="zh-CN" altLang="en-US"/>
              <a:pPr>
                <a:defRPr/>
              </a:pPr>
              <a:t>2016/1/9</a:t>
            </a:fld>
            <a:endParaRPr lang="zh-CN"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4ECBE13-4DF7-4364-A4F1-07F62E7A85E6}" type="slidenum">
              <a:rPr lang="zh-CN" altLang="en-US"/>
              <a:pPr>
                <a:defRPr/>
              </a:pPr>
              <a:t>‹#›</a:t>
            </a:fld>
            <a:endParaRPr lang="zh-CN" altLang="en-US"/>
          </a:p>
        </p:txBody>
      </p:sp>
    </p:spTree>
    <p:extLst>
      <p:ext uri="{BB962C8B-B14F-4D97-AF65-F5344CB8AC3E}">
        <p14:creationId val="417215236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581BA1-A845-4E7E-844F-754E4937D240}" type="datetimeFigureOut">
              <a:rPr lang="zh-CN" altLang="en-US" smtClean="0"/>
              <a:t>2016/1/9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3B805-E6A2-438E-8282-9AD122BE2716}" type="slidenum">
              <a:rPr lang="zh-CN" altLang="en-US" smtClean="0"/>
              <a:t>‹#›</a:t>
            </a:fld>
            <a:endParaRPr lang="zh-CN" altLang="en-US"/>
          </a:p>
        </p:txBody>
      </p:sp>
    </p:spTree>
    <p:extLst>
      <p:ext uri="{BB962C8B-B14F-4D97-AF65-F5344CB8AC3E}">
        <p14:creationId val="158001644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pPr lvl="0"/>
            <a:r>
              <a:rPr lang="zh-CN" altLang="en-US" noProof="0" smtClean="0"/>
              <a:t>单击图标添加图片</a:t>
            </a:r>
            <a:endParaRPr lang="en-US" noProof="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5C55295-5073-4469-96A4-1BBE16363215}" type="datetimeFigureOut">
              <a:rPr lang="zh-CN" altLang="en-US"/>
              <a:pPr>
                <a:defRPr/>
              </a:pPr>
              <a:t>2016/1/9</a:t>
            </a:fld>
            <a:endParaRPr lang="zh-CN"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A25F9B1-D8D9-40CF-B3C5-C846FD8B5069}" type="slidenum">
              <a:rPr lang="zh-CN" altLang="en-US"/>
              <a:pPr>
                <a:defRPr/>
              </a:pPr>
              <a:t>‹#›</a:t>
            </a:fld>
            <a:endParaRPr lang="zh-CN" altLang="en-US"/>
          </a:p>
        </p:txBody>
      </p:sp>
    </p:spTree>
    <p:extLst>
      <p:ext uri="{BB962C8B-B14F-4D97-AF65-F5344CB8AC3E}">
        <p14:creationId val="357911245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722FE58-6330-4E6D-86EA-2050B1423129}" type="datetimeFigureOut">
              <a:rPr lang="zh-CN" altLang="en-US"/>
              <a:pPr>
                <a:defRPr/>
              </a:pPr>
              <a:t>2016/1/9</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2F6F875-290D-48E9-ACDF-A9DF61CACDF1}" type="slidenum">
              <a:rPr lang="zh-CN" altLang="en-US"/>
              <a:pPr>
                <a:defRPr/>
              </a:pPr>
              <a:t>‹#›</a:t>
            </a:fld>
            <a:endParaRPr lang="zh-CN" altLang="en-US"/>
          </a:p>
        </p:txBody>
      </p:sp>
    </p:spTree>
    <p:extLst>
      <p:ext uri="{BB962C8B-B14F-4D97-AF65-F5344CB8AC3E}">
        <p14:creationId val="306444165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F35A95-4CF3-4FD3-8F19-D39447B5E104}" type="datetimeFigureOut">
              <a:rPr lang="zh-CN" altLang="en-US"/>
              <a:pPr>
                <a:defRPr/>
              </a:pPr>
              <a:t>2016/1/9</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CCFA032-1935-4C80-B77B-3543F50F5F83}" type="slidenum">
              <a:rPr lang="zh-CN" altLang="en-US"/>
              <a:pPr>
                <a:defRPr/>
              </a:pPr>
              <a:t>‹#›</a:t>
            </a:fld>
            <a:endParaRPr lang="zh-CN" altLang="en-US"/>
          </a:p>
        </p:txBody>
      </p:sp>
    </p:spTree>
    <p:extLst>
      <p:ext uri="{BB962C8B-B14F-4D97-AF65-F5344CB8AC3E}">
        <p14:creationId val="273698258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C581BA1-A845-4E7E-844F-754E4937D240}" type="datetimeFigureOut">
              <a:rPr lang="zh-CN" altLang="en-US" smtClean="0"/>
              <a:t>2016/1/9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E3B805-E6A2-438E-8282-9AD122BE2716}" type="slidenum">
              <a:rPr lang="zh-CN" altLang="en-US" smtClean="0"/>
              <a:t>‹#›</a:t>
            </a:fld>
            <a:endParaRPr lang="zh-CN" altLang="en-US"/>
          </a:p>
        </p:txBody>
      </p:sp>
    </p:spTree>
    <p:extLst>
      <p:ext uri="{BB962C8B-B14F-4D97-AF65-F5344CB8AC3E}">
        <p14:creationId val="31979390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C581BA1-A845-4E7E-844F-754E4937D240}" type="datetimeFigureOut">
              <a:rPr lang="zh-CN" altLang="en-US" smtClean="0"/>
              <a:t>2016/1/9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E3B805-E6A2-438E-8282-9AD122BE2716}" type="slidenum">
              <a:rPr lang="zh-CN" altLang="en-US" smtClean="0"/>
              <a:t>‹#›</a:t>
            </a:fld>
            <a:endParaRPr lang="zh-CN" altLang="en-US"/>
          </a:p>
        </p:txBody>
      </p:sp>
    </p:spTree>
    <p:extLst>
      <p:ext uri="{BB962C8B-B14F-4D97-AF65-F5344CB8AC3E}">
        <p14:creationId val="312024989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C581BA1-A845-4E7E-844F-754E4937D240}" type="datetimeFigureOut">
              <a:rPr lang="zh-CN" altLang="en-US" smtClean="0"/>
              <a:t>2016/1/9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7E3B805-E6A2-438E-8282-9AD122BE2716}" type="slidenum">
              <a:rPr lang="zh-CN" altLang="en-US" smtClean="0"/>
              <a:t>‹#›</a:t>
            </a:fld>
            <a:endParaRPr lang="zh-CN" altLang="en-US"/>
          </a:p>
        </p:txBody>
      </p:sp>
    </p:spTree>
    <p:extLst>
      <p:ext uri="{BB962C8B-B14F-4D97-AF65-F5344CB8AC3E}">
        <p14:creationId val="410348435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C581BA1-A845-4E7E-844F-754E4937D240}" type="datetimeFigureOut">
              <a:rPr lang="zh-CN" altLang="en-US" smtClean="0"/>
              <a:t>2016/1/9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7E3B805-E6A2-438E-8282-9AD122BE2716}" type="slidenum">
              <a:rPr lang="zh-CN" altLang="en-US" smtClean="0"/>
              <a:t>‹#›</a:t>
            </a:fld>
            <a:endParaRPr lang="zh-CN" altLang="en-US"/>
          </a:p>
        </p:txBody>
      </p:sp>
    </p:spTree>
    <p:extLst>
      <p:ext uri="{BB962C8B-B14F-4D97-AF65-F5344CB8AC3E}">
        <p14:creationId val="299594528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C581BA1-A845-4E7E-844F-754E4937D240}" type="datetimeFigureOut">
              <a:rPr lang="zh-CN" altLang="en-US" smtClean="0"/>
              <a:t>2016/1/9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7E3B805-E6A2-438E-8282-9AD122BE2716}" type="slidenum">
              <a:rPr lang="zh-CN" altLang="en-US" smtClean="0"/>
              <a:t>‹#›</a:t>
            </a:fld>
            <a:endParaRPr lang="zh-CN" altLang="en-US"/>
          </a:p>
        </p:txBody>
      </p:sp>
    </p:spTree>
    <p:extLst>
      <p:ext uri="{BB962C8B-B14F-4D97-AF65-F5344CB8AC3E}">
        <p14:creationId val="200452813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C581BA1-A845-4E7E-844F-754E4937D240}" type="datetimeFigureOut">
              <a:rPr lang="zh-CN" altLang="en-US" smtClean="0"/>
              <a:t>2016/1/9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E3B805-E6A2-438E-8282-9AD122BE2716}" type="slidenum">
              <a:rPr lang="zh-CN" altLang="en-US" smtClean="0"/>
              <a:t>‹#›</a:t>
            </a:fld>
            <a:endParaRPr lang="zh-CN" altLang="en-US"/>
          </a:p>
        </p:txBody>
      </p:sp>
    </p:spTree>
    <p:extLst>
      <p:ext uri="{BB962C8B-B14F-4D97-AF65-F5344CB8AC3E}">
        <p14:creationId val="329923224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C581BA1-A845-4E7E-844F-754E4937D240}" type="datetimeFigureOut">
              <a:rPr lang="zh-CN" altLang="en-US" smtClean="0"/>
              <a:t>2016/1/9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E3B805-E6A2-438E-8282-9AD122BE2716}" type="slidenum">
              <a:rPr lang="zh-CN" altLang="en-US" smtClean="0"/>
              <a:t>‹#›</a:t>
            </a:fld>
            <a:endParaRPr lang="zh-CN" altLang="en-US"/>
          </a:p>
        </p:txBody>
      </p:sp>
    </p:spTree>
    <p:extLst>
      <p:ext uri="{BB962C8B-B14F-4D97-AF65-F5344CB8AC3E}">
        <p14:creationId val="321325640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81BA1-A845-4E7E-844F-754E4937D240}" type="datetimeFigureOut">
              <a:rPr lang="zh-CN" altLang="en-US" smtClean="0"/>
              <a:t>2016/1/9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3B805-E6A2-438E-8282-9AD122BE2716}" type="slidenum">
              <a:rPr lang="zh-CN" altLang="en-US" smtClean="0"/>
              <a:t>‹#›</a:t>
            </a:fld>
            <a:endParaRPr lang="zh-CN" altLang="en-US"/>
          </a:p>
        </p:txBody>
      </p:sp>
    </p:spTree>
    <p:extLst>
      <p:ext uri="{BB962C8B-B14F-4D97-AF65-F5344CB8AC3E}">
        <p14:creationId val="3567102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760"/>
            <a:ext cx="10515600" cy="132588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4990"/>
            <a:ext cx="10515600" cy="435292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986"/>
            <a:ext cx="2743200" cy="363854"/>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prstClr val="black">
                    <a:tint val="75000"/>
                  </a:prstClr>
                </a:solidFill>
                <a:latin typeface="Calibri" panose="020f0502020204030204"/>
              </a:defRPr>
            </a:lvl1pPr>
          </a:lstStyle>
          <a:p>
            <a:pPr>
              <a:defRPr/>
            </a:pPr>
            <a:fld id="{9A3D4CBA-0A3E-4CC5-AEE3-9B5907C89E46}" type="datetimeFigureOut">
              <a:rPr lang="zh-CN" altLang="en-US"/>
              <a:pPr>
                <a:defRPr/>
              </a:pPr>
              <a:t>2016/1/9</a:t>
            </a:fld>
            <a:endParaRPr lang="zh-CN" altLang="en-US"/>
          </a:p>
        </p:txBody>
      </p:sp>
      <p:sp>
        <p:nvSpPr>
          <p:cNvPr id="5" name="Footer Placeholder 4"/>
          <p:cNvSpPr>
            <a:spLocks noGrp="1"/>
          </p:cNvSpPr>
          <p:nvPr>
            <p:ph type="ftr" sz="quarter" idx="3"/>
          </p:nvPr>
        </p:nvSpPr>
        <p:spPr>
          <a:xfrm>
            <a:off x="4038600" y="6356986"/>
            <a:ext cx="4114800" cy="363854"/>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prstClr val="black">
                    <a:tint val="75000"/>
                  </a:prstClr>
                </a:solidFill>
                <a:latin typeface="Calibri" panose="020f0502020204030204"/>
              </a:defRPr>
            </a:lvl1pPr>
          </a:lstStyle>
          <a:p>
            <a:pPr>
              <a:defRPr/>
            </a:pPr>
            <a:endParaRPr lang="zh-CN" altLang="en-US"/>
          </a:p>
        </p:txBody>
      </p:sp>
      <p:sp>
        <p:nvSpPr>
          <p:cNvPr id="6" name="Slide Number Placeholder 5"/>
          <p:cNvSpPr>
            <a:spLocks noGrp="1"/>
          </p:cNvSpPr>
          <p:nvPr>
            <p:ph type="sldNum" sz="quarter" idx="4"/>
          </p:nvPr>
        </p:nvSpPr>
        <p:spPr>
          <a:xfrm>
            <a:off x="8610600" y="6356986"/>
            <a:ext cx="2743200" cy="363854"/>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prstClr val="black">
                    <a:tint val="75000"/>
                  </a:prstClr>
                </a:solidFill>
                <a:latin typeface="Calibri" panose="020f0502020204030204"/>
              </a:defRPr>
            </a:lvl1pPr>
          </a:lstStyle>
          <a:p>
            <a:pPr>
              <a:defRPr/>
            </a:pPr>
            <a:fld id="{E6496946-2367-4658-9214-ECF311E95226}" type="slidenum">
              <a:rPr lang="zh-CN" altLang="en-US"/>
              <a:pPr>
                <a:defRPr/>
              </a:pPr>
              <a:t>‹#›</a:t>
            </a:fld>
            <a:endParaRPr lang="zh-CN" altLang="en-US"/>
          </a:p>
        </p:txBody>
      </p:sp>
    </p:spTree>
    <p:extLst>
      <p:ext uri="{BB962C8B-B14F-4D97-AF65-F5344CB8AC3E}">
        <p14:creationId val="1250665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2496" rtl="0" fontAlgn="base">
        <a:lnSpc>
          <a:spcPct val="90000"/>
        </a:lnSpc>
        <a:spcBef>
          <a:spcPct val="0"/>
        </a:spcBef>
        <a:spcAft>
          <a:spcPct val="0"/>
        </a:spcAft>
        <a:defRPr sz="4320" kern="1200">
          <a:solidFill>
            <a:schemeClr val="tx1"/>
          </a:solidFill>
          <a:latin typeface="+mj-lt"/>
          <a:ea typeface="+mj-ea"/>
          <a:cs typeface="+mj-cs"/>
        </a:defRPr>
      </a:lvl1pPr>
      <a:lvl2pPr algn="l" defTabSz="912496" rtl="0" fontAlgn="base">
        <a:lnSpc>
          <a:spcPct val="90000"/>
        </a:lnSpc>
        <a:spcBef>
          <a:spcPct val="0"/>
        </a:spcBef>
        <a:spcAft>
          <a:spcPct val="0"/>
        </a:spcAft>
        <a:defRPr sz="4320">
          <a:solidFill>
            <a:schemeClr val="tx1"/>
          </a:solidFill>
          <a:latin typeface="Calibri Light" panose="020f0302020204030204" pitchFamily="34" charset="0"/>
          <a:ea typeface="宋体" panose="02010600030101010101" pitchFamily="2" charset="-122"/>
        </a:defRPr>
      </a:lvl2pPr>
      <a:lvl3pPr algn="l" defTabSz="912496" rtl="0" fontAlgn="base">
        <a:lnSpc>
          <a:spcPct val="90000"/>
        </a:lnSpc>
        <a:spcBef>
          <a:spcPct val="0"/>
        </a:spcBef>
        <a:spcAft>
          <a:spcPct val="0"/>
        </a:spcAft>
        <a:defRPr sz="4320">
          <a:solidFill>
            <a:schemeClr val="tx1"/>
          </a:solidFill>
          <a:latin typeface="Calibri Light" panose="020f0302020204030204" pitchFamily="34" charset="0"/>
          <a:ea typeface="宋体" panose="02010600030101010101" pitchFamily="2" charset="-122"/>
        </a:defRPr>
      </a:lvl3pPr>
      <a:lvl4pPr algn="l" defTabSz="912496" rtl="0" fontAlgn="base">
        <a:lnSpc>
          <a:spcPct val="90000"/>
        </a:lnSpc>
        <a:spcBef>
          <a:spcPct val="0"/>
        </a:spcBef>
        <a:spcAft>
          <a:spcPct val="0"/>
        </a:spcAft>
        <a:defRPr sz="4320">
          <a:solidFill>
            <a:schemeClr val="tx1"/>
          </a:solidFill>
          <a:latin typeface="Calibri Light" panose="020f0302020204030204" pitchFamily="34" charset="0"/>
          <a:ea typeface="宋体" panose="02010600030101010101" pitchFamily="2" charset="-122"/>
        </a:defRPr>
      </a:lvl4pPr>
      <a:lvl5pPr algn="l" defTabSz="912496" rtl="0" fontAlgn="base">
        <a:lnSpc>
          <a:spcPct val="90000"/>
        </a:lnSpc>
        <a:spcBef>
          <a:spcPct val="0"/>
        </a:spcBef>
        <a:spcAft>
          <a:spcPct val="0"/>
        </a:spcAft>
        <a:defRPr sz="4320">
          <a:solidFill>
            <a:schemeClr val="tx1"/>
          </a:solidFill>
          <a:latin typeface="Calibri Light" panose="020f0302020204030204" pitchFamily="34" charset="0"/>
          <a:ea typeface="宋体" panose="02010600030101010101" pitchFamily="2" charset="-122"/>
        </a:defRPr>
      </a:lvl5pPr>
      <a:lvl6pPr marL="548640" algn="l" defTabSz="912496" rtl="0" fontAlgn="base">
        <a:lnSpc>
          <a:spcPct val="90000"/>
        </a:lnSpc>
        <a:spcBef>
          <a:spcPct val="0"/>
        </a:spcBef>
        <a:spcAft>
          <a:spcPct val="0"/>
        </a:spcAft>
        <a:defRPr sz="4320">
          <a:solidFill>
            <a:schemeClr val="tx1"/>
          </a:solidFill>
          <a:latin typeface="Calibri Light" panose="020f0302020204030204" pitchFamily="34" charset="0"/>
          <a:ea typeface="宋体" panose="02010600030101010101" pitchFamily="2" charset="-122"/>
        </a:defRPr>
      </a:lvl6pPr>
      <a:lvl7pPr marL="1097280" algn="l" defTabSz="912496" rtl="0" fontAlgn="base">
        <a:lnSpc>
          <a:spcPct val="90000"/>
        </a:lnSpc>
        <a:spcBef>
          <a:spcPct val="0"/>
        </a:spcBef>
        <a:spcAft>
          <a:spcPct val="0"/>
        </a:spcAft>
        <a:defRPr sz="4320">
          <a:solidFill>
            <a:schemeClr val="tx1"/>
          </a:solidFill>
          <a:latin typeface="Calibri Light" panose="020f0302020204030204" pitchFamily="34" charset="0"/>
          <a:ea typeface="宋体" panose="02010600030101010101" pitchFamily="2" charset="-122"/>
        </a:defRPr>
      </a:lvl7pPr>
      <a:lvl8pPr marL="1645920" algn="l" defTabSz="912496" rtl="0" fontAlgn="base">
        <a:lnSpc>
          <a:spcPct val="90000"/>
        </a:lnSpc>
        <a:spcBef>
          <a:spcPct val="0"/>
        </a:spcBef>
        <a:spcAft>
          <a:spcPct val="0"/>
        </a:spcAft>
        <a:defRPr sz="4320">
          <a:solidFill>
            <a:schemeClr val="tx1"/>
          </a:solidFill>
          <a:latin typeface="Calibri Light" panose="020f0302020204030204" pitchFamily="34" charset="0"/>
          <a:ea typeface="宋体" panose="02010600030101010101" pitchFamily="2" charset="-122"/>
        </a:defRPr>
      </a:lvl8pPr>
      <a:lvl9pPr marL="2194560" algn="l" defTabSz="912496" rtl="0" fontAlgn="base">
        <a:lnSpc>
          <a:spcPct val="90000"/>
        </a:lnSpc>
        <a:spcBef>
          <a:spcPct val="0"/>
        </a:spcBef>
        <a:spcAft>
          <a:spcPct val="0"/>
        </a:spcAft>
        <a:defRPr sz="4320">
          <a:solidFill>
            <a:schemeClr val="tx1"/>
          </a:solidFill>
          <a:latin typeface="Calibri Light" panose="020f0302020204030204" pitchFamily="34" charset="0"/>
          <a:ea typeface="宋体" panose="02010600030101010101" pitchFamily="2" charset="-122"/>
        </a:defRPr>
      </a:lvl9pPr>
    </p:titleStyle>
    <p:bodyStyle>
      <a:lvl1pPr marL="226696" indent="-226696" algn="l" defTabSz="912496" rtl="0" fontAlgn="base">
        <a:lnSpc>
          <a:spcPct val="90000"/>
        </a:lnSpc>
        <a:spcBef>
          <a:spcPts val="1006"/>
        </a:spcBef>
        <a:spcAft>
          <a:spcPct val="0"/>
        </a:spcAft>
        <a:buFont typeface="Arial" panose="020b0604020202020204" pitchFamily="34" charset="0"/>
        <a:buChar char="•"/>
        <a:defRPr sz="2760" kern="1200">
          <a:solidFill>
            <a:schemeClr val="tx1"/>
          </a:solidFill>
          <a:latin typeface="+mn-lt"/>
          <a:ea typeface="+mn-ea"/>
          <a:cs typeface="+mn-cs"/>
        </a:defRPr>
      </a:lvl1pPr>
      <a:lvl2pPr marL="683896" indent="-226696" algn="l" defTabSz="912496" rtl="0" fontAlgn="base">
        <a:lnSpc>
          <a:spcPct val="90000"/>
        </a:lnSpc>
        <a:spcBef>
          <a:spcPts val="496"/>
        </a:spcBef>
        <a:spcAft>
          <a:spcPct val="0"/>
        </a:spcAft>
        <a:buFont typeface="Arial" panose="020b0604020202020204" pitchFamily="34" charset="0"/>
        <a:buChar char="•"/>
        <a:defRPr sz="2400" kern="1200">
          <a:solidFill>
            <a:schemeClr val="tx1"/>
          </a:solidFill>
          <a:latin typeface="+mn-lt"/>
          <a:ea typeface="+mn-ea"/>
          <a:cs typeface="+mn-cs"/>
        </a:defRPr>
      </a:lvl2pPr>
      <a:lvl3pPr marL="1141096" indent="-226696" algn="l" defTabSz="912496" rtl="0" fontAlgn="base">
        <a:lnSpc>
          <a:spcPct val="90000"/>
        </a:lnSpc>
        <a:spcBef>
          <a:spcPts val="496"/>
        </a:spcBef>
        <a:spcAft>
          <a:spcPct val="0"/>
        </a:spcAft>
        <a:buFont typeface="Arial" panose="020b0604020202020204" pitchFamily="34" charset="0"/>
        <a:buChar char="•"/>
        <a:defRPr sz="1920" kern="1200">
          <a:solidFill>
            <a:schemeClr val="tx1"/>
          </a:solidFill>
          <a:latin typeface="+mn-lt"/>
          <a:ea typeface="+mn-ea"/>
          <a:cs typeface="+mn-cs"/>
        </a:defRPr>
      </a:lvl3pPr>
      <a:lvl4pPr marL="1598296" indent="-226696" algn="l" defTabSz="912496" rtl="0" fontAlgn="base">
        <a:lnSpc>
          <a:spcPct val="90000"/>
        </a:lnSpc>
        <a:spcBef>
          <a:spcPts val="496"/>
        </a:spcBef>
        <a:spcAft>
          <a:spcPct val="0"/>
        </a:spcAft>
        <a:buFont typeface="Arial" panose="020b0604020202020204" pitchFamily="34" charset="0"/>
        <a:buChar char="•"/>
        <a:defRPr sz="1800" kern="1200">
          <a:solidFill>
            <a:schemeClr val="tx1"/>
          </a:solidFill>
          <a:latin typeface="+mn-lt"/>
          <a:ea typeface="+mn-ea"/>
          <a:cs typeface="+mn-cs"/>
        </a:defRPr>
      </a:lvl4pPr>
      <a:lvl5pPr marL="2055496" indent="-226696" algn="l" defTabSz="912496" rtl="0" fontAlgn="base">
        <a:lnSpc>
          <a:spcPct val="90000"/>
        </a:lnSpc>
        <a:spcBef>
          <a:spcPts val="496"/>
        </a:spcBef>
        <a:spcAft>
          <a:spcPct val="0"/>
        </a:spcAft>
        <a:buFont typeface="Arial" panose="020b0604020202020204" pitchFamily="34" charset="0"/>
        <a:buChar char="•"/>
        <a:defRPr sz="1800" kern="1200">
          <a:solidFill>
            <a:schemeClr val="tx1"/>
          </a:solidFill>
          <a:latin typeface="+mn-lt"/>
          <a:ea typeface="+mn-ea"/>
          <a:cs typeface="+mn-cs"/>
        </a:defRPr>
      </a:lvl5pPr>
      <a:lvl6pPr marL="2514499"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4"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charts/chart2.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charts/chart3.xml" Type="http://schemas.openxmlformats.org/officeDocument/2006/relationships/chart"/><Relationship Id="rId4" Target="../media/image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0.png" Type="http://schemas.openxmlformats.org/officeDocument/2006/relationships/image"/><Relationship Id="rId4" Target="../media/image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charts/chart1.xml" Type="http://schemas.openxmlformats.org/officeDocument/2006/relationships/chart"/><Relationship Id="rId4"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png" Type="http://schemas.openxmlformats.org/officeDocument/2006/relationships/image"/><Relationship Id="rId4" Target="../media/image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任意多边形 33"/>
          <p:cNvSpPr/>
          <p:nvPr/>
        </p:nvSpPr>
        <p:spPr>
          <a:xfrm>
            <a:off x="743" y="135550"/>
            <a:ext cx="4715929" cy="497796"/>
          </a:xfrm>
          <a:custGeom>
            <a:gdLst>
              <a:gd fmla="*/ 1636375 w 4715929" name="connsiteX0"/>
              <a:gd fmla="*/ 0 h 497796" name="connsiteY0"/>
              <a:gd fmla="*/ 1740876 w 4715929" name="connsiteX1"/>
              <a:gd fmla="*/ 0 h 497796" name="connsiteY1"/>
              <a:gd fmla="*/ 4266048 w 4715929" name="connsiteX2"/>
              <a:gd fmla="*/ 0 h 497796" name="connsiteY2"/>
              <a:gd fmla="*/ 4715929 w 4715929" name="connsiteX3"/>
              <a:gd fmla="*/ 0 h 497796" name="connsiteY3"/>
              <a:gd fmla="*/ 4370549 w 4715929" name="connsiteX4"/>
              <a:gd fmla="*/ 497796 h 497796" name="connsiteY4"/>
              <a:gd fmla="*/ 4266048 w 4715929" name="connsiteX5"/>
              <a:gd fmla="*/ 497796 h 497796" name="connsiteY5"/>
              <a:gd fmla="*/ 1740876 w 4715929" name="connsiteX6"/>
              <a:gd fmla="*/ 497796 h 497796" name="connsiteY6"/>
              <a:gd fmla="*/ 1290995 w 4715929" name="connsiteX7"/>
              <a:gd fmla="*/ 497796 h 497796" name="connsiteY7"/>
              <a:gd fmla="*/ 0 w 4715929" name="connsiteX8"/>
              <a:gd fmla="*/ 0 h 497796" name="connsiteY8"/>
              <a:gd fmla="*/ 904485 w 4715929" name="connsiteX9"/>
              <a:gd fmla="*/ 0 h 497796" name="connsiteY9"/>
              <a:gd fmla="*/ 1249866 w 4715929" name="connsiteX10"/>
              <a:gd fmla="*/ 497796 h 497796" name="connsiteY10"/>
              <a:gd fmla="*/ 0 w 4715929" name="connsiteX11"/>
              <a:gd fmla="*/ 497796 h 49779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97795" w="4715929">
                <a:moveTo>
                  <a:pt x="1636375" y="0"/>
                </a:moveTo>
                <a:lnTo>
                  <a:pt x="1740876" y="0"/>
                </a:lnTo>
                <a:lnTo>
                  <a:pt x="4266048" y="0"/>
                </a:lnTo>
                <a:lnTo>
                  <a:pt x="4715929" y="0"/>
                </a:lnTo>
                <a:lnTo>
                  <a:pt x="4370549" y="497796"/>
                </a:lnTo>
                <a:lnTo>
                  <a:pt x="4266048" y="497796"/>
                </a:lnTo>
                <a:lnTo>
                  <a:pt x="1740876" y="497796"/>
                </a:lnTo>
                <a:lnTo>
                  <a:pt x="1290995" y="497796"/>
                </a:lnTo>
                <a:close/>
                <a:moveTo>
                  <a:pt x="0" y="0"/>
                </a:moveTo>
                <a:lnTo>
                  <a:pt x="904485" y="0"/>
                </a:lnTo>
                <a:lnTo>
                  <a:pt x="1249866" y="497796"/>
                </a:lnTo>
                <a:lnTo>
                  <a:pt x="0" y="497796"/>
                </a:lnTo>
                <a:close/>
              </a:path>
            </a:pathLst>
          </a:cu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b="1" lang="zh-CN"/>
          </a:p>
        </p:txBody>
      </p:sp>
      <p:grpSp>
        <p:nvGrpSpPr>
          <p:cNvPr id="4" name="组合 3"/>
          <p:cNvGrpSpPr/>
          <p:nvPr/>
        </p:nvGrpSpPr>
        <p:grpSpPr>
          <a:xfrm>
            <a:off x="3968476" y="304269"/>
            <a:ext cx="3974069" cy="3821776"/>
            <a:chOff x="4017814" y="4931614"/>
            <a:chExt cx="3974069" cy="3821776"/>
          </a:xfrm>
        </p:grpSpPr>
        <p:sp>
          <p:nvSpPr>
            <p:cNvPr id="5" name="矩形 4"/>
            <p:cNvSpPr/>
            <p:nvPr/>
          </p:nvSpPr>
          <p:spPr>
            <a:xfrm>
              <a:off x="4017814" y="5002964"/>
              <a:ext cx="540776" cy="3733800"/>
            </a:xfrm>
            <a:prstGeom prst="rect">
              <a:avLst/>
            </a:prstGeom>
          </p:spPr>
          <p:txBody>
            <a:bodyPr wrap="square">
              <a:spAutoFit/>
            </a:bodyPr>
            <a:lstStyle/>
            <a:p>
              <a:r>
                <a:rPr altLang="zh-CN" lang="en-US" sz="23900">
                  <a:ln w="25400">
                    <a:gradFill flip="none" rotWithShape="1">
                      <a:gsLst>
                        <a:gs pos="100000">
                          <a:prstClr val="white">
                            <a:lumMod val="91000"/>
                          </a:prstClr>
                        </a:gs>
                        <a:gs pos="0">
                          <a:prstClr val="white"/>
                        </a:gs>
                      </a:gsLst>
                      <a:lin ang="2700000" scaled="1"/>
                    </a:gradFill>
                  </a:ln>
                  <a:gradFill flip="none" rotWithShape="1">
                    <a:gsLst>
                      <a:gs pos="100000">
                        <a:prstClr val="white"/>
                      </a:gs>
                      <a:gs pos="0">
                        <a:prstClr val="white">
                          <a:lumMod val="90000"/>
                        </a:prstClr>
                      </a:gs>
                    </a:gsLst>
                    <a:lin ang="2700000" scaled="1"/>
                  </a:gradFill>
                  <a:effectLst>
                    <a:outerShdw algn="tl" blurRad="127000" dir="2700000" dist="63500" rotWithShape="0">
                      <a:prstClr val="black">
                        <a:alpha val="25000"/>
                      </a:prstClr>
                    </a:outerShdw>
                  </a:effectLst>
                  <a:latin charset="0" pitchFamily="2" typeface="Akzidenz-Grotesk BQ Condensed"/>
                </a:rPr>
                <a:t>2</a:t>
              </a:r>
            </a:p>
          </p:txBody>
        </p:sp>
        <p:sp>
          <p:nvSpPr>
            <p:cNvPr id="6" name="矩形 5"/>
            <p:cNvSpPr/>
            <p:nvPr/>
          </p:nvSpPr>
          <p:spPr>
            <a:xfrm>
              <a:off x="5117624" y="5019589"/>
              <a:ext cx="540776" cy="3733800"/>
            </a:xfrm>
            <a:prstGeom prst="rect">
              <a:avLst/>
            </a:prstGeom>
          </p:spPr>
          <p:txBody>
            <a:bodyPr wrap="square">
              <a:spAutoFit/>
            </a:bodyPr>
            <a:lstStyle/>
            <a:p>
              <a:r>
                <a:rPr altLang="zh-CN" lang="en-US" sz="23900">
                  <a:ln w="25400">
                    <a:gradFill flip="none" rotWithShape="1">
                      <a:gsLst>
                        <a:gs pos="100000">
                          <a:prstClr val="white">
                            <a:lumMod val="91000"/>
                          </a:prstClr>
                        </a:gs>
                        <a:gs pos="0">
                          <a:prstClr val="white"/>
                        </a:gs>
                      </a:gsLst>
                      <a:lin ang="2700000" scaled="1"/>
                    </a:gradFill>
                  </a:ln>
                  <a:gradFill flip="none" rotWithShape="1">
                    <a:gsLst>
                      <a:gs pos="100000">
                        <a:prstClr val="white"/>
                      </a:gs>
                      <a:gs pos="0">
                        <a:prstClr val="white">
                          <a:lumMod val="90000"/>
                        </a:prstClr>
                      </a:gs>
                    </a:gsLst>
                    <a:lin ang="2700000" scaled="1"/>
                  </a:gradFill>
                  <a:effectLst>
                    <a:outerShdw algn="tl" blurRad="127000" dir="2700000" dist="63500" rotWithShape="0">
                      <a:prstClr val="black">
                        <a:alpha val="25000"/>
                      </a:prstClr>
                    </a:outerShdw>
                  </a:effectLst>
                  <a:latin charset="0" pitchFamily="2" typeface="Akzidenz-Grotesk BQ Condensed"/>
                </a:rPr>
                <a:t>0</a:t>
              </a:r>
            </a:p>
          </p:txBody>
        </p:sp>
        <p:sp>
          <p:nvSpPr>
            <p:cNvPr id="7" name="矩形 6"/>
            <p:cNvSpPr/>
            <p:nvPr/>
          </p:nvSpPr>
          <p:spPr>
            <a:xfrm>
              <a:off x="6146085" y="5002964"/>
              <a:ext cx="540776" cy="3733800"/>
            </a:xfrm>
            <a:prstGeom prst="rect">
              <a:avLst/>
            </a:prstGeom>
          </p:spPr>
          <p:txBody>
            <a:bodyPr wrap="square">
              <a:spAutoFit/>
            </a:bodyPr>
            <a:lstStyle/>
            <a:p>
              <a:r>
                <a:rPr altLang="zh-CN" lang="en-US" sz="23900">
                  <a:ln w="25400">
                    <a:gradFill flip="none" rotWithShape="1">
                      <a:gsLst>
                        <a:gs pos="100000">
                          <a:prstClr val="white">
                            <a:lumMod val="91000"/>
                          </a:prstClr>
                        </a:gs>
                        <a:gs pos="0">
                          <a:prstClr val="white"/>
                        </a:gs>
                      </a:gsLst>
                      <a:lin ang="2700000" scaled="1"/>
                    </a:gradFill>
                  </a:ln>
                  <a:gradFill flip="none" rotWithShape="1">
                    <a:gsLst>
                      <a:gs pos="100000">
                        <a:prstClr val="white"/>
                      </a:gs>
                      <a:gs pos="0">
                        <a:prstClr val="white">
                          <a:lumMod val="90000"/>
                        </a:prstClr>
                      </a:gs>
                    </a:gsLst>
                    <a:lin ang="2700000" scaled="1"/>
                  </a:gradFill>
                  <a:effectLst>
                    <a:outerShdw algn="tl" blurRad="127000" dir="2700000" dist="63500" rotWithShape="0">
                      <a:prstClr val="black">
                        <a:alpha val="25000"/>
                      </a:prstClr>
                    </a:outerShdw>
                  </a:effectLst>
                  <a:latin charset="0" pitchFamily="2" typeface="Akzidenz-Grotesk BQ Condensed"/>
                </a:rPr>
                <a:t>1</a:t>
              </a:r>
            </a:p>
          </p:txBody>
        </p:sp>
        <p:sp>
          <p:nvSpPr>
            <p:cNvPr id="8" name="文本框 7"/>
            <p:cNvSpPr txBox="1"/>
            <p:nvPr/>
          </p:nvSpPr>
          <p:spPr>
            <a:xfrm>
              <a:off x="7280358" y="4931614"/>
              <a:ext cx="711525" cy="3733800"/>
            </a:xfrm>
            <a:prstGeom prst="rect">
              <a:avLst/>
            </a:prstGeom>
            <a:noFill/>
          </p:spPr>
          <p:txBody>
            <a:bodyPr rtlCol="0" wrap="square">
              <a:spAutoFit/>
            </a:bodyPr>
            <a:lstStyle/>
            <a:p>
              <a:pPr algn="ctr"/>
              <a:r>
                <a:rPr altLang="zh-CN" lang="en-US" smtClean="0" sz="23900">
                  <a:ln w="25400">
                    <a:gradFill flip="none" rotWithShape="1">
                      <a:gsLst>
                        <a:gs pos="100000">
                          <a:schemeClr val="bg1">
                            <a:lumMod val="91000"/>
                          </a:schemeClr>
                        </a:gs>
                        <a:gs pos="0">
                          <a:schemeClr val="bg1"/>
                        </a:gs>
                      </a:gsLst>
                      <a:lin ang="2700000" scaled="1"/>
                    </a:gradFill>
                  </a:ln>
                  <a:gradFill flip="none" rotWithShape="1">
                    <a:gsLst>
                      <a:gs pos="100000">
                        <a:schemeClr val="bg1"/>
                      </a:gs>
                      <a:gs pos="0">
                        <a:schemeClr val="bg1">
                          <a:lumMod val="90000"/>
                        </a:schemeClr>
                      </a:gs>
                    </a:gsLst>
                    <a:lin ang="2700000" scaled="1"/>
                  </a:gradFill>
                  <a:effectLst>
                    <a:outerShdw algn="tl" blurRad="127000" dir="2700000" dist="63500" rotWithShape="0">
                      <a:prstClr val="black">
                        <a:alpha val="25000"/>
                      </a:prstClr>
                    </a:outerShdw>
                  </a:effectLst>
                  <a:latin charset="0" pitchFamily="2" typeface="Akzidenz-Grotesk BQ Condensed"/>
                </a:rPr>
                <a:t>5</a:t>
              </a:r>
            </a:p>
          </p:txBody>
        </p:sp>
      </p:grpSp>
      <p:grpSp>
        <p:nvGrpSpPr>
          <p:cNvPr id="9" name="组合 8"/>
          <p:cNvGrpSpPr/>
          <p:nvPr/>
        </p:nvGrpSpPr>
        <p:grpSpPr>
          <a:xfrm>
            <a:off x="3897840" y="3630691"/>
            <a:ext cx="871129" cy="871129"/>
            <a:chOff x="4105603" y="3750264"/>
            <a:chExt cx="871129" cy="871129"/>
          </a:xfrm>
        </p:grpSpPr>
        <p:sp>
          <p:nvSpPr>
            <p:cNvPr id="10" name="椭圆 9"/>
            <p:cNvSpPr/>
            <p:nvPr/>
          </p:nvSpPr>
          <p:spPr>
            <a:xfrm>
              <a:off x="4105603"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1" name="文本框 10"/>
            <p:cNvSpPr txBox="1"/>
            <p:nvPr/>
          </p:nvSpPr>
          <p:spPr>
            <a:xfrm>
              <a:off x="4133866" y="3841662"/>
              <a:ext cx="792991" cy="701040"/>
            </a:xfrm>
            <a:prstGeom prst="rect">
              <a:avLst/>
            </a:prstGeom>
            <a:noFill/>
          </p:spPr>
          <p:txBody>
            <a:bodyPr rtlCol="0" wrap="square">
              <a:spAutoFit/>
            </a:bodyPr>
            <a:lstStyle>
              <a:defPPr>
                <a:defRPr lang="zh-CN"/>
              </a:defPPr>
              <a:lvl1pPr algn="ctr">
                <a:defRPr sz="4000">
                  <a:blipFill>
                    <a:blip r:embed="rId2"/>
                    <a:stretch>
                      <a:fillRect/>
                    </a:stretch>
                  </a:blipFill>
                  <a:effectLst>
                    <a:innerShdw blurRad="63500" dir="13500000" dist="38100">
                      <a:prstClr val="black">
                        <a:alpha val="50000"/>
                      </a:prstClr>
                    </a:innerShdw>
                  </a:effectLst>
                  <a:latin charset="-122" panose="03000509000000000000" pitchFamily="65" typeface="方正大黑简体"/>
                  <a:ea charset="-122" panose="03000509000000000000" pitchFamily="65" typeface="方正大黑简体"/>
                </a:defRPr>
              </a:lvl1pPr>
            </a:lstStyle>
            <a:p>
              <a:r>
                <a:rPr altLang="en-US" lang="zh-CN"/>
                <a:t>年</a:t>
              </a:r>
            </a:p>
          </p:txBody>
        </p:sp>
      </p:grpSp>
      <p:grpSp>
        <p:nvGrpSpPr>
          <p:cNvPr id="12" name="组合 11"/>
          <p:cNvGrpSpPr/>
          <p:nvPr/>
        </p:nvGrpSpPr>
        <p:grpSpPr>
          <a:xfrm>
            <a:off x="5072904" y="3630691"/>
            <a:ext cx="871129" cy="871129"/>
            <a:chOff x="5235692" y="3750264"/>
            <a:chExt cx="871129" cy="871129"/>
          </a:xfrm>
        </p:grpSpPr>
        <p:sp>
          <p:nvSpPr>
            <p:cNvPr id="13" name="椭圆 12"/>
            <p:cNvSpPr/>
            <p:nvPr/>
          </p:nvSpPr>
          <p:spPr>
            <a:xfrm>
              <a:off x="5235692"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4" name="文本框 13"/>
            <p:cNvSpPr txBox="1"/>
            <p:nvPr/>
          </p:nvSpPr>
          <p:spPr>
            <a:xfrm>
              <a:off x="5263955" y="3841662"/>
              <a:ext cx="792991" cy="701040"/>
            </a:xfrm>
            <a:prstGeom prst="rect">
              <a:avLst/>
            </a:prstGeom>
            <a:noFill/>
          </p:spPr>
          <p:txBody>
            <a:bodyPr rtlCol="0" wrap="square">
              <a:spAutoFit/>
            </a:bodyPr>
            <a:lstStyle>
              <a:defPPr>
                <a:defRPr lang="zh-CN"/>
              </a:defPPr>
              <a:lvl1pPr algn="ctr">
                <a:defRPr sz="4000">
                  <a:blipFill>
                    <a:blip r:embed="rId2"/>
                    <a:stretch>
                      <a:fillRect/>
                    </a:stretch>
                  </a:blipFill>
                  <a:effectLst>
                    <a:innerShdw blurRad="63500" dir="13500000" dist="38100">
                      <a:prstClr val="black">
                        <a:alpha val="50000"/>
                      </a:prstClr>
                    </a:innerShdw>
                  </a:effectLst>
                  <a:latin charset="-122" panose="03000509000000000000" pitchFamily="65" typeface="方正大黑简体"/>
                  <a:ea charset="-122" panose="03000509000000000000" pitchFamily="65" typeface="方正大黑简体"/>
                </a:defRPr>
              </a:lvl1pPr>
            </a:lstStyle>
            <a:p>
              <a:r>
                <a:rPr altLang="en-US" lang="zh-CN"/>
                <a:t>终</a:t>
              </a:r>
            </a:p>
          </p:txBody>
        </p:sp>
      </p:grpSp>
      <p:grpSp>
        <p:nvGrpSpPr>
          <p:cNvPr id="15" name="组合 14"/>
          <p:cNvGrpSpPr/>
          <p:nvPr/>
        </p:nvGrpSpPr>
        <p:grpSpPr>
          <a:xfrm>
            <a:off x="6247968" y="3630691"/>
            <a:ext cx="871129" cy="871129"/>
            <a:chOff x="6435359" y="3750264"/>
            <a:chExt cx="871129" cy="871129"/>
          </a:xfrm>
        </p:grpSpPr>
        <p:sp>
          <p:nvSpPr>
            <p:cNvPr id="16" name="椭圆 15"/>
            <p:cNvSpPr/>
            <p:nvPr/>
          </p:nvSpPr>
          <p:spPr>
            <a:xfrm>
              <a:off x="6435359"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7" name="文本框 16"/>
            <p:cNvSpPr txBox="1"/>
            <p:nvPr/>
          </p:nvSpPr>
          <p:spPr>
            <a:xfrm>
              <a:off x="6463622" y="3841662"/>
              <a:ext cx="792991" cy="701040"/>
            </a:xfrm>
            <a:prstGeom prst="rect">
              <a:avLst/>
            </a:prstGeom>
            <a:noFill/>
          </p:spPr>
          <p:txBody>
            <a:bodyPr rtlCol="0" wrap="square">
              <a:spAutoFit/>
            </a:bodyPr>
            <a:lstStyle>
              <a:defPPr>
                <a:defRPr lang="zh-CN"/>
              </a:defPPr>
              <a:lvl1pPr algn="ctr">
                <a:defRPr sz="4000">
                  <a:blipFill>
                    <a:blip r:embed="rId2"/>
                    <a:stretch>
                      <a:fillRect/>
                    </a:stretch>
                  </a:blipFill>
                  <a:effectLst>
                    <a:innerShdw blurRad="63500" dir="13500000" dist="38100">
                      <a:prstClr val="black">
                        <a:alpha val="50000"/>
                      </a:prstClr>
                    </a:innerShdw>
                  </a:effectLst>
                  <a:latin charset="-122" panose="03000509000000000000" pitchFamily="65" typeface="方正大黑简体"/>
                  <a:ea charset="-122" panose="03000509000000000000" pitchFamily="65" typeface="方正大黑简体"/>
                </a:defRPr>
              </a:lvl1pPr>
            </a:lstStyle>
            <a:p>
              <a:r>
                <a:rPr altLang="en-US" lang="zh-CN"/>
                <a:t>总</a:t>
              </a:r>
            </a:p>
          </p:txBody>
        </p:sp>
      </p:grpSp>
      <p:grpSp>
        <p:nvGrpSpPr>
          <p:cNvPr id="18" name="组合 17"/>
          <p:cNvGrpSpPr/>
          <p:nvPr/>
        </p:nvGrpSpPr>
        <p:grpSpPr>
          <a:xfrm>
            <a:off x="7423031" y="3630691"/>
            <a:ext cx="871129" cy="871129"/>
            <a:chOff x="7414667" y="3750264"/>
            <a:chExt cx="871129" cy="871129"/>
          </a:xfrm>
        </p:grpSpPr>
        <p:sp>
          <p:nvSpPr>
            <p:cNvPr id="19" name="椭圆 18"/>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20" name="文本框 19"/>
            <p:cNvSpPr txBox="1"/>
            <p:nvPr/>
          </p:nvSpPr>
          <p:spPr>
            <a:xfrm>
              <a:off x="7442929" y="3841662"/>
              <a:ext cx="792991" cy="701040"/>
            </a:xfrm>
            <a:prstGeom prst="rect">
              <a:avLst/>
            </a:prstGeom>
            <a:noFill/>
          </p:spPr>
          <p:txBody>
            <a:bodyPr rtlCol="0" wrap="square">
              <a:spAutoFit/>
            </a:bodyPr>
            <a:lstStyle/>
            <a:p>
              <a:pPr algn="ctr"/>
              <a:r>
                <a:rPr altLang="en-US" lang="zh-CN" smtClean="0" sz="4000">
                  <a:blipFill>
                    <a:blip r:embed="rId2"/>
                    <a:stretch>
                      <a:fillRect/>
                    </a:stretch>
                  </a:blipFill>
                  <a:effectLst>
                    <a:innerShdw blurRad="63500" dir="13500000" dist="38100">
                      <a:prstClr val="black">
                        <a:alpha val="50000"/>
                      </a:prstClr>
                    </a:innerShdw>
                  </a:effectLst>
                  <a:latin charset="-122" panose="03000509000000000000" pitchFamily="65" typeface="方正大黑简体"/>
                  <a:ea charset="-122" panose="03000509000000000000" pitchFamily="65" typeface="方正大黑简体"/>
                </a:rPr>
                <a:t>结</a:t>
              </a:r>
            </a:p>
          </p:txBody>
        </p:sp>
      </p:grpSp>
      <p:sp>
        <p:nvSpPr>
          <p:cNvPr id="21" name="文本框 20"/>
          <p:cNvSpPr txBox="1"/>
          <p:nvPr/>
        </p:nvSpPr>
        <p:spPr>
          <a:xfrm>
            <a:off x="1522622" y="208814"/>
            <a:ext cx="2761294" cy="396240"/>
          </a:xfrm>
          <a:prstGeom prst="rect">
            <a:avLst/>
          </a:prstGeom>
          <a:noFill/>
        </p:spPr>
        <p:txBody>
          <a:bodyPr rtlCol="0" wrap="square">
            <a:spAutoFit/>
          </a:bodyPr>
          <a:lstStyle/>
          <a:p>
            <a:pPr algn="ctr"/>
            <a:r>
              <a:rPr altLang="en-US" lang="zh-CN" sz="2000">
                <a:blipFill>
                  <a:blip r:embed="rId3"/>
                  <a:stretch>
                    <a:fillRect/>
                  </a:stretch>
                </a:blipFill>
                <a:latin charset="-122" panose="03000509000000000000" pitchFamily="65" typeface="方正大黑简体"/>
                <a:ea charset="-122" panose="03000509000000000000" pitchFamily="65" typeface="方正大黑简体"/>
              </a:rPr>
              <a:t>上海锐普广告有限公司</a:t>
            </a:r>
          </a:p>
        </p:txBody>
      </p:sp>
      <p:sp>
        <p:nvSpPr>
          <p:cNvPr id="22" name="矩形 21"/>
          <p:cNvSpPr/>
          <p:nvPr/>
        </p:nvSpPr>
        <p:spPr>
          <a:xfrm>
            <a:off x="-309129" y="77877"/>
            <a:ext cx="1583055" cy="579120"/>
          </a:xfrm>
          <a:prstGeom prst="rect">
            <a:avLst/>
          </a:prstGeom>
        </p:spPr>
        <p:txBody>
          <a:bodyPr wrap="none">
            <a:spAutoFit/>
          </a:bodyPr>
          <a:lstStyle/>
          <a:p>
            <a:pPr algn="ctr"/>
            <a:r>
              <a:rPr altLang="zh-CN" lang="en-US" smtClean="0" sz="3200">
                <a:ln w="6350">
                  <a:noFill/>
                </a:ln>
                <a:blipFill>
                  <a:blip r:embed="rId3"/>
                  <a:stretch>
                    <a:fillRect/>
                  </a:stretch>
                </a:blipFill>
                <a:latin charset="0" pitchFamily="2" typeface="Akzidenz-Grotesk BQ Condensed"/>
              </a:rPr>
              <a:t>LOGO</a:t>
            </a:r>
          </a:p>
        </p:txBody>
      </p:sp>
      <p:sp>
        <p:nvSpPr>
          <p:cNvPr id="31" name="任意多边形 30"/>
          <p:cNvSpPr/>
          <p:nvPr/>
        </p:nvSpPr>
        <p:spPr>
          <a:xfrm>
            <a:off x="8294159" y="6215439"/>
            <a:ext cx="3896984" cy="497796"/>
          </a:xfrm>
          <a:custGeom>
            <a:gdLst>
              <a:gd fmla="*/ 345380 w 3896984" name="connsiteX0"/>
              <a:gd fmla="*/ 0 h 497796" name="connsiteY0"/>
              <a:gd fmla="*/ 1267311 w 3896984" name="connsiteX1"/>
              <a:gd fmla="*/ 0 h 497796" name="connsiteY1"/>
              <a:gd fmla="*/ 2975053 w 3896984" name="connsiteX2"/>
              <a:gd fmla="*/ 0 h 497796" name="connsiteY2"/>
              <a:gd fmla="*/ 3896984 w 3896984" name="connsiteX3"/>
              <a:gd fmla="*/ 0 h 497796" name="connsiteY3"/>
              <a:gd fmla="*/ 3896984 w 3896984" name="connsiteX4"/>
              <a:gd fmla="*/ 497796 h 497796" name="connsiteY4"/>
              <a:gd fmla="*/ 2975053 w 3896984" name="connsiteX5"/>
              <a:gd fmla="*/ 497796 h 497796" name="connsiteY5"/>
              <a:gd fmla="*/ 921931 w 3896984" name="connsiteX6"/>
              <a:gd fmla="*/ 497796 h 497796" name="connsiteY6"/>
              <a:gd fmla="*/ 0 w 3896984" name="connsiteX7"/>
              <a:gd fmla="*/ 497796 h 49779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97795" w="3896983">
                <a:moveTo>
                  <a:pt x="345380" y="0"/>
                </a:moveTo>
                <a:lnTo>
                  <a:pt x="1267311" y="0"/>
                </a:lnTo>
                <a:lnTo>
                  <a:pt x="2975053" y="0"/>
                </a:lnTo>
                <a:lnTo>
                  <a:pt x="3896984" y="0"/>
                </a:lnTo>
                <a:lnTo>
                  <a:pt x="3896984" y="497796"/>
                </a:lnTo>
                <a:lnTo>
                  <a:pt x="2975053" y="497796"/>
                </a:lnTo>
                <a:lnTo>
                  <a:pt x="921931" y="497796"/>
                </a:lnTo>
                <a:lnTo>
                  <a:pt x="0" y="497796"/>
                </a:lnTo>
                <a:close/>
              </a:path>
            </a:pathLst>
          </a:cu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b="1" lang="zh-CN"/>
          </a:p>
        </p:txBody>
      </p:sp>
      <p:sp>
        <p:nvSpPr>
          <p:cNvPr id="35" name="文本框 34"/>
          <p:cNvSpPr txBox="1"/>
          <p:nvPr/>
        </p:nvSpPr>
        <p:spPr>
          <a:xfrm>
            <a:off x="8862004" y="6264282"/>
            <a:ext cx="2761294" cy="396240"/>
          </a:xfrm>
          <a:prstGeom prst="rect">
            <a:avLst/>
          </a:prstGeom>
          <a:noFill/>
        </p:spPr>
        <p:txBody>
          <a:bodyPr rtlCol="0" wrap="square">
            <a:spAutoFit/>
          </a:bodyPr>
          <a:lstStyle/>
          <a:p>
            <a:pPr algn="ctr"/>
            <a:r>
              <a:rPr altLang="en-US" lang="zh-CN" smtClean="0" sz="2000">
                <a:blipFill>
                  <a:blip r:embed="rId3"/>
                  <a:stretch>
                    <a:fillRect/>
                  </a:stretch>
                </a:blipFill>
                <a:latin charset="-122" panose="03000509000000000000" pitchFamily="65" typeface="方正大黑简体"/>
                <a:ea charset="-122" panose="03000509000000000000" pitchFamily="65" typeface="方正大黑简体"/>
              </a:rPr>
              <a:t>汇报人：叶落飘雪</a:t>
            </a:r>
          </a:p>
        </p:txBody>
      </p:sp>
    </p:spTree>
    <p:extLst>
      <p:ext uri="{BB962C8B-B14F-4D97-AF65-F5344CB8AC3E}">
        <p14:creationId val="198291754"/>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59" name="文本框 58"/>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02</a:t>
              </a:r>
            </a:p>
          </p:txBody>
        </p:sp>
      </p:grp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pic>
        <p:nvPicPr>
          <p:cNvPr id="31" name="图片 30"/>
          <p:cNvPicPr>
            <a:picLocks noChangeAspect="1"/>
          </p:cNvPicPr>
          <p:nvPr/>
        </p:nvPicPr>
        <p:blipFill>
          <a:blip r:embed="rId3"/>
          <a:srcRect r="14225"/>
          <a:stretch>
            <a:fillRect/>
          </a:stretch>
        </p:blipFill>
        <p:spPr>
          <a:xfrm>
            <a:off x="7972855" y="1662908"/>
            <a:ext cx="3115037" cy="2174174"/>
          </a:xfrm>
          <a:prstGeom prst="rect">
            <a:avLst/>
          </a:prstGeom>
          <a:solidFill>
            <a:srgbClr val="FFFFFF">
              <a:shade val="85000"/>
            </a:srgbClr>
          </a:solidFill>
          <a:ln cap="sq" w="88900">
            <a:noFill/>
            <a:miter lim="800000"/>
          </a:ln>
          <a:effectLst/>
          <a:scene3d>
            <a:camera prst="orthographicFront"/>
            <a:lightRig dir="t" rig="twoPt">
              <a:rot lat="0" lon="0" rev="7200000"/>
            </a:lightRig>
          </a:scene3d>
          <a:sp3d>
            <a:bevelT h="19050" w="25400"/>
            <a:contourClr>
              <a:srgbClr val="FFFFFF"/>
            </a:contourClr>
          </a:sp3d>
        </p:spPr>
      </p:pic>
      <p:pic>
        <p:nvPicPr>
          <p:cNvPr id="32" name="图片 31"/>
          <p:cNvPicPr>
            <a:picLocks noChangeAspect="1"/>
          </p:cNvPicPr>
          <p:nvPr/>
        </p:nvPicPr>
        <p:blipFill>
          <a:blip r:embed="rId4"/>
          <a:srcRect l="15353" r="-185"/>
          <a:stretch>
            <a:fillRect/>
          </a:stretch>
        </p:blipFill>
        <p:spPr>
          <a:xfrm>
            <a:off x="1039776" y="1662908"/>
            <a:ext cx="3159534" cy="2174174"/>
          </a:xfrm>
          <a:prstGeom prst="rect">
            <a:avLst/>
          </a:prstGeom>
          <a:solidFill>
            <a:srgbClr val="FFFFFF">
              <a:shade val="85000"/>
            </a:srgbClr>
          </a:solidFill>
          <a:ln cap="sq" w="88900">
            <a:noFill/>
            <a:miter lim="800000"/>
          </a:ln>
          <a:effectLst/>
          <a:scene3d>
            <a:camera prst="orthographicFront"/>
            <a:lightRig dir="t" rig="twoPt">
              <a:rot lat="0" lon="0" rev="7200000"/>
            </a:lightRig>
          </a:scene3d>
          <a:sp3d>
            <a:bevelT h="19050" w="25400"/>
            <a:contourClr>
              <a:srgbClr val="FFFFFF"/>
            </a:contourClr>
          </a:sp3d>
        </p:spPr>
      </p:pic>
      <p:pic>
        <p:nvPicPr>
          <p:cNvPr id="33" name="图片 32"/>
          <p:cNvPicPr>
            <a:picLocks noChangeAspect="1"/>
          </p:cNvPicPr>
          <p:nvPr/>
        </p:nvPicPr>
        <p:blipFill>
          <a:blip r:embed="rId5"/>
          <a:stretch>
            <a:fillRect/>
          </a:stretch>
        </p:blipFill>
        <p:spPr>
          <a:xfrm>
            <a:off x="4191935" y="1662908"/>
            <a:ext cx="3780920" cy="2174174"/>
          </a:xfrm>
          <a:prstGeom prst="rect">
            <a:avLst/>
          </a:prstGeom>
          <a:solidFill>
            <a:srgbClr val="FFFFFF">
              <a:shade val="85000"/>
            </a:srgbClr>
          </a:solidFill>
          <a:ln cap="sq" w="88900">
            <a:noFill/>
            <a:miter lim="800000"/>
          </a:ln>
          <a:effectLst/>
          <a:scene3d>
            <a:camera prst="orthographicFront"/>
            <a:lightRig dir="t" rig="twoPt">
              <a:rot lat="0" lon="0" rev="7200000"/>
            </a:lightRig>
          </a:scene3d>
          <a:sp3d>
            <a:bevelT h="19050" w="25400"/>
            <a:contourClr>
              <a:srgbClr val="FFFFFF"/>
            </a:contourClr>
          </a:sp3d>
        </p:spPr>
      </p:pic>
      <p:sp>
        <p:nvSpPr>
          <p:cNvPr id="34" name="矩形 33"/>
          <p:cNvSpPr/>
          <p:nvPr/>
        </p:nvSpPr>
        <p:spPr>
          <a:xfrm flipH="1" rot="16200000">
            <a:off x="5982569" y="-3433528"/>
            <a:ext cx="163059" cy="10060514"/>
          </a:xfrm>
          <a:prstGeom prst="rect">
            <a:avLst/>
          </a:prstGeom>
          <a:gradFill flip="none" rotWithShape="1">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35" name="矩形 34"/>
          <p:cNvSpPr/>
          <p:nvPr/>
        </p:nvSpPr>
        <p:spPr>
          <a:xfrm flipH="1" rot="16200000">
            <a:off x="5982569" y="-1111644"/>
            <a:ext cx="163059" cy="10060514"/>
          </a:xfrm>
          <a:prstGeom prst="rect">
            <a:avLst/>
          </a:prstGeom>
          <a:gradFill flip="none" rotWithShape="1">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36" name="文本框 35"/>
          <p:cNvSpPr txBox="1"/>
          <p:nvPr/>
        </p:nvSpPr>
        <p:spPr>
          <a:xfrm>
            <a:off x="997012" y="4707501"/>
            <a:ext cx="10227841" cy="1554480"/>
          </a:xfrm>
          <a:prstGeom prst="rect">
            <a:avLst/>
          </a:prstGeom>
          <a:noFill/>
        </p:spPr>
        <p:txBody>
          <a:bodyPr rtlCol="0" wrap="square">
            <a:spAutoFit/>
          </a:bodyPr>
          <a:lstStyle/>
          <a:p>
            <a:pPr algn="just">
              <a:lnSpc>
                <a:spcPct val="120000"/>
              </a:lnSpc>
            </a:pPr>
            <a:r>
              <a:rPr altLang="en-US" lang="zh-CN" sz="2000">
                <a:solidFill>
                  <a:schemeClr val="bg1"/>
                </a:solidFill>
                <a:latin charset="-122" panose="02000000000000000000" pitchFamily="2" typeface="方正正中黑简体"/>
                <a:ea charset="-122" panose="02000000000000000000" pitchFamily="2" typeface="方正正中黑简体"/>
              </a:rPr>
              <a:t>中国最专业——由中国最好的PPT设计公司锐普全面运作。7年专业PPT演示设计经验对卖家资质进行精准审核，确保专业对卖方进行技术培训和指导提升专业度和作品质量代理国外专业公司作品，正版和正规，确保世界领先水准；由专业人员即时调节交易和服务纠纷确保交易的公平、公正、合理、有序</a:t>
            </a:r>
          </a:p>
        </p:txBody>
      </p:sp>
    </p:spTree>
    <p:extLst>
      <p:ext uri="{BB962C8B-B14F-4D97-AF65-F5344CB8AC3E}">
        <p14:creationId val="1850159975"/>
      </p:ext>
    </p:extLst>
  </p:cSld>
  <p:clrMapOvr>
    <a:masterClrMapping/>
  </p:clrMapOvr>
  <mc:AlternateContent>
    <mc:Choice Requires="p14">
      <p:transition p14:dur="2000" spd="slow"/>
    </mc:Choice>
    <mc:Fallback>
      <p:transition spd="slow"/>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59" name="文本框 58"/>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02</a:t>
              </a:r>
            </a:p>
          </p:txBody>
        </p:sp>
      </p:grp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sp>
        <p:nvSpPr>
          <p:cNvPr id="8" name="任意多边形 7"/>
          <p:cNvSpPr/>
          <p:nvPr/>
        </p:nvSpPr>
        <p:spPr>
          <a:xfrm>
            <a:off x="1019175" y="2449913"/>
            <a:ext cx="10108663" cy="561975"/>
          </a:xfrm>
          <a:custGeom>
            <a:gdLst>
              <a:gd fmla="*/ 5392799 w 10785598" name="connsiteX0"/>
              <a:gd fmla="*/ 0 h 599608" name="connsiteY0"/>
              <a:gd fmla="*/ 5783856 w 10785598" name="connsiteX1"/>
              <a:gd fmla="*/ 422028 h 599608" name="connsiteY1"/>
              <a:gd fmla="*/ 7247026 w 10785598" name="connsiteX2"/>
              <a:gd fmla="*/ 430641 h 599608" name="connsiteY2"/>
              <a:gd fmla="*/ 10676039 w 10785598" name="connsiteX3"/>
              <a:gd fmla="*/ 563357 h 599608" name="connsiteY3"/>
              <a:gd fmla="*/ 10785598 w 10785598" name="connsiteX4"/>
              <a:gd fmla="*/ 599608 h 599608" name="connsiteY4"/>
              <a:gd fmla="*/ 0 w 10785598" name="connsiteX5"/>
              <a:gd fmla="*/ 599608 h 599608" name="connsiteY5"/>
              <a:gd fmla="*/ 109559 w 10785598" name="connsiteX6"/>
              <a:gd fmla="*/ 563357 h 599608" name="connsiteY6"/>
              <a:gd fmla="*/ 3538573 w 10785598" name="connsiteX7"/>
              <a:gd fmla="*/ 430641 h 599608" name="connsiteY7"/>
              <a:gd fmla="*/ 5001742 w 10785598" name="connsiteX8"/>
              <a:gd fmla="*/ 422028 h 5996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99608" w="10785598">
                <a:moveTo>
                  <a:pt x="5392799" y="0"/>
                </a:moveTo>
                <a:lnTo>
                  <a:pt x="5783856" y="422028"/>
                </a:lnTo>
                <a:lnTo>
                  <a:pt x="7247026" y="430641"/>
                </a:lnTo>
                <a:cubicBezTo>
                  <a:pt x="8981558" y="451826"/>
                  <a:pt x="10298895" y="501879"/>
                  <a:pt x="10676039" y="563357"/>
                </a:cubicBezTo>
                <a:lnTo>
                  <a:pt x="10785598" y="599608"/>
                </a:lnTo>
                <a:lnTo>
                  <a:pt x="0" y="599608"/>
                </a:lnTo>
                <a:lnTo>
                  <a:pt x="109559" y="563357"/>
                </a:lnTo>
                <a:cubicBezTo>
                  <a:pt x="486703" y="501879"/>
                  <a:pt x="1804041" y="451826"/>
                  <a:pt x="3538573" y="430641"/>
                </a:cubicBezTo>
                <a:lnTo>
                  <a:pt x="5001742" y="422028"/>
                </a:lnTo>
                <a:close/>
              </a:path>
            </a:pathLst>
          </a:cu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9" name="圆角矩形 8"/>
          <p:cNvSpPr/>
          <p:nvPr/>
        </p:nvSpPr>
        <p:spPr>
          <a:xfrm>
            <a:off x="4514282" y="1529512"/>
            <a:ext cx="3234519" cy="788752"/>
          </a:xfrm>
          <a:prstGeom prst="round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10" name="圆角矩形 9"/>
          <p:cNvSpPr/>
          <p:nvPr/>
        </p:nvSpPr>
        <p:spPr>
          <a:xfrm>
            <a:off x="1037895" y="3549813"/>
            <a:ext cx="1840463" cy="2681423"/>
          </a:xfrm>
          <a:prstGeom prst="roundRect">
            <a:avLst/>
          </a:prstGeom>
          <a:noFill/>
          <a:ln w="19050">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11" name="任意多边形 10"/>
          <p:cNvSpPr/>
          <p:nvPr/>
        </p:nvSpPr>
        <p:spPr>
          <a:xfrm flipV="1">
            <a:off x="1037895" y="3016195"/>
            <a:ext cx="1840463" cy="1288232"/>
          </a:xfrm>
          <a:custGeom>
            <a:gdLst>
              <a:gd fmla="*/ 958996 w 1963711" name="connsiteX0"/>
              <a:gd fmla="*/ 1374500 h 1374500" name="connsiteY0"/>
              <a:gd fmla="*/ 1004715 w 1963711" name="connsiteX1"/>
              <a:gd fmla="*/ 1374500 h 1374500" name="connsiteY1"/>
              <a:gd fmla="*/ 1004715 w 1963711" name="connsiteX2"/>
              <a:gd fmla="*/ 805149 h 1374500" name="connsiteY2"/>
              <a:gd fmla="*/ 1636419 w 1963711" name="connsiteX3"/>
              <a:gd fmla="*/ 805149 h 1374500" name="connsiteY3"/>
              <a:gd fmla="*/ 1963711 w 1963711" name="connsiteX4"/>
              <a:gd fmla="*/ 477857 h 1374500" name="connsiteY4"/>
              <a:gd fmla="*/ 1963711 w 1963711" name="connsiteX5"/>
              <a:gd fmla="*/ 179883 h 1374500" name="connsiteY5"/>
              <a:gd fmla="*/ 1166735 w 1963711" name="connsiteX6"/>
              <a:gd fmla="*/ 179883 h 1374500" name="connsiteY6"/>
              <a:gd fmla="*/ 981855 w 1963711" name="connsiteX7"/>
              <a:gd fmla="*/ 0 h 1374500" name="connsiteY7"/>
              <a:gd fmla="*/ 796975 w 1963711" name="connsiteX8"/>
              <a:gd fmla="*/ 179883 h 1374500" name="connsiteY8"/>
              <a:gd fmla="*/ 0 w 1963711" name="connsiteX9"/>
              <a:gd fmla="*/ 179883 h 1374500" name="connsiteY9"/>
              <a:gd fmla="*/ 0 w 1963711" name="connsiteX10"/>
              <a:gd fmla="*/ 477857 h 1374500" name="connsiteY10"/>
              <a:gd fmla="*/ 327292 w 1963711" name="connsiteX11"/>
              <a:gd fmla="*/ 805149 h 1374500" name="connsiteY11"/>
              <a:gd fmla="*/ 958996 w 1963711" name="connsiteX12"/>
              <a:gd fmla="*/ 805149 h 13745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374500" w="1963711">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z="800"/>
          </a:p>
        </p:txBody>
      </p:sp>
      <p:sp>
        <p:nvSpPr>
          <p:cNvPr id="12" name="矩形 11"/>
          <p:cNvSpPr/>
          <p:nvPr/>
        </p:nvSpPr>
        <p:spPr>
          <a:xfrm>
            <a:off x="1250240" y="3660311"/>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blipFill>
                  <a:blip r:embed="rId3"/>
                  <a:stretch>
                    <a:fillRect/>
                  </a:stretch>
                </a:blipFill>
                <a:latin charset="-122" panose="02000000000000000000" pitchFamily="2" typeface="方正正中黑简体"/>
                <a:ea charset="-122" panose="02000000000000000000" pitchFamily="2" typeface="方正正中黑简体"/>
              </a:rPr>
              <a:t>点击添加标题</a:t>
            </a:r>
          </a:p>
        </p:txBody>
      </p:sp>
      <p:sp>
        <p:nvSpPr>
          <p:cNvPr id="13" name="矩形 12"/>
          <p:cNvSpPr/>
          <p:nvPr/>
        </p:nvSpPr>
        <p:spPr>
          <a:xfrm>
            <a:off x="1157117" y="4506553"/>
            <a:ext cx="1608236"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
        <p:nvSpPr>
          <p:cNvPr id="14" name="圆角矩形 13"/>
          <p:cNvSpPr/>
          <p:nvPr/>
        </p:nvSpPr>
        <p:spPr>
          <a:xfrm>
            <a:off x="3102680" y="3549813"/>
            <a:ext cx="1840463" cy="2681423"/>
          </a:xfrm>
          <a:prstGeom prst="roundRect">
            <a:avLst/>
          </a:prstGeom>
          <a:noFill/>
          <a:ln w="19050">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15" name="任意多边形 14"/>
          <p:cNvSpPr/>
          <p:nvPr/>
        </p:nvSpPr>
        <p:spPr>
          <a:xfrm flipV="1">
            <a:off x="3102680" y="3016195"/>
            <a:ext cx="1840463" cy="1288232"/>
          </a:xfrm>
          <a:custGeom>
            <a:gdLst>
              <a:gd fmla="*/ 958996 w 1963711" name="connsiteX0"/>
              <a:gd fmla="*/ 1374500 h 1374500" name="connsiteY0"/>
              <a:gd fmla="*/ 1004715 w 1963711" name="connsiteX1"/>
              <a:gd fmla="*/ 1374500 h 1374500" name="connsiteY1"/>
              <a:gd fmla="*/ 1004715 w 1963711" name="connsiteX2"/>
              <a:gd fmla="*/ 805149 h 1374500" name="connsiteY2"/>
              <a:gd fmla="*/ 1636419 w 1963711" name="connsiteX3"/>
              <a:gd fmla="*/ 805149 h 1374500" name="connsiteY3"/>
              <a:gd fmla="*/ 1963711 w 1963711" name="connsiteX4"/>
              <a:gd fmla="*/ 477857 h 1374500" name="connsiteY4"/>
              <a:gd fmla="*/ 1963711 w 1963711" name="connsiteX5"/>
              <a:gd fmla="*/ 179883 h 1374500" name="connsiteY5"/>
              <a:gd fmla="*/ 1166735 w 1963711" name="connsiteX6"/>
              <a:gd fmla="*/ 179883 h 1374500" name="connsiteY6"/>
              <a:gd fmla="*/ 981855 w 1963711" name="connsiteX7"/>
              <a:gd fmla="*/ 0 h 1374500" name="connsiteY7"/>
              <a:gd fmla="*/ 796975 w 1963711" name="connsiteX8"/>
              <a:gd fmla="*/ 179883 h 1374500" name="connsiteY8"/>
              <a:gd fmla="*/ 0 w 1963711" name="connsiteX9"/>
              <a:gd fmla="*/ 179883 h 1374500" name="connsiteY9"/>
              <a:gd fmla="*/ 0 w 1963711" name="connsiteX10"/>
              <a:gd fmla="*/ 477857 h 1374500" name="connsiteY10"/>
              <a:gd fmla="*/ 327292 w 1963711" name="connsiteX11"/>
              <a:gd fmla="*/ 805149 h 1374500" name="connsiteY11"/>
              <a:gd fmla="*/ 958996 w 1963711" name="connsiteX12"/>
              <a:gd fmla="*/ 805149 h 13745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374500" w="1963711">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z="800"/>
          </a:p>
        </p:txBody>
      </p:sp>
      <p:sp>
        <p:nvSpPr>
          <p:cNvPr id="16" name="矩形 15"/>
          <p:cNvSpPr/>
          <p:nvPr/>
        </p:nvSpPr>
        <p:spPr>
          <a:xfrm>
            <a:off x="3315025" y="3660311"/>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blipFill>
                  <a:blip r:embed="rId3"/>
                  <a:stretch>
                    <a:fillRect/>
                  </a:stretch>
                </a:blipFill>
                <a:latin charset="-122" panose="02000000000000000000" pitchFamily="2" typeface="方正正中黑简体"/>
                <a:ea charset="-122" panose="02000000000000000000" pitchFamily="2" typeface="方正正中黑简体"/>
              </a:rPr>
              <a:t>点击添加标题</a:t>
            </a:r>
          </a:p>
        </p:txBody>
      </p:sp>
      <p:sp>
        <p:nvSpPr>
          <p:cNvPr id="17" name="矩形 16"/>
          <p:cNvSpPr/>
          <p:nvPr/>
        </p:nvSpPr>
        <p:spPr>
          <a:xfrm>
            <a:off x="3221902" y="4506553"/>
            <a:ext cx="1608236"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
        <p:nvSpPr>
          <p:cNvPr id="18" name="圆角矩形 17"/>
          <p:cNvSpPr/>
          <p:nvPr/>
        </p:nvSpPr>
        <p:spPr>
          <a:xfrm>
            <a:off x="5167465" y="3549813"/>
            <a:ext cx="1840463" cy="2681423"/>
          </a:xfrm>
          <a:prstGeom prst="roundRect">
            <a:avLst/>
          </a:prstGeom>
          <a:noFill/>
          <a:ln w="19050">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19" name="任意多边形 18"/>
          <p:cNvSpPr/>
          <p:nvPr/>
        </p:nvSpPr>
        <p:spPr>
          <a:xfrm flipV="1">
            <a:off x="5167465" y="3016195"/>
            <a:ext cx="1840463" cy="1288232"/>
          </a:xfrm>
          <a:custGeom>
            <a:gdLst>
              <a:gd fmla="*/ 958996 w 1963711" name="connsiteX0"/>
              <a:gd fmla="*/ 1374500 h 1374500" name="connsiteY0"/>
              <a:gd fmla="*/ 1004715 w 1963711" name="connsiteX1"/>
              <a:gd fmla="*/ 1374500 h 1374500" name="connsiteY1"/>
              <a:gd fmla="*/ 1004715 w 1963711" name="connsiteX2"/>
              <a:gd fmla="*/ 805149 h 1374500" name="connsiteY2"/>
              <a:gd fmla="*/ 1636419 w 1963711" name="connsiteX3"/>
              <a:gd fmla="*/ 805149 h 1374500" name="connsiteY3"/>
              <a:gd fmla="*/ 1963711 w 1963711" name="connsiteX4"/>
              <a:gd fmla="*/ 477857 h 1374500" name="connsiteY4"/>
              <a:gd fmla="*/ 1963711 w 1963711" name="connsiteX5"/>
              <a:gd fmla="*/ 179883 h 1374500" name="connsiteY5"/>
              <a:gd fmla="*/ 1166735 w 1963711" name="connsiteX6"/>
              <a:gd fmla="*/ 179883 h 1374500" name="connsiteY6"/>
              <a:gd fmla="*/ 981855 w 1963711" name="connsiteX7"/>
              <a:gd fmla="*/ 0 h 1374500" name="connsiteY7"/>
              <a:gd fmla="*/ 796975 w 1963711" name="connsiteX8"/>
              <a:gd fmla="*/ 179883 h 1374500" name="connsiteY8"/>
              <a:gd fmla="*/ 0 w 1963711" name="connsiteX9"/>
              <a:gd fmla="*/ 179883 h 1374500" name="connsiteY9"/>
              <a:gd fmla="*/ 0 w 1963711" name="connsiteX10"/>
              <a:gd fmla="*/ 477857 h 1374500" name="connsiteY10"/>
              <a:gd fmla="*/ 327292 w 1963711" name="connsiteX11"/>
              <a:gd fmla="*/ 805149 h 1374500" name="connsiteY11"/>
              <a:gd fmla="*/ 958996 w 1963711" name="connsiteX12"/>
              <a:gd fmla="*/ 805149 h 13745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374500" w="1963711">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z="800"/>
          </a:p>
        </p:txBody>
      </p:sp>
      <p:sp>
        <p:nvSpPr>
          <p:cNvPr id="20" name="矩形 19"/>
          <p:cNvSpPr/>
          <p:nvPr/>
        </p:nvSpPr>
        <p:spPr>
          <a:xfrm>
            <a:off x="5379810" y="3660311"/>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blipFill>
                  <a:blip r:embed="rId3"/>
                  <a:stretch>
                    <a:fillRect/>
                  </a:stretch>
                </a:blipFill>
                <a:latin charset="-122" panose="02000000000000000000" pitchFamily="2" typeface="方正正中黑简体"/>
                <a:ea charset="-122" panose="02000000000000000000" pitchFamily="2" typeface="方正正中黑简体"/>
              </a:rPr>
              <a:t>点击添加标题</a:t>
            </a:r>
          </a:p>
        </p:txBody>
      </p:sp>
      <p:sp>
        <p:nvSpPr>
          <p:cNvPr id="21" name="矩形 20"/>
          <p:cNvSpPr/>
          <p:nvPr/>
        </p:nvSpPr>
        <p:spPr>
          <a:xfrm>
            <a:off x="5286687" y="4506553"/>
            <a:ext cx="1608236"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
        <p:nvSpPr>
          <p:cNvPr id="22" name="圆角矩形 21"/>
          <p:cNvSpPr/>
          <p:nvPr/>
        </p:nvSpPr>
        <p:spPr>
          <a:xfrm>
            <a:off x="7232250" y="3549813"/>
            <a:ext cx="1840463" cy="2681423"/>
          </a:xfrm>
          <a:prstGeom prst="roundRect">
            <a:avLst/>
          </a:prstGeom>
          <a:noFill/>
          <a:ln w="19050">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23" name="任意多边形 22"/>
          <p:cNvSpPr/>
          <p:nvPr/>
        </p:nvSpPr>
        <p:spPr>
          <a:xfrm flipV="1">
            <a:off x="7232250" y="3016195"/>
            <a:ext cx="1840463" cy="1288232"/>
          </a:xfrm>
          <a:custGeom>
            <a:gdLst>
              <a:gd fmla="*/ 958996 w 1963711" name="connsiteX0"/>
              <a:gd fmla="*/ 1374500 h 1374500" name="connsiteY0"/>
              <a:gd fmla="*/ 1004715 w 1963711" name="connsiteX1"/>
              <a:gd fmla="*/ 1374500 h 1374500" name="connsiteY1"/>
              <a:gd fmla="*/ 1004715 w 1963711" name="connsiteX2"/>
              <a:gd fmla="*/ 805149 h 1374500" name="connsiteY2"/>
              <a:gd fmla="*/ 1636419 w 1963711" name="connsiteX3"/>
              <a:gd fmla="*/ 805149 h 1374500" name="connsiteY3"/>
              <a:gd fmla="*/ 1963711 w 1963711" name="connsiteX4"/>
              <a:gd fmla="*/ 477857 h 1374500" name="connsiteY4"/>
              <a:gd fmla="*/ 1963711 w 1963711" name="connsiteX5"/>
              <a:gd fmla="*/ 179883 h 1374500" name="connsiteY5"/>
              <a:gd fmla="*/ 1166735 w 1963711" name="connsiteX6"/>
              <a:gd fmla="*/ 179883 h 1374500" name="connsiteY6"/>
              <a:gd fmla="*/ 981855 w 1963711" name="connsiteX7"/>
              <a:gd fmla="*/ 0 h 1374500" name="connsiteY7"/>
              <a:gd fmla="*/ 796975 w 1963711" name="connsiteX8"/>
              <a:gd fmla="*/ 179883 h 1374500" name="connsiteY8"/>
              <a:gd fmla="*/ 0 w 1963711" name="connsiteX9"/>
              <a:gd fmla="*/ 179883 h 1374500" name="connsiteY9"/>
              <a:gd fmla="*/ 0 w 1963711" name="connsiteX10"/>
              <a:gd fmla="*/ 477857 h 1374500" name="connsiteY10"/>
              <a:gd fmla="*/ 327292 w 1963711" name="connsiteX11"/>
              <a:gd fmla="*/ 805149 h 1374500" name="connsiteY11"/>
              <a:gd fmla="*/ 958996 w 1963711" name="connsiteX12"/>
              <a:gd fmla="*/ 805149 h 13745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374500" w="1963711">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z="800"/>
          </a:p>
        </p:txBody>
      </p:sp>
      <p:sp>
        <p:nvSpPr>
          <p:cNvPr id="24" name="矩形 23"/>
          <p:cNvSpPr/>
          <p:nvPr/>
        </p:nvSpPr>
        <p:spPr>
          <a:xfrm>
            <a:off x="7444595" y="3660311"/>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blipFill>
                  <a:blip r:embed="rId3"/>
                  <a:stretch>
                    <a:fillRect/>
                  </a:stretch>
                </a:blipFill>
                <a:latin charset="-122" panose="02000000000000000000" pitchFamily="2" typeface="方正正中黑简体"/>
                <a:ea charset="-122" panose="02000000000000000000" pitchFamily="2" typeface="方正正中黑简体"/>
              </a:rPr>
              <a:t>点击添加标题</a:t>
            </a:r>
          </a:p>
        </p:txBody>
      </p:sp>
      <p:sp>
        <p:nvSpPr>
          <p:cNvPr id="25" name="矩形 24"/>
          <p:cNvSpPr/>
          <p:nvPr/>
        </p:nvSpPr>
        <p:spPr>
          <a:xfrm>
            <a:off x="7351472" y="4506553"/>
            <a:ext cx="1608236"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
        <p:nvSpPr>
          <p:cNvPr id="26" name="圆角矩形 25"/>
          <p:cNvSpPr/>
          <p:nvPr/>
        </p:nvSpPr>
        <p:spPr>
          <a:xfrm>
            <a:off x="9297033" y="3549813"/>
            <a:ext cx="1840463" cy="2681423"/>
          </a:xfrm>
          <a:prstGeom prst="roundRect">
            <a:avLst/>
          </a:prstGeom>
          <a:noFill/>
          <a:ln w="19050">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27" name="任意多边形 26"/>
          <p:cNvSpPr/>
          <p:nvPr/>
        </p:nvSpPr>
        <p:spPr>
          <a:xfrm flipV="1">
            <a:off x="9297033" y="3016195"/>
            <a:ext cx="1840463" cy="1288232"/>
          </a:xfrm>
          <a:custGeom>
            <a:gdLst>
              <a:gd fmla="*/ 958996 w 1963711" name="connsiteX0"/>
              <a:gd fmla="*/ 1374500 h 1374500" name="connsiteY0"/>
              <a:gd fmla="*/ 1004715 w 1963711" name="connsiteX1"/>
              <a:gd fmla="*/ 1374500 h 1374500" name="connsiteY1"/>
              <a:gd fmla="*/ 1004715 w 1963711" name="connsiteX2"/>
              <a:gd fmla="*/ 805149 h 1374500" name="connsiteY2"/>
              <a:gd fmla="*/ 1636419 w 1963711" name="connsiteX3"/>
              <a:gd fmla="*/ 805149 h 1374500" name="connsiteY3"/>
              <a:gd fmla="*/ 1963711 w 1963711" name="connsiteX4"/>
              <a:gd fmla="*/ 477857 h 1374500" name="connsiteY4"/>
              <a:gd fmla="*/ 1963711 w 1963711" name="connsiteX5"/>
              <a:gd fmla="*/ 179883 h 1374500" name="connsiteY5"/>
              <a:gd fmla="*/ 1166735 w 1963711" name="connsiteX6"/>
              <a:gd fmla="*/ 179883 h 1374500" name="connsiteY6"/>
              <a:gd fmla="*/ 981855 w 1963711" name="connsiteX7"/>
              <a:gd fmla="*/ 0 h 1374500" name="connsiteY7"/>
              <a:gd fmla="*/ 796975 w 1963711" name="connsiteX8"/>
              <a:gd fmla="*/ 179883 h 1374500" name="connsiteY8"/>
              <a:gd fmla="*/ 0 w 1963711" name="connsiteX9"/>
              <a:gd fmla="*/ 179883 h 1374500" name="connsiteY9"/>
              <a:gd fmla="*/ 0 w 1963711" name="connsiteX10"/>
              <a:gd fmla="*/ 477857 h 1374500" name="connsiteY10"/>
              <a:gd fmla="*/ 327292 w 1963711" name="connsiteX11"/>
              <a:gd fmla="*/ 805149 h 1374500" name="connsiteY11"/>
              <a:gd fmla="*/ 958996 w 1963711" name="connsiteX12"/>
              <a:gd fmla="*/ 805149 h 13745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374500" w="1963711">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z="800"/>
          </a:p>
        </p:txBody>
      </p:sp>
      <p:sp>
        <p:nvSpPr>
          <p:cNvPr id="28" name="矩形 27"/>
          <p:cNvSpPr/>
          <p:nvPr/>
        </p:nvSpPr>
        <p:spPr>
          <a:xfrm>
            <a:off x="9509378" y="3660311"/>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blipFill>
                  <a:blip r:embed="rId3"/>
                  <a:stretch>
                    <a:fillRect/>
                  </a:stretch>
                </a:blipFill>
                <a:latin charset="-122" panose="02000000000000000000" pitchFamily="2" typeface="方正正中黑简体"/>
                <a:ea charset="-122" panose="02000000000000000000" pitchFamily="2" typeface="方正正中黑简体"/>
              </a:rPr>
              <a:t>点击添加标题</a:t>
            </a:r>
          </a:p>
        </p:txBody>
      </p:sp>
      <p:sp>
        <p:nvSpPr>
          <p:cNvPr id="29" name="矩形 28"/>
          <p:cNvSpPr/>
          <p:nvPr/>
        </p:nvSpPr>
        <p:spPr>
          <a:xfrm>
            <a:off x="9416255" y="4506553"/>
            <a:ext cx="1608236"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
        <p:nvSpPr>
          <p:cNvPr id="2" name="矩形 1"/>
          <p:cNvSpPr/>
          <p:nvPr/>
        </p:nvSpPr>
        <p:spPr>
          <a:xfrm>
            <a:off x="5227000" y="1698294"/>
            <a:ext cx="1808480" cy="579120"/>
          </a:xfrm>
          <a:prstGeom prst="rect">
            <a:avLst/>
          </a:prstGeom>
        </p:spPr>
        <p:txBody>
          <a:bodyPr wrap="none">
            <a:spAutoFit/>
          </a:bodyPr>
          <a:lstStyle/>
          <a:p>
            <a:pPr algn="ctr"/>
            <a:r>
              <a:rPr altLang="en-US" lang="zh-CN" sz="3200">
                <a:blipFill>
                  <a:blip r:embed="rId3"/>
                  <a:stretch>
                    <a:fillRect/>
                  </a:stretch>
                </a:blipFill>
                <a:latin charset="-122" panose="02000000000000000000" pitchFamily="2" typeface="方正正粗黑简体"/>
                <a:ea charset="-122" panose="02000000000000000000" pitchFamily="2" typeface="方正正粗黑简体"/>
              </a:rPr>
              <a:t>输入标题</a:t>
            </a:r>
          </a:p>
        </p:txBody>
      </p:sp>
    </p:spTree>
    <p:extLst>
      <p:ext uri="{BB962C8B-B14F-4D97-AF65-F5344CB8AC3E}">
        <p14:creationId val="3724530394"/>
      </p:ext>
    </p:extLst>
  </p:cSld>
  <p:clrMapOvr>
    <a:masterClrMapping/>
  </p:clrMapOvr>
  <mc:AlternateContent>
    <mc:Choice Requires="p14">
      <p:transition p14:dur="2000" spd="slow"/>
    </mc:Choice>
    <mc:Fallback>
      <p:transition spd="slow"/>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1" name="直接连接符 20"/>
          <p:cNvCxnSpPr/>
          <p:nvPr/>
        </p:nvCxnSpPr>
        <p:spPr>
          <a:xfrm flipH="1">
            <a:off x="5809984" y="4855689"/>
            <a:ext cx="757077" cy="1163781"/>
          </a:xfrm>
          <a:prstGeom prst="line">
            <a:avLst/>
          </a:prstGeom>
          <a:ln w="28575">
            <a:solidFill>
              <a:schemeClr val="bg1"/>
            </a:solidFill>
          </a:ln>
          <a:effectLst>
            <a:outerShdw algn="tl" blurRad="50800" dir="2700000" dist="38100" rotWithShape="0">
              <a:prstClr val="black">
                <a:alpha val="35000"/>
              </a:prstClr>
            </a:outerShdw>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109860" y="3837380"/>
            <a:ext cx="457200" cy="1018309"/>
          </a:xfrm>
          <a:prstGeom prst="line">
            <a:avLst/>
          </a:prstGeom>
          <a:ln w="28575">
            <a:solidFill>
              <a:schemeClr val="bg1"/>
            </a:solidFill>
          </a:ln>
          <a:effectLst>
            <a:outerShdw algn="tl" blurRad="50800" dir="2700000" dist="38100" rotWithShape="0">
              <a:prstClr val="black">
                <a:alpha val="35000"/>
              </a:prstClr>
            </a:outerShdw>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373566" y="2811494"/>
            <a:ext cx="648124" cy="937716"/>
          </a:xfrm>
          <a:prstGeom prst="line">
            <a:avLst/>
          </a:prstGeom>
          <a:ln w="28575">
            <a:solidFill>
              <a:schemeClr val="bg1"/>
            </a:solidFill>
          </a:ln>
          <a:effectLst>
            <a:outerShdw algn="tl" blurRad="50800" dir="2700000" dist="38100" rotWithShape="0">
              <a:prstClr val="black">
                <a:alpha val="35000"/>
              </a:prstClr>
            </a:outerShdw>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5425217" y="1779980"/>
            <a:ext cx="684643" cy="943344"/>
          </a:xfrm>
          <a:prstGeom prst="line">
            <a:avLst/>
          </a:prstGeom>
          <a:ln w="28575">
            <a:solidFill>
              <a:schemeClr val="bg1"/>
            </a:solidFill>
          </a:ln>
          <a:effectLst>
            <a:outerShdw algn="tl" blurRad="50800" dir="2700000" dist="38100" rotWithShape="0">
              <a:prstClr val="black">
                <a:alpha val="35000"/>
              </a:prstClr>
            </a:outerShdw>
          </a:effectLst>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59" name="文本框 58"/>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02</a:t>
              </a:r>
            </a:p>
          </p:txBody>
        </p:sp>
      </p:grp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sp>
        <p:nvSpPr>
          <p:cNvPr id="8" name="椭圆 7"/>
          <p:cNvSpPr/>
          <p:nvPr/>
        </p:nvSpPr>
        <p:spPr>
          <a:xfrm>
            <a:off x="5248875" y="2694380"/>
            <a:ext cx="249383" cy="249383"/>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9" name="椭圆 8"/>
          <p:cNvSpPr/>
          <p:nvPr/>
        </p:nvSpPr>
        <p:spPr>
          <a:xfrm>
            <a:off x="5985169" y="3712689"/>
            <a:ext cx="249383" cy="249383"/>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10" name="椭圆 9"/>
          <p:cNvSpPr/>
          <p:nvPr/>
        </p:nvSpPr>
        <p:spPr>
          <a:xfrm>
            <a:off x="6442369" y="4730998"/>
            <a:ext cx="249383" cy="249383"/>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11" name="椭圆 10"/>
          <p:cNvSpPr/>
          <p:nvPr/>
        </p:nvSpPr>
        <p:spPr>
          <a:xfrm>
            <a:off x="5685293" y="5894779"/>
            <a:ext cx="249383" cy="249383"/>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12" name="文本框 11"/>
          <p:cNvSpPr txBox="1"/>
          <p:nvPr/>
        </p:nvSpPr>
        <p:spPr>
          <a:xfrm>
            <a:off x="6275606" y="1381452"/>
            <a:ext cx="1787230" cy="518160"/>
          </a:xfrm>
          <a:prstGeom prst="rect">
            <a:avLst/>
          </a:prstGeom>
          <a:noFill/>
        </p:spPr>
        <p:txBody>
          <a:bodyPr rtlCol="0" wrap="square">
            <a:spAutoFit/>
          </a:bodyPr>
          <a:lstStyle/>
          <a:p>
            <a:r>
              <a:rPr altLang="zh-CN" lang="en-US" smtClean="0" sz="2800">
                <a:solidFill>
                  <a:schemeClr val="bg1"/>
                </a:solidFill>
                <a:latin charset="0" pitchFamily="2" typeface="Akzidenz-Grotesk BQ Condensed"/>
                <a:ea charset="-122" pitchFamily="34" typeface="微软雅黑"/>
              </a:rPr>
              <a:t>2011</a:t>
            </a:r>
          </a:p>
        </p:txBody>
      </p:sp>
      <p:sp>
        <p:nvSpPr>
          <p:cNvPr id="13" name="文本框 12"/>
          <p:cNvSpPr txBox="1"/>
          <p:nvPr/>
        </p:nvSpPr>
        <p:spPr>
          <a:xfrm>
            <a:off x="4197586" y="2491327"/>
            <a:ext cx="1505239" cy="518160"/>
          </a:xfrm>
          <a:prstGeom prst="rect">
            <a:avLst/>
          </a:prstGeom>
          <a:noFill/>
        </p:spPr>
        <p:txBody>
          <a:bodyPr rtlCol="0" wrap="square">
            <a:spAutoFit/>
          </a:bodyPr>
          <a:lstStyle/>
          <a:p>
            <a:r>
              <a:rPr altLang="zh-CN" lang="en-US" smtClean="0" sz="2800">
                <a:solidFill>
                  <a:schemeClr val="bg1"/>
                </a:solidFill>
                <a:latin charset="0" pitchFamily="2" typeface="Akzidenz-Grotesk BQ Condensed"/>
                <a:ea charset="-122" pitchFamily="34" typeface="微软雅黑"/>
              </a:rPr>
              <a:t>2012</a:t>
            </a:r>
          </a:p>
        </p:txBody>
      </p:sp>
      <p:sp>
        <p:nvSpPr>
          <p:cNvPr id="14" name="文本框 13"/>
          <p:cNvSpPr txBox="1"/>
          <p:nvPr/>
        </p:nvSpPr>
        <p:spPr>
          <a:xfrm>
            <a:off x="6359243" y="3366115"/>
            <a:ext cx="1496284" cy="518160"/>
          </a:xfrm>
          <a:prstGeom prst="rect">
            <a:avLst/>
          </a:prstGeom>
          <a:noFill/>
        </p:spPr>
        <p:txBody>
          <a:bodyPr rtlCol="0" wrap="square">
            <a:spAutoFit/>
          </a:bodyPr>
          <a:lstStyle/>
          <a:p>
            <a:r>
              <a:rPr altLang="zh-CN" lang="en-US" smtClean="0" sz="2800">
                <a:solidFill>
                  <a:schemeClr val="bg1"/>
                </a:solidFill>
                <a:latin charset="0" pitchFamily="2" typeface="Akzidenz-Grotesk BQ Condensed"/>
                <a:ea charset="-122" pitchFamily="34" typeface="微软雅黑"/>
              </a:rPr>
              <a:t>2013</a:t>
            </a:r>
          </a:p>
        </p:txBody>
      </p:sp>
      <p:sp>
        <p:nvSpPr>
          <p:cNvPr id="15" name="文本框 14"/>
          <p:cNvSpPr txBox="1"/>
          <p:nvPr/>
        </p:nvSpPr>
        <p:spPr>
          <a:xfrm>
            <a:off x="5425217" y="4545331"/>
            <a:ext cx="806025" cy="944880"/>
          </a:xfrm>
          <a:prstGeom prst="rect">
            <a:avLst/>
          </a:prstGeom>
          <a:noFill/>
        </p:spPr>
        <p:txBody>
          <a:bodyPr rtlCol="0" wrap="square">
            <a:spAutoFit/>
          </a:bodyPr>
          <a:lstStyle/>
          <a:p>
            <a:r>
              <a:rPr altLang="zh-CN" lang="en-US" smtClean="0" sz="2800">
                <a:solidFill>
                  <a:schemeClr val="bg1"/>
                </a:solidFill>
                <a:latin charset="0" pitchFamily="2" typeface="Akzidenz-Grotesk BQ Condensed"/>
                <a:ea charset="-122" pitchFamily="34" typeface="微软雅黑"/>
              </a:rPr>
              <a:t>2014</a:t>
            </a:r>
          </a:p>
        </p:txBody>
      </p:sp>
      <p:sp>
        <p:nvSpPr>
          <p:cNvPr id="16" name="文本框 15"/>
          <p:cNvSpPr txBox="1"/>
          <p:nvPr/>
        </p:nvSpPr>
        <p:spPr>
          <a:xfrm>
            <a:off x="6109860" y="5612388"/>
            <a:ext cx="865462" cy="944880"/>
          </a:xfrm>
          <a:prstGeom prst="rect">
            <a:avLst/>
          </a:prstGeom>
          <a:noFill/>
        </p:spPr>
        <p:txBody>
          <a:bodyPr rtlCol="0" wrap="square">
            <a:spAutoFit/>
          </a:bodyPr>
          <a:lstStyle/>
          <a:p>
            <a:r>
              <a:rPr altLang="zh-CN" lang="en-US" smtClean="0" sz="2800">
                <a:solidFill>
                  <a:schemeClr val="bg1"/>
                </a:solidFill>
                <a:latin charset="0" pitchFamily="2" typeface="Akzidenz-Grotesk BQ Condensed"/>
                <a:ea charset="-122" pitchFamily="34" typeface="微软雅黑"/>
              </a:rPr>
              <a:t>2015</a:t>
            </a:r>
          </a:p>
        </p:txBody>
      </p:sp>
      <p:sp>
        <p:nvSpPr>
          <p:cNvPr id="25" name="椭圆 24"/>
          <p:cNvSpPr/>
          <p:nvPr/>
        </p:nvSpPr>
        <p:spPr>
          <a:xfrm>
            <a:off x="5985169" y="1655289"/>
            <a:ext cx="249383" cy="249383"/>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28" name="矩形 27"/>
          <p:cNvSpPr/>
          <p:nvPr/>
        </p:nvSpPr>
        <p:spPr>
          <a:xfrm>
            <a:off x="7250406" y="5473005"/>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
        <p:nvSpPr>
          <p:cNvPr id="29" name="矩形 28"/>
          <p:cNvSpPr/>
          <p:nvPr/>
        </p:nvSpPr>
        <p:spPr>
          <a:xfrm>
            <a:off x="7526177" y="3160336"/>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
        <p:nvSpPr>
          <p:cNvPr id="30" name="矩形 29"/>
          <p:cNvSpPr/>
          <p:nvPr/>
        </p:nvSpPr>
        <p:spPr>
          <a:xfrm>
            <a:off x="7250406" y="1163314"/>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
        <p:nvSpPr>
          <p:cNvPr id="31" name="矩形 30"/>
          <p:cNvSpPr/>
          <p:nvPr/>
        </p:nvSpPr>
        <p:spPr>
          <a:xfrm>
            <a:off x="1910790" y="2349701"/>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
        <p:nvSpPr>
          <p:cNvPr id="32" name="矩形 31"/>
          <p:cNvSpPr/>
          <p:nvPr/>
        </p:nvSpPr>
        <p:spPr>
          <a:xfrm>
            <a:off x="2971788" y="4404590"/>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Tree>
    <p:extLst>
      <p:ext uri="{BB962C8B-B14F-4D97-AF65-F5344CB8AC3E}">
        <p14:creationId val="1321599045"/>
      </p:ext>
    </p:extLst>
  </p:cSld>
  <p:clrMapOvr>
    <a:masterClrMapping/>
  </p:clrMapOvr>
  <mc:AlternateContent>
    <mc:Choice Requires="p14">
      <p:transition p14:dur="2000" spd="slow"/>
    </mc:Choice>
    <mc:Fallback>
      <p:transition spd="slow"/>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59" name="文本框 58"/>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02</a:t>
              </a:r>
            </a:p>
          </p:txBody>
        </p:sp>
      </p:grp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sp>
        <p:nvSpPr>
          <p:cNvPr id="8" name="下箭头 7"/>
          <p:cNvSpPr/>
          <p:nvPr/>
        </p:nvSpPr>
        <p:spPr>
          <a:xfrm>
            <a:off x="8375015" y="3529186"/>
            <a:ext cx="499312" cy="476661"/>
          </a:xfrm>
          <a:prstGeom prst="downArrow">
            <a:avLst>
              <a:gd fmla="val 74477" name="adj1"/>
              <a:gd fmla="val 50000" name="adj2"/>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9" name="下箭头 8"/>
          <p:cNvSpPr/>
          <p:nvPr/>
        </p:nvSpPr>
        <p:spPr>
          <a:xfrm>
            <a:off x="4942440" y="3529186"/>
            <a:ext cx="499312" cy="476661"/>
          </a:xfrm>
          <a:prstGeom prst="downArrow">
            <a:avLst>
              <a:gd fmla="val 74477" name="adj1"/>
              <a:gd fmla="val 50000" name="adj2"/>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0" name="下箭头 9"/>
          <p:cNvSpPr/>
          <p:nvPr/>
        </p:nvSpPr>
        <p:spPr>
          <a:xfrm>
            <a:off x="1496033" y="3529186"/>
            <a:ext cx="499312" cy="476661"/>
          </a:xfrm>
          <a:prstGeom prst="downArrow">
            <a:avLst>
              <a:gd fmla="val 74477" name="adj1"/>
              <a:gd fmla="val 50000" name="adj2"/>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1" name="下箭头 10"/>
          <p:cNvSpPr/>
          <p:nvPr/>
        </p:nvSpPr>
        <p:spPr>
          <a:xfrm flipV="1">
            <a:off x="3231174" y="2874224"/>
            <a:ext cx="499312" cy="476661"/>
          </a:xfrm>
          <a:prstGeom prst="downArrow">
            <a:avLst>
              <a:gd fmla="val 74477" name="adj1"/>
              <a:gd fmla="val 50000" name="adj2"/>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2" name="下箭头 11"/>
          <p:cNvSpPr/>
          <p:nvPr/>
        </p:nvSpPr>
        <p:spPr>
          <a:xfrm flipV="1">
            <a:off x="6637818" y="2874224"/>
            <a:ext cx="499312" cy="476661"/>
          </a:xfrm>
          <a:prstGeom prst="downArrow">
            <a:avLst>
              <a:gd fmla="val 74477" name="adj1"/>
              <a:gd fmla="val 50000" name="adj2"/>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3" name="下箭头 12"/>
          <p:cNvSpPr/>
          <p:nvPr/>
        </p:nvSpPr>
        <p:spPr>
          <a:xfrm flipV="1">
            <a:off x="10103271" y="2874224"/>
            <a:ext cx="499312" cy="476661"/>
          </a:xfrm>
          <a:prstGeom prst="downArrow">
            <a:avLst>
              <a:gd fmla="val 74477" name="adj1"/>
              <a:gd fmla="val 50000" name="adj2"/>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4" name="泪滴形 13"/>
          <p:cNvSpPr/>
          <p:nvPr/>
        </p:nvSpPr>
        <p:spPr>
          <a:xfrm rot="8100000">
            <a:off x="1026509" y="1515200"/>
            <a:ext cx="1466031" cy="1466031"/>
          </a:xfrm>
          <a:prstGeom prst="teardrop">
            <a:avLst>
              <a:gd fmla="val 109259" name="adj"/>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grpSp>
        <p:nvGrpSpPr>
          <p:cNvPr id="15" name="组合 14"/>
          <p:cNvGrpSpPr/>
          <p:nvPr/>
        </p:nvGrpSpPr>
        <p:grpSpPr>
          <a:xfrm>
            <a:off x="1377004" y="1733197"/>
            <a:ext cx="765041" cy="923746"/>
            <a:chOff x="5499100" y="2711450"/>
            <a:chExt cx="1193801" cy="1441451"/>
          </a:xfrm>
          <a:solidFill>
            <a:schemeClr val="bg1"/>
          </a:solidFill>
        </p:grpSpPr>
        <p:sp>
          <p:nvSpPr>
            <p:cNvPr id="16" name="Freeform 5"/>
            <p:cNvSpPr/>
            <p:nvPr/>
          </p:nvSpPr>
          <p:spPr bwMode="auto">
            <a:xfrm>
              <a:off x="5892800" y="2711450"/>
              <a:ext cx="401638" cy="439738"/>
            </a:xfrm>
            <a:custGeom>
              <a:gdLst>
                <a:gd fmla="*/ 12 w 106" name="T0"/>
                <a:gd fmla="*/ 75 h 116" name="T1"/>
                <a:gd fmla="*/ 54 w 106" name="T2"/>
                <a:gd fmla="*/ 116 h 116" name="T3"/>
                <a:gd fmla="*/ 96 w 106" name="T4"/>
                <a:gd fmla="*/ 74 h 116" name="T5"/>
                <a:gd fmla="*/ 106 w 106" name="T6"/>
                <a:gd fmla="*/ 56 h 116" name="T7"/>
                <a:gd fmla="*/ 99 w 106" name="T8"/>
                <a:gd fmla="*/ 48 h 116" name="T9"/>
                <a:gd fmla="*/ 54 w 106" name="T10"/>
                <a:gd fmla="*/ 0 h 116" name="T11"/>
                <a:gd fmla="*/ 9 w 106" name="T12"/>
                <a:gd fmla="*/ 47 h 116" name="T13"/>
                <a:gd fmla="*/ 1 w 106" name="T14"/>
                <a:gd fmla="*/ 56 h 116" name="T15"/>
                <a:gd fmla="*/ 12 w 106" name="T16"/>
                <a:gd fmla="*/ 75 h 1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5" w="105">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17" name="Freeform 6"/>
            <p:cNvSpPr/>
            <p:nvPr/>
          </p:nvSpPr>
          <p:spPr bwMode="auto">
            <a:xfrm>
              <a:off x="5499100" y="3695700"/>
              <a:ext cx="1190625" cy="298450"/>
            </a:xfrm>
            <a:custGeom>
              <a:gdLst>
                <a:gd fmla="*/ 0 w 750" name="T0"/>
                <a:gd fmla="*/ 0 h 188" name="T1"/>
                <a:gd fmla="*/ 79 w 750" name="T2"/>
                <a:gd fmla="*/ 188 h 188" name="T3"/>
                <a:gd fmla="*/ 122 w 750" name="T4"/>
                <a:gd fmla="*/ 188 h 188" name="T5"/>
                <a:gd fmla="*/ 119 w 750" name="T6"/>
                <a:gd fmla="*/ 72 h 188" name="T7"/>
                <a:gd fmla="*/ 633 w 750" name="T8"/>
                <a:gd fmla="*/ 72 h 188" name="T9"/>
                <a:gd fmla="*/ 630 w 750" name="T10"/>
                <a:gd fmla="*/ 188 h 188" name="T11"/>
                <a:gd fmla="*/ 673 w 750" name="T12"/>
                <a:gd fmla="*/ 188 h 188" name="T13"/>
                <a:gd fmla="*/ 750 w 750" name="T14"/>
                <a:gd fmla="*/ 0 h 188" name="T15"/>
                <a:gd fmla="*/ 0 w 750" name="T16"/>
                <a:gd fmla="*/ 0 h 1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8" w="750">
                  <a:moveTo>
                    <a:pt x="0" y="0"/>
                  </a:moveTo>
                  <a:lnTo>
                    <a:pt x="79" y="188"/>
                  </a:lnTo>
                  <a:lnTo>
                    <a:pt x="122" y="188"/>
                  </a:lnTo>
                  <a:lnTo>
                    <a:pt x="119" y="72"/>
                  </a:lnTo>
                  <a:lnTo>
                    <a:pt x="633" y="72"/>
                  </a:lnTo>
                  <a:lnTo>
                    <a:pt x="630" y="188"/>
                  </a:lnTo>
                  <a:lnTo>
                    <a:pt x="673" y="188"/>
                  </a:lnTo>
                  <a:lnTo>
                    <a:pt x="750" y="0"/>
                  </a:lnTo>
                  <a:lnTo>
                    <a:pt x="0" y="0"/>
                  </a:ln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18" name="Freeform 7"/>
            <p:cNvSpPr/>
            <p:nvPr/>
          </p:nvSpPr>
          <p:spPr bwMode="auto">
            <a:xfrm>
              <a:off x="5722938" y="3846513"/>
              <a:ext cx="746125" cy="306388"/>
            </a:xfrm>
            <a:custGeom>
              <a:gdLst>
                <a:gd fmla="*/ 2 w 470" name="T0"/>
                <a:gd fmla="*/ 193 h 193" name="T1"/>
                <a:gd fmla="*/ 465 w 470" name="T2"/>
                <a:gd fmla="*/ 193 h 193" name="T3"/>
                <a:gd fmla="*/ 470 w 470" name="T4"/>
                <a:gd fmla="*/ 0 h 193" name="T5"/>
                <a:gd fmla="*/ 0 w 470" name="T6"/>
                <a:gd fmla="*/ 0 h 193" name="T7"/>
                <a:gd fmla="*/ 2 w 470" name="T8"/>
                <a:gd fmla="*/ 193 h 193" name="T9"/>
              </a:gdLst>
              <a:cxnLst>
                <a:cxn ang="0">
                  <a:pos x="T0" y="T1"/>
                </a:cxn>
                <a:cxn ang="0">
                  <a:pos x="T2" y="T3"/>
                </a:cxn>
                <a:cxn ang="0">
                  <a:pos x="T4" y="T5"/>
                </a:cxn>
                <a:cxn ang="0">
                  <a:pos x="T6" y="T7"/>
                </a:cxn>
                <a:cxn ang="0">
                  <a:pos x="T8" y="T9"/>
                </a:cxn>
              </a:cxnLst>
              <a:rect b="b" l="0" r="r" t="0"/>
              <a:pathLst>
                <a:path h="193" w="470">
                  <a:moveTo>
                    <a:pt x="2" y="193"/>
                  </a:moveTo>
                  <a:lnTo>
                    <a:pt x="465" y="193"/>
                  </a:lnTo>
                  <a:lnTo>
                    <a:pt x="470" y="0"/>
                  </a:lnTo>
                  <a:lnTo>
                    <a:pt x="0" y="0"/>
                  </a:lnTo>
                  <a:lnTo>
                    <a:pt x="2" y="193"/>
                  </a:ln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19" name="Freeform 8"/>
            <p:cNvSpPr/>
            <p:nvPr/>
          </p:nvSpPr>
          <p:spPr bwMode="auto">
            <a:xfrm flipH="1">
              <a:off x="6488113" y="360045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20" name="Freeform 9"/>
            <p:cNvSpPr/>
            <p:nvPr/>
          </p:nvSpPr>
          <p:spPr bwMode="auto">
            <a:xfrm>
              <a:off x="5684838" y="3173413"/>
              <a:ext cx="1008063" cy="450850"/>
            </a:xfrm>
            <a:custGeom>
              <a:gdLst>
                <a:gd fmla="*/ 49 w 266" name="T0"/>
                <a:gd fmla="*/ 64 h 119" name="T1"/>
                <a:gd fmla="*/ 49 w 266" name="T2"/>
                <a:gd fmla="*/ 64 h 119" name="T3"/>
                <a:gd fmla="*/ 49 w 266" name="T4"/>
                <a:gd fmla="*/ 119 h 119" name="T5"/>
                <a:gd fmla="*/ 105 w 266" name="T6"/>
                <a:gd fmla="*/ 119 h 119" name="T7"/>
                <a:gd fmla="*/ 102 w 266" name="T8"/>
                <a:gd fmla="*/ 83 h 119" name="T9"/>
                <a:gd fmla="*/ 108 w 266" name="T10"/>
                <a:gd fmla="*/ 74 h 119" name="T11"/>
                <a:gd fmla="*/ 115 w 266" name="T12"/>
                <a:gd fmla="*/ 83 h 119" name="T13"/>
                <a:gd fmla="*/ 112 w 266" name="T14"/>
                <a:gd fmla="*/ 119 h 119" name="T15"/>
                <a:gd fmla="*/ 167 w 266" name="T16"/>
                <a:gd fmla="*/ 119 h 119" name="T17"/>
                <a:gd fmla="*/ 167 w 266" name="T18"/>
                <a:gd fmla="*/ 76 h 119" name="T19"/>
                <a:gd fmla="*/ 179 w 266" name="T20"/>
                <a:gd fmla="*/ 95 h 119" name="T21"/>
                <a:gd fmla="*/ 187 w 266" name="T22"/>
                <a:gd fmla="*/ 105 h 119" name="T23"/>
                <a:gd fmla="*/ 192 w 266" name="T24"/>
                <a:gd fmla="*/ 110 h 119" name="T25"/>
                <a:gd fmla="*/ 197 w 266" name="T26"/>
                <a:gd fmla="*/ 112 h 119" name="T27"/>
                <a:gd fmla="*/ 205 w 266" name="T28"/>
                <a:gd fmla="*/ 114 h 119" name="T29"/>
                <a:gd fmla="*/ 212 w 266" name="T30"/>
                <a:gd fmla="*/ 113 h 119" name="T31"/>
                <a:gd fmla="*/ 216 w 266" name="T32"/>
                <a:gd fmla="*/ 111 h 119" name="T33"/>
                <a:gd fmla="*/ 220 w 266" name="T34"/>
                <a:gd fmla="*/ 108 h 119" name="T35"/>
                <a:gd fmla="*/ 226 w 266" name="T36"/>
                <a:gd fmla="*/ 103 h 119" name="T37"/>
                <a:gd fmla="*/ 236 w 266" name="T38"/>
                <a:gd fmla="*/ 92 h 119" name="T39"/>
                <a:gd fmla="*/ 259 w 266" name="T40"/>
                <a:gd fmla="*/ 67 h 119" name="T41"/>
                <a:gd fmla="*/ 257 w 266" name="T42"/>
                <a:gd fmla="*/ 39 h 119" name="T43"/>
                <a:gd fmla="*/ 254 w 266" name="T44"/>
                <a:gd fmla="*/ 37 h 119" name="T45"/>
                <a:gd fmla="*/ 262 w 266" name="T46"/>
                <a:gd fmla="*/ 29 h 119" name="T47"/>
                <a:gd fmla="*/ 262 w 266" name="T48"/>
                <a:gd fmla="*/ 18 h 119" name="T49"/>
                <a:gd fmla="*/ 251 w 266" name="T50"/>
                <a:gd fmla="*/ 18 h 119" name="T51"/>
                <a:gd fmla="*/ 233 w 266" name="T52"/>
                <a:gd fmla="*/ 38 h 119" name="T53"/>
                <a:gd fmla="*/ 229 w 266" name="T54"/>
                <a:gd fmla="*/ 41 h 119" name="T55"/>
                <a:gd fmla="*/ 229 w 266" name="T56"/>
                <a:gd fmla="*/ 41 h 119" name="T57"/>
                <a:gd fmla="*/ 211 w 266" name="T58"/>
                <a:gd fmla="*/ 62 h 119" name="T59"/>
                <a:gd fmla="*/ 207 w 266" name="T60"/>
                <a:gd fmla="*/ 66 h 119" name="T61"/>
                <a:gd fmla="*/ 204 w 266" name="T62"/>
                <a:gd fmla="*/ 60 h 119" name="T63"/>
                <a:gd fmla="*/ 190 w 266" name="T64"/>
                <a:gd fmla="*/ 35 h 119" name="T65"/>
                <a:gd fmla="*/ 186 w 266" name="T66"/>
                <a:gd fmla="*/ 26 h 119" name="T67"/>
                <a:gd fmla="*/ 184 w 266" name="T68"/>
                <a:gd fmla="*/ 23 h 119" name="T69"/>
                <a:gd fmla="*/ 184 w 266" name="T70"/>
                <a:gd fmla="*/ 22 h 119" name="T71"/>
                <a:gd fmla="*/ 184 w 266" name="T72"/>
                <a:gd fmla="*/ 22 h 119" name="T73"/>
                <a:gd fmla="*/ 179 w 266" name="T74"/>
                <a:gd fmla="*/ 16 h 119" name="T75"/>
                <a:gd fmla="*/ 152 w 266" name="T76"/>
                <a:gd fmla="*/ 4 h 119" name="T77"/>
                <a:gd fmla="*/ 138 w 266" name="T78"/>
                <a:gd fmla="*/ 0 h 119" name="T79"/>
                <a:gd fmla="*/ 138 w 266" name="T80"/>
                <a:gd fmla="*/ 0 h 119" name="T81"/>
                <a:gd fmla="*/ 138 w 266" name="T82"/>
                <a:gd fmla="*/ 0 h 119" name="T83"/>
                <a:gd fmla="*/ 120 w 266" name="T84"/>
                <a:gd fmla="*/ 62 h 119" name="T85"/>
                <a:gd fmla="*/ 114 w 266" name="T86"/>
                <a:gd fmla="*/ 24 h 119" name="T87"/>
                <a:gd fmla="*/ 119 w 266" name="T88"/>
                <a:gd fmla="*/ 12 h 119" name="T89"/>
                <a:gd fmla="*/ 111 w 266" name="T90"/>
                <a:gd fmla="*/ 5 h 119" name="T91"/>
                <a:gd fmla="*/ 105 w 266" name="T92"/>
                <a:gd fmla="*/ 5 h 119" name="T93"/>
                <a:gd fmla="*/ 97 w 266" name="T94"/>
                <a:gd fmla="*/ 12 h 119" name="T95"/>
                <a:gd fmla="*/ 102 w 266" name="T96"/>
                <a:gd fmla="*/ 24 h 119" name="T97"/>
                <a:gd fmla="*/ 96 w 266" name="T98"/>
                <a:gd fmla="*/ 62 h 119" name="T99"/>
                <a:gd fmla="*/ 78 w 266" name="T100"/>
                <a:gd fmla="*/ 0 h 119" name="T101"/>
                <a:gd fmla="*/ 78 w 266" name="T102"/>
                <a:gd fmla="*/ 0 h 119" name="T103"/>
                <a:gd fmla="*/ 78 w 266" name="T104"/>
                <a:gd fmla="*/ 0 h 119" name="T105"/>
                <a:gd fmla="*/ 67 w 266" name="T106"/>
                <a:gd fmla="*/ 4 h 119" name="T107"/>
                <a:gd fmla="*/ 28 w 266" name="T108"/>
                <a:gd fmla="*/ 20 h 119" name="T109"/>
                <a:gd fmla="*/ 0 w 266" name="T110"/>
                <a:gd fmla="*/ 119 h 119" name="T111"/>
                <a:gd fmla="*/ 38 w 266" name="T112"/>
                <a:gd fmla="*/ 119 h 119" name="T113"/>
                <a:gd fmla="*/ 49 w 266" name="T114"/>
                <a:gd fmla="*/ 64 h 11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9" w="266">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grpSp>
      <p:sp>
        <p:nvSpPr>
          <p:cNvPr id="21" name="泪滴形 20"/>
          <p:cNvSpPr/>
          <p:nvPr/>
        </p:nvSpPr>
        <p:spPr>
          <a:xfrm rot="8100000">
            <a:off x="4459082" y="1515202"/>
            <a:ext cx="1466031" cy="1466031"/>
          </a:xfrm>
          <a:prstGeom prst="teardrop">
            <a:avLst>
              <a:gd fmla="val 109259" name="adj"/>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grpSp>
        <p:nvGrpSpPr>
          <p:cNvPr id="22" name="组合 21"/>
          <p:cNvGrpSpPr/>
          <p:nvPr/>
        </p:nvGrpSpPr>
        <p:grpSpPr>
          <a:xfrm>
            <a:off x="4734293" y="2013476"/>
            <a:ext cx="915608" cy="663307"/>
            <a:chOff x="5381625" y="2911475"/>
            <a:chExt cx="1428751" cy="1035050"/>
          </a:xfrm>
          <a:solidFill>
            <a:schemeClr val="bg1"/>
          </a:solidFill>
        </p:grpSpPr>
        <p:sp>
          <p:nvSpPr>
            <p:cNvPr id="23" name="Freeform 13"/>
            <p:cNvSpPr/>
            <p:nvPr/>
          </p:nvSpPr>
          <p:spPr bwMode="auto">
            <a:xfrm>
              <a:off x="5427663" y="3017838"/>
              <a:ext cx="195263" cy="265113"/>
            </a:xfrm>
            <a:custGeom>
              <a:gdLst>
                <a:gd fmla="*/ 35 w 52" name="T0"/>
                <a:gd fmla="*/ 67 h 70" name="T1"/>
                <a:gd fmla="*/ 51 w 52" name="T2"/>
                <a:gd fmla="*/ 27 h 70" name="T3"/>
                <a:gd fmla="*/ 26 w 52" name="T4"/>
                <a:gd fmla="*/ 0 h 70" name="T5"/>
                <a:gd fmla="*/ 0 w 52" name="T6"/>
                <a:gd fmla="*/ 31 h 70" name="T7"/>
                <a:gd fmla="*/ 35 w 52" name="T8"/>
                <a:gd fmla="*/ 67 h 70" name="T9"/>
              </a:gdLst>
              <a:cxnLst>
                <a:cxn ang="0">
                  <a:pos x="T0" y="T1"/>
                </a:cxn>
                <a:cxn ang="0">
                  <a:pos x="T2" y="T3"/>
                </a:cxn>
                <a:cxn ang="0">
                  <a:pos x="T4" y="T5"/>
                </a:cxn>
                <a:cxn ang="0">
                  <a:pos x="T6" y="T7"/>
                </a:cxn>
                <a:cxn ang="0">
                  <a:pos x="T8" y="T9"/>
                </a:cxn>
              </a:cxnLst>
              <a:rect b="b" l="0" r="r" t="0"/>
              <a:pathLst>
                <a:path h="70" w="52">
                  <a:moveTo>
                    <a:pt x="35" y="67"/>
                  </a:moveTo>
                  <a:cubicBezTo>
                    <a:pt x="50" y="64"/>
                    <a:pt x="52" y="43"/>
                    <a:pt x="51" y="27"/>
                  </a:cubicBezTo>
                  <a:cubicBezTo>
                    <a:pt x="50" y="10"/>
                    <a:pt x="37" y="0"/>
                    <a:pt x="26" y="0"/>
                  </a:cubicBezTo>
                  <a:cubicBezTo>
                    <a:pt x="10" y="1"/>
                    <a:pt x="0" y="14"/>
                    <a:pt x="0" y="31"/>
                  </a:cubicBezTo>
                  <a:cubicBezTo>
                    <a:pt x="4" y="57"/>
                    <a:pt x="24" y="70"/>
                    <a:pt x="35" y="67"/>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24" name="Freeform 14"/>
            <p:cNvSpPr/>
            <p:nvPr/>
          </p:nvSpPr>
          <p:spPr bwMode="auto">
            <a:xfrm>
              <a:off x="5381625" y="3313113"/>
              <a:ext cx="290513" cy="515938"/>
            </a:xfrm>
            <a:custGeom>
              <a:gdLst>
                <a:gd fmla="*/ 66 w 77" name="T0"/>
                <a:gd fmla="*/ 28 h 136" name="T1"/>
                <a:gd fmla="*/ 55 w 77" name="T2"/>
                <a:gd fmla="*/ 10 h 136" name="T3"/>
                <a:gd fmla="*/ 62 w 77" name="T4"/>
                <a:gd fmla="*/ 48 h 136" name="T5"/>
                <a:gd fmla="*/ 33 w 77" name="T6"/>
                <a:gd fmla="*/ 4 h 136" name="T7"/>
                <a:gd fmla="*/ 20 w 77" name="T8"/>
                <a:gd fmla="*/ 0 h 136" name="T9"/>
                <a:gd fmla="*/ 2 w 77" name="T10"/>
                <a:gd fmla="*/ 29 h 136" name="T11"/>
                <a:gd fmla="*/ 0 w 77" name="T12"/>
                <a:gd fmla="*/ 136 h 136" name="T13"/>
                <a:gd fmla="*/ 36 w 77" name="T14"/>
                <a:gd fmla="*/ 136 h 136" name="T15"/>
                <a:gd fmla="*/ 77 w 77" name="T16"/>
                <a:gd fmla="*/ 73 h 136" name="T17"/>
                <a:gd fmla="*/ 66 w 77" name="T18"/>
                <a:gd fmla="*/ 28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77">
                  <a:moveTo>
                    <a:pt x="66" y="28"/>
                  </a:moveTo>
                  <a:cubicBezTo>
                    <a:pt x="66" y="28"/>
                    <a:pt x="62" y="17"/>
                    <a:pt x="55" y="10"/>
                  </a:cubicBezTo>
                  <a:cubicBezTo>
                    <a:pt x="54" y="8"/>
                    <a:pt x="63" y="50"/>
                    <a:pt x="62" y="48"/>
                  </a:cubicBezTo>
                  <a:cubicBezTo>
                    <a:pt x="52" y="28"/>
                    <a:pt x="38" y="7"/>
                    <a:pt x="33" y="4"/>
                  </a:cubicBezTo>
                  <a:cubicBezTo>
                    <a:pt x="29" y="2"/>
                    <a:pt x="24" y="0"/>
                    <a:pt x="20" y="0"/>
                  </a:cubicBezTo>
                  <a:cubicBezTo>
                    <a:pt x="13" y="3"/>
                    <a:pt x="4" y="12"/>
                    <a:pt x="2" y="29"/>
                  </a:cubicBezTo>
                  <a:cubicBezTo>
                    <a:pt x="1" y="55"/>
                    <a:pt x="0" y="82"/>
                    <a:pt x="0" y="136"/>
                  </a:cubicBezTo>
                  <a:cubicBezTo>
                    <a:pt x="36" y="136"/>
                    <a:pt x="36" y="136"/>
                    <a:pt x="36" y="136"/>
                  </a:cubicBezTo>
                  <a:cubicBezTo>
                    <a:pt x="77" y="73"/>
                    <a:pt x="77" y="73"/>
                    <a:pt x="77" y="73"/>
                  </a:cubicBezTo>
                  <a:cubicBezTo>
                    <a:pt x="72" y="44"/>
                    <a:pt x="70" y="44"/>
                    <a:pt x="66" y="28"/>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25" name="Freeform 15"/>
            <p:cNvSpPr/>
            <p:nvPr/>
          </p:nvSpPr>
          <p:spPr bwMode="auto">
            <a:xfrm>
              <a:off x="6572250" y="3017838"/>
              <a:ext cx="196850" cy="265113"/>
            </a:xfrm>
            <a:custGeom>
              <a:gdLst>
                <a:gd fmla="*/ 16 w 52" name="T0"/>
                <a:gd fmla="*/ 67 h 70" name="T1"/>
                <a:gd fmla="*/ 51 w 52" name="T2"/>
                <a:gd fmla="*/ 31 h 70" name="T3"/>
                <a:gd fmla="*/ 26 w 52" name="T4"/>
                <a:gd fmla="*/ 0 h 70" name="T5"/>
                <a:gd fmla="*/ 0 w 52" name="T6"/>
                <a:gd fmla="*/ 27 h 70" name="T7"/>
                <a:gd fmla="*/ 16 w 52" name="T8"/>
                <a:gd fmla="*/ 67 h 70" name="T9"/>
              </a:gdLst>
              <a:cxnLst>
                <a:cxn ang="0">
                  <a:pos x="T0" y="T1"/>
                </a:cxn>
                <a:cxn ang="0">
                  <a:pos x="T2" y="T3"/>
                </a:cxn>
                <a:cxn ang="0">
                  <a:pos x="T4" y="T5"/>
                </a:cxn>
                <a:cxn ang="0">
                  <a:pos x="T6" y="T7"/>
                </a:cxn>
                <a:cxn ang="0">
                  <a:pos x="T8" y="T9"/>
                </a:cxn>
              </a:cxnLst>
              <a:rect b="b" l="0" r="r" t="0"/>
              <a:pathLst>
                <a:path h="70" w="52">
                  <a:moveTo>
                    <a:pt x="16" y="67"/>
                  </a:moveTo>
                  <a:cubicBezTo>
                    <a:pt x="27" y="70"/>
                    <a:pt x="47" y="57"/>
                    <a:pt x="51" y="31"/>
                  </a:cubicBezTo>
                  <a:cubicBezTo>
                    <a:pt x="52" y="14"/>
                    <a:pt x="42" y="1"/>
                    <a:pt x="26" y="0"/>
                  </a:cubicBezTo>
                  <a:cubicBezTo>
                    <a:pt x="14" y="0"/>
                    <a:pt x="1" y="10"/>
                    <a:pt x="0" y="27"/>
                  </a:cubicBezTo>
                  <a:cubicBezTo>
                    <a:pt x="0" y="43"/>
                    <a:pt x="2" y="64"/>
                    <a:pt x="16" y="67"/>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26" name="Freeform 16"/>
            <p:cNvSpPr/>
            <p:nvPr/>
          </p:nvSpPr>
          <p:spPr bwMode="auto">
            <a:xfrm>
              <a:off x="6519863" y="3313113"/>
              <a:ext cx="290513" cy="515938"/>
            </a:xfrm>
            <a:custGeom>
              <a:gdLst>
                <a:gd fmla="*/ 76 w 77" name="T0"/>
                <a:gd fmla="*/ 29 h 136" name="T1"/>
                <a:gd fmla="*/ 58 w 77" name="T2"/>
                <a:gd fmla="*/ 0 h 136" name="T3"/>
                <a:gd fmla="*/ 44 w 77" name="T4"/>
                <a:gd fmla="*/ 4 h 136" name="T5"/>
                <a:gd fmla="*/ 15 w 77" name="T6"/>
                <a:gd fmla="*/ 48 h 136" name="T7"/>
                <a:gd fmla="*/ 22 w 77" name="T8"/>
                <a:gd fmla="*/ 10 h 136" name="T9"/>
                <a:gd fmla="*/ 12 w 77" name="T10"/>
                <a:gd fmla="*/ 28 h 136" name="T11"/>
                <a:gd fmla="*/ 0 w 77" name="T12"/>
                <a:gd fmla="*/ 73 h 136" name="T13"/>
                <a:gd fmla="*/ 41 w 77" name="T14"/>
                <a:gd fmla="*/ 136 h 136" name="T15"/>
                <a:gd fmla="*/ 77 w 77" name="T16"/>
                <a:gd fmla="*/ 136 h 136" name="T17"/>
                <a:gd fmla="*/ 76 w 77" name="T18"/>
                <a:gd fmla="*/ 29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77">
                  <a:moveTo>
                    <a:pt x="76" y="29"/>
                  </a:moveTo>
                  <a:cubicBezTo>
                    <a:pt x="73" y="12"/>
                    <a:pt x="64" y="3"/>
                    <a:pt x="58" y="0"/>
                  </a:cubicBezTo>
                  <a:cubicBezTo>
                    <a:pt x="53" y="0"/>
                    <a:pt x="48" y="2"/>
                    <a:pt x="44" y="4"/>
                  </a:cubicBezTo>
                  <a:cubicBezTo>
                    <a:pt x="40" y="7"/>
                    <a:pt x="25" y="28"/>
                    <a:pt x="15" y="48"/>
                  </a:cubicBezTo>
                  <a:cubicBezTo>
                    <a:pt x="15" y="50"/>
                    <a:pt x="24" y="8"/>
                    <a:pt x="22" y="10"/>
                  </a:cubicBezTo>
                  <a:cubicBezTo>
                    <a:pt x="16" y="17"/>
                    <a:pt x="12" y="28"/>
                    <a:pt x="12" y="28"/>
                  </a:cubicBezTo>
                  <a:cubicBezTo>
                    <a:pt x="8" y="44"/>
                    <a:pt x="6" y="44"/>
                    <a:pt x="0" y="73"/>
                  </a:cubicBezTo>
                  <a:cubicBezTo>
                    <a:pt x="41" y="136"/>
                    <a:pt x="41" y="136"/>
                    <a:pt x="41" y="136"/>
                  </a:cubicBezTo>
                  <a:cubicBezTo>
                    <a:pt x="77" y="136"/>
                    <a:pt x="77" y="136"/>
                    <a:pt x="77" y="136"/>
                  </a:cubicBezTo>
                  <a:cubicBezTo>
                    <a:pt x="77" y="82"/>
                    <a:pt x="77" y="55"/>
                    <a:pt x="76" y="29"/>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27" name="Freeform 17"/>
            <p:cNvSpPr/>
            <p:nvPr/>
          </p:nvSpPr>
          <p:spPr bwMode="auto">
            <a:xfrm>
              <a:off x="5854700" y="3195638"/>
              <a:ext cx="641350" cy="319088"/>
            </a:xfrm>
            <a:custGeom>
              <a:gdLst>
                <a:gd fmla="*/ 22 w 170" name="T0"/>
                <a:gd fmla="*/ 76 h 84" name="T1"/>
                <a:gd fmla="*/ 30 w 170" name="T2"/>
                <a:gd fmla="*/ 38 h 84" name="T3"/>
                <a:gd fmla="*/ 30 w 170" name="T4"/>
                <a:gd fmla="*/ 38 h 84" name="T5"/>
                <a:gd fmla="*/ 30 w 170" name="T6"/>
                <a:gd fmla="*/ 84 h 84" name="T7"/>
                <a:gd fmla="*/ 101 w 170" name="T8"/>
                <a:gd fmla="*/ 84 h 84" name="T9"/>
                <a:gd fmla="*/ 101 w 170" name="T10"/>
                <a:gd fmla="*/ 42 h 84" name="T11"/>
                <a:gd fmla="*/ 102 w 170" name="T12"/>
                <a:gd fmla="*/ 43 h 84" name="T13"/>
                <a:gd fmla="*/ 111 w 170" name="T14"/>
                <a:gd fmla="*/ 57 h 84" name="T15"/>
                <a:gd fmla="*/ 116 w 170" name="T16"/>
                <a:gd fmla="*/ 62 h 84" name="T17"/>
                <a:gd fmla="*/ 118 w 170" name="T18"/>
                <a:gd fmla="*/ 65 h 84" name="T19"/>
                <a:gd fmla="*/ 120 w 170" name="T20"/>
                <a:gd fmla="*/ 66 h 84" name="T21"/>
                <a:gd fmla="*/ 124 w 170" name="T22"/>
                <a:gd fmla="*/ 68 h 84" name="T23"/>
                <a:gd fmla="*/ 127 w 170" name="T24"/>
                <a:gd fmla="*/ 68 h 84" name="T25"/>
                <a:gd fmla="*/ 133 w 170" name="T26"/>
                <a:gd fmla="*/ 67 h 84" name="T27"/>
                <a:gd fmla="*/ 136 w 170" name="T28"/>
                <a:gd fmla="*/ 65 h 84" name="T29"/>
                <a:gd fmla="*/ 141 w 170" name="T30"/>
                <a:gd fmla="*/ 62 h 84" name="T31"/>
                <a:gd fmla="*/ 149 w 170" name="T32"/>
                <a:gd fmla="*/ 54 h 84" name="T33"/>
                <a:gd fmla="*/ 165 w 170" name="T34"/>
                <a:gd fmla="*/ 37 h 84" name="T35"/>
                <a:gd fmla="*/ 164 w 170" name="T36"/>
                <a:gd fmla="*/ 20 h 84" name="T37"/>
                <a:gd fmla="*/ 147 w 170" name="T38"/>
                <a:gd fmla="*/ 21 h 84" name="T39"/>
                <a:gd fmla="*/ 147 w 170" name="T40"/>
                <a:gd fmla="*/ 21 h 84" name="T41"/>
                <a:gd fmla="*/ 134 w 170" name="T42"/>
                <a:gd fmla="*/ 35 h 84" name="T43"/>
                <a:gd fmla="*/ 129 w 170" name="T44"/>
                <a:gd fmla="*/ 40 h 84" name="T45"/>
                <a:gd fmla="*/ 126 w 170" name="T46"/>
                <a:gd fmla="*/ 35 h 84" name="T47"/>
                <a:gd fmla="*/ 116 w 170" name="T48"/>
                <a:gd fmla="*/ 20 h 84" name="T49"/>
                <a:gd fmla="*/ 112 w 170" name="T50"/>
                <a:gd fmla="*/ 14 h 84" name="T51"/>
                <a:gd fmla="*/ 111 w 170" name="T52"/>
                <a:gd fmla="*/ 13 h 84" name="T53"/>
                <a:gd fmla="*/ 111 w 170" name="T54"/>
                <a:gd fmla="*/ 12 h 84" name="T55"/>
                <a:gd fmla="*/ 109 w 170" name="T56"/>
                <a:gd fmla="*/ 9 h 84" name="T57"/>
                <a:gd fmla="*/ 92 w 170" name="T58"/>
                <a:gd fmla="*/ 2 h 84" name="T59"/>
                <a:gd fmla="*/ 84 w 170" name="T60"/>
                <a:gd fmla="*/ 0 h 84" name="T61"/>
                <a:gd fmla="*/ 84 w 170" name="T62"/>
                <a:gd fmla="*/ 0 h 84" name="T63"/>
                <a:gd fmla="*/ 84 w 170" name="T64"/>
                <a:gd fmla="*/ 0 h 84" name="T65"/>
                <a:gd fmla="*/ 73 w 170" name="T66"/>
                <a:gd fmla="*/ 37 h 84" name="T67"/>
                <a:gd fmla="*/ 69 w 170" name="T68"/>
                <a:gd fmla="*/ 14 h 84" name="T69"/>
                <a:gd fmla="*/ 72 w 170" name="T70"/>
                <a:gd fmla="*/ 7 h 84" name="T71"/>
                <a:gd fmla="*/ 67 w 170" name="T72"/>
                <a:gd fmla="*/ 2 h 84" name="T73"/>
                <a:gd fmla="*/ 64 w 170" name="T74"/>
                <a:gd fmla="*/ 2 h 84" name="T75"/>
                <a:gd fmla="*/ 59 w 170" name="T76"/>
                <a:gd fmla="*/ 7 h 84" name="T77"/>
                <a:gd fmla="*/ 62 w 170" name="T78"/>
                <a:gd fmla="*/ 14 h 84" name="T79"/>
                <a:gd fmla="*/ 58 w 170" name="T80"/>
                <a:gd fmla="*/ 37 h 84" name="T81"/>
                <a:gd fmla="*/ 47 w 170" name="T82"/>
                <a:gd fmla="*/ 0 h 84" name="T83"/>
                <a:gd fmla="*/ 47 w 170" name="T84"/>
                <a:gd fmla="*/ 0 h 84" name="T85"/>
                <a:gd fmla="*/ 47 w 170" name="T86"/>
                <a:gd fmla="*/ 0 h 84" name="T87"/>
                <a:gd fmla="*/ 40 w 170" name="T88"/>
                <a:gd fmla="*/ 2 h 84" name="T89"/>
                <a:gd fmla="*/ 17 w 170" name="T90"/>
                <a:gd fmla="*/ 11 h 84" name="T91"/>
                <a:gd fmla="*/ 0 w 170" name="T92"/>
                <a:gd fmla="*/ 75 h 84" name="T93"/>
                <a:gd fmla="*/ 0 w 170" name="T94"/>
                <a:gd fmla="*/ 84 h 84" name="T95"/>
                <a:gd fmla="*/ 22 w 170" name="T96"/>
                <a:gd fmla="*/ 84 h 84" name="T97"/>
                <a:gd fmla="*/ 22 w 170" name="T98"/>
                <a:gd fmla="*/ 76 h 8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4" w="170">
                  <a:moveTo>
                    <a:pt x="22" y="76"/>
                  </a:moveTo>
                  <a:cubicBezTo>
                    <a:pt x="23" y="61"/>
                    <a:pt x="28" y="39"/>
                    <a:pt x="30" y="38"/>
                  </a:cubicBezTo>
                  <a:cubicBezTo>
                    <a:pt x="30" y="38"/>
                    <a:pt x="30" y="38"/>
                    <a:pt x="30" y="38"/>
                  </a:cubicBezTo>
                  <a:cubicBezTo>
                    <a:pt x="30" y="84"/>
                    <a:pt x="30" y="84"/>
                    <a:pt x="30" y="84"/>
                  </a:cubicBezTo>
                  <a:cubicBezTo>
                    <a:pt x="101" y="84"/>
                    <a:pt x="101" y="84"/>
                    <a:pt x="101" y="84"/>
                  </a:cubicBezTo>
                  <a:cubicBezTo>
                    <a:pt x="101" y="42"/>
                    <a:pt x="101" y="42"/>
                    <a:pt x="101" y="42"/>
                  </a:cubicBezTo>
                  <a:cubicBezTo>
                    <a:pt x="102" y="42"/>
                    <a:pt x="102" y="43"/>
                    <a:pt x="102" y="43"/>
                  </a:cubicBezTo>
                  <a:cubicBezTo>
                    <a:pt x="105" y="48"/>
                    <a:pt x="108" y="53"/>
                    <a:pt x="111" y="57"/>
                  </a:cubicBezTo>
                  <a:cubicBezTo>
                    <a:pt x="113" y="59"/>
                    <a:pt x="114" y="60"/>
                    <a:pt x="116" y="62"/>
                  </a:cubicBezTo>
                  <a:cubicBezTo>
                    <a:pt x="116" y="63"/>
                    <a:pt x="117" y="64"/>
                    <a:pt x="118" y="65"/>
                  </a:cubicBezTo>
                  <a:cubicBezTo>
                    <a:pt x="119" y="65"/>
                    <a:pt x="119" y="66"/>
                    <a:pt x="120" y="66"/>
                  </a:cubicBezTo>
                  <a:cubicBezTo>
                    <a:pt x="121" y="67"/>
                    <a:pt x="122" y="67"/>
                    <a:pt x="124" y="68"/>
                  </a:cubicBezTo>
                  <a:cubicBezTo>
                    <a:pt x="125" y="68"/>
                    <a:pt x="126" y="68"/>
                    <a:pt x="127" y="68"/>
                  </a:cubicBezTo>
                  <a:cubicBezTo>
                    <a:pt x="130" y="68"/>
                    <a:pt x="132" y="67"/>
                    <a:pt x="133" y="67"/>
                  </a:cubicBezTo>
                  <a:cubicBezTo>
                    <a:pt x="134" y="66"/>
                    <a:pt x="135" y="66"/>
                    <a:pt x="136" y="65"/>
                  </a:cubicBezTo>
                  <a:cubicBezTo>
                    <a:pt x="138" y="64"/>
                    <a:pt x="140" y="63"/>
                    <a:pt x="141" y="62"/>
                  </a:cubicBezTo>
                  <a:cubicBezTo>
                    <a:pt x="144" y="59"/>
                    <a:pt x="146" y="57"/>
                    <a:pt x="149" y="54"/>
                  </a:cubicBezTo>
                  <a:cubicBezTo>
                    <a:pt x="157" y="46"/>
                    <a:pt x="165" y="37"/>
                    <a:pt x="165" y="37"/>
                  </a:cubicBezTo>
                  <a:cubicBezTo>
                    <a:pt x="170" y="32"/>
                    <a:pt x="169" y="24"/>
                    <a:pt x="164" y="20"/>
                  </a:cubicBezTo>
                  <a:cubicBezTo>
                    <a:pt x="159" y="15"/>
                    <a:pt x="151" y="16"/>
                    <a:pt x="147" y="21"/>
                  </a:cubicBezTo>
                  <a:cubicBezTo>
                    <a:pt x="147" y="21"/>
                    <a:pt x="147" y="21"/>
                    <a:pt x="147" y="21"/>
                  </a:cubicBezTo>
                  <a:cubicBezTo>
                    <a:pt x="146" y="22"/>
                    <a:pt x="141" y="28"/>
                    <a:pt x="134" y="35"/>
                  </a:cubicBezTo>
                  <a:cubicBezTo>
                    <a:pt x="133" y="37"/>
                    <a:pt x="131" y="39"/>
                    <a:pt x="129" y="40"/>
                  </a:cubicBezTo>
                  <a:cubicBezTo>
                    <a:pt x="128" y="39"/>
                    <a:pt x="127" y="37"/>
                    <a:pt x="126" y="35"/>
                  </a:cubicBezTo>
                  <a:cubicBezTo>
                    <a:pt x="122" y="30"/>
                    <a:pt x="118" y="24"/>
                    <a:pt x="116" y="20"/>
                  </a:cubicBezTo>
                  <a:cubicBezTo>
                    <a:pt x="114" y="17"/>
                    <a:pt x="113" y="15"/>
                    <a:pt x="112" y="14"/>
                  </a:cubicBezTo>
                  <a:cubicBezTo>
                    <a:pt x="112" y="13"/>
                    <a:pt x="112" y="13"/>
                    <a:pt x="111" y="13"/>
                  </a:cubicBezTo>
                  <a:cubicBezTo>
                    <a:pt x="111" y="12"/>
                    <a:pt x="111" y="12"/>
                    <a:pt x="111" y="12"/>
                  </a:cubicBezTo>
                  <a:cubicBezTo>
                    <a:pt x="110" y="11"/>
                    <a:pt x="110" y="10"/>
                    <a:pt x="109" y="9"/>
                  </a:cubicBezTo>
                  <a:cubicBezTo>
                    <a:pt x="108" y="8"/>
                    <a:pt x="104" y="5"/>
                    <a:pt x="92" y="2"/>
                  </a:cubicBezTo>
                  <a:cubicBezTo>
                    <a:pt x="89" y="1"/>
                    <a:pt x="86" y="0"/>
                    <a:pt x="84" y="0"/>
                  </a:cubicBezTo>
                  <a:cubicBezTo>
                    <a:pt x="84" y="0"/>
                    <a:pt x="84" y="0"/>
                    <a:pt x="84" y="0"/>
                  </a:cubicBezTo>
                  <a:cubicBezTo>
                    <a:pt x="84" y="0"/>
                    <a:pt x="84" y="0"/>
                    <a:pt x="84" y="0"/>
                  </a:cubicBezTo>
                  <a:cubicBezTo>
                    <a:pt x="83" y="5"/>
                    <a:pt x="81" y="20"/>
                    <a:pt x="73" y="37"/>
                  </a:cubicBezTo>
                  <a:cubicBezTo>
                    <a:pt x="71" y="25"/>
                    <a:pt x="69" y="15"/>
                    <a:pt x="69" y="14"/>
                  </a:cubicBezTo>
                  <a:cubicBezTo>
                    <a:pt x="72" y="7"/>
                    <a:pt x="72" y="7"/>
                    <a:pt x="72" y="7"/>
                  </a:cubicBezTo>
                  <a:cubicBezTo>
                    <a:pt x="67" y="2"/>
                    <a:pt x="67" y="2"/>
                    <a:pt x="67" y="2"/>
                  </a:cubicBezTo>
                  <a:cubicBezTo>
                    <a:pt x="64" y="2"/>
                    <a:pt x="64" y="2"/>
                    <a:pt x="64" y="2"/>
                  </a:cubicBezTo>
                  <a:cubicBezTo>
                    <a:pt x="59" y="7"/>
                    <a:pt x="59" y="7"/>
                    <a:pt x="59" y="7"/>
                  </a:cubicBezTo>
                  <a:cubicBezTo>
                    <a:pt x="62" y="14"/>
                    <a:pt x="62" y="14"/>
                    <a:pt x="62" y="14"/>
                  </a:cubicBezTo>
                  <a:cubicBezTo>
                    <a:pt x="62" y="15"/>
                    <a:pt x="60" y="25"/>
                    <a:pt x="58" y="37"/>
                  </a:cubicBezTo>
                  <a:cubicBezTo>
                    <a:pt x="50" y="20"/>
                    <a:pt x="48" y="5"/>
                    <a:pt x="47" y="0"/>
                  </a:cubicBezTo>
                  <a:cubicBezTo>
                    <a:pt x="47" y="0"/>
                    <a:pt x="47" y="0"/>
                    <a:pt x="47" y="0"/>
                  </a:cubicBezTo>
                  <a:cubicBezTo>
                    <a:pt x="47" y="0"/>
                    <a:pt x="47" y="0"/>
                    <a:pt x="47" y="0"/>
                  </a:cubicBezTo>
                  <a:cubicBezTo>
                    <a:pt x="45" y="0"/>
                    <a:pt x="43" y="1"/>
                    <a:pt x="40" y="2"/>
                  </a:cubicBezTo>
                  <a:cubicBezTo>
                    <a:pt x="33" y="4"/>
                    <a:pt x="23" y="8"/>
                    <a:pt x="17" y="11"/>
                  </a:cubicBezTo>
                  <a:cubicBezTo>
                    <a:pt x="14" y="14"/>
                    <a:pt x="3" y="29"/>
                    <a:pt x="0" y="75"/>
                  </a:cubicBezTo>
                  <a:cubicBezTo>
                    <a:pt x="0" y="78"/>
                    <a:pt x="0" y="81"/>
                    <a:pt x="0" y="84"/>
                  </a:cubicBezTo>
                  <a:cubicBezTo>
                    <a:pt x="22" y="84"/>
                    <a:pt x="22" y="84"/>
                    <a:pt x="22" y="84"/>
                  </a:cubicBezTo>
                  <a:cubicBezTo>
                    <a:pt x="22" y="81"/>
                    <a:pt x="22" y="79"/>
                    <a:pt x="22" y="76"/>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28" name="Freeform 18"/>
            <p:cNvSpPr/>
            <p:nvPr/>
          </p:nvSpPr>
          <p:spPr bwMode="auto">
            <a:xfrm>
              <a:off x="5978525" y="2911475"/>
              <a:ext cx="246063" cy="269875"/>
            </a:xfrm>
            <a:custGeom>
              <a:gdLst>
                <a:gd fmla="*/ 7 w 65" name="T0"/>
                <a:gd fmla="*/ 46 h 71" name="T1"/>
                <a:gd fmla="*/ 33 w 65" name="T2"/>
                <a:gd fmla="*/ 71 h 71" name="T3"/>
                <a:gd fmla="*/ 59 w 65" name="T4"/>
                <a:gd fmla="*/ 46 h 71" name="T5"/>
                <a:gd fmla="*/ 64 w 65" name="T6"/>
                <a:gd fmla="*/ 34 h 71" name="T7"/>
                <a:gd fmla="*/ 60 w 65" name="T8"/>
                <a:gd fmla="*/ 29 h 71" name="T9"/>
                <a:gd fmla="*/ 33 w 65" name="T10"/>
                <a:gd fmla="*/ 0 h 71" name="T11"/>
                <a:gd fmla="*/ 5 w 65" name="T12"/>
                <a:gd fmla="*/ 29 h 71" name="T13"/>
                <a:gd fmla="*/ 1 w 65" name="T14"/>
                <a:gd fmla="*/ 34 h 71" name="T15"/>
                <a:gd fmla="*/ 7 w 65" name="T16"/>
                <a:gd fmla="*/ 46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65">
                  <a:moveTo>
                    <a:pt x="7" y="46"/>
                  </a:moveTo>
                  <a:cubicBezTo>
                    <a:pt x="11" y="59"/>
                    <a:pt x="19" y="71"/>
                    <a:pt x="33" y="71"/>
                  </a:cubicBezTo>
                  <a:cubicBezTo>
                    <a:pt x="47" y="71"/>
                    <a:pt x="55" y="59"/>
                    <a:pt x="59" y="46"/>
                  </a:cubicBezTo>
                  <a:cubicBezTo>
                    <a:pt x="62" y="44"/>
                    <a:pt x="65" y="38"/>
                    <a:pt x="64" y="34"/>
                  </a:cubicBezTo>
                  <a:cubicBezTo>
                    <a:pt x="64" y="31"/>
                    <a:pt x="63" y="30"/>
                    <a:pt x="60" y="29"/>
                  </a:cubicBezTo>
                  <a:cubicBezTo>
                    <a:pt x="60" y="13"/>
                    <a:pt x="49" y="0"/>
                    <a:pt x="33" y="0"/>
                  </a:cubicBezTo>
                  <a:cubicBezTo>
                    <a:pt x="17" y="0"/>
                    <a:pt x="6" y="13"/>
                    <a:pt x="5" y="29"/>
                  </a:cubicBezTo>
                  <a:cubicBezTo>
                    <a:pt x="3" y="30"/>
                    <a:pt x="1" y="31"/>
                    <a:pt x="1" y="34"/>
                  </a:cubicBezTo>
                  <a:cubicBezTo>
                    <a:pt x="0" y="39"/>
                    <a:pt x="3" y="45"/>
                    <a:pt x="7" y="46"/>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29" name="Freeform 19"/>
            <p:cNvSpPr/>
            <p:nvPr/>
          </p:nvSpPr>
          <p:spPr bwMode="auto">
            <a:xfrm>
              <a:off x="5524500" y="3536950"/>
              <a:ext cx="1143000" cy="409575"/>
            </a:xfrm>
            <a:custGeom>
              <a:gdLst>
                <a:gd fmla="*/ 232 w 302" name="T0"/>
                <a:gd fmla="*/ 0 h 108" name="T1"/>
                <a:gd fmla="*/ 235 w 302" name="T2"/>
                <a:gd fmla="*/ 3 h 108" name="T3"/>
                <a:gd fmla="*/ 286 w 302" name="T4"/>
                <a:gd fmla="*/ 88 h 108" name="T5"/>
                <a:gd fmla="*/ 286 w 302" name="T6"/>
                <a:gd fmla="*/ 90 h 108" name="T7"/>
                <a:gd fmla="*/ 16 w 302" name="T8"/>
                <a:gd fmla="*/ 89 h 108" name="T9"/>
                <a:gd fmla="*/ 16 w 302" name="T10"/>
                <a:gd fmla="*/ 88 h 108" name="T11"/>
                <a:gd fmla="*/ 69 w 302" name="T12"/>
                <a:gd fmla="*/ 2 h 108" name="T13"/>
                <a:gd fmla="*/ 71 w 302" name="T14"/>
                <a:gd fmla="*/ 0 h 108" name="T15"/>
                <a:gd fmla="*/ 59 w 302" name="T16"/>
                <a:gd fmla="*/ 0 h 108" name="T17"/>
                <a:gd fmla="*/ 0 w 302" name="T18"/>
                <a:gd fmla="*/ 92 h 108" name="T19"/>
                <a:gd fmla="*/ 0 w 302" name="T20"/>
                <a:gd fmla="*/ 108 h 108" name="T21"/>
                <a:gd fmla="*/ 1 w 302" name="T22"/>
                <a:gd fmla="*/ 108 h 108" name="T23"/>
                <a:gd fmla="*/ 302 w 302" name="T24"/>
                <a:gd fmla="*/ 108 h 108" name="T25"/>
                <a:gd fmla="*/ 302 w 302" name="T26"/>
                <a:gd fmla="*/ 108 h 108" name="T27"/>
                <a:gd fmla="*/ 302 w 302" name="T28"/>
                <a:gd fmla="*/ 91 h 108" name="T29"/>
                <a:gd fmla="*/ 244 w 302" name="T30"/>
                <a:gd fmla="*/ 0 h 108" name="T31"/>
                <a:gd fmla="*/ 232 w 302" name="T32"/>
                <a:gd fmla="*/ 0 h 10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8" w="302">
                  <a:moveTo>
                    <a:pt x="232" y="0"/>
                  </a:moveTo>
                  <a:cubicBezTo>
                    <a:pt x="233" y="1"/>
                    <a:pt x="234" y="1"/>
                    <a:pt x="235" y="3"/>
                  </a:cubicBezTo>
                  <a:cubicBezTo>
                    <a:pt x="286" y="88"/>
                    <a:pt x="286" y="88"/>
                    <a:pt x="286" y="88"/>
                  </a:cubicBezTo>
                  <a:cubicBezTo>
                    <a:pt x="286" y="89"/>
                    <a:pt x="286" y="89"/>
                    <a:pt x="286" y="90"/>
                  </a:cubicBezTo>
                  <a:cubicBezTo>
                    <a:pt x="16" y="89"/>
                    <a:pt x="16" y="89"/>
                    <a:pt x="16" y="89"/>
                  </a:cubicBezTo>
                  <a:cubicBezTo>
                    <a:pt x="16" y="89"/>
                    <a:pt x="16" y="89"/>
                    <a:pt x="16" y="88"/>
                  </a:cubicBezTo>
                  <a:cubicBezTo>
                    <a:pt x="69" y="2"/>
                    <a:pt x="69" y="2"/>
                    <a:pt x="69" y="2"/>
                  </a:cubicBezTo>
                  <a:cubicBezTo>
                    <a:pt x="69" y="1"/>
                    <a:pt x="70" y="1"/>
                    <a:pt x="71" y="0"/>
                  </a:cubicBezTo>
                  <a:cubicBezTo>
                    <a:pt x="59" y="0"/>
                    <a:pt x="59" y="0"/>
                    <a:pt x="59" y="0"/>
                  </a:cubicBezTo>
                  <a:cubicBezTo>
                    <a:pt x="0" y="92"/>
                    <a:pt x="0" y="92"/>
                    <a:pt x="0" y="92"/>
                  </a:cubicBezTo>
                  <a:cubicBezTo>
                    <a:pt x="0" y="108"/>
                    <a:pt x="0" y="108"/>
                    <a:pt x="0" y="108"/>
                  </a:cubicBezTo>
                  <a:cubicBezTo>
                    <a:pt x="0" y="108"/>
                    <a:pt x="1" y="108"/>
                    <a:pt x="1" y="108"/>
                  </a:cubicBezTo>
                  <a:cubicBezTo>
                    <a:pt x="302" y="108"/>
                    <a:pt x="302" y="108"/>
                    <a:pt x="302" y="108"/>
                  </a:cubicBezTo>
                  <a:cubicBezTo>
                    <a:pt x="302" y="108"/>
                    <a:pt x="302" y="108"/>
                    <a:pt x="302" y="108"/>
                  </a:cubicBezTo>
                  <a:cubicBezTo>
                    <a:pt x="302" y="91"/>
                    <a:pt x="302" y="91"/>
                    <a:pt x="302" y="91"/>
                  </a:cubicBezTo>
                  <a:cubicBezTo>
                    <a:pt x="244" y="0"/>
                    <a:pt x="244" y="0"/>
                    <a:pt x="244" y="0"/>
                  </a:cubicBezTo>
                  <a:lnTo>
                    <a:pt x="232" y="0"/>
                  </a:ln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grpSp>
      <p:sp>
        <p:nvSpPr>
          <p:cNvPr id="30" name="泪滴形 29"/>
          <p:cNvSpPr/>
          <p:nvPr/>
        </p:nvSpPr>
        <p:spPr>
          <a:xfrm flipV="1" rot="13500000">
            <a:off x="6175369" y="3887113"/>
            <a:ext cx="1466031" cy="1466031"/>
          </a:xfrm>
          <a:prstGeom prst="teardrop">
            <a:avLst>
              <a:gd fmla="val 109259" name="adj"/>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grpSp>
        <p:nvGrpSpPr>
          <p:cNvPr id="31" name="组合 30"/>
          <p:cNvGrpSpPr/>
          <p:nvPr/>
        </p:nvGrpSpPr>
        <p:grpSpPr>
          <a:xfrm>
            <a:off x="6388571" y="4097832"/>
            <a:ext cx="831169" cy="926798"/>
            <a:chOff x="5298077" y="2578665"/>
            <a:chExt cx="1296988" cy="1446213"/>
          </a:xfrm>
          <a:solidFill>
            <a:schemeClr val="bg1"/>
          </a:solidFill>
        </p:grpSpPr>
        <p:sp>
          <p:nvSpPr>
            <p:cNvPr id="32" name="Freeform 23"/>
            <p:cNvSpPr/>
            <p:nvPr/>
          </p:nvSpPr>
          <p:spPr bwMode="auto">
            <a:xfrm>
              <a:off x="5834652" y="2578665"/>
              <a:ext cx="514350" cy="601663"/>
            </a:xfrm>
            <a:custGeom>
              <a:gdLst>
                <a:gd fmla="*/ 15 w 136" name="T0"/>
                <a:gd fmla="*/ 103 h 159" name="T1"/>
                <a:gd fmla="*/ 69 w 136" name="T2"/>
                <a:gd fmla="*/ 159 h 159" name="T3"/>
                <a:gd fmla="*/ 123 w 136" name="T4"/>
                <a:gd fmla="*/ 103 h 159" name="T5"/>
                <a:gd fmla="*/ 135 w 136" name="T6"/>
                <a:gd fmla="*/ 77 h 159" name="T7"/>
                <a:gd fmla="*/ 127 w 136" name="T8"/>
                <a:gd fmla="*/ 66 h 159" name="T9"/>
                <a:gd fmla="*/ 69 w 136" name="T10"/>
                <a:gd fmla="*/ 0 h 159" name="T11"/>
                <a:gd fmla="*/ 11 w 136" name="T12"/>
                <a:gd fmla="*/ 65 h 159" name="T13"/>
                <a:gd fmla="*/ 1 w 136" name="T14"/>
                <a:gd fmla="*/ 77 h 159" name="T15"/>
                <a:gd fmla="*/ 15 w 136" name="T16"/>
                <a:gd fmla="*/ 103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36">
                  <a:moveTo>
                    <a:pt x="15" y="103"/>
                  </a:moveTo>
                  <a:cubicBezTo>
                    <a:pt x="22" y="133"/>
                    <a:pt x="40" y="159"/>
                    <a:pt x="69" y="159"/>
                  </a:cubicBezTo>
                  <a:cubicBezTo>
                    <a:pt x="98" y="159"/>
                    <a:pt x="115" y="132"/>
                    <a:pt x="123" y="103"/>
                  </a:cubicBezTo>
                  <a:cubicBezTo>
                    <a:pt x="131" y="99"/>
                    <a:pt x="136" y="86"/>
                    <a:pt x="135" y="77"/>
                  </a:cubicBezTo>
                  <a:cubicBezTo>
                    <a:pt x="134" y="71"/>
                    <a:pt x="131" y="67"/>
                    <a:pt x="127" y="66"/>
                  </a:cubicBezTo>
                  <a:cubicBezTo>
                    <a:pt x="125" y="29"/>
                    <a:pt x="103" y="0"/>
                    <a:pt x="69" y="0"/>
                  </a:cubicBezTo>
                  <a:cubicBezTo>
                    <a:pt x="35" y="0"/>
                    <a:pt x="13" y="29"/>
                    <a:pt x="11" y="65"/>
                  </a:cubicBezTo>
                  <a:cubicBezTo>
                    <a:pt x="6" y="67"/>
                    <a:pt x="2" y="70"/>
                    <a:pt x="1" y="77"/>
                  </a:cubicBezTo>
                  <a:cubicBezTo>
                    <a:pt x="0" y="87"/>
                    <a:pt x="6" y="101"/>
                    <a:pt x="15" y="103"/>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33" name="Freeform 24"/>
            <p:cNvSpPr/>
            <p:nvPr/>
          </p:nvSpPr>
          <p:spPr bwMode="auto">
            <a:xfrm>
              <a:off x="5588589" y="3339078"/>
              <a:ext cx="196850" cy="336550"/>
            </a:xfrm>
            <a:custGeom>
              <a:gdLst>
                <a:gd fmla="*/ 18 w 52" name="T0"/>
                <a:gd fmla="*/ 0 h 89" name="T1"/>
                <a:gd fmla="*/ 1 w 52" name="T2"/>
                <a:gd fmla="*/ 53 h 89" name="T3"/>
                <a:gd fmla="*/ 0 w 52" name="T4"/>
                <a:gd fmla="*/ 89 h 89" name="T5"/>
                <a:gd fmla="*/ 5 w 52" name="T6"/>
                <a:gd fmla="*/ 89 h 89" name="T7"/>
                <a:gd fmla="*/ 29 w 52" name="T8"/>
                <a:gd fmla="*/ 82 h 89" name="T9"/>
                <a:gd fmla="*/ 49 w 52" name="T10"/>
                <a:gd fmla="*/ 53 h 89" name="T11"/>
                <a:gd fmla="*/ 43 w 52" name="T12"/>
                <a:gd fmla="*/ 19 h 89" name="T13"/>
                <a:gd fmla="*/ 18 w 52" name="T14"/>
                <a:gd fmla="*/ 0 h 8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9" w="52">
                  <a:moveTo>
                    <a:pt x="18" y="0"/>
                  </a:moveTo>
                  <a:cubicBezTo>
                    <a:pt x="11" y="7"/>
                    <a:pt x="3" y="22"/>
                    <a:pt x="1" y="53"/>
                  </a:cubicBezTo>
                  <a:cubicBezTo>
                    <a:pt x="1" y="55"/>
                    <a:pt x="0" y="71"/>
                    <a:pt x="0" y="89"/>
                  </a:cubicBezTo>
                  <a:cubicBezTo>
                    <a:pt x="2" y="89"/>
                    <a:pt x="3" y="89"/>
                    <a:pt x="5" y="89"/>
                  </a:cubicBezTo>
                  <a:cubicBezTo>
                    <a:pt x="13" y="89"/>
                    <a:pt x="22" y="87"/>
                    <a:pt x="29" y="82"/>
                  </a:cubicBezTo>
                  <a:cubicBezTo>
                    <a:pt x="39" y="75"/>
                    <a:pt x="46" y="65"/>
                    <a:pt x="49" y="53"/>
                  </a:cubicBezTo>
                  <a:cubicBezTo>
                    <a:pt x="52" y="41"/>
                    <a:pt x="50" y="29"/>
                    <a:pt x="43" y="19"/>
                  </a:cubicBezTo>
                  <a:cubicBezTo>
                    <a:pt x="37" y="9"/>
                    <a:pt x="28" y="3"/>
                    <a:pt x="18" y="0"/>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34" name="Freeform 25"/>
            <p:cNvSpPr/>
            <p:nvPr/>
          </p:nvSpPr>
          <p:spPr bwMode="auto">
            <a:xfrm>
              <a:off x="5831477" y="3218428"/>
              <a:ext cx="763588" cy="593725"/>
            </a:xfrm>
            <a:custGeom>
              <a:gdLst>
                <a:gd fmla="*/ 201 w 202" name="T0"/>
                <a:gd fmla="*/ 85 h 157" name="T1"/>
                <a:gd fmla="*/ 179 w 202" name="T2"/>
                <a:gd fmla="*/ 26 h 157" name="T3"/>
                <a:gd fmla="*/ 112 w 202" name="T4"/>
                <a:gd fmla="*/ 0 h 157" name="T5"/>
                <a:gd fmla="*/ 111 w 202" name="T6"/>
                <a:gd fmla="*/ 0 h 157" name="T7"/>
                <a:gd fmla="*/ 110 w 202" name="T8"/>
                <a:gd fmla="*/ 0 h 157" name="T9"/>
                <a:gd fmla="*/ 89 w 202" name="T10"/>
                <a:gd fmla="*/ 100 h 157" name="T11"/>
                <a:gd fmla="*/ 77 w 202" name="T12"/>
                <a:gd fmla="*/ 32 h 157" name="T13"/>
                <a:gd fmla="*/ 84 w 202" name="T14"/>
                <a:gd fmla="*/ 16 h 157" name="T15"/>
                <a:gd fmla="*/ 73 w 202" name="T16"/>
                <a:gd fmla="*/ 5 h 157" name="T17"/>
                <a:gd fmla="*/ 70 w 202" name="T18"/>
                <a:gd fmla="*/ 5 h 157" name="T19"/>
                <a:gd fmla="*/ 69 w 202" name="T20"/>
                <a:gd fmla="*/ 5 h 157" name="T21"/>
                <a:gd fmla="*/ 65 w 202" name="T22"/>
                <a:gd fmla="*/ 5 h 157" name="T23"/>
                <a:gd fmla="*/ 54 w 202" name="T24"/>
                <a:gd fmla="*/ 16 h 157" name="T25"/>
                <a:gd fmla="*/ 61 w 202" name="T26"/>
                <a:gd fmla="*/ 32 h 157" name="T27"/>
                <a:gd fmla="*/ 49 w 202" name="T28"/>
                <a:gd fmla="*/ 100 h 157" name="T29"/>
                <a:gd fmla="*/ 28 w 202" name="T30"/>
                <a:gd fmla="*/ 0 h 157" name="T31"/>
                <a:gd fmla="*/ 28 w 202" name="T32"/>
                <a:gd fmla="*/ 0 h 157" name="T33"/>
                <a:gd fmla="*/ 26 w 202" name="T34"/>
                <a:gd fmla="*/ 0 h 157" name="T35"/>
                <a:gd fmla="*/ 0 w 202" name="T36"/>
                <a:gd fmla="*/ 9 h 157" name="T37"/>
                <a:gd fmla="*/ 16 w 202" name="T38"/>
                <a:gd fmla="*/ 28 h 157" name="T39"/>
                <a:gd fmla="*/ 28 w 202" name="T40"/>
                <a:gd fmla="*/ 95 h 157" name="T41"/>
                <a:gd fmla="*/ 6 w 202" name="T42"/>
                <a:gd fmla="*/ 135 h 157" name="T43"/>
                <a:gd fmla="*/ 20 w 202" name="T44"/>
                <a:gd fmla="*/ 156 h 157" name="T45"/>
                <a:gd fmla="*/ 69 w 202" name="T46"/>
                <a:gd fmla="*/ 157 h 157" name="T47"/>
                <a:gd fmla="*/ 148 w 202" name="T48"/>
                <a:gd fmla="*/ 155 h 157" name="T49"/>
                <a:gd fmla="*/ 148 w 202" name="T50"/>
                <a:gd fmla="*/ 79 h 157" name="T51"/>
                <a:gd fmla="*/ 153 w 202" name="T52"/>
                <a:gd fmla="*/ 100 h 157" name="T53"/>
                <a:gd fmla="*/ 154 w 202" name="T54"/>
                <a:gd fmla="*/ 154 h 157" name="T55"/>
                <a:gd fmla="*/ 202 w 202" name="T56"/>
                <a:gd fmla="*/ 149 h 157" name="T57"/>
                <a:gd fmla="*/ 201 w 202" name="T58"/>
                <a:gd fmla="*/ 85 h 15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57" w="201">
                  <a:moveTo>
                    <a:pt x="201" y="85"/>
                  </a:moveTo>
                  <a:cubicBezTo>
                    <a:pt x="198" y="45"/>
                    <a:pt x="186" y="33"/>
                    <a:pt x="179" y="26"/>
                  </a:cubicBezTo>
                  <a:cubicBezTo>
                    <a:pt x="161" y="16"/>
                    <a:pt x="125" y="5"/>
                    <a:pt x="112" y="0"/>
                  </a:cubicBezTo>
                  <a:cubicBezTo>
                    <a:pt x="111" y="0"/>
                    <a:pt x="111" y="0"/>
                    <a:pt x="111" y="0"/>
                  </a:cubicBezTo>
                  <a:cubicBezTo>
                    <a:pt x="110" y="0"/>
                    <a:pt x="110" y="0"/>
                    <a:pt x="110" y="0"/>
                  </a:cubicBezTo>
                  <a:cubicBezTo>
                    <a:pt x="109" y="14"/>
                    <a:pt x="89" y="100"/>
                    <a:pt x="89" y="100"/>
                  </a:cubicBezTo>
                  <a:cubicBezTo>
                    <a:pt x="77" y="32"/>
                    <a:pt x="77" y="32"/>
                    <a:pt x="77" y="32"/>
                  </a:cubicBezTo>
                  <a:cubicBezTo>
                    <a:pt x="84" y="16"/>
                    <a:pt x="84" y="16"/>
                    <a:pt x="84" y="16"/>
                  </a:cubicBezTo>
                  <a:cubicBezTo>
                    <a:pt x="73" y="5"/>
                    <a:pt x="73" y="5"/>
                    <a:pt x="73" y="5"/>
                  </a:cubicBezTo>
                  <a:cubicBezTo>
                    <a:pt x="70" y="5"/>
                    <a:pt x="70" y="5"/>
                    <a:pt x="70" y="5"/>
                  </a:cubicBezTo>
                  <a:cubicBezTo>
                    <a:pt x="69" y="5"/>
                    <a:pt x="69" y="5"/>
                    <a:pt x="69" y="5"/>
                  </a:cubicBezTo>
                  <a:cubicBezTo>
                    <a:pt x="65" y="5"/>
                    <a:pt x="65" y="5"/>
                    <a:pt x="65" y="5"/>
                  </a:cubicBezTo>
                  <a:cubicBezTo>
                    <a:pt x="54" y="16"/>
                    <a:pt x="54" y="16"/>
                    <a:pt x="54" y="16"/>
                  </a:cubicBezTo>
                  <a:cubicBezTo>
                    <a:pt x="61" y="32"/>
                    <a:pt x="61" y="32"/>
                    <a:pt x="61" y="32"/>
                  </a:cubicBezTo>
                  <a:cubicBezTo>
                    <a:pt x="49" y="100"/>
                    <a:pt x="49" y="100"/>
                    <a:pt x="49" y="100"/>
                  </a:cubicBezTo>
                  <a:cubicBezTo>
                    <a:pt x="49" y="100"/>
                    <a:pt x="29" y="14"/>
                    <a:pt x="28" y="0"/>
                  </a:cubicBezTo>
                  <a:cubicBezTo>
                    <a:pt x="28" y="0"/>
                    <a:pt x="28" y="0"/>
                    <a:pt x="28" y="0"/>
                  </a:cubicBezTo>
                  <a:cubicBezTo>
                    <a:pt x="27" y="0"/>
                    <a:pt x="27" y="0"/>
                    <a:pt x="26" y="0"/>
                  </a:cubicBezTo>
                  <a:cubicBezTo>
                    <a:pt x="21" y="2"/>
                    <a:pt x="11" y="5"/>
                    <a:pt x="0" y="9"/>
                  </a:cubicBezTo>
                  <a:cubicBezTo>
                    <a:pt x="6" y="14"/>
                    <a:pt x="12" y="21"/>
                    <a:pt x="16" y="28"/>
                  </a:cubicBezTo>
                  <a:cubicBezTo>
                    <a:pt x="29" y="48"/>
                    <a:pt x="33" y="72"/>
                    <a:pt x="28" y="95"/>
                  </a:cubicBezTo>
                  <a:cubicBezTo>
                    <a:pt x="24" y="110"/>
                    <a:pt x="17" y="124"/>
                    <a:pt x="6" y="135"/>
                  </a:cubicBezTo>
                  <a:cubicBezTo>
                    <a:pt x="20" y="156"/>
                    <a:pt x="20" y="156"/>
                    <a:pt x="20" y="156"/>
                  </a:cubicBezTo>
                  <a:cubicBezTo>
                    <a:pt x="36" y="157"/>
                    <a:pt x="53" y="157"/>
                    <a:pt x="69" y="157"/>
                  </a:cubicBezTo>
                  <a:cubicBezTo>
                    <a:pt x="95" y="157"/>
                    <a:pt x="124" y="156"/>
                    <a:pt x="148" y="155"/>
                  </a:cubicBezTo>
                  <a:cubicBezTo>
                    <a:pt x="148" y="79"/>
                    <a:pt x="148" y="79"/>
                    <a:pt x="148" y="79"/>
                  </a:cubicBezTo>
                  <a:cubicBezTo>
                    <a:pt x="151" y="84"/>
                    <a:pt x="153" y="91"/>
                    <a:pt x="153" y="100"/>
                  </a:cubicBezTo>
                  <a:cubicBezTo>
                    <a:pt x="153" y="106"/>
                    <a:pt x="153" y="135"/>
                    <a:pt x="154" y="154"/>
                  </a:cubicBezTo>
                  <a:cubicBezTo>
                    <a:pt x="171" y="152"/>
                    <a:pt x="186" y="151"/>
                    <a:pt x="202" y="149"/>
                  </a:cubicBezTo>
                  <a:cubicBezTo>
                    <a:pt x="202" y="123"/>
                    <a:pt x="202" y="89"/>
                    <a:pt x="201" y="85"/>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35" name="Freeform 26"/>
            <p:cNvSpPr>
              <a:spLocks noEditPoints="1"/>
            </p:cNvSpPr>
            <p:nvPr/>
          </p:nvSpPr>
          <p:spPr bwMode="auto">
            <a:xfrm>
              <a:off x="5298077" y="3196203"/>
              <a:ext cx="658813" cy="828675"/>
            </a:xfrm>
            <a:custGeom>
              <a:gdLst>
                <a:gd fmla="*/ 134 w 174" name="T0"/>
                <a:gd fmla="*/ 140 h 219" name="T1"/>
                <a:gd fmla="*/ 158 w 174" name="T2"/>
                <a:gd fmla="*/ 99 h 219" name="T3"/>
                <a:gd fmla="*/ 148 w 174" name="T4"/>
                <a:gd fmla="*/ 39 h 219" name="T5"/>
                <a:gd fmla="*/ 99 w 174" name="T6"/>
                <a:gd fmla="*/ 5 h 219" name="T7"/>
                <a:gd fmla="*/ 40 w 174" name="T8"/>
                <a:gd fmla="*/ 15 h 219" name="T9"/>
                <a:gd fmla="*/ 5 w 174" name="T10"/>
                <a:gd fmla="*/ 64 h 219" name="T11"/>
                <a:gd fmla="*/ 15 w 174" name="T12"/>
                <a:gd fmla="*/ 123 h 219" name="T13"/>
                <a:gd fmla="*/ 64 w 174" name="T14"/>
                <a:gd fmla="*/ 158 h 219" name="T15"/>
                <a:gd fmla="*/ 112 w 174" name="T16"/>
                <a:gd fmla="*/ 154 h 219" name="T17"/>
                <a:gd fmla="*/ 148 w 174" name="T18"/>
                <a:gd fmla="*/ 211 h 219" name="T19"/>
                <a:gd fmla="*/ 166 w 174" name="T20"/>
                <a:gd fmla="*/ 215 h 219" name="T21"/>
                <a:gd fmla="*/ 170 w 174" name="T22"/>
                <a:gd fmla="*/ 197 h 219" name="T23"/>
                <a:gd fmla="*/ 134 w 174" name="T24"/>
                <a:gd fmla="*/ 140 h 219" name="T25"/>
                <a:gd fmla="*/ 112 w 174" name="T26"/>
                <a:gd fmla="*/ 129 h 219" name="T27"/>
                <a:gd fmla="*/ 69 w 174" name="T28"/>
                <a:gd fmla="*/ 136 h 219" name="T29"/>
                <a:gd fmla="*/ 34 w 174" name="T30"/>
                <a:gd fmla="*/ 111 h 219" name="T31"/>
                <a:gd fmla="*/ 27 w 174" name="T32"/>
                <a:gd fmla="*/ 69 h 219" name="T33"/>
                <a:gd fmla="*/ 52 w 174" name="T34"/>
                <a:gd fmla="*/ 34 h 219" name="T35"/>
                <a:gd fmla="*/ 94 w 174" name="T36"/>
                <a:gd fmla="*/ 26 h 219" name="T37"/>
                <a:gd fmla="*/ 129 w 174" name="T38"/>
                <a:gd fmla="*/ 51 h 219" name="T39"/>
                <a:gd fmla="*/ 136 w 174" name="T40"/>
                <a:gd fmla="*/ 94 h 219" name="T41"/>
                <a:gd fmla="*/ 112 w 174" name="T42"/>
                <a:gd fmla="*/ 129 h 21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9" w="174">
                  <a:moveTo>
                    <a:pt x="134" y="140"/>
                  </a:moveTo>
                  <a:cubicBezTo>
                    <a:pt x="147" y="129"/>
                    <a:pt x="155" y="114"/>
                    <a:pt x="158" y="99"/>
                  </a:cubicBezTo>
                  <a:cubicBezTo>
                    <a:pt x="163" y="79"/>
                    <a:pt x="160" y="58"/>
                    <a:pt x="148" y="39"/>
                  </a:cubicBezTo>
                  <a:cubicBezTo>
                    <a:pt x="137" y="21"/>
                    <a:pt x="119" y="9"/>
                    <a:pt x="99" y="5"/>
                  </a:cubicBezTo>
                  <a:cubicBezTo>
                    <a:pt x="79" y="0"/>
                    <a:pt x="58" y="3"/>
                    <a:pt x="40" y="15"/>
                  </a:cubicBezTo>
                  <a:cubicBezTo>
                    <a:pt x="21" y="26"/>
                    <a:pt x="9" y="44"/>
                    <a:pt x="5" y="64"/>
                  </a:cubicBezTo>
                  <a:cubicBezTo>
                    <a:pt x="0" y="84"/>
                    <a:pt x="4" y="105"/>
                    <a:pt x="15" y="123"/>
                  </a:cubicBezTo>
                  <a:cubicBezTo>
                    <a:pt x="27" y="142"/>
                    <a:pt x="45" y="154"/>
                    <a:pt x="64" y="158"/>
                  </a:cubicBezTo>
                  <a:cubicBezTo>
                    <a:pt x="80" y="162"/>
                    <a:pt x="97" y="160"/>
                    <a:pt x="112" y="154"/>
                  </a:cubicBezTo>
                  <a:cubicBezTo>
                    <a:pt x="148" y="211"/>
                    <a:pt x="148" y="211"/>
                    <a:pt x="148" y="211"/>
                  </a:cubicBezTo>
                  <a:cubicBezTo>
                    <a:pt x="152" y="217"/>
                    <a:pt x="160" y="219"/>
                    <a:pt x="166" y="215"/>
                  </a:cubicBezTo>
                  <a:cubicBezTo>
                    <a:pt x="172" y="211"/>
                    <a:pt x="174" y="203"/>
                    <a:pt x="170" y="197"/>
                  </a:cubicBezTo>
                  <a:lnTo>
                    <a:pt x="134" y="140"/>
                  </a:lnTo>
                  <a:close/>
                  <a:moveTo>
                    <a:pt x="112" y="129"/>
                  </a:moveTo>
                  <a:cubicBezTo>
                    <a:pt x="98" y="137"/>
                    <a:pt x="83" y="139"/>
                    <a:pt x="69" y="136"/>
                  </a:cubicBezTo>
                  <a:cubicBezTo>
                    <a:pt x="55" y="133"/>
                    <a:pt x="42" y="124"/>
                    <a:pt x="34" y="111"/>
                  </a:cubicBezTo>
                  <a:cubicBezTo>
                    <a:pt x="26" y="98"/>
                    <a:pt x="24" y="83"/>
                    <a:pt x="27" y="69"/>
                  </a:cubicBezTo>
                  <a:cubicBezTo>
                    <a:pt x="30" y="55"/>
                    <a:pt x="38" y="42"/>
                    <a:pt x="52" y="34"/>
                  </a:cubicBezTo>
                  <a:cubicBezTo>
                    <a:pt x="65" y="25"/>
                    <a:pt x="80" y="23"/>
                    <a:pt x="94" y="26"/>
                  </a:cubicBezTo>
                  <a:cubicBezTo>
                    <a:pt x="108" y="30"/>
                    <a:pt x="121" y="38"/>
                    <a:pt x="129" y="51"/>
                  </a:cubicBezTo>
                  <a:cubicBezTo>
                    <a:pt x="137" y="64"/>
                    <a:pt x="140" y="80"/>
                    <a:pt x="136" y="94"/>
                  </a:cubicBezTo>
                  <a:cubicBezTo>
                    <a:pt x="133" y="108"/>
                    <a:pt x="125" y="120"/>
                    <a:pt x="112" y="129"/>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36" name="Freeform 27"/>
            <p:cNvSpPr/>
            <p:nvPr/>
          </p:nvSpPr>
          <p:spPr bwMode="auto">
            <a:xfrm>
              <a:off x="5426664" y="3358128"/>
              <a:ext cx="117475" cy="231775"/>
            </a:xfrm>
            <a:custGeom>
              <a:gdLst>
                <a:gd fmla="*/ 20 w 31" name="T0"/>
                <a:gd fmla="*/ 2 h 61" name="T1"/>
                <a:gd fmla="*/ 4 w 31" name="T2"/>
                <a:gd fmla="*/ 19 h 61" name="T3"/>
                <a:gd fmla="*/ 0 w 31" name="T4"/>
                <a:gd fmla="*/ 36 h 61" name="T5"/>
                <a:gd fmla="*/ 4 w 31" name="T6"/>
                <a:gd fmla="*/ 56 h 61" name="T7"/>
                <a:gd fmla="*/ 13 w 31" name="T8"/>
                <a:gd fmla="*/ 60 h 61" name="T9"/>
                <a:gd fmla="*/ 16 w 31" name="T10"/>
                <a:gd fmla="*/ 51 h 61" name="T11"/>
                <a:gd fmla="*/ 16 w 31" name="T12"/>
                <a:gd fmla="*/ 51 h 61" name="T13"/>
                <a:gd fmla="*/ 13 w 31" name="T14"/>
                <a:gd fmla="*/ 36 h 61" name="T15"/>
                <a:gd fmla="*/ 16 w 31" name="T16"/>
                <a:gd fmla="*/ 24 h 61" name="T17"/>
                <a:gd fmla="*/ 27 w 31" name="T18"/>
                <a:gd fmla="*/ 13 h 61" name="T19"/>
                <a:gd fmla="*/ 29 w 31" name="T20"/>
                <a:gd fmla="*/ 4 h 61" name="T21"/>
                <a:gd fmla="*/ 20 w 31" name="T22"/>
                <a:gd fmla="*/ 2 h 6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 w="31">
                  <a:moveTo>
                    <a:pt x="20" y="2"/>
                  </a:moveTo>
                  <a:cubicBezTo>
                    <a:pt x="13" y="7"/>
                    <a:pt x="7" y="12"/>
                    <a:pt x="4" y="19"/>
                  </a:cubicBezTo>
                  <a:cubicBezTo>
                    <a:pt x="1" y="25"/>
                    <a:pt x="0" y="31"/>
                    <a:pt x="0" y="36"/>
                  </a:cubicBezTo>
                  <a:cubicBezTo>
                    <a:pt x="0" y="48"/>
                    <a:pt x="4" y="56"/>
                    <a:pt x="4" y="56"/>
                  </a:cubicBezTo>
                  <a:cubicBezTo>
                    <a:pt x="6" y="60"/>
                    <a:pt x="10" y="61"/>
                    <a:pt x="13" y="60"/>
                  </a:cubicBezTo>
                  <a:cubicBezTo>
                    <a:pt x="16" y="58"/>
                    <a:pt x="18" y="54"/>
                    <a:pt x="16" y="51"/>
                  </a:cubicBezTo>
                  <a:cubicBezTo>
                    <a:pt x="16" y="51"/>
                    <a:pt x="16" y="51"/>
                    <a:pt x="16" y="51"/>
                  </a:cubicBezTo>
                  <a:cubicBezTo>
                    <a:pt x="16" y="51"/>
                    <a:pt x="13" y="44"/>
                    <a:pt x="13" y="36"/>
                  </a:cubicBezTo>
                  <a:cubicBezTo>
                    <a:pt x="13" y="32"/>
                    <a:pt x="14" y="28"/>
                    <a:pt x="16" y="24"/>
                  </a:cubicBezTo>
                  <a:cubicBezTo>
                    <a:pt x="18" y="20"/>
                    <a:pt x="21" y="16"/>
                    <a:pt x="27" y="13"/>
                  </a:cubicBezTo>
                  <a:cubicBezTo>
                    <a:pt x="30" y="11"/>
                    <a:pt x="31" y="7"/>
                    <a:pt x="29" y="4"/>
                  </a:cubicBezTo>
                  <a:cubicBezTo>
                    <a:pt x="27" y="1"/>
                    <a:pt x="23" y="0"/>
                    <a:pt x="20" y="2"/>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grpSp>
      <p:sp>
        <p:nvSpPr>
          <p:cNvPr id="37" name="泪滴形 36"/>
          <p:cNvSpPr/>
          <p:nvPr/>
        </p:nvSpPr>
        <p:spPr>
          <a:xfrm flipV="1" rot="13500000">
            <a:off x="2742796" y="3887112"/>
            <a:ext cx="1466031" cy="1466031"/>
          </a:xfrm>
          <a:prstGeom prst="teardrop">
            <a:avLst>
              <a:gd fmla="val 109259" name="adj"/>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grpSp>
        <p:nvGrpSpPr>
          <p:cNvPr id="38" name="组合 37"/>
          <p:cNvGrpSpPr/>
          <p:nvPr/>
        </p:nvGrpSpPr>
        <p:grpSpPr>
          <a:xfrm>
            <a:off x="3012938" y="4097832"/>
            <a:ext cx="881018" cy="923746"/>
            <a:chOff x="5410200" y="2708275"/>
            <a:chExt cx="1374775" cy="1441450"/>
          </a:xfrm>
          <a:solidFill>
            <a:schemeClr val="bg1"/>
          </a:solidFill>
        </p:grpSpPr>
        <p:sp>
          <p:nvSpPr>
            <p:cNvPr id="39" name="Freeform 31"/>
            <p:cNvSpPr/>
            <p:nvPr/>
          </p:nvSpPr>
          <p:spPr bwMode="auto">
            <a:xfrm>
              <a:off x="6346825" y="2708275"/>
              <a:ext cx="438150" cy="374650"/>
            </a:xfrm>
            <a:custGeom>
              <a:gdLst>
                <a:gd fmla="*/ 48 w 116" name="T0"/>
                <a:gd fmla="*/ 0 h 99" name="T1"/>
                <a:gd fmla="*/ 0 w 116" name="T2"/>
                <a:gd fmla="*/ 46 h 99" name="T3"/>
                <a:gd fmla="*/ 62 w 116" name="T4"/>
                <a:gd fmla="*/ 99 h 99" name="T5"/>
                <a:gd fmla="*/ 116 w 116" name="T6"/>
                <a:gd fmla="*/ 51 h 99" name="T7"/>
                <a:gd fmla="*/ 48 w 116" name="T8"/>
                <a:gd fmla="*/ 0 h 99" name="T9"/>
              </a:gdLst>
              <a:cxnLst>
                <a:cxn ang="0">
                  <a:pos x="T0" y="T1"/>
                </a:cxn>
                <a:cxn ang="0">
                  <a:pos x="T2" y="T3"/>
                </a:cxn>
                <a:cxn ang="0">
                  <a:pos x="T4" y="T5"/>
                </a:cxn>
                <a:cxn ang="0">
                  <a:pos x="T6" y="T7"/>
                </a:cxn>
                <a:cxn ang="0">
                  <a:pos x="T8" y="T9"/>
                </a:cxn>
              </a:cxnLst>
              <a:rect b="b" l="0" r="r" t="0"/>
              <a:pathLst>
                <a:path h="99" w="115">
                  <a:moveTo>
                    <a:pt x="48" y="0"/>
                  </a:moveTo>
                  <a:cubicBezTo>
                    <a:pt x="48" y="0"/>
                    <a:pt x="21" y="27"/>
                    <a:pt x="0" y="46"/>
                  </a:cubicBezTo>
                  <a:cubicBezTo>
                    <a:pt x="62" y="99"/>
                    <a:pt x="62" y="99"/>
                    <a:pt x="62" y="99"/>
                  </a:cubicBezTo>
                  <a:cubicBezTo>
                    <a:pt x="86" y="81"/>
                    <a:pt x="116" y="51"/>
                    <a:pt x="116" y="51"/>
                  </a:cubicBezTo>
                  <a:lnTo>
                    <a:pt x="48" y="0"/>
                  </a:ln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40" name="Freeform 32"/>
            <p:cNvSpPr/>
            <p:nvPr/>
          </p:nvSpPr>
          <p:spPr bwMode="auto">
            <a:xfrm>
              <a:off x="5795963" y="3321050"/>
              <a:ext cx="441325" cy="457200"/>
            </a:xfrm>
            <a:custGeom>
              <a:gdLst>
                <a:gd fmla="*/ 58 w 117" name="T0"/>
                <a:gd fmla="*/ 5 h 121" name="T1"/>
                <a:gd fmla="*/ 0 w 117" name="T2"/>
                <a:gd fmla="*/ 23 h 121" name="T3"/>
                <a:gd fmla="*/ 1 w 117" name="T4"/>
                <a:gd fmla="*/ 32 h 121" name="T5"/>
                <a:gd fmla="*/ 8 w 117" name="T6"/>
                <a:gd fmla="*/ 55 h 121" name="T7"/>
                <a:gd fmla="*/ 9 w 117" name="T8"/>
                <a:gd fmla="*/ 56 h 121" name="T9"/>
                <a:gd fmla="*/ 15 w 117" name="T10"/>
                <a:gd fmla="*/ 50 h 121" name="T11"/>
                <a:gd fmla="*/ 18 w 117" name="T12"/>
                <a:gd fmla="*/ 48 h 121" name="T13"/>
                <a:gd fmla="*/ 31 w 117" name="T14"/>
                <a:gd fmla="*/ 49 h 121" name="T15"/>
                <a:gd fmla="*/ 41 w 117" name="T16"/>
                <a:gd fmla="*/ 69 h 121" name="T17"/>
                <a:gd fmla="*/ 32 w 117" name="T18"/>
                <a:gd fmla="*/ 82 h 121" name="T19"/>
                <a:gd fmla="*/ 32 w 117" name="T20"/>
                <a:gd fmla="*/ 82 h 121" name="T21"/>
                <a:gd fmla="*/ 21 w 117" name="T22"/>
                <a:gd fmla="*/ 83 h 121" name="T23"/>
                <a:gd fmla="*/ 19 w 117" name="T24"/>
                <a:gd fmla="*/ 83 h 121" name="T25"/>
                <a:gd fmla="*/ 25 w 117" name="T26"/>
                <a:gd fmla="*/ 100 h 121" name="T27"/>
                <a:gd fmla="*/ 29 w 117" name="T28"/>
                <a:gd fmla="*/ 110 h 121" name="T29"/>
                <a:gd fmla="*/ 53 w 117" name="T30"/>
                <a:gd fmla="*/ 100 h 121" name="T31"/>
                <a:gd fmla="*/ 60 w 117" name="T32"/>
                <a:gd fmla="*/ 98 h 121" name="T33"/>
                <a:gd fmla="*/ 61 w 117" name="T34"/>
                <a:gd fmla="*/ 98 h 121" name="T35"/>
                <a:gd fmla="*/ 62 w 117" name="T36"/>
                <a:gd fmla="*/ 98 h 121" name="T37"/>
                <a:gd fmla="*/ 65 w 117" name="T38"/>
                <a:gd fmla="*/ 101 h 121" name="T39"/>
                <a:gd fmla="*/ 65 w 117" name="T40"/>
                <a:gd fmla="*/ 101 h 121" name="T41"/>
                <a:gd fmla="*/ 65 w 117" name="T42"/>
                <a:gd fmla="*/ 107 h 121" name="T43"/>
                <a:gd fmla="*/ 66 w 117" name="T44"/>
                <a:gd fmla="*/ 116 h 121" name="T45"/>
                <a:gd fmla="*/ 71 w 117" name="T46"/>
                <a:gd fmla="*/ 121 h 121" name="T47"/>
                <a:gd fmla="*/ 88 w 117" name="T48"/>
                <a:gd fmla="*/ 114 h 121" name="T49"/>
                <a:gd fmla="*/ 88 w 117" name="T50"/>
                <a:gd fmla="*/ 104 h 121" name="T51"/>
                <a:gd fmla="*/ 83 w 117" name="T52"/>
                <a:gd fmla="*/ 99 h 121" name="T53"/>
                <a:gd fmla="*/ 81 w 117" name="T54"/>
                <a:gd fmla="*/ 96 h 121" name="T55"/>
                <a:gd fmla="*/ 80 w 117" name="T56"/>
                <a:gd fmla="*/ 94 h 121" name="T57"/>
                <a:gd fmla="*/ 84 w 117" name="T58"/>
                <a:gd fmla="*/ 89 h 121" name="T59"/>
                <a:gd fmla="*/ 109 w 117" name="T60"/>
                <a:gd fmla="*/ 82 h 121" name="T61"/>
                <a:gd fmla="*/ 97 w 117" name="T62"/>
                <a:gd fmla="*/ 27 h 12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0" w="117">
                  <a:moveTo>
                    <a:pt x="83" y="43"/>
                  </a:moveTo>
                  <a:cubicBezTo>
                    <a:pt x="64" y="62"/>
                    <a:pt x="37" y="32"/>
                    <a:pt x="58" y="5"/>
                  </a:cubicBezTo>
                  <a:cubicBezTo>
                    <a:pt x="60" y="3"/>
                    <a:pt x="61" y="1"/>
                    <a:pt x="63" y="0"/>
                  </a:cubicBezTo>
                  <a:cubicBezTo>
                    <a:pt x="0" y="23"/>
                    <a:pt x="0" y="23"/>
                    <a:pt x="0" y="23"/>
                  </a:cubicBezTo>
                  <a:cubicBezTo>
                    <a:pt x="0" y="23"/>
                    <a:pt x="0" y="24"/>
                    <a:pt x="0" y="24"/>
                  </a:cubicBezTo>
                  <a:cubicBezTo>
                    <a:pt x="0" y="26"/>
                    <a:pt x="1" y="29"/>
                    <a:pt x="1" y="32"/>
                  </a:cubicBezTo>
                  <a:cubicBezTo>
                    <a:pt x="3" y="38"/>
                    <a:pt x="5" y="46"/>
                    <a:pt x="6" y="51"/>
                  </a:cubicBezTo>
                  <a:cubicBezTo>
                    <a:pt x="7" y="53"/>
                    <a:pt x="7" y="54"/>
                    <a:pt x="8" y="55"/>
                  </a:cubicBezTo>
                  <a:cubicBezTo>
                    <a:pt x="8" y="55"/>
                    <a:pt x="8" y="55"/>
                    <a:pt x="9" y="56"/>
                  </a:cubicBezTo>
                  <a:cubicBezTo>
                    <a:pt x="9" y="56"/>
                    <a:pt x="9" y="56"/>
                    <a:pt x="9" y="56"/>
                  </a:cubicBezTo>
                  <a:cubicBezTo>
                    <a:pt x="9" y="55"/>
                    <a:pt x="9" y="55"/>
                    <a:pt x="10" y="54"/>
                  </a:cubicBezTo>
                  <a:cubicBezTo>
                    <a:pt x="11" y="53"/>
                    <a:pt x="12" y="51"/>
                    <a:pt x="15" y="50"/>
                  </a:cubicBezTo>
                  <a:cubicBezTo>
                    <a:pt x="16" y="49"/>
                    <a:pt x="17" y="48"/>
                    <a:pt x="18" y="48"/>
                  </a:cubicBezTo>
                  <a:cubicBezTo>
                    <a:pt x="18" y="48"/>
                    <a:pt x="18" y="48"/>
                    <a:pt x="18" y="48"/>
                  </a:cubicBezTo>
                  <a:cubicBezTo>
                    <a:pt x="18" y="48"/>
                    <a:pt x="18" y="48"/>
                    <a:pt x="18" y="48"/>
                  </a:cubicBezTo>
                  <a:cubicBezTo>
                    <a:pt x="22" y="46"/>
                    <a:pt x="27" y="47"/>
                    <a:pt x="31" y="49"/>
                  </a:cubicBezTo>
                  <a:cubicBezTo>
                    <a:pt x="35" y="51"/>
                    <a:pt x="38" y="54"/>
                    <a:pt x="39" y="59"/>
                  </a:cubicBezTo>
                  <a:cubicBezTo>
                    <a:pt x="41" y="62"/>
                    <a:pt x="41" y="66"/>
                    <a:pt x="41" y="69"/>
                  </a:cubicBezTo>
                  <a:cubicBezTo>
                    <a:pt x="41" y="72"/>
                    <a:pt x="40" y="75"/>
                    <a:pt x="38" y="78"/>
                  </a:cubicBezTo>
                  <a:cubicBezTo>
                    <a:pt x="36" y="80"/>
                    <a:pt x="34" y="81"/>
                    <a:pt x="32" y="82"/>
                  </a:cubicBezTo>
                  <a:cubicBezTo>
                    <a:pt x="32" y="82"/>
                    <a:pt x="32" y="82"/>
                    <a:pt x="32" y="82"/>
                  </a:cubicBezTo>
                  <a:cubicBezTo>
                    <a:pt x="32" y="82"/>
                    <a:pt x="32" y="82"/>
                    <a:pt x="32" y="82"/>
                  </a:cubicBezTo>
                  <a:cubicBezTo>
                    <a:pt x="31" y="82"/>
                    <a:pt x="30" y="83"/>
                    <a:pt x="28" y="83"/>
                  </a:cubicBezTo>
                  <a:cubicBezTo>
                    <a:pt x="25" y="83"/>
                    <a:pt x="23" y="83"/>
                    <a:pt x="21" y="83"/>
                  </a:cubicBezTo>
                  <a:cubicBezTo>
                    <a:pt x="20" y="83"/>
                    <a:pt x="19" y="83"/>
                    <a:pt x="19" y="82"/>
                  </a:cubicBezTo>
                  <a:cubicBezTo>
                    <a:pt x="19" y="83"/>
                    <a:pt x="19" y="83"/>
                    <a:pt x="19" y="83"/>
                  </a:cubicBezTo>
                  <a:cubicBezTo>
                    <a:pt x="19" y="85"/>
                    <a:pt x="20" y="87"/>
                    <a:pt x="21" y="90"/>
                  </a:cubicBezTo>
                  <a:cubicBezTo>
                    <a:pt x="22" y="93"/>
                    <a:pt x="23" y="97"/>
                    <a:pt x="25" y="100"/>
                  </a:cubicBezTo>
                  <a:cubicBezTo>
                    <a:pt x="25" y="101"/>
                    <a:pt x="26" y="102"/>
                    <a:pt x="26" y="103"/>
                  </a:cubicBezTo>
                  <a:cubicBezTo>
                    <a:pt x="27" y="106"/>
                    <a:pt x="29" y="108"/>
                    <a:pt x="29" y="110"/>
                  </a:cubicBezTo>
                  <a:cubicBezTo>
                    <a:pt x="35" y="107"/>
                    <a:pt x="43" y="104"/>
                    <a:pt x="50" y="101"/>
                  </a:cubicBezTo>
                  <a:cubicBezTo>
                    <a:pt x="51" y="101"/>
                    <a:pt x="52" y="101"/>
                    <a:pt x="53" y="100"/>
                  </a:cubicBezTo>
                  <a:cubicBezTo>
                    <a:pt x="54" y="100"/>
                    <a:pt x="55" y="100"/>
                    <a:pt x="56" y="99"/>
                  </a:cubicBezTo>
                  <a:cubicBezTo>
                    <a:pt x="57" y="99"/>
                    <a:pt x="59" y="99"/>
                    <a:pt x="60" y="98"/>
                  </a:cubicBezTo>
                  <a:cubicBezTo>
                    <a:pt x="60" y="98"/>
                    <a:pt x="60" y="98"/>
                    <a:pt x="61" y="98"/>
                  </a:cubicBezTo>
                  <a:cubicBezTo>
                    <a:pt x="61" y="98"/>
                    <a:pt x="61" y="98"/>
                    <a:pt x="61" y="98"/>
                  </a:cubicBezTo>
                  <a:cubicBezTo>
                    <a:pt x="61" y="98"/>
                    <a:pt x="61" y="98"/>
                    <a:pt x="62" y="98"/>
                  </a:cubicBezTo>
                  <a:cubicBezTo>
                    <a:pt x="62" y="98"/>
                    <a:pt x="62" y="98"/>
                    <a:pt x="62" y="98"/>
                  </a:cubicBezTo>
                  <a:cubicBezTo>
                    <a:pt x="63" y="98"/>
                    <a:pt x="64" y="99"/>
                    <a:pt x="64" y="100"/>
                  </a:cubicBezTo>
                  <a:cubicBezTo>
                    <a:pt x="65" y="100"/>
                    <a:pt x="65" y="101"/>
                    <a:pt x="65" y="101"/>
                  </a:cubicBezTo>
                  <a:cubicBezTo>
                    <a:pt x="65" y="101"/>
                    <a:pt x="65" y="101"/>
                    <a:pt x="65" y="101"/>
                  </a:cubicBezTo>
                  <a:cubicBezTo>
                    <a:pt x="65" y="101"/>
                    <a:pt x="65" y="101"/>
                    <a:pt x="65" y="101"/>
                  </a:cubicBezTo>
                  <a:cubicBezTo>
                    <a:pt x="66" y="103"/>
                    <a:pt x="66" y="104"/>
                    <a:pt x="66" y="105"/>
                  </a:cubicBezTo>
                  <a:cubicBezTo>
                    <a:pt x="65" y="106"/>
                    <a:pt x="65" y="106"/>
                    <a:pt x="65" y="107"/>
                  </a:cubicBezTo>
                  <a:cubicBezTo>
                    <a:pt x="65" y="109"/>
                    <a:pt x="64" y="111"/>
                    <a:pt x="65" y="113"/>
                  </a:cubicBezTo>
                  <a:cubicBezTo>
                    <a:pt x="65" y="114"/>
                    <a:pt x="65" y="115"/>
                    <a:pt x="66" y="116"/>
                  </a:cubicBezTo>
                  <a:cubicBezTo>
                    <a:pt x="66" y="117"/>
                    <a:pt x="67" y="118"/>
                    <a:pt x="68" y="119"/>
                  </a:cubicBezTo>
                  <a:cubicBezTo>
                    <a:pt x="69" y="120"/>
                    <a:pt x="70" y="121"/>
                    <a:pt x="71" y="121"/>
                  </a:cubicBezTo>
                  <a:cubicBezTo>
                    <a:pt x="74" y="121"/>
                    <a:pt x="77" y="121"/>
                    <a:pt x="81" y="120"/>
                  </a:cubicBezTo>
                  <a:cubicBezTo>
                    <a:pt x="84" y="118"/>
                    <a:pt x="87" y="116"/>
                    <a:pt x="88" y="114"/>
                  </a:cubicBezTo>
                  <a:cubicBezTo>
                    <a:pt x="89" y="111"/>
                    <a:pt x="90" y="109"/>
                    <a:pt x="89" y="106"/>
                  </a:cubicBezTo>
                  <a:cubicBezTo>
                    <a:pt x="88" y="105"/>
                    <a:pt x="88" y="104"/>
                    <a:pt x="88" y="104"/>
                  </a:cubicBezTo>
                  <a:cubicBezTo>
                    <a:pt x="87" y="102"/>
                    <a:pt x="86" y="101"/>
                    <a:pt x="85" y="101"/>
                  </a:cubicBezTo>
                  <a:cubicBezTo>
                    <a:pt x="84" y="100"/>
                    <a:pt x="84" y="100"/>
                    <a:pt x="83" y="99"/>
                  </a:cubicBezTo>
                  <a:cubicBezTo>
                    <a:pt x="82" y="98"/>
                    <a:pt x="81" y="97"/>
                    <a:pt x="81" y="96"/>
                  </a:cubicBezTo>
                  <a:cubicBezTo>
                    <a:pt x="81" y="96"/>
                    <a:pt x="81" y="96"/>
                    <a:pt x="81" y="96"/>
                  </a:cubicBezTo>
                  <a:cubicBezTo>
                    <a:pt x="81" y="96"/>
                    <a:pt x="81" y="96"/>
                    <a:pt x="81" y="96"/>
                  </a:cubicBezTo>
                  <a:cubicBezTo>
                    <a:pt x="81" y="96"/>
                    <a:pt x="80" y="95"/>
                    <a:pt x="80" y="94"/>
                  </a:cubicBezTo>
                  <a:cubicBezTo>
                    <a:pt x="81" y="93"/>
                    <a:pt x="81" y="92"/>
                    <a:pt x="82" y="91"/>
                  </a:cubicBezTo>
                  <a:cubicBezTo>
                    <a:pt x="82" y="90"/>
                    <a:pt x="83" y="90"/>
                    <a:pt x="84" y="89"/>
                  </a:cubicBezTo>
                  <a:cubicBezTo>
                    <a:pt x="85" y="88"/>
                    <a:pt x="87" y="87"/>
                    <a:pt x="89" y="87"/>
                  </a:cubicBezTo>
                  <a:cubicBezTo>
                    <a:pt x="95" y="85"/>
                    <a:pt x="102" y="83"/>
                    <a:pt x="109" y="82"/>
                  </a:cubicBezTo>
                  <a:cubicBezTo>
                    <a:pt x="112" y="81"/>
                    <a:pt x="115" y="80"/>
                    <a:pt x="117" y="80"/>
                  </a:cubicBezTo>
                  <a:cubicBezTo>
                    <a:pt x="97" y="27"/>
                    <a:pt x="97" y="27"/>
                    <a:pt x="97" y="27"/>
                  </a:cubicBezTo>
                  <a:cubicBezTo>
                    <a:pt x="94" y="31"/>
                    <a:pt x="89" y="36"/>
                    <a:pt x="83" y="43"/>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41" name="Freeform 33"/>
            <p:cNvSpPr/>
            <p:nvPr/>
          </p:nvSpPr>
          <p:spPr bwMode="auto">
            <a:xfrm>
              <a:off x="5832475" y="2908300"/>
              <a:ext cx="665163" cy="582613"/>
            </a:xfrm>
            <a:custGeom>
              <a:gdLst>
                <a:gd fmla="*/ 114 w 176" name="T0"/>
                <a:gd fmla="*/ 13 h 154" name="T1"/>
                <a:gd fmla="*/ 40 w 176" name="T2"/>
                <a:gd fmla="*/ 34 h 154" name="T3"/>
                <a:gd fmla="*/ 2 w 176" name="T4"/>
                <a:gd fmla="*/ 82 h 154" name="T5"/>
                <a:gd fmla="*/ 1 w 176" name="T6"/>
                <a:gd fmla="*/ 122 h 154" name="T7"/>
                <a:gd fmla="*/ 31 w 176" name="T8"/>
                <a:gd fmla="*/ 112 h 154" name="T9"/>
                <a:gd fmla="*/ 33 w 176" name="T10"/>
                <a:gd fmla="*/ 94 h 154" name="T11"/>
                <a:gd fmla="*/ 55 w 176" name="T12"/>
                <a:gd fmla="*/ 70 h 154" name="T13"/>
                <a:gd fmla="*/ 75 w 176" name="T14"/>
                <a:gd fmla="*/ 72 h 154" name="T15"/>
                <a:gd fmla="*/ 79 w 176" name="T16"/>
                <a:gd fmla="*/ 92 h 154" name="T17"/>
                <a:gd fmla="*/ 54 w 176" name="T18"/>
                <a:gd fmla="*/ 117 h 154" name="T19"/>
                <a:gd fmla="*/ 64 w 176" name="T20"/>
                <a:gd fmla="*/ 151 h 154" name="T21"/>
                <a:gd fmla="*/ 120 w 176" name="T22"/>
                <a:gd fmla="*/ 106 h 154" name="T23"/>
                <a:gd fmla="*/ 161 w 176" name="T24"/>
                <a:gd fmla="*/ 60 h 154" name="T25"/>
                <a:gd fmla="*/ 176 w 176" name="T26"/>
                <a:gd fmla="*/ 40 h 154" name="T27"/>
                <a:gd fmla="*/ 131 w 176" name="T28"/>
                <a:gd fmla="*/ 0 h 154" name="T29"/>
                <a:gd fmla="*/ 114 w 176" name="T30"/>
                <a:gd fmla="*/ 13 h 15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4" w="176">
                  <a:moveTo>
                    <a:pt x="114" y="13"/>
                  </a:moveTo>
                  <a:cubicBezTo>
                    <a:pt x="84" y="23"/>
                    <a:pt x="68" y="25"/>
                    <a:pt x="40" y="34"/>
                  </a:cubicBezTo>
                  <a:cubicBezTo>
                    <a:pt x="35" y="34"/>
                    <a:pt x="2" y="82"/>
                    <a:pt x="2" y="82"/>
                  </a:cubicBezTo>
                  <a:cubicBezTo>
                    <a:pt x="2" y="82"/>
                    <a:pt x="0" y="94"/>
                    <a:pt x="1" y="122"/>
                  </a:cubicBezTo>
                  <a:cubicBezTo>
                    <a:pt x="1" y="125"/>
                    <a:pt x="31" y="112"/>
                    <a:pt x="31" y="112"/>
                  </a:cubicBezTo>
                  <a:cubicBezTo>
                    <a:pt x="32" y="98"/>
                    <a:pt x="33" y="94"/>
                    <a:pt x="33" y="94"/>
                  </a:cubicBezTo>
                  <a:cubicBezTo>
                    <a:pt x="55" y="70"/>
                    <a:pt x="55" y="70"/>
                    <a:pt x="55" y="70"/>
                  </a:cubicBezTo>
                  <a:cubicBezTo>
                    <a:pt x="63" y="74"/>
                    <a:pt x="80" y="78"/>
                    <a:pt x="75" y="72"/>
                  </a:cubicBezTo>
                  <a:cubicBezTo>
                    <a:pt x="81" y="78"/>
                    <a:pt x="81" y="86"/>
                    <a:pt x="79" y="92"/>
                  </a:cubicBezTo>
                  <a:cubicBezTo>
                    <a:pt x="74" y="98"/>
                    <a:pt x="63" y="109"/>
                    <a:pt x="54" y="117"/>
                  </a:cubicBezTo>
                  <a:cubicBezTo>
                    <a:pt x="43" y="125"/>
                    <a:pt x="43" y="154"/>
                    <a:pt x="64" y="151"/>
                  </a:cubicBezTo>
                  <a:cubicBezTo>
                    <a:pt x="74" y="140"/>
                    <a:pt x="94" y="119"/>
                    <a:pt x="120" y="106"/>
                  </a:cubicBezTo>
                  <a:cubicBezTo>
                    <a:pt x="135" y="97"/>
                    <a:pt x="149" y="84"/>
                    <a:pt x="161" y="60"/>
                  </a:cubicBezTo>
                  <a:cubicBezTo>
                    <a:pt x="163" y="57"/>
                    <a:pt x="174" y="44"/>
                    <a:pt x="176" y="40"/>
                  </a:cubicBezTo>
                  <a:cubicBezTo>
                    <a:pt x="131" y="0"/>
                    <a:pt x="131" y="0"/>
                    <a:pt x="131" y="0"/>
                  </a:cubicBezTo>
                  <a:cubicBezTo>
                    <a:pt x="123" y="7"/>
                    <a:pt x="116" y="12"/>
                    <a:pt x="114" y="13"/>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42" name="Freeform 34"/>
            <p:cNvSpPr/>
            <p:nvPr/>
          </p:nvSpPr>
          <p:spPr bwMode="auto">
            <a:xfrm>
              <a:off x="5681663" y="3794125"/>
              <a:ext cx="446088" cy="355600"/>
            </a:xfrm>
            <a:custGeom>
              <a:gdLst>
                <a:gd fmla="*/ 109 w 118" name="T0"/>
                <a:gd fmla="*/ 2 h 94" name="T1"/>
                <a:gd fmla="*/ 90 w 118" name="T2"/>
                <a:gd fmla="*/ 0 h 94" name="T3"/>
                <a:gd fmla="*/ 86 w 118" name="T4"/>
                <a:gd fmla="*/ 0 h 94" name="T5"/>
                <a:gd fmla="*/ 84 w 118" name="T6"/>
                <a:gd fmla="*/ 0 h 94" name="T7"/>
                <a:gd fmla="*/ 85 w 118" name="T8"/>
                <a:gd fmla="*/ 1 h 94" name="T9"/>
                <a:gd fmla="*/ 85 w 118" name="T10"/>
                <a:gd fmla="*/ 2 h 94" name="T11"/>
                <a:gd fmla="*/ 88 w 118" name="T12"/>
                <a:gd fmla="*/ 8 h 94" name="T13"/>
                <a:gd fmla="*/ 88 w 118" name="T14"/>
                <a:gd fmla="*/ 12 h 94" name="T15"/>
                <a:gd fmla="*/ 88 w 118" name="T16"/>
                <a:gd fmla="*/ 12 h 94" name="T17"/>
                <a:gd fmla="*/ 88 w 118" name="T18"/>
                <a:gd fmla="*/ 12 h 94" name="T19"/>
                <a:gd fmla="*/ 83 w 118" name="T20"/>
                <a:gd fmla="*/ 23 h 94" name="T21"/>
                <a:gd fmla="*/ 71 w 118" name="T22"/>
                <a:gd fmla="*/ 28 h 94" name="T23"/>
                <a:gd fmla="*/ 61 w 118" name="T24"/>
                <a:gd fmla="*/ 26 h 94" name="T25"/>
                <a:gd fmla="*/ 53 w 118" name="T26"/>
                <a:gd fmla="*/ 20 h 94" name="T27"/>
                <a:gd fmla="*/ 52 w 118" name="T28"/>
                <a:gd fmla="*/ 15 h 94" name="T29"/>
                <a:gd fmla="*/ 52 w 118" name="T30"/>
                <a:gd fmla="*/ 13 h 94" name="T31"/>
                <a:gd fmla="*/ 52 w 118" name="T32"/>
                <a:gd fmla="*/ 10 h 94" name="T33"/>
                <a:gd fmla="*/ 55 w 118" name="T34"/>
                <a:gd fmla="*/ 3 h 94" name="T35"/>
                <a:gd fmla="*/ 56 w 118" name="T36"/>
                <a:gd fmla="*/ 0 h 94" name="T37"/>
                <a:gd fmla="*/ 56 w 118" name="T38"/>
                <a:gd fmla="*/ 0 h 94" name="T39"/>
                <a:gd fmla="*/ 51 w 118" name="T40"/>
                <a:gd fmla="*/ 0 h 94" name="T41"/>
                <a:gd fmla="*/ 49 w 118" name="T42"/>
                <a:gd fmla="*/ 0 h 94" name="T43"/>
                <a:gd fmla="*/ 34 w 118" name="T44"/>
                <a:gd fmla="*/ 1 h 94" name="T45"/>
                <a:gd fmla="*/ 26 w 118" name="T46"/>
                <a:gd fmla="*/ 1 h 94" name="T47"/>
                <a:gd fmla="*/ 27 w 118" name="T48"/>
                <a:gd fmla="*/ 13 h 94" name="T49"/>
                <a:gd fmla="*/ 28 w 118" name="T50"/>
                <a:gd fmla="*/ 25 h 94" name="T51"/>
                <a:gd fmla="*/ 27 w 118" name="T52"/>
                <a:gd fmla="*/ 30 h 94" name="T53"/>
                <a:gd fmla="*/ 27 w 118" name="T54"/>
                <a:gd fmla="*/ 34 h 94" name="T55"/>
                <a:gd fmla="*/ 26 w 118" name="T56"/>
                <a:gd fmla="*/ 36 h 94" name="T57"/>
                <a:gd fmla="*/ 24 w 118" name="T58"/>
                <a:gd fmla="*/ 38 h 94" name="T59"/>
                <a:gd fmla="*/ 22 w 118" name="T60"/>
                <a:gd fmla="*/ 38 h 94" name="T61"/>
                <a:gd fmla="*/ 22 w 118" name="T62"/>
                <a:gd fmla="*/ 38 h 94" name="T63"/>
                <a:gd fmla="*/ 22 w 118" name="T64"/>
                <a:gd fmla="*/ 38 h 94" name="T65"/>
                <a:gd fmla="*/ 19 w 118" name="T66"/>
                <a:gd fmla="*/ 37 h 94" name="T67"/>
                <a:gd fmla="*/ 17 w 118" name="T68"/>
                <a:gd fmla="*/ 36 h 94" name="T69"/>
                <a:gd fmla="*/ 11 w 118" name="T70"/>
                <a:gd fmla="*/ 33 h 94" name="T71"/>
                <a:gd fmla="*/ 9 w 118" name="T72"/>
                <a:gd fmla="*/ 33 h 94" name="T73"/>
                <a:gd fmla="*/ 5 w 118" name="T74"/>
                <a:gd fmla="*/ 34 h 94" name="T75"/>
                <a:gd fmla="*/ 2 w 118" name="T76"/>
                <a:gd fmla="*/ 37 h 94" name="T77"/>
                <a:gd fmla="*/ 0 w 118" name="T78"/>
                <a:gd fmla="*/ 46 h 94" name="T79"/>
                <a:gd fmla="*/ 3 w 118" name="T80"/>
                <a:gd fmla="*/ 55 h 94" name="T81"/>
                <a:gd fmla="*/ 10 w 118" name="T82"/>
                <a:gd fmla="*/ 58 h 94" name="T83"/>
                <a:gd fmla="*/ 12 w 118" name="T84"/>
                <a:gd fmla="*/ 58 h 94" name="T85"/>
                <a:gd fmla="*/ 16 w 118" name="T86"/>
                <a:gd fmla="*/ 57 h 94" name="T87"/>
                <a:gd fmla="*/ 18 w 118" name="T88"/>
                <a:gd fmla="*/ 55 h 94" name="T89"/>
                <a:gd fmla="*/ 21 w 118" name="T90"/>
                <a:gd fmla="*/ 54 h 94" name="T91"/>
                <a:gd fmla="*/ 21 w 118" name="T92"/>
                <a:gd fmla="*/ 54 h 94" name="T93"/>
                <a:gd fmla="*/ 21 w 118" name="T94"/>
                <a:gd fmla="*/ 54 h 94" name="T95"/>
                <a:gd fmla="*/ 24 w 118" name="T96"/>
                <a:gd fmla="*/ 55 h 94" name="T97"/>
                <a:gd fmla="*/ 26 w 118" name="T98"/>
                <a:gd fmla="*/ 57 h 94" name="T99"/>
                <a:gd fmla="*/ 27 w 118" name="T100"/>
                <a:gd fmla="*/ 59 h 94" name="T101"/>
                <a:gd fmla="*/ 28 w 118" name="T102"/>
                <a:gd fmla="*/ 65 h 94" name="T103"/>
                <a:gd fmla="*/ 26 w 118" name="T104"/>
                <a:gd fmla="*/ 86 h 94" name="T105"/>
                <a:gd fmla="*/ 24 w 118" name="T106"/>
                <a:gd fmla="*/ 94 h 94" name="T107"/>
                <a:gd fmla="*/ 110 w 118" name="T108"/>
                <a:gd fmla="*/ 94 h 94" name="T109"/>
                <a:gd fmla="*/ 118 w 118" name="T110"/>
                <a:gd fmla="*/ 85 h 94" name="T111"/>
                <a:gd fmla="*/ 118 w 118" name="T112"/>
                <a:gd fmla="*/ 3 h 94" name="T113"/>
                <a:gd fmla="*/ 117 w 118" name="T114"/>
                <a:gd fmla="*/ 3 h 94" name="T115"/>
                <a:gd fmla="*/ 109 w 118" name="T116"/>
                <a:gd fmla="*/ 2 h 9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 w="118">
                  <a:moveTo>
                    <a:pt x="109" y="2"/>
                  </a:moveTo>
                  <a:cubicBezTo>
                    <a:pt x="103" y="1"/>
                    <a:pt x="95" y="0"/>
                    <a:pt x="90" y="0"/>
                  </a:cubicBezTo>
                  <a:cubicBezTo>
                    <a:pt x="88" y="0"/>
                    <a:pt x="87" y="0"/>
                    <a:pt x="86" y="0"/>
                  </a:cubicBezTo>
                  <a:cubicBezTo>
                    <a:pt x="85" y="0"/>
                    <a:pt x="85" y="0"/>
                    <a:pt x="84" y="0"/>
                  </a:cubicBezTo>
                  <a:cubicBezTo>
                    <a:pt x="85" y="1"/>
                    <a:pt x="85" y="1"/>
                    <a:pt x="85" y="1"/>
                  </a:cubicBezTo>
                  <a:cubicBezTo>
                    <a:pt x="85" y="1"/>
                    <a:pt x="85" y="1"/>
                    <a:pt x="85" y="2"/>
                  </a:cubicBezTo>
                  <a:cubicBezTo>
                    <a:pt x="86" y="3"/>
                    <a:pt x="87" y="5"/>
                    <a:pt x="88" y="8"/>
                  </a:cubicBezTo>
                  <a:cubicBezTo>
                    <a:pt x="88" y="9"/>
                    <a:pt x="88" y="11"/>
                    <a:pt x="88" y="12"/>
                  </a:cubicBezTo>
                  <a:cubicBezTo>
                    <a:pt x="88" y="12"/>
                    <a:pt x="88" y="12"/>
                    <a:pt x="88" y="12"/>
                  </a:cubicBezTo>
                  <a:cubicBezTo>
                    <a:pt x="88" y="12"/>
                    <a:pt x="88" y="12"/>
                    <a:pt x="88" y="12"/>
                  </a:cubicBezTo>
                  <a:cubicBezTo>
                    <a:pt x="89" y="16"/>
                    <a:pt x="87" y="21"/>
                    <a:pt x="83" y="23"/>
                  </a:cubicBezTo>
                  <a:cubicBezTo>
                    <a:pt x="80" y="26"/>
                    <a:pt x="76" y="28"/>
                    <a:pt x="71" y="28"/>
                  </a:cubicBezTo>
                  <a:cubicBezTo>
                    <a:pt x="67" y="28"/>
                    <a:pt x="64" y="28"/>
                    <a:pt x="61" y="26"/>
                  </a:cubicBezTo>
                  <a:cubicBezTo>
                    <a:pt x="58" y="25"/>
                    <a:pt x="55" y="23"/>
                    <a:pt x="53" y="20"/>
                  </a:cubicBezTo>
                  <a:cubicBezTo>
                    <a:pt x="53" y="19"/>
                    <a:pt x="52" y="17"/>
                    <a:pt x="52" y="15"/>
                  </a:cubicBezTo>
                  <a:cubicBezTo>
                    <a:pt x="52" y="14"/>
                    <a:pt x="52" y="14"/>
                    <a:pt x="52" y="13"/>
                  </a:cubicBezTo>
                  <a:cubicBezTo>
                    <a:pt x="52" y="12"/>
                    <a:pt x="52" y="11"/>
                    <a:pt x="52" y="10"/>
                  </a:cubicBezTo>
                  <a:cubicBezTo>
                    <a:pt x="53" y="7"/>
                    <a:pt x="54" y="4"/>
                    <a:pt x="55" y="3"/>
                  </a:cubicBezTo>
                  <a:cubicBezTo>
                    <a:pt x="55" y="2"/>
                    <a:pt x="56" y="1"/>
                    <a:pt x="56" y="0"/>
                  </a:cubicBezTo>
                  <a:cubicBezTo>
                    <a:pt x="56" y="0"/>
                    <a:pt x="56" y="0"/>
                    <a:pt x="56" y="0"/>
                  </a:cubicBezTo>
                  <a:cubicBezTo>
                    <a:pt x="54" y="0"/>
                    <a:pt x="53" y="0"/>
                    <a:pt x="51" y="0"/>
                  </a:cubicBezTo>
                  <a:cubicBezTo>
                    <a:pt x="50" y="0"/>
                    <a:pt x="50" y="0"/>
                    <a:pt x="49" y="0"/>
                  </a:cubicBezTo>
                  <a:cubicBezTo>
                    <a:pt x="44" y="0"/>
                    <a:pt x="39" y="0"/>
                    <a:pt x="34" y="1"/>
                  </a:cubicBezTo>
                  <a:cubicBezTo>
                    <a:pt x="31" y="1"/>
                    <a:pt x="28" y="1"/>
                    <a:pt x="26" y="1"/>
                  </a:cubicBezTo>
                  <a:cubicBezTo>
                    <a:pt x="27" y="5"/>
                    <a:pt x="27" y="9"/>
                    <a:pt x="27" y="13"/>
                  </a:cubicBezTo>
                  <a:cubicBezTo>
                    <a:pt x="27" y="17"/>
                    <a:pt x="28" y="21"/>
                    <a:pt x="28" y="25"/>
                  </a:cubicBezTo>
                  <a:cubicBezTo>
                    <a:pt x="28" y="27"/>
                    <a:pt x="28" y="28"/>
                    <a:pt x="27" y="30"/>
                  </a:cubicBezTo>
                  <a:cubicBezTo>
                    <a:pt x="27" y="31"/>
                    <a:pt x="27" y="33"/>
                    <a:pt x="27" y="34"/>
                  </a:cubicBezTo>
                  <a:cubicBezTo>
                    <a:pt x="27" y="35"/>
                    <a:pt x="27" y="35"/>
                    <a:pt x="26" y="36"/>
                  </a:cubicBezTo>
                  <a:cubicBezTo>
                    <a:pt x="26" y="37"/>
                    <a:pt x="25" y="37"/>
                    <a:pt x="24" y="38"/>
                  </a:cubicBezTo>
                  <a:cubicBezTo>
                    <a:pt x="24" y="38"/>
                    <a:pt x="23" y="38"/>
                    <a:pt x="22" y="38"/>
                  </a:cubicBezTo>
                  <a:cubicBezTo>
                    <a:pt x="22" y="38"/>
                    <a:pt x="22" y="38"/>
                    <a:pt x="22" y="38"/>
                  </a:cubicBezTo>
                  <a:cubicBezTo>
                    <a:pt x="22" y="38"/>
                    <a:pt x="22" y="38"/>
                    <a:pt x="22" y="38"/>
                  </a:cubicBezTo>
                  <a:cubicBezTo>
                    <a:pt x="21" y="38"/>
                    <a:pt x="20" y="38"/>
                    <a:pt x="19" y="37"/>
                  </a:cubicBezTo>
                  <a:cubicBezTo>
                    <a:pt x="18" y="37"/>
                    <a:pt x="17" y="36"/>
                    <a:pt x="17" y="36"/>
                  </a:cubicBezTo>
                  <a:cubicBezTo>
                    <a:pt x="15" y="35"/>
                    <a:pt x="14" y="34"/>
                    <a:pt x="11" y="33"/>
                  </a:cubicBezTo>
                  <a:cubicBezTo>
                    <a:pt x="10" y="33"/>
                    <a:pt x="9" y="33"/>
                    <a:pt x="9" y="33"/>
                  </a:cubicBezTo>
                  <a:cubicBezTo>
                    <a:pt x="7" y="33"/>
                    <a:pt x="6" y="34"/>
                    <a:pt x="5" y="34"/>
                  </a:cubicBezTo>
                  <a:cubicBezTo>
                    <a:pt x="3" y="35"/>
                    <a:pt x="3" y="36"/>
                    <a:pt x="2" y="37"/>
                  </a:cubicBezTo>
                  <a:cubicBezTo>
                    <a:pt x="0" y="39"/>
                    <a:pt x="0" y="43"/>
                    <a:pt x="0" y="46"/>
                  </a:cubicBezTo>
                  <a:cubicBezTo>
                    <a:pt x="0" y="50"/>
                    <a:pt x="1" y="53"/>
                    <a:pt x="3" y="55"/>
                  </a:cubicBezTo>
                  <a:cubicBezTo>
                    <a:pt x="5" y="57"/>
                    <a:pt x="7" y="58"/>
                    <a:pt x="10" y="58"/>
                  </a:cubicBezTo>
                  <a:cubicBezTo>
                    <a:pt x="11" y="58"/>
                    <a:pt x="11" y="58"/>
                    <a:pt x="12" y="58"/>
                  </a:cubicBezTo>
                  <a:cubicBezTo>
                    <a:pt x="14" y="58"/>
                    <a:pt x="15" y="57"/>
                    <a:pt x="16" y="57"/>
                  </a:cubicBezTo>
                  <a:cubicBezTo>
                    <a:pt x="17" y="56"/>
                    <a:pt x="17" y="56"/>
                    <a:pt x="18" y="55"/>
                  </a:cubicBezTo>
                  <a:cubicBezTo>
                    <a:pt x="19" y="55"/>
                    <a:pt x="20" y="54"/>
                    <a:pt x="21" y="54"/>
                  </a:cubicBezTo>
                  <a:cubicBezTo>
                    <a:pt x="21" y="54"/>
                    <a:pt x="21" y="54"/>
                    <a:pt x="21" y="54"/>
                  </a:cubicBezTo>
                  <a:cubicBezTo>
                    <a:pt x="21" y="54"/>
                    <a:pt x="21" y="54"/>
                    <a:pt x="21" y="54"/>
                  </a:cubicBezTo>
                  <a:cubicBezTo>
                    <a:pt x="22" y="54"/>
                    <a:pt x="23" y="54"/>
                    <a:pt x="24" y="55"/>
                  </a:cubicBezTo>
                  <a:cubicBezTo>
                    <a:pt x="25" y="55"/>
                    <a:pt x="26" y="56"/>
                    <a:pt x="26" y="57"/>
                  </a:cubicBezTo>
                  <a:cubicBezTo>
                    <a:pt x="27" y="58"/>
                    <a:pt x="27" y="58"/>
                    <a:pt x="27" y="59"/>
                  </a:cubicBezTo>
                  <a:cubicBezTo>
                    <a:pt x="28" y="61"/>
                    <a:pt x="28" y="63"/>
                    <a:pt x="28" y="65"/>
                  </a:cubicBezTo>
                  <a:cubicBezTo>
                    <a:pt x="28" y="71"/>
                    <a:pt x="27" y="79"/>
                    <a:pt x="26" y="86"/>
                  </a:cubicBezTo>
                  <a:cubicBezTo>
                    <a:pt x="25" y="89"/>
                    <a:pt x="25" y="92"/>
                    <a:pt x="24" y="94"/>
                  </a:cubicBezTo>
                  <a:cubicBezTo>
                    <a:pt x="110" y="94"/>
                    <a:pt x="110" y="94"/>
                    <a:pt x="110" y="94"/>
                  </a:cubicBezTo>
                  <a:cubicBezTo>
                    <a:pt x="114" y="94"/>
                    <a:pt x="118" y="90"/>
                    <a:pt x="118" y="85"/>
                  </a:cubicBezTo>
                  <a:cubicBezTo>
                    <a:pt x="118" y="3"/>
                    <a:pt x="118" y="3"/>
                    <a:pt x="118" y="3"/>
                  </a:cubicBezTo>
                  <a:cubicBezTo>
                    <a:pt x="118" y="3"/>
                    <a:pt x="117" y="3"/>
                    <a:pt x="117" y="3"/>
                  </a:cubicBezTo>
                  <a:cubicBezTo>
                    <a:pt x="115" y="3"/>
                    <a:pt x="112" y="2"/>
                    <a:pt x="109" y="2"/>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43" name="Freeform 35"/>
            <p:cNvSpPr/>
            <p:nvPr/>
          </p:nvSpPr>
          <p:spPr bwMode="auto">
            <a:xfrm>
              <a:off x="5410200" y="3430588"/>
              <a:ext cx="449263" cy="352425"/>
            </a:xfrm>
            <a:custGeom>
              <a:gdLst>
                <a:gd fmla="*/ 9 w 119" name="T0"/>
                <a:gd fmla="*/ 91 h 93" name="T1"/>
                <a:gd fmla="*/ 29 w 119" name="T2"/>
                <a:gd fmla="*/ 93 h 93" name="T3"/>
                <a:gd fmla="*/ 32 w 119" name="T4"/>
                <a:gd fmla="*/ 93 h 93" name="T5"/>
                <a:gd fmla="*/ 34 w 119" name="T6"/>
                <a:gd fmla="*/ 93 h 93" name="T7"/>
                <a:gd fmla="*/ 34 w 119" name="T8"/>
                <a:gd fmla="*/ 93 h 93" name="T9"/>
                <a:gd fmla="*/ 33 w 119" name="T10"/>
                <a:gd fmla="*/ 91 h 93" name="T11"/>
                <a:gd fmla="*/ 30 w 119" name="T12"/>
                <a:gd fmla="*/ 85 h 93" name="T13"/>
                <a:gd fmla="*/ 30 w 119" name="T14"/>
                <a:gd fmla="*/ 81 h 93" name="T15"/>
                <a:gd fmla="*/ 30 w 119" name="T16"/>
                <a:gd fmla="*/ 81 h 93" name="T17"/>
                <a:gd fmla="*/ 35 w 119" name="T18"/>
                <a:gd fmla="*/ 70 h 93" name="T19"/>
                <a:gd fmla="*/ 47 w 119" name="T20"/>
                <a:gd fmla="*/ 65 h 93" name="T21"/>
                <a:gd fmla="*/ 57 w 119" name="T22"/>
                <a:gd fmla="*/ 67 h 93" name="T23"/>
                <a:gd fmla="*/ 65 w 119" name="T24"/>
                <a:gd fmla="*/ 73 h 93" name="T25"/>
                <a:gd fmla="*/ 66 w 119" name="T26"/>
                <a:gd fmla="*/ 80 h 93" name="T27"/>
                <a:gd fmla="*/ 66 w 119" name="T28"/>
                <a:gd fmla="*/ 80 h 93" name="T29"/>
                <a:gd fmla="*/ 66 w 119" name="T30"/>
                <a:gd fmla="*/ 80 h 93" name="T31"/>
                <a:gd fmla="*/ 66 w 119" name="T32"/>
                <a:gd fmla="*/ 84 h 93" name="T33"/>
                <a:gd fmla="*/ 64 w 119" name="T34"/>
                <a:gd fmla="*/ 91 h 93" name="T35"/>
                <a:gd fmla="*/ 62 w 119" name="T36"/>
                <a:gd fmla="*/ 93 h 93" name="T37"/>
                <a:gd fmla="*/ 63 w 119" name="T38"/>
                <a:gd fmla="*/ 93 h 93" name="T39"/>
                <a:gd fmla="*/ 68 w 119" name="T40"/>
                <a:gd fmla="*/ 93 h 93" name="T41"/>
                <a:gd fmla="*/ 69 w 119" name="T42"/>
                <a:gd fmla="*/ 93 h 93" name="T43"/>
                <a:gd fmla="*/ 84 w 119" name="T44"/>
                <a:gd fmla="*/ 93 h 93" name="T45"/>
                <a:gd fmla="*/ 92 w 119" name="T46"/>
                <a:gd fmla="*/ 92 h 93" name="T47"/>
                <a:gd fmla="*/ 91 w 119" name="T48"/>
                <a:gd fmla="*/ 81 h 93" name="T49"/>
                <a:gd fmla="*/ 91 w 119" name="T50"/>
                <a:gd fmla="*/ 68 h 93" name="T51"/>
                <a:gd fmla="*/ 91 w 119" name="T52"/>
                <a:gd fmla="*/ 63 h 93" name="T53"/>
                <a:gd fmla="*/ 91 w 119" name="T54"/>
                <a:gd fmla="*/ 59 h 93" name="T55"/>
                <a:gd fmla="*/ 92 w 119" name="T56"/>
                <a:gd fmla="*/ 57 h 93" name="T57"/>
                <a:gd fmla="*/ 94 w 119" name="T58"/>
                <a:gd fmla="*/ 56 h 93" name="T59"/>
                <a:gd fmla="*/ 96 w 119" name="T60"/>
                <a:gd fmla="*/ 55 h 93" name="T61"/>
                <a:gd fmla="*/ 96 w 119" name="T62"/>
                <a:gd fmla="*/ 55 h 93" name="T63"/>
                <a:gd fmla="*/ 96 w 119" name="T64"/>
                <a:gd fmla="*/ 55 h 93" name="T65"/>
                <a:gd fmla="*/ 99 w 119" name="T66"/>
                <a:gd fmla="*/ 56 h 93" name="T67"/>
                <a:gd fmla="*/ 102 w 119" name="T68"/>
                <a:gd fmla="*/ 58 h 93" name="T69"/>
                <a:gd fmla="*/ 107 w 119" name="T70"/>
                <a:gd fmla="*/ 60 h 93" name="T71"/>
                <a:gd fmla="*/ 110 w 119" name="T72"/>
                <a:gd fmla="*/ 60 h 93" name="T73"/>
                <a:gd fmla="*/ 114 w 119" name="T74"/>
                <a:gd fmla="*/ 59 h 93" name="T75"/>
                <a:gd fmla="*/ 116 w 119" name="T76"/>
                <a:gd fmla="*/ 57 h 93" name="T77"/>
                <a:gd fmla="*/ 119 w 119" name="T78"/>
                <a:gd fmla="*/ 47 h 93" name="T79"/>
                <a:gd fmla="*/ 116 w 119" name="T80"/>
                <a:gd fmla="*/ 38 h 93" name="T81"/>
                <a:gd fmla="*/ 108 w 119" name="T82"/>
                <a:gd fmla="*/ 35 h 93" name="T83"/>
                <a:gd fmla="*/ 108 w 119" name="T84"/>
                <a:gd fmla="*/ 35 h 93" name="T85"/>
                <a:gd fmla="*/ 106 w 119" name="T86"/>
                <a:gd fmla="*/ 35 h 93" name="T87"/>
                <a:gd fmla="*/ 106 w 119" name="T88"/>
                <a:gd fmla="*/ 35 h 93" name="T89"/>
                <a:gd fmla="*/ 103 w 119" name="T90"/>
                <a:gd fmla="*/ 37 h 93" name="T91"/>
                <a:gd fmla="*/ 100 w 119" name="T92"/>
                <a:gd fmla="*/ 38 h 93" name="T93"/>
                <a:gd fmla="*/ 97 w 119" name="T94"/>
                <a:gd fmla="*/ 39 h 93" name="T95"/>
                <a:gd fmla="*/ 97 w 119" name="T96"/>
                <a:gd fmla="*/ 39 h 93" name="T97"/>
                <a:gd fmla="*/ 97 w 119" name="T98"/>
                <a:gd fmla="*/ 39 h 93" name="T99"/>
                <a:gd fmla="*/ 94 w 119" name="T100"/>
                <a:gd fmla="*/ 39 h 93" name="T101"/>
                <a:gd fmla="*/ 92 w 119" name="T102"/>
                <a:gd fmla="*/ 36 h 93" name="T103"/>
                <a:gd fmla="*/ 91 w 119" name="T104"/>
                <a:gd fmla="*/ 34 h 93" name="T105"/>
                <a:gd fmla="*/ 90 w 119" name="T106"/>
                <a:gd fmla="*/ 28 h 93" name="T107"/>
                <a:gd fmla="*/ 93 w 119" name="T108"/>
                <a:gd fmla="*/ 8 h 93" name="T109"/>
                <a:gd fmla="*/ 94 w 119" name="T110"/>
                <a:gd fmla="*/ 0 h 93" name="T111"/>
                <a:gd fmla="*/ 8 w 119" name="T112"/>
                <a:gd fmla="*/ 0 h 93" name="T113"/>
                <a:gd fmla="*/ 0 w 119" name="T114"/>
                <a:gd fmla="*/ 8 h 93" name="T115"/>
                <a:gd fmla="*/ 0 w 119" name="T116"/>
                <a:gd fmla="*/ 90 h 93" name="T117"/>
                <a:gd fmla="*/ 1 w 119" name="T118"/>
                <a:gd fmla="*/ 90 h 93" name="T119"/>
                <a:gd fmla="*/ 9 w 119" name="T120"/>
                <a:gd fmla="*/ 91 h 9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3" w="119">
                  <a:moveTo>
                    <a:pt x="9" y="91"/>
                  </a:moveTo>
                  <a:cubicBezTo>
                    <a:pt x="16" y="92"/>
                    <a:pt x="23" y="93"/>
                    <a:pt x="29" y="93"/>
                  </a:cubicBezTo>
                  <a:cubicBezTo>
                    <a:pt x="30" y="93"/>
                    <a:pt x="32" y="93"/>
                    <a:pt x="32" y="93"/>
                  </a:cubicBezTo>
                  <a:cubicBezTo>
                    <a:pt x="33" y="93"/>
                    <a:pt x="34" y="93"/>
                    <a:pt x="34" y="93"/>
                  </a:cubicBezTo>
                  <a:cubicBezTo>
                    <a:pt x="34" y="93"/>
                    <a:pt x="34" y="93"/>
                    <a:pt x="34" y="93"/>
                  </a:cubicBezTo>
                  <a:cubicBezTo>
                    <a:pt x="34" y="92"/>
                    <a:pt x="33" y="92"/>
                    <a:pt x="33" y="91"/>
                  </a:cubicBezTo>
                  <a:cubicBezTo>
                    <a:pt x="32" y="90"/>
                    <a:pt x="31" y="88"/>
                    <a:pt x="30" y="85"/>
                  </a:cubicBezTo>
                  <a:cubicBezTo>
                    <a:pt x="30" y="84"/>
                    <a:pt x="30" y="83"/>
                    <a:pt x="30" y="81"/>
                  </a:cubicBezTo>
                  <a:cubicBezTo>
                    <a:pt x="30" y="81"/>
                    <a:pt x="30" y="81"/>
                    <a:pt x="30" y="81"/>
                  </a:cubicBezTo>
                  <a:cubicBezTo>
                    <a:pt x="30" y="77"/>
                    <a:pt x="32" y="73"/>
                    <a:pt x="35" y="70"/>
                  </a:cubicBezTo>
                  <a:cubicBezTo>
                    <a:pt x="38" y="67"/>
                    <a:pt x="43" y="65"/>
                    <a:pt x="47" y="65"/>
                  </a:cubicBezTo>
                  <a:cubicBezTo>
                    <a:pt x="51" y="65"/>
                    <a:pt x="54" y="66"/>
                    <a:pt x="57" y="67"/>
                  </a:cubicBezTo>
                  <a:cubicBezTo>
                    <a:pt x="60" y="68"/>
                    <a:pt x="63" y="70"/>
                    <a:pt x="65" y="73"/>
                  </a:cubicBezTo>
                  <a:cubicBezTo>
                    <a:pt x="66" y="75"/>
                    <a:pt x="66" y="77"/>
                    <a:pt x="66" y="80"/>
                  </a:cubicBezTo>
                  <a:cubicBezTo>
                    <a:pt x="66" y="80"/>
                    <a:pt x="66" y="80"/>
                    <a:pt x="66" y="80"/>
                  </a:cubicBezTo>
                  <a:cubicBezTo>
                    <a:pt x="66" y="80"/>
                    <a:pt x="66" y="80"/>
                    <a:pt x="66" y="80"/>
                  </a:cubicBezTo>
                  <a:cubicBezTo>
                    <a:pt x="66" y="81"/>
                    <a:pt x="66" y="82"/>
                    <a:pt x="66" y="84"/>
                  </a:cubicBezTo>
                  <a:cubicBezTo>
                    <a:pt x="66" y="87"/>
                    <a:pt x="65" y="89"/>
                    <a:pt x="64" y="91"/>
                  </a:cubicBezTo>
                  <a:cubicBezTo>
                    <a:pt x="63" y="92"/>
                    <a:pt x="62" y="92"/>
                    <a:pt x="62" y="93"/>
                  </a:cubicBezTo>
                  <a:cubicBezTo>
                    <a:pt x="62" y="93"/>
                    <a:pt x="62" y="93"/>
                    <a:pt x="63" y="93"/>
                  </a:cubicBezTo>
                  <a:cubicBezTo>
                    <a:pt x="64" y="93"/>
                    <a:pt x="66" y="93"/>
                    <a:pt x="68" y="93"/>
                  </a:cubicBezTo>
                  <a:cubicBezTo>
                    <a:pt x="68" y="93"/>
                    <a:pt x="69" y="93"/>
                    <a:pt x="69" y="93"/>
                  </a:cubicBezTo>
                  <a:cubicBezTo>
                    <a:pt x="74" y="93"/>
                    <a:pt x="80" y="93"/>
                    <a:pt x="84" y="93"/>
                  </a:cubicBezTo>
                  <a:cubicBezTo>
                    <a:pt x="87" y="92"/>
                    <a:pt x="90" y="92"/>
                    <a:pt x="92" y="92"/>
                  </a:cubicBezTo>
                  <a:cubicBezTo>
                    <a:pt x="92" y="89"/>
                    <a:pt x="91" y="85"/>
                    <a:pt x="91" y="81"/>
                  </a:cubicBezTo>
                  <a:cubicBezTo>
                    <a:pt x="91" y="76"/>
                    <a:pt x="91" y="72"/>
                    <a:pt x="91" y="68"/>
                  </a:cubicBezTo>
                  <a:cubicBezTo>
                    <a:pt x="91" y="67"/>
                    <a:pt x="91" y="65"/>
                    <a:pt x="91" y="63"/>
                  </a:cubicBezTo>
                  <a:cubicBezTo>
                    <a:pt x="91" y="62"/>
                    <a:pt x="91" y="60"/>
                    <a:pt x="91" y="59"/>
                  </a:cubicBezTo>
                  <a:cubicBezTo>
                    <a:pt x="91" y="59"/>
                    <a:pt x="92" y="58"/>
                    <a:pt x="92" y="57"/>
                  </a:cubicBezTo>
                  <a:cubicBezTo>
                    <a:pt x="93" y="57"/>
                    <a:pt x="93" y="56"/>
                    <a:pt x="94" y="56"/>
                  </a:cubicBezTo>
                  <a:cubicBezTo>
                    <a:pt x="95" y="55"/>
                    <a:pt x="95" y="55"/>
                    <a:pt x="96" y="55"/>
                  </a:cubicBezTo>
                  <a:cubicBezTo>
                    <a:pt x="96" y="55"/>
                    <a:pt x="96" y="55"/>
                    <a:pt x="96" y="55"/>
                  </a:cubicBezTo>
                  <a:cubicBezTo>
                    <a:pt x="96" y="55"/>
                    <a:pt x="96" y="55"/>
                    <a:pt x="96" y="55"/>
                  </a:cubicBezTo>
                  <a:cubicBezTo>
                    <a:pt x="97" y="55"/>
                    <a:pt x="99" y="56"/>
                    <a:pt x="99" y="56"/>
                  </a:cubicBezTo>
                  <a:cubicBezTo>
                    <a:pt x="100" y="57"/>
                    <a:pt x="101" y="57"/>
                    <a:pt x="102" y="58"/>
                  </a:cubicBezTo>
                  <a:cubicBezTo>
                    <a:pt x="103" y="58"/>
                    <a:pt x="104" y="59"/>
                    <a:pt x="107" y="60"/>
                  </a:cubicBezTo>
                  <a:cubicBezTo>
                    <a:pt x="108" y="60"/>
                    <a:pt x="109" y="60"/>
                    <a:pt x="110" y="60"/>
                  </a:cubicBezTo>
                  <a:cubicBezTo>
                    <a:pt x="111" y="60"/>
                    <a:pt x="113" y="60"/>
                    <a:pt x="114" y="59"/>
                  </a:cubicBezTo>
                  <a:cubicBezTo>
                    <a:pt x="115" y="59"/>
                    <a:pt x="116" y="58"/>
                    <a:pt x="116" y="57"/>
                  </a:cubicBezTo>
                  <a:cubicBezTo>
                    <a:pt x="118" y="54"/>
                    <a:pt x="119" y="51"/>
                    <a:pt x="119" y="47"/>
                  </a:cubicBezTo>
                  <a:cubicBezTo>
                    <a:pt x="119" y="43"/>
                    <a:pt x="117" y="40"/>
                    <a:pt x="116" y="38"/>
                  </a:cubicBezTo>
                  <a:cubicBezTo>
                    <a:pt x="114" y="36"/>
                    <a:pt x="111" y="35"/>
                    <a:pt x="108" y="35"/>
                  </a:cubicBezTo>
                  <a:cubicBezTo>
                    <a:pt x="108" y="35"/>
                    <a:pt x="108" y="35"/>
                    <a:pt x="108" y="35"/>
                  </a:cubicBezTo>
                  <a:cubicBezTo>
                    <a:pt x="108" y="35"/>
                    <a:pt x="107" y="35"/>
                    <a:pt x="106" y="35"/>
                  </a:cubicBezTo>
                  <a:cubicBezTo>
                    <a:pt x="106" y="35"/>
                    <a:pt x="106" y="35"/>
                    <a:pt x="106" y="35"/>
                  </a:cubicBezTo>
                  <a:cubicBezTo>
                    <a:pt x="104" y="36"/>
                    <a:pt x="103" y="36"/>
                    <a:pt x="103" y="37"/>
                  </a:cubicBezTo>
                  <a:cubicBezTo>
                    <a:pt x="102" y="37"/>
                    <a:pt x="101" y="38"/>
                    <a:pt x="100" y="38"/>
                  </a:cubicBezTo>
                  <a:cubicBezTo>
                    <a:pt x="99" y="39"/>
                    <a:pt x="98" y="39"/>
                    <a:pt x="97" y="39"/>
                  </a:cubicBezTo>
                  <a:cubicBezTo>
                    <a:pt x="97" y="39"/>
                    <a:pt x="97" y="39"/>
                    <a:pt x="97" y="39"/>
                  </a:cubicBezTo>
                  <a:cubicBezTo>
                    <a:pt x="97" y="39"/>
                    <a:pt x="97" y="39"/>
                    <a:pt x="97" y="39"/>
                  </a:cubicBezTo>
                  <a:cubicBezTo>
                    <a:pt x="96" y="39"/>
                    <a:pt x="95" y="39"/>
                    <a:pt x="94" y="39"/>
                  </a:cubicBezTo>
                  <a:cubicBezTo>
                    <a:pt x="93" y="38"/>
                    <a:pt x="92" y="37"/>
                    <a:pt x="92" y="36"/>
                  </a:cubicBezTo>
                  <a:cubicBezTo>
                    <a:pt x="91" y="36"/>
                    <a:pt x="91" y="35"/>
                    <a:pt x="91" y="34"/>
                  </a:cubicBezTo>
                  <a:cubicBezTo>
                    <a:pt x="91" y="32"/>
                    <a:pt x="90" y="30"/>
                    <a:pt x="90" y="28"/>
                  </a:cubicBezTo>
                  <a:cubicBezTo>
                    <a:pt x="90" y="22"/>
                    <a:pt x="92" y="14"/>
                    <a:pt x="93" y="8"/>
                  </a:cubicBezTo>
                  <a:cubicBezTo>
                    <a:pt x="93" y="4"/>
                    <a:pt x="93" y="2"/>
                    <a:pt x="94" y="0"/>
                  </a:cubicBezTo>
                  <a:cubicBezTo>
                    <a:pt x="8" y="0"/>
                    <a:pt x="8" y="0"/>
                    <a:pt x="8" y="0"/>
                  </a:cubicBezTo>
                  <a:cubicBezTo>
                    <a:pt x="4" y="0"/>
                    <a:pt x="0" y="3"/>
                    <a:pt x="0" y="8"/>
                  </a:cubicBezTo>
                  <a:cubicBezTo>
                    <a:pt x="0" y="90"/>
                    <a:pt x="0" y="90"/>
                    <a:pt x="0" y="90"/>
                  </a:cubicBezTo>
                  <a:cubicBezTo>
                    <a:pt x="0" y="90"/>
                    <a:pt x="1" y="90"/>
                    <a:pt x="1" y="90"/>
                  </a:cubicBezTo>
                  <a:cubicBezTo>
                    <a:pt x="3" y="90"/>
                    <a:pt x="6" y="91"/>
                    <a:pt x="9" y="91"/>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44" name="Freeform 36"/>
            <p:cNvSpPr/>
            <p:nvPr/>
          </p:nvSpPr>
          <p:spPr bwMode="auto">
            <a:xfrm>
              <a:off x="5410200" y="3698875"/>
              <a:ext cx="355600" cy="450850"/>
            </a:xfrm>
            <a:custGeom>
              <a:gdLst>
                <a:gd fmla="*/ 93 w 94" name="T0"/>
                <a:gd fmla="*/ 85 h 119" name="T1"/>
                <a:gd fmla="*/ 86 w 94" name="T2"/>
                <a:gd fmla="*/ 89 h 119" name="T3"/>
                <a:gd fmla="*/ 82 w 94" name="T4"/>
                <a:gd fmla="*/ 89 h 119" name="T5"/>
                <a:gd fmla="*/ 70 w 94" name="T6"/>
                <a:gd fmla="*/ 84 h 119" name="T7"/>
                <a:gd fmla="*/ 67 w 94" name="T8"/>
                <a:gd fmla="*/ 61 h 119" name="T9"/>
                <a:gd fmla="*/ 80 w 94" name="T10"/>
                <a:gd fmla="*/ 52 h 119" name="T11"/>
                <a:gd fmla="*/ 81 w 94" name="T12"/>
                <a:gd fmla="*/ 52 h 119" name="T13"/>
                <a:gd fmla="*/ 91 w 94" name="T14"/>
                <a:gd fmla="*/ 55 h 119" name="T15"/>
                <a:gd fmla="*/ 93 w 94" name="T16"/>
                <a:gd fmla="*/ 56 h 119" name="T17"/>
                <a:gd fmla="*/ 93 w 94" name="T18"/>
                <a:gd fmla="*/ 38 h 119" name="T19"/>
                <a:gd fmla="*/ 93 w 94" name="T20"/>
                <a:gd fmla="*/ 38 h 119" name="T21"/>
                <a:gd fmla="*/ 93 w 94" name="T22"/>
                <a:gd fmla="*/ 27 h 119" name="T23"/>
                <a:gd fmla="*/ 67 w 94" name="T24"/>
                <a:gd fmla="*/ 28 h 119" name="T25"/>
                <a:gd fmla="*/ 60 w 94" name="T26"/>
                <a:gd fmla="*/ 27 h 119" name="T27"/>
                <a:gd fmla="*/ 59 w 94" name="T28"/>
                <a:gd fmla="*/ 27 h 119" name="T29"/>
                <a:gd fmla="*/ 58 w 94" name="T30"/>
                <a:gd fmla="*/ 27 h 119" name="T31"/>
                <a:gd fmla="*/ 56 w 94" name="T32"/>
                <a:gd fmla="*/ 23 h 119" name="T33"/>
                <a:gd fmla="*/ 56 w 94" name="T34"/>
                <a:gd fmla="*/ 23 h 119" name="T35"/>
                <a:gd fmla="*/ 58 w 94" name="T36"/>
                <a:gd fmla="*/ 17 h 119" name="T37"/>
                <a:gd fmla="*/ 61 w 94" name="T38"/>
                <a:gd fmla="*/ 9 h 119" name="T39"/>
                <a:gd fmla="*/ 57 w 94" name="T40"/>
                <a:gd fmla="*/ 2 h 119" name="T41"/>
                <a:gd fmla="*/ 39 w 94" name="T42"/>
                <a:gd fmla="*/ 3 h 119" name="T43"/>
                <a:gd fmla="*/ 36 w 94" name="T44"/>
                <a:gd fmla="*/ 13 h 119" name="T45"/>
                <a:gd fmla="*/ 39 w 94" name="T46"/>
                <a:gd fmla="*/ 19 h 119" name="T47"/>
                <a:gd fmla="*/ 40 w 94" name="T48"/>
                <a:gd fmla="*/ 22 h 119" name="T49"/>
                <a:gd fmla="*/ 39 w 94" name="T50"/>
                <a:gd fmla="*/ 24 h 119" name="T51"/>
                <a:gd fmla="*/ 35 w 94" name="T52"/>
                <a:gd fmla="*/ 28 h 119" name="T53"/>
                <a:gd fmla="*/ 8 w 94" name="T54"/>
                <a:gd fmla="*/ 26 h 119" name="T55"/>
                <a:gd fmla="*/ 0 w 94" name="T56"/>
                <a:gd fmla="*/ 110 h 119" name="T57"/>
                <a:gd fmla="*/ 90 w 94" name="T58"/>
                <a:gd fmla="*/ 119 h 119" name="T59"/>
                <a:gd fmla="*/ 92 w 94" name="T60"/>
                <a:gd fmla="*/ 110 h 119" name="T61"/>
                <a:gd fmla="*/ 94 w 94" name="T62"/>
                <a:gd fmla="*/ 86 h 11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9" w="94">
                  <a:moveTo>
                    <a:pt x="93" y="85"/>
                  </a:moveTo>
                  <a:cubicBezTo>
                    <a:pt x="93" y="85"/>
                    <a:pt x="93" y="85"/>
                    <a:pt x="93" y="85"/>
                  </a:cubicBezTo>
                  <a:cubicBezTo>
                    <a:pt x="93" y="85"/>
                    <a:pt x="93" y="86"/>
                    <a:pt x="92" y="86"/>
                  </a:cubicBezTo>
                  <a:cubicBezTo>
                    <a:pt x="91" y="87"/>
                    <a:pt x="89" y="88"/>
                    <a:pt x="86" y="89"/>
                  </a:cubicBezTo>
                  <a:cubicBezTo>
                    <a:pt x="84" y="89"/>
                    <a:pt x="83" y="89"/>
                    <a:pt x="82" y="89"/>
                  </a:cubicBezTo>
                  <a:cubicBezTo>
                    <a:pt x="82" y="89"/>
                    <a:pt x="82" y="89"/>
                    <a:pt x="82" y="89"/>
                  </a:cubicBezTo>
                  <a:cubicBezTo>
                    <a:pt x="82" y="89"/>
                    <a:pt x="82" y="89"/>
                    <a:pt x="82" y="89"/>
                  </a:cubicBezTo>
                  <a:cubicBezTo>
                    <a:pt x="77" y="89"/>
                    <a:pt x="73" y="87"/>
                    <a:pt x="70" y="84"/>
                  </a:cubicBezTo>
                  <a:cubicBezTo>
                    <a:pt x="67" y="81"/>
                    <a:pt x="66" y="76"/>
                    <a:pt x="66" y="71"/>
                  </a:cubicBezTo>
                  <a:cubicBezTo>
                    <a:pt x="66" y="68"/>
                    <a:pt x="66" y="65"/>
                    <a:pt x="67" y="61"/>
                  </a:cubicBezTo>
                  <a:cubicBezTo>
                    <a:pt x="69" y="58"/>
                    <a:pt x="71" y="56"/>
                    <a:pt x="74" y="54"/>
                  </a:cubicBezTo>
                  <a:cubicBezTo>
                    <a:pt x="76" y="53"/>
                    <a:pt x="78" y="52"/>
                    <a:pt x="80" y="52"/>
                  </a:cubicBezTo>
                  <a:cubicBezTo>
                    <a:pt x="81" y="52"/>
                    <a:pt x="81" y="52"/>
                    <a:pt x="81" y="52"/>
                  </a:cubicBezTo>
                  <a:cubicBezTo>
                    <a:pt x="81" y="52"/>
                    <a:pt x="81" y="52"/>
                    <a:pt x="81" y="52"/>
                  </a:cubicBezTo>
                  <a:cubicBezTo>
                    <a:pt x="82" y="52"/>
                    <a:pt x="83" y="52"/>
                    <a:pt x="84" y="53"/>
                  </a:cubicBezTo>
                  <a:cubicBezTo>
                    <a:pt x="87" y="53"/>
                    <a:pt x="89" y="54"/>
                    <a:pt x="91" y="55"/>
                  </a:cubicBezTo>
                  <a:cubicBezTo>
                    <a:pt x="92" y="56"/>
                    <a:pt x="93" y="56"/>
                    <a:pt x="93" y="57"/>
                  </a:cubicBezTo>
                  <a:cubicBezTo>
                    <a:pt x="93" y="56"/>
                    <a:pt x="93" y="56"/>
                    <a:pt x="93" y="56"/>
                  </a:cubicBezTo>
                  <a:cubicBezTo>
                    <a:pt x="94" y="54"/>
                    <a:pt x="94" y="51"/>
                    <a:pt x="94" y="48"/>
                  </a:cubicBezTo>
                  <a:cubicBezTo>
                    <a:pt x="94" y="45"/>
                    <a:pt x="94" y="42"/>
                    <a:pt x="93" y="38"/>
                  </a:cubicBezTo>
                  <a:cubicBezTo>
                    <a:pt x="93" y="38"/>
                    <a:pt x="93" y="38"/>
                    <a:pt x="93" y="38"/>
                  </a:cubicBezTo>
                  <a:cubicBezTo>
                    <a:pt x="93" y="38"/>
                    <a:pt x="93" y="38"/>
                    <a:pt x="93" y="38"/>
                  </a:cubicBezTo>
                  <a:cubicBezTo>
                    <a:pt x="93" y="37"/>
                    <a:pt x="93" y="36"/>
                    <a:pt x="93" y="35"/>
                  </a:cubicBezTo>
                  <a:cubicBezTo>
                    <a:pt x="93" y="32"/>
                    <a:pt x="93" y="29"/>
                    <a:pt x="93" y="27"/>
                  </a:cubicBezTo>
                  <a:cubicBezTo>
                    <a:pt x="86" y="27"/>
                    <a:pt x="77" y="28"/>
                    <a:pt x="70" y="28"/>
                  </a:cubicBezTo>
                  <a:cubicBezTo>
                    <a:pt x="69" y="28"/>
                    <a:pt x="68" y="28"/>
                    <a:pt x="67" y="28"/>
                  </a:cubicBezTo>
                  <a:cubicBezTo>
                    <a:pt x="66" y="28"/>
                    <a:pt x="65" y="28"/>
                    <a:pt x="64" y="28"/>
                  </a:cubicBezTo>
                  <a:cubicBezTo>
                    <a:pt x="63" y="28"/>
                    <a:pt x="61" y="28"/>
                    <a:pt x="60" y="27"/>
                  </a:cubicBezTo>
                  <a:cubicBezTo>
                    <a:pt x="60" y="27"/>
                    <a:pt x="59" y="27"/>
                    <a:pt x="59" y="27"/>
                  </a:cubicBezTo>
                  <a:cubicBezTo>
                    <a:pt x="59" y="27"/>
                    <a:pt x="59" y="27"/>
                    <a:pt x="59" y="27"/>
                  </a:cubicBezTo>
                  <a:cubicBezTo>
                    <a:pt x="59" y="27"/>
                    <a:pt x="59" y="27"/>
                    <a:pt x="58" y="27"/>
                  </a:cubicBezTo>
                  <a:cubicBezTo>
                    <a:pt x="58" y="27"/>
                    <a:pt x="58" y="27"/>
                    <a:pt x="58" y="27"/>
                  </a:cubicBezTo>
                  <a:cubicBezTo>
                    <a:pt x="57" y="26"/>
                    <a:pt x="57" y="26"/>
                    <a:pt x="56" y="25"/>
                  </a:cubicBezTo>
                  <a:cubicBezTo>
                    <a:pt x="56" y="24"/>
                    <a:pt x="56" y="23"/>
                    <a:pt x="56" y="23"/>
                  </a:cubicBezTo>
                  <a:cubicBezTo>
                    <a:pt x="56" y="23"/>
                    <a:pt x="56" y="23"/>
                    <a:pt x="56" y="23"/>
                  </a:cubicBezTo>
                  <a:cubicBezTo>
                    <a:pt x="56" y="23"/>
                    <a:pt x="56" y="23"/>
                    <a:pt x="56" y="23"/>
                  </a:cubicBezTo>
                  <a:cubicBezTo>
                    <a:pt x="56" y="21"/>
                    <a:pt x="56" y="20"/>
                    <a:pt x="57" y="19"/>
                  </a:cubicBezTo>
                  <a:cubicBezTo>
                    <a:pt x="57" y="19"/>
                    <a:pt x="58" y="18"/>
                    <a:pt x="58" y="17"/>
                  </a:cubicBezTo>
                  <a:cubicBezTo>
                    <a:pt x="59" y="16"/>
                    <a:pt x="60" y="14"/>
                    <a:pt x="60" y="12"/>
                  </a:cubicBezTo>
                  <a:cubicBezTo>
                    <a:pt x="61" y="11"/>
                    <a:pt x="61" y="10"/>
                    <a:pt x="61" y="9"/>
                  </a:cubicBezTo>
                  <a:cubicBezTo>
                    <a:pt x="61" y="7"/>
                    <a:pt x="60" y="6"/>
                    <a:pt x="60" y="5"/>
                  </a:cubicBezTo>
                  <a:cubicBezTo>
                    <a:pt x="59" y="4"/>
                    <a:pt x="58" y="3"/>
                    <a:pt x="57" y="2"/>
                  </a:cubicBezTo>
                  <a:cubicBezTo>
                    <a:pt x="55" y="1"/>
                    <a:pt x="51" y="0"/>
                    <a:pt x="47" y="0"/>
                  </a:cubicBezTo>
                  <a:cubicBezTo>
                    <a:pt x="44" y="0"/>
                    <a:pt x="41" y="1"/>
                    <a:pt x="39" y="3"/>
                  </a:cubicBezTo>
                  <a:cubicBezTo>
                    <a:pt x="37" y="5"/>
                    <a:pt x="36" y="8"/>
                    <a:pt x="36" y="10"/>
                  </a:cubicBezTo>
                  <a:cubicBezTo>
                    <a:pt x="36" y="11"/>
                    <a:pt x="36" y="12"/>
                    <a:pt x="36" y="13"/>
                  </a:cubicBezTo>
                  <a:cubicBezTo>
                    <a:pt x="36" y="14"/>
                    <a:pt x="37" y="15"/>
                    <a:pt x="37" y="16"/>
                  </a:cubicBezTo>
                  <a:cubicBezTo>
                    <a:pt x="38" y="17"/>
                    <a:pt x="38" y="18"/>
                    <a:pt x="39" y="19"/>
                  </a:cubicBezTo>
                  <a:cubicBezTo>
                    <a:pt x="39" y="20"/>
                    <a:pt x="40" y="21"/>
                    <a:pt x="40" y="22"/>
                  </a:cubicBezTo>
                  <a:cubicBezTo>
                    <a:pt x="40" y="22"/>
                    <a:pt x="40" y="22"/>
                    <a:pt x="40" y="22"/>
                  </a:cubicBezTo>
                  <a:cubicBezTo>
                    <a:pt x="40" y="22"/>
                    <a:pt x="40" y="22"/>
                    <a:pt x="40" y="22"/>
                  </a:cubicBezTo>
                  <a:cubicBezTo>
                    <a:pt x="40" y="23"/>
                    <a:pt x="39" y="24"/>
                    <a:pt x="39" y="24"/>
                  </a:cubicBezTo>
                  <a:cubicBezTo>
                    <a:pt x="39" y="26"/>
                    <a:pt x="38" y="26"/>
                    <a:pt x="37" y="27"/>
                  </a:cubicBezTo>
                  <a:cubicBezTo>
                    <a:pt x="36" y="27"/>
                    <a:pt x="35" y="28"/>
                    <a:pt x="35" y="28"/>
                  </a:cubicBezTo>
                  <a:cubicBezTo>
                    <a:pt x="33" y="28"/>
                    <a:pt x="31" y="28"/>
                    <a:pt x="29" y="28"/>
                  </a:cubicBezTo>
                  <a:cubicBezTo>
                    <a:pt x="23" y="28"/>
                    <a:pt x="15" y="27"/>
                    <a:pt x="8" y="26"/>
                  </a:cubicBezTo>
                  <a:cubicBezTo>
                    <a:pt x="5" y="26"/>
                    <a:pt x="2" y="25"/>
                    <a:pt x="0" y="25"/>
                  </a:cubicBezTo>
                  <a:cubicBezTo>
                    <a:pt x="0" y="110"/>
                    <a:pt x="0" y="110"/>
                    <a:pt x="0" y="110"/>
                  </a:cubicBezTo>
                  <a:cubicBezTo>
                    <a:pt x="0" y="115"/>
                    <a:pt x="4" y="119"/>
                    <a:pt x="8" y="119"/>
                  </a:cubicBezTo>
                  <a:cubicBezTo>
                    <a:pt x="90" y="119"/>
                    <a:pt x="90" y="119"/>
                    <a:pt x="90" y="119"/>
                  </a:cubicBezTo>
                  <a:cubicBezTo>
                    <a:pt x="90" y="118"/>
                    <a:pt x="90" y="118"/>
                    <a:pt x="91" y="118"/>
                  </a:cubicBezTo>
                  <a:cubicBezTo>
                    <a:pt x="91" y="116"/>
                    <a:pt x="91" y="113"/>
                    <a:pt x="92" y="110"/>
                  </a:cubicBezTo>
                  <a:cubicBezTo>
                    <a:pt x="93" y="103"/>
                    <a:pt x="94" y="96"/>
                    <a:pt x="94" y="90"/>
                  </a:cubicBezTo>
                  <a:cubicBezTo>
                    <a:pt x="94" y="89"/>
                    <a:pt x="94" y="87"/>
                    <a:pt x="94" y="86"/>
                  </a:cubicBezTo>
                  <a:cubicBezTo>
                    <a:pt x="94" y="86"/>
                    <a:pt x="93" y="85"/>
                    <a:pt x="93" y="85"/>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grpSp>
      <p:sp>
        <p:nvSpPr>
          <p:cNvPr id="45" name="泪滴形 44"/>
          <p:cNvSpPr/>
          <p:nvPr/>
        </p:nvSpPr>
        <p:spPr>
          <a:xfrm rot="8100000">
            <a:off x="7891656" y="1515203"/>
            <a:ext cx="1466031" cy="1466031"/>
          </a:xfrm>
          <a:prstGeom prst="teardrop">
            <a:avLst>
              <a:gd fmla="val 109259" name="adj"/>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grpSp>
        <p:nvGrpSpPr>
          <p:cNvPr id="46" name="组合 45"/>
          <p:cNvGrpSpPr/>
          <p:nvPr/>
        </p:nvGrpSpPr>
        <p:grpSpPr>
          <a:xfrm>
            <a:off x="8197387" y="1946331"/>
            <a:ext cx="854567" cy="730451"/>
            <a:chOff x="5429250" y="2857500"/>
            <a:chExt cx="1333501" cy="1139826"/>
          </a:xfrm>
          <a:solidFill>
            <a:schemeClr val="bg1"/>
          </a:solidFill>
        </p:grpSpPr>
        <p:sp>
          <p:nvSpPr>
            <p:cNvPr id="47" name="Freeform 40"/>
            <p:cNvSpPr/>
            <p:nvPr/>
          </p:nvSpPr>
          <p:spPr bwMode="auto">
            <a:xfrm>
              <a:off x="5429250" y="3652838"/>
              <a:ext cx="400050" cy="344488"/>
            </a:xfrm>
            <a:custGeom>
              <a:gdLst>
                <a:gd fmla="*/ 0 w 106" name="T0"/>
                <a:gd fmla="*/ 28 h 91" name="T1"/>
                <a:gd fmla="*/ 66 w 106" name="T2"/>
                <a:gd fmla="*/ 91 h 91" name="T3"/>
                <a:gd fmla="*/ 106 w 106" name="T4"/>
                <a:gd fmla="*/ 61 h 91" name="T5"/>
                <a:gd fmla="*/ 36 w 106" name="T6"/>
                <a:gd fmla="*/ 0 h 91" name="T7"/>
                <a:gd fmla="*/ 0 w 106" name="T8"/>
                <a:gd fmla="*/ 28 h 91" name="T9"/>
              </a:gdLst>
              <a:cxnLst>
                <a:cxn ang="0">
                  <a:pos x="T0" y="T1"/>
                </a:cxn>
                <a:cxn ang="0">
                  <a:pos x="T2" y="T3"/>
                </a:cxn>
                <a:cxn ang="0">
                  <a:pos x="T4" y="T5"/>
                </a:cxn>
                <a:cxn ang="0">
                  <a:pos x="T6" y="T7"/>
                </a:cxn>
                <a:cxn ang="0">
                  <a:pos x="T8" y="T9"/>
                </a:cxn>
              </a:cxnLst>
              <a:rect b="b" l="0" r="r" t="0"/>
              <a:pathLst>
                <a:path h="91" w="105">
                  <a:moveTo>
                    <a:pt x="0" y="28"/>
                  </a:moveTo>
                  <a:cubicBezTo>
                    <a:pt x="66" y="91"/>
                    <a:pt x="66" y="91"/>
                    <a:pt x="66" y="91"/>
                  </a:cubicBezTo>
                  <a:cubicBezTo>
                    <a:pt x="66" y="91"/>
                    <a:pt x="87" y="74"/>
                    <a:pt x="106" y="61"/>
                  </a:cubicBezTo>
                  <a:cubicBezTo>
                    <a:pt x="36" y="0"/>
                    <a:pt x="36" y="0"/>
                    <a:pt x="36" y="0"/>
                  </a:cubicBezTo>
                  <a:cubicBezTo>
                    <a:pt x="10" y="19"/>
                    <a:pt x="0" y="28"/>
                    <a:pt x="0" y="28"/>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48" name="Freeform 41"/>
            <p:cNvSpPr/>
            <p:nvPr/>
          </p:nvSpPr>
          <p:spPr bwMode="auto">
            <a:xfrm>
              <a:off x="5626100" y="3455988"/>
              <a:ext cx="1087438" cy="401638"/>
            </a:xfrm>
            <a:custGeom>
              <a:gdLst>
                <a:gd fmla="*/ 243 w 288" name="T0"/>
                <a:gd fmla="*/ 30 h 106" name="T1"/>
                <a:gd fmla="*/ 191 w 288" name="T2"/>
                <a:gd fmla="*/ 60 h 106" name="T3"/>
                <a:gd fmla="*/ 117 w 288" name="T4"/>
                <a:gd fmla="*/ 51 h 106" name="T5"/>
                <a:gd fmla="*/ 165 w 288" name="T6"/>
                <a:gd fmla="*/ 45 h 106" name="T7"/>
                <a:gd fmla="*/ 203 w 288" name="T8"/>
                <a:gd fmla="*/ 17 h 106" name="T9"/>
                <a:gd fmla="*/ 131 w 288" name="T10"/>
                <a:gd fmla="*/ 13 h 106" name="T11"/>
                <a:gd fmla="*/ 62 w 288" name="T12"/>
                <a:gd fmla="*/ 13 h 106" name="T13"/>
                <a:gd fmla="*/ 0 w 288" name="T14"/>
                <a:gd fmla="*/ 51 h 106" name="T15"/>
                <a:gd fmla="*/ 64 w 288" name="T16"/>
                <a:gd fmla="*/ 106 h 106" name="T17"/>
                <a:gd fmla="*/ 85 w 288" name="T18"/>
                <a:gd fmla="*/ 94 h 106" name="T19"/>
                <a:gd fmla="*/ 191 w 288" name="T20"/>
                <a:gd fmla="*/ 94 h 106" name="T21"/>
                <a:gd fmla="*/ 288 w 288" name="T22"/>
                <a:gd fmla="*/ 17 h 106" name="T23"/>
                <a:gd fmla="*/ 243 w 288" name="T24"/>
                <a:gd fmla="*/ 30 h 10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 w="288">
                  <a:moveTo>
                    <a:pt x="243" y="30"/>
                  </a:moveTo>
                  <a:cubicBezTo>
                    <a:pt x="226" y="45"/>
                    <a:pt x="212" y="56"/>
                    <a:pt x="191" y="60"/>
                  </a:cubicBezTo>
                  <a:cubicBezTo>
                    <a:pt x="159" y="65"/>
                    <a:pt x="126" y="57"/>
                    <a:pt x="117" y="51"/>
                  </a:cubicBezTo>
                  <a:cubicBezTo>
                    <a:pt x="102" y="41"/>
                    <a:pt x="118" y="47"/>
                    <a:pt x="165" y="45"/>
                  </a:cubicBezTo>
                  <a:cubicBezTo>
                    <a:pt x="212" y="42"/>
                    <a:pt x="203" y="17"/>
                    <a:pt x="203" y="17"/>
                  </a:cubicBezTo>
                  <a:cubicBezTo>
                    <a:pt x="192" y="16"/>
                    <a:pt x="180" y="15"/>
                    <a:pt x="131" y="13"/>
                  </a:cubicBezTo>
                  <a:cubicBezTo>
                    <a:pt x="113" y="13"/>
                    <a:pt x="79" y="9"/>
                    <a:pt x="62" y="13"/>
                  </a:cubicBezTo>
                  <a:cubicBezTo>
                    <a:pt x="44" y="16"/>
                    <a:pt x="26" y="33"/>
                    <a:pt x="0" y="51"/>
                  </a:cubicBezTo>
                  <a:cubicBezTo>
                    <a:pt x="64" y="106"/>
                    <a:pt x="64" y="106"/>
                    <a:pt x="64" y="106"/>
                  </a:cubicBezTo>
                  <a:cubicBezTo>
                    <a:pt x="74" y="99"/>
                    <a:pt x="82" y="94"/>
                    <a:pt x="85" y="94"/>
                  </a:cubicBezTo>
                  <a:cubicBezTo>
                    <a:pt x="105" y="94"/>
                    <a:pt x="155" y="99"/>
                    <a:pt x="191" y="94"/>
                  </a:cubicBezTo>
                  <a:cubicBezTo>
                    <a:pt x="263" y="60"/>
                    <a:pt x="288" y="17"/>
                    <a:pt x="288" y="17"/>
                  </a:cubicBezTo>
                  <a:cubicBezTo>
                    <a:pt x="288" y="17"/>
                    <a:pt x="269" y="0"/>
                    <a:pt x="243" y="30"/>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49" name="Freeform 42"/>
            <p:cNvSpPr>
              <a:spLocks noEditPoints="1"/>
            </p:cNvSpPr>
            <p:nvPr/>
          </p:nvSpPr>
          <p:spPr bwMode="auto">
            <a:xfrm>
              <a:off x="5637213" y="2857500"/>
              <a:ext cx="1125538" cy="579438"/>
            </a:xfrm>
            <a:custGeom>
              <a:gdLst>
                <a:gd fmla="*/ 0 w 709" name="T0"/>
                <a:gd fmla="*/ 0 h 365" name="T1"/>
                <a:gd fmla="*/ 0 w 709" name="T2"/>
                <a:gd fmla="*/ 365 h 365" name="T3"/>
                <a:gd fmla="*/ 709 w 709" name="T4"/>
                <a:gd fmla="*/ 365 h 365" name="T5"/>
                <a:gd fmla="*/ 709 w 709" name="T6"/>
                <a:gd fmla="*/ 0 h 365" name="T7"/>
                <a:gd fmla="*/ 0 w 709" name="T8"/>
                <a:gd fmla="*/ 0 h 365" name="T9"/>
                <a:gd fmla="*/ 676 w 709" name="T10"/>
                <a:gd fmla="*/ 331 h 365" name="T11"/>
                <a:gd fmla="*/ 31 w 709" name="T12"/>
                <a:gd fmla="*/ 331 h 365" name="T13"/>
                <a:gd fmla="*/ 31 w 709" name="T14"/>
                <a:gd fmla="*/ 26 h 365" name="T15"/>
                <a:gd fmla="*/ 676 w 709" name="T16"/>
                <a:gd fmla="*/ 26 h 365" name="T17"/>
                <a:gd fmla="*/ 676 w 709" name="T18"/>
                <a:gd fmla="*/ 331 h 36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5" w="709">
                  <a:moveTo>
                    <a:pt x="0" y="0"/>
                  </a:moveTo>
                  <a:lnTo>
                    <a:pt x="0" y="365"/>
                  </a:lnTo>
                  <a:lnTo>
                    <a:pt x="709" y="365"/>
                  </a:lnTo>
                  <a:lnTo>
                    <a:pt x="709" y="0"/>
                  </a:lnTo>
                  <a:lnTo>
                    <a:pt x="0" y="0"/>
                  </a:lnTo>
                  <a:close/>
                  <a:moveTo>
                    <a:pt x="676" y="331"/>
                  </a:moveTo>
                  <a:lnTo>
                    <a:pt x="31" y="331"/>
                  </a:lnTo>
                  <a:lnTo>
                    <a:pt x="31" y="26"/>
                  </a:lnTo>
                  <a:lnTo>
                    <a:pt x="676" y="26"/>
                  </a:lnTo>
                  <a:lnTo>
                    <a:pt x="676" y="331"/>
                  </a:ln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50" name="Freeform 43"/>
            <p:cNvSpPr/>
            <p:nvPr/>
          </p:nvSpPr>
          <p:spPr bwMode="auto">
            <a:xfrm>
              <a:off x="6089650" y="2967038"/>
              <a:ext cx="220663" cy="355600"/>
            </a:xfrm>
            <a:custGeom>
              <a:gdLst>
                <a:gd fmla="*/ 4 w 58" name="T0"/>
                <a:gd fmla="*/ 39 h 94" name="T1"/>
                <a:gd fmla="*/ 11 w 58" name="T2"/>
                <a:gd fmla="*/ 47 h 94" name="T3"/>
                <a:gd fmla="*/ 32 w 58" name="T4"/>
                <a:gd fmla="*/ 57 h 94" name="T5"/>
                <a:gd fmla="*/ 35 w 58" name="T6"/>
                <a:gd fmla="*/ 58 h 94" name="T7"/>
                <a:gd fmla="*/ 40 w 58" name="T8"/>
                <a:gd fmla="*/ 62 h 94" name="T9"/>
                <a:gd fmla="*/ 39 w 58" name="T10"/>
                <a:gd fmla="*/ 71 h 94" name="T11"/>
                <a:gd fmla="*/ 31 w 58" name="T12"/>
                <a:gd fmla="*/ 73 h 94" name="T13"/>
                <a:gd fmla="*/ 20 w 58" name="T14"/>
                <a:gd fmla="*/ 72 h 94" name="T15"/>
                <a:gd fmla="*/ 14 w 58" name="T16"/>
                <a:gd fmla="*/ 68 h 94" name="T17"/>
                <a:gd fmla="*/ 13 w 58" name="T18"/>
                <a:gd fmla="*/ 67 h 94" name="T19"/>
                <a:gd fmla="*/ 13 w 58" name="T20"/>
                <a:gd fmla="*/ 67 h 94" name="T21"/>
                <a:gd fmla="*/ 13 w 58" name="T22"/>
                <a:gd fmla="*/ 67 h 94" name="T23"/>
                <a:gd fmla="*/ 13 w 58" name="T24"/>
                <a:gd fmla="*/ 66 h 94" name="T25"/>
                <a:gd fmla="*/ 9 w 58" name="T26"/>
                <a:gd fmla="*/ 64 h 94" name="T27"/>
                <a:gd fmla="*/ 2 w 58" name="T28"/>
                <a:gd fmla="*/ 69 h 94" name="T29"/>
                <a:gd fmla="*/ 2 w 58" name="T30"/>
                <a:gd fmla="*/ 74 h 94" name="T31"/>
                <a:gd fmla="*/ 23 w 58" name="T32"/>
                <a:gd fmla="*/ 85 h 94" name="T33"/>
                <a:gd fmla="*/ 23 w 58" name="T34"/>
                <a:gd fmla="*/ 92 h 94" name="T35"/>
                <a:gd fmla="*/ 25 w 58" name="T36"/>
                <a:gd fmla="*/ 94 h 94" name="T37"/>
                <a:gd fmla="*/ 31 w 58" name="T38"/>
                <a:gd fmla="*/ 94 h 94" name="T39"/>
                <a:gd fmla="*/ 33 w 58" name="T40"/>
                <a:gd fmla="*/ 92 h 94" name="T41"/>
                <a:gd fmla="*/ 33 w 58" name="T42"/>
                <a:gd fmla="*/ 86 h 94" name="T43"/>
                <a:gd fmla="*/ 49 w 58" name="T44"/>
                <a:gd fmla="*/ 80 h 94" name="T45"/>
                <a:gd fmla="*/ 55 w 58" name="T46"/>
                <a:gd fmla="*/ 59 h 94" name="T47"/>
                <a:gd fmla="*/ 33 w 58" name="T48"/>
                <a:gd fmla="*/ 42 h 94" name="T49"/>
                <a:gd fmla="*/ 32 w 58" name="T50"/>
                <a:gd fmla="*/ 42 h 94" name="T51"/>
                <a:gd fmla="*/ 24 w 58" name="T52"/>
                <a:gd fmla="*/ 38 h 94" name="T53"/>
                <a:gd fmla="*/ 23 w 58" name="T54"/>
                <a:gd fmla="*/ 38 h 94" name="T55"/>
                <a:gd fmla="*/ 17 w 58" name="T56"/>
                <a:gd fmla="*/ 34 h 94" name="T57"/>
                <a:gd fmla="*/ 18 w 58" name="T58"/>
                <a:gd fmla="*/ 25 h 94" name="T59"/>
                <a:gd fmla="*/ 28 w 58" name="T60"/>
                <a:gd fmla="*/ 21 h 94" name="T61"/>
                <a:gd fmla="*/ 35 w 58" name="T62"/>
                <a:gd fmla="*/ 22 h 94" name="T63"/>
                <a:gd fmla="*/ 41 w 58" name="T64"/>
                <a:gd fmla="*/ 27 h 94" name="T65"/>
                <a:gd fmla="*/ 42 w 58" name="T66"/>
                <a:gd fmla="*/ 27 h 94" name="T67"/>
                <a:gd fmla="*/ 42 w 58" name="T68"/>
                <a:gd fmla="*/ 28 h 94" name="T69"/>
                <a:gd fmla="*/ 43 w 58" name="T70"/>
                <a:gd fmla="*/ 28 h 94" name="T71"/>
                <a:gd fmla="*/ 46 w 58" name="T72"/>
                <a:gd fmla="*/ 30 h 94" name="T73"/>
                <a:gd fmla="*/ 53 w 58" name="T74"/>
                <a:gd fmla="*/ 26 h 94" name="T75"/>
                <a:gd fmla="*/ 53 w 58" name="T76"/>
                <a:gd fmla="*/ 20 h 94" name="T77"/>
                <a:gd fmla="*/ 38 w 58" name="T78"/>
                <a:gd fmla="*/ 10 h 94" name="T79"/>
                <a:gd fmla="*/ 33 w 58" name="T80"/>
                <a:gd fmla="*/ 9 h 94" name="T81"/>
                <a:gd fmla="*/ 33 w 58" name="T82"/>
                <a:gd fmla="*/ 2 h 94" name="T83"/>
                <a:gd fmla="*/ 31 w 58" name="T84"/>
                <a:gd fmla="*/ 0 h 94" name="T85"/>
                <a:gd fmla="*/ 25 w 58" name="T86"/>
                <a:gd fmla="*/ 0 h 94" name="T87"/>
                <a:gd fmla="*/ 23 w 58" name="T88"/>
                <a:gd fmla="*/ 2 h 94" name="T89"/>
                <a:gd fmla="*/ 23 w 58" name="T90"/>
                <a:gd fmla="*/ 9 h 94" name="T91"/>
                <a:gd fmla="*/ 8 w 58" name="T92"/>
                <a:gd fmla="*/ 16 h 94" name="T93"/>
                <a:gd fmla="*/ 4 w 58" name="T94"/>
                <a:gd fmla="*/ 39 h 9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94" w="57">
                  <a:moveTo>
                    <a:pt x="4" y="39"/>
                  </a:moveTo>
                  <a:cubicBezTo>
                    <a:pt x="6" y="42"/>
                    <a:pt x="8" y="45"/>
                    <a:pt x="11" y="47"/>
                  </a:cubicBezTo>
                  <a:cubicBezTo>
                    <a:pt x="14" y="48"/>
                    <a:pt x="26" y="54"/>
                    <a:pt x="32" y="57"/>
                  </a:cubicBezTo>
                  <a:cubicBezTo>
                    <a:pt x="35" y="58"/>
                    <a:pt x="35" y="58"/>
                    <a:pt x="35" y="58"/>
                  </a:cubicBezTo>
                  <a:cubicBezTo>
                    <a:pt x="37" y="59"/>
                    <a:pt x="39" y="61"/>
                    <a:pt x="40" y="62"/>
                  </a:cubicBezTo>
                  <a:cubicBezTo>
                    <a:pt x="42" y="65"/>
                    <a:pt x="41" y="69"/>
                    <a:pt x="39" y="71"/>
                  </a:cubicBezTo>
                  <a:cubicBezTo>
                    <a:pt x="37" y="73"/>
                    <a:pt x="34" y="73"/>
                    <a:pt x="31" y="73"/>
                  </a:cubicBezTo>
                  <a:cubicBezTo>
                    <a:pt x="27" y="73"/>
                    <a:pt x="24" y="73"/>
                    <a:pt x="20" y="72"/>
                  </a:cubicBezTo>
                  <a:cubicBezTo>
                    <a:pt x="19" y="71"/>
                    <a:pt x="16" y="69"/>
                    <a:pt x="14" y="68"/>
                  </a:cubicBezTo>
                  <a:cubicBezTo>
                    <a:pt x="14" y="68"/>
                    <a:pt x="13" y="67"/>
                    <a:pt x="13" y="67"/>
                  </a:cubicBezTo>
                  <a:cubicBezTo>
                    <a:pt x="13" y="67"/>
                    <a:pt x="13" y="67"/>
                    <a:pt x="13" y="67"/>
                  </a:cubicBezTo>
                  <a:cubicBezTo>
                    <a:pt x="13" y="67"/>
                    <a:pt x="13" y="67"/>
                    <a:pt x="13" y="67"/>
                  </a:cubicBezTo>
                  <a:cubicBezTo>
                    <a:pt x="13" y="67"/>
                    <a:pt x="13" y="67"/>
                    <a:pt x="13" y="66"/>
                  </a:cubicBezTo>
                  <a:cubicBezTo>
                    <a:pt x="12" y="65"/>
                    <a:pt x="10" y="64"/>
                    <a:pt x="9" y="64"/>
                  </a:cubicBezTo>
                  <a:cubicBezTo>
                    <a:pt x="6" y="64"/>
                    <a:pt x="3" y="66"/>
                    <a:pt x="2" y="69"/>
                  </a:cubicBezTo>
                  <a:cubicBezTo>
                    <a:pt x="1" y="71"/>
                    <a:pt x="1" y="73"/>
                    <a:pt x="2" y="74"/>
                  </a:cubicBezTo>
                  <a:cubicBezTo>
                    <a:pt x="6" y="80"/>
                    <a:pt x="14" y="84"/>
                    <a:pt x="23" y="85"/>
                  </a:cubicBezTo>
                  <a:cubicBezTo>
                    <a:pt x="23" y="92"/>
                    <a:pt x="23" y="92"/>
                    <a:pt x="23" y="92"/>
                  </a:cubicBezTo>
                  <a:cubicBezTo>
                    <a:pt x="23" y="93"/>
                    <a:pt x="24" y="94"/>
                    <a:pt x="25" y="94"/>
                  </a:cubicBezTo>
                  <a:cubicBezTo>
                    <a:pt x="31" y="94"/>
                    <a:pt x="31" y="94"/>
                    <a:pt x="31" y="94"/>
                  </a:cubicBezTo>
                  <a:cubicBezTo>
                    <a:pt x="32" y="94"/>
                    <a:pt x="33" y="93"/>
                    <a:pt x="33" y="92"/>
                  </a:cubicBezTo>
                  <a:cubicBezTo>
                    <a:pt x="33" y="86"/>
                    <a:pt x="33" y="86"/>
                    <a:pt x="33" y="86"/>
                  </a:cubicBezTo>
                  <a:cubicBezTo>
                    <a:pt x="40" y="85"/>
                    <a:pt x="46" y="83"/>
                    <a:pt x="49" y="80"/>
                  </a:cubicBezTo>
                  <a:cubicBezTo>
                    <a:pt x="55" y="75"/>
                    <a:pt x="58" y="66"/>
                    <a:pt x="55" y="59"/>
                  </a:cubicBezTo>
                  <a:cubicBezTo>
                    <a:pt x="52" y="50"/>
                    <a:pt x="41" y="46"/>
                    <a:pt x="33" y="42"/>
                  </a:cubicBezTo>
                  <a:cubicBezTo>
                    <a:pt x="32" y="42"/>
                    <a:pt x="32" y="42"/>
                    <a:pt x="32" y="42"/>
                  </a:cubicBezTo>
                  <a:cubicBezTo>
                    <a:pt x="29" y="41"/>
                    <a:pt x="25" y="39"/>
                    <a:pt x="24" y="38"/>
                  </a:cubicBezTo>
                  <a:cubicBezTo>
                    <a:pt x="24" y="38"/>
                    <a:pt x="23" y="38"/>
                    <a:pt x="23" y="38"/>
                  </a:cubicBezTo>
                  <a:cubicBezTo>
                    <a:pt x="21" y="37"/>
                    <a:pt x="19" y="36"/>
                    <a:pt x="17" y="34"/>
                  </a:cubicBezTo>
                  <a:cubicBezTo>
                    <a:pt x="16" y="31"/>
                    <a:pt x="16" y="27"/>
                    <a:pt x="18" y="25"/>
                  </a:cubicBezTo>
                  <a:cubicBezTo>
                    <a:pt x="22" y="22"/>
                    <a:pt x="25" y="21"/>
                    <a:pt x="28" y="21"/>
                  </a:cubicBezTo>
                  <a:cubicBezTo>
                    <a:pt x="30" y="21"/>
                    <a:pt x="33" y="22"/>
                    <a:pt x="35" y="22"/>
                  </a:cubicBezTo>
                  <a:cubicBezTo>
                    <a:pt x="36" y="23"/>
                    <a:pt x="39" y="25"/>
                    <a:pt x="41" y="27"/>
                  </a:cubicBezTo>
                  <a:cubicBezTo>
                    <a:pt x="41" y="27"/>
                    <a:pt x="42" y="27"/>
                    <a:pt x="42" y="27"/>
                  </a:cubicBezTo>
                  <a:cubicBezTo>
                    <a:pt x="42" y="27"/>
                    <a:pt x="42" y="28"/>
                    <a:pt x="42" y="28"/>
                  </a:cubicBezTo>
                  <a:cubicBezTo>
                    <a:pt x="42" y="28"/>
                    <a:pt x="42" y="28"/>
                    <a:pt x="43" y="28"/>
                  </a:cubicBezTo>
                  <a:cubicBezTo>
                    <a:pt x="43" y="29"/>
                    <a:pt x="45" y="30"/>
                    <a:pt x="46" y="30"/>
                  </a:cubicBezTo>
                  <a:cubicBezTo>
                    <a:pt x="49" y="30"/>
                    <a:pt x="52" y="28"/>
                    <a:pt x="53" y="26"/>
                  </a:cubicBezTo>
                  <a:cubicBezTo>
                    <a:pt x="54" y="24"/>
                    <a:pt x="54" y="22"/>
                    <a:pt x="53" y="20"/>
                  </a:cubicBezTo>
                  <a:cubicBezTo>
                    <a:pt x="50" y="16"/>
                    <a:pt x="44" y="12"/>
                    <a:pt x="38" y="10"/>
                  </a:cubicBezTo>
                  <a:cubicBezTo>
                    <a:pt x="37" y="10"/>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3"/>
                    <a:pt x="8" y="16"/>
                  </a:cubicBezTo>
                  <a:cubicBezTo>
                    <a:pt x="2" y="22"/>
                    <a:pt x="0" y="31"/>
                    <a:pt x="4" y="39"/>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51" name="Freeform 44"/>
            <p:cNvSpPr>
              <a:spLocks noEditPoints="1"/>
            </p:cNvSpPr>
            <p:nvPr/>
          </p:nvSpPr>
          <p:spPr bwMode="auto">
            <a:xfrm>
              <a:off x="6332538" y="2943225"/>
              <a:ext cx="336550" cy="395288"/>
            </a:xfrm>
            <a:custGeom>
              <a:gdLst>
                <a:gd fmla="*/ 31 w 89" name="T0"/>
                <a:gd fmla="*/ 53 h 104" name="T1"/>
                <a:gd fmla="*/ 4 w 89" name="T2"/>
                <a:gd fmla="*/ 104 h 104" name="T3"/>
                <a:gd fmla="*/ 73 w 89" name="T4"/>
                <a:gd fmla="*/ 104 h 104" name="T5"/>
                <a:gd fmla="*/ 73 w 89" name="T6"/>
                <a:gd fmla="*/ 104 h 104" name="T7"/>
                <a:gd fmla="*/ 88 w 89" name="T8"/>
                <a:gd fmla="*/ 89 h 104" name="T9"/>
                <a:gd fmla="*/ 89 w 89" name="T10"/>
                <a:gd fmla="*/ 89 h 104" name="T11"/>
                <a:gd fmla="*/ 89 w 89" name="T12"/>
                <a:gd fmla="*/ 17 h 104" name="T13"/>
                <a:gd fmla="*/ 88 w 89" name="T14"/>
                <a:gd fmla="*/ 17 h 104" name="T15"/>
                <a:gd fmla="*/ 73 w 89" name="T16"/>
                <a:gd fmla="*/ 2 h 104" name="T17"/>
                <a:gd fmla="*/ 73 w 89" name="T18"/>
                <a:gd fmla="*/ 0 h 104" name="T19"/>
                <a:gd fmla="*/ 0 w 89" name="T20"/>
                <a:gd fmla="*/ 0 h 104" name="T21"/>
                <a:gd fmla="*/ 31 w 89" name="T22"/>
                <a:gd fmla="*/ 53 h 104" name="T23"/>
                <a:gd fmla="*/ 58 w 89" name="T24"/>
                <a:gd fmla="*/ 43 h 104" name="T25"/>
                <a:gd fmla="*/ 68 w 89" name="T26"/>
                <a:gd fmla="*/ 53 h 104" name="T27"/>
                <a:gd fmla="*/ 58 w 89" name="T28"/>
                <a:gd fmla="*/ 63 h 104" name="T29"/>
                <a:gd fmla="*/ 48 w 89" name="T30"/>
                <a:gd fmla="*/ 53 h 104" name="T31"/>
                <a:gd fmla="*/ 58 w 89" name="T32"/>
                <a:gd fmla="*/ 43 h 10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4" w="89">
                  <a:moveTo>
                    <a:pt x="31" y="53"/>
                  </a:moveTo>
                  <a:cubicBezTo>
                    <a:pt x="31" y="75"/>
                    <a:pt x="20" y="93"/>
                    <a:pt x="4" y="104"/>
                  </a:cubicBezTo>
                  <a:cubicBezTo>
                    <a:pt x="73" y="104"/>
                    <a:pt x="73" y="104"/>
                    <a:pt x="73" y="104"/>
                  </a:cubicBezTo>
                  <a:cubicBezTo>
                    <a:pt x="73" y="104"/>
                    <a:pt x="73" y="104"/>
                    <a:pt x="73" y="104"/>
                  </a:cubicBezTo>
                  <a:cubicBezTo>
                    <a:pt x="73" y="96"/>
                    <a:pt x="80" y="89"/>
                    <a:pt x="88" y="89"/>
                  </a:cubicBezTo>
                  <a:cubicBezTo>
                    <a:pt x="88" y="89"/>
                    <a:pt x="89" y="89"/>
                    <a:pt x="89" y="89"/>
                  </a:cubicBezTo>
                  <a:cubicBezTo>
                    <a:pt x="89" y="17"/>
                    <a:pt x="89" y="17"/>
                    <a:pt x="89" y="17"/>
                  </a:cubicBezTo>
                  <a:cubicBezTo>
                    <a:pt x="89" y="17"/>
                    <a:pt x="88" y="17"/>
                    <a:pt x="88" y="17"/>
                  </a:cubicBezTo>
                  <a:cubicBezTo>
                    <a:pt x="80" y="17"/>
                    <a:pt x="73" y="11"/>
                    <a:pt x="73" y="2"/>
                  </a:cubicBezTo>
                  <a:cubicBezTo>
                    <a:pt x="73" y="1"/>
                    <a:pt x="73" y="1"/>
                    <a:pt x="73" y="0"/>
                  </a:cubicBezTo>
                  <a:cubicBezTo>
                    <a:pt x="0" y="0"/>
                    <a:pt x="0" y="0"/>
                    <a:pt x="0" y="0"/>
                  </a:cubicBezTo>
                  <a:cubicBezTo>
                    <a:pt x="19" y="10"/>
                    <a:pt x="31" y="30"/>
                    <a:pt x="31" y="53"/>
                  </a:cubicBezTo>
                  <a:close/>
                  <a:moveTo>
                    <a:pt x="58" y="43"/>
                  </a:moveTo>
                  <a:cubicBezTo>
                    <a:pt x="63" y="43"/>
                    <a:pt x="68" y="48"/>
                    <a:pt x="68" y="53"/>
                  </a:cubicBezTo>
                  <a:cubicBezTo>
                    <a:pt x="68" y="59"/>
                    <a:pt x="63" y="63"/>
                    <a:pt x="58" y="63"/>
                  </a:cubicBezTo>
                  <a:cubicBezTo>
                    <a:pt x="52" y="63"/>
                    <a:pt x="48" y="59"/>
                    <a:pt x="48" y="53"/>
                  </a:cubicBezTo>
                  <a:cubicBezTo>
                    <a:pt x="48" y="48"/>
                    <a:pt x="52" y="43"/>
                    <a:pt x="58" y="43"/>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52" name="Freeform 45"/>
            <p:cNvSpPr>
              <a:spLocks noEditPoints="1"/>
            </p:cNvSpPr>
            <p:nvPr/>
          </p:nvSpPr>
          <p:spPr bwMode="auto">
            <a:xfrm>
              <a:off x="5730875" y="2943225"/>
              <a:ext cx="374650" cy="395288"/>
            </a:xfrm>
            <a:custGeom>
              <a:gdLst>
                <a:gd fmla="*/ 15 w 99" name="T0"/>
                <a:gd fmla="*/ 104 h 104" name="T1"/>
                <a:gd fmla="*/ 15 w 99" name="T2"/>
                <a:gd fmla="*/ 104 h 104" name="T3"/>
                <a:gd fmla="*/ 95 w 99" name="T4"/>
                <a:gd fmla="*/ 104 h 104" name="T5"/>
                <a:gd fmla="*/ 67 w 99" name="T6"/>
                <a:gd fmla="*/ 53 h 104" name="T7"/>
                <a:gd fmla="*/ 99 w 99" name="T8"/>
                <a:gd fmla="*/ 0 h 104" name="T9"/>
                <a:gd fmla="*/ 15 w 99" name="T10"/>
                <a:gd fmla="*/ 0 h 104" name="T11"/>
                <a:gd fmla="*/ 15 w 99" name="T12"/>
                <a:gd fmla="*/ 2 h 104" name="T13"/>
                <a:gd fmla="*/ 0 w 99" name="T14"/>
                <a:gd fmla="*/ 17 h 104" name="T15"/>
                <a:gd fmla="*/ 0 w 99" name="T16"/>
                <a:gd fmla="*/ 17 h 104" name="T17"/>
                <a:gd fmla="*/ 0 w 99" name="T18"/>
                <a:gd fmla="*/ 89 h 104" name="T19"/>
                <a:gd fmla="*/ 0 w 99" name="T20"/>
                <a:gd fmla="*/ 89 h 104" name="T21"/>
                <a:gd fmla="*/ 15 w 99" name="T22"/>
                <a:gd fmla="*/ 104 h 104" name="T23"/>
                <a:gd fmla="*/ 31 w 99" name="T24"/>
                <a:gd fmla="*/ 43 h 104" name="T25"/>
                <a:gd fmla="*/ 41 w 99" name="T26"/>
                <a:gd fmla="*/ 53 h 104" name="T27"/>
                <a:gd fmla="*/ 31 w 99" name="T28"/>
                <a:gd fmla="*/ 63 h 104" name="T29"/>
                <a:gd fmla="*/ 21 w 99" name="T30"/>
                <a:gd fmla="*/ 53 h 104" name="T31"/>
                <a:gd fmla="*/ 31 w 99" name="T32"/>
                <a:gd fmla="*/ 43 h 10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4" w="99">
                  <a:moveTo>
                    <a:pt x="15" y="104"/>
                  </a:moveTo>
                  <a:cubicBezTo>
                    <a:pt x="15" y="104"/>
                    <a:pt x="15" y="104"/>
                    <a:pt x="15" y="104"/>
                  </a:cubicBezTo>
                  <a:cubicBezTo>
                    <a:pt x="95" y="104"/>
                    <a:pt x="95" y="104"/>
                    <a:pt x="95" y="104"/>
                  </a:cubicBezTo>
                  <a:cubicBezTo>
                    <a:pt x="78" y="93"/>
                    <a:pt x="67" y="75"/>
                    <a:pt x="67" y="53"/>
                  </a:cubicBezTo>
                  <a:cubicBezTo>
                    <a:pt x="67" y="30"/>
                    <a:pt x="80" y="10"/>
                    <a:pt x="99" y="0"/>
                  </a:cubicBezTo>
                  <a:cubicBezTo>
                    <a:pt x="15" y="0"/>
                    <a:pt x="15" y="0"/>
                    <a:pt x="15" y="0"/>
                  </a:cubicBezTo>
                  <a:cubicBezTo>
                    <a:pt x="15" y="1"/>
                    <a:pt x="15" y="1"/>
                    <a:pt x="15" y="2"/>
                  </a:cubicBezTo>
                  <a:cubicBezTo>
                    <a:pt x="15" y="11"/>
                    <a:pt x="9" y="17"/>
                    <a:pt x="0" y="17"/>
                  </a:cubicBezTo>
                  <a:cubicBezTo>
                    <a:pt x="0" y="17"/>
                    <a:pt x="0" y="17"/>
                    <a:pt x="0" y="17"/>
                  </a:cubicBezTo>
                  <a:cubicBezTo>
                    <a:pt x="0" y="89"/>
                    <a:pt x="0" y="89"/>
                    <a:pt x="0" y="89"/>
                  </a:cubicBezTo>
                  <a:cubicBezTo>
                    <a:pt x="0" y="89"/>
                    <a:pt x="0" y="89"/>
                    <a:pt x="0" y="89"/>
                  </a:cubicBezTo>
                  <a:cubicBezTo>
                    <a:pt x="9" y="89"/>
                    <a:pt x="15" y="96"/>
                    <a:pt x="15" y="104"/>
                  </a:cubicBezTo>
                  <a:close/>
                  <a:moveTo>
                    <a:pt x="31" y="43"/>
                  </a:moveTo>
                  <a:cubicBezTo>
                    <a:pt x="36" y="43"/>
                    <a:pt x="41" y="48"/>
                    <a:pt x="41" y="53"/>
                  </a:cubicBezTo>
                  <a:cubicBezTo>
                    <a:pt x="41" y="59"/>
                    <a:pt x="36" y="63"/>
                    <a:pt x="31" y="63"/>
                  </a:cubicBezTo>
                  <a:cubicBezTo>
                    <a:pt x="25" y="63"/>
                    <a:pt x="21" y="59"/>
                    <a:pt x="21" y="53"/>
                  </a:cubicBezTo>
                  <a:cubicBezTo>
                    <a:pt x="21" y="48"/>
                    <a:pt x="25" y="43"/>
                    <a:pt x="31" y="43"/>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grpSp>
      <p:sp>
        <p:nvSpPr>
          <p:cNvPr id="53" name="泪滴形 52"/>
          <p:cNvSpPr/>
          <p:nvPr/>
        </p:nvSpPr>
        <p:spPr>
          <a:xfrm flipV="1" rot="13500000">
            <a:off x="9607943" y="3887114"/>
            <a:ext cx="1466031" cy="1466031"/>
          </a:xfrm>
          <a:prstGeom prst="teardrop">
            <a:avLst>
              <a:gd fmla="val 109259" name="adj"/>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grpSp>
        <p:nvGrpSpPr>
          <p:cNvPr id="54" name="组合 53"/>
          <p:cNvGrpSpPr/>
          <p:nvPr/>
        </p:nvGrpSpPr>
        <p:grpSpPr>
          <a:xfrm>
            <a:off x="9969628" y="4323621"/>
            <a:ext cx="742659" cy="567676"/>
            <a:chOff x="5513388" y="2992438"/>
            <a:chExt cx="1158875" cy="885825"/>
          </a:xfrm>
          <a:solidFill>
            <a:schemeClr val="bg1"/>
          </a:solidFill>
        </p:grpSpPr>
        <p:sp>
          <p:nvSpPr>
            <p:cNvPr id="55" name="Freeform 49"/>
            <p:cNvSpPr>
              <a:spLocks noEditPoints="1"/>
            </p:cNvSpPr>
            <p:nvPr/>
          </p:nvSpPr>
          <p:spPr bwMode="auto">
            <a:xfrm>
              <a:off x="5513388" y="2992438"/>
              <a:ext cx="1158875" cy="885825"/>
            </a:xfrm>
            <a:custGeom>
              <a:gdLst>
                <a:gd fmla="*/ 306 w 306" name="T0"/>
                <a:gd fmla="*/ 139 h 233" name="T1"/>
                <a:gd fmla="*/ 306 w 306" name="T2"/>
                <a:gd fmla="*/ 37 h 233" name="T3"/>
                <a:gd fmla="*/ 268 w 306" name="T4"/>
                <a:gd fmla="*/ 0 h 233" name="T5"/>
                <a:gd fmla="*/ 237 w 306" name="T6"/>
                <a:gd fmla="*/ 0 h 233" name="T7"/>
                <a:gd fmla="*/ 139 w 306" name="T8"/>
                <a:gd fmla="*/ 0 h 233" name="T9"/>
                <a:gd fmla="*/ 107 w 306" name="T10"/>
                <a:gd fmla="*/ 0 h 233" name="T11"/>
                <a:gd fmla="*/ 70 w 306" name="T12"/>
                <a:gd fmla="*/ 37 h 233" name="T13"/>
                <a:gd fmla="*/ 70 w 306" name="T14"/>
                <a:gd fmla="*/ 69 h 233" name="T15"/>
                <a:gd fmla="*/ 56 w 306" name="T16"/>
                <a:gd fmla="*/ 69 h 233" name="T17"/>
                <a:gd fmla="*/ 30 w 306" name="T18"/>
                <a:gd fmla="*/ 69 h 233" name="T19"/>
                <a:gd fmla="*/ 0 w 306" name="T20"/>
                <a:gd fmla="*/ 99 h 233" name="T21"/>
                <a:gd fmla="*/ 0 w 306" name="T22"/>
                <a:gd fmla="*/ 181 h 233" name="T23"/>
                <a:gd fmla="*/ 10 w 306" name="T24"/>
                <a:gd fmla="*/ 203 h 233" name="T25"/>
                <a:gd fmla="*/ 3 w 306" name="T26"/>
                <a:gd fmla="*/ 230 h 233" name="T27"/>
                <a:gd fmla="*/ 32 w 306" name="T28"/>
                <a:gd fmla="*/ 211 h 233" name="T29"/>
                <a:gd fmla="*/ 149 w 306" name="T30"/>
                <a:gd fmla="*/ 211 h 233" name="T31"/>
                <a:gd fmla="*/ 160 w 306" name="T32"/>
                <a:gd fmla="*/ 211 h 233" name="T33"/>
                <a:gd fmla="*/ 190 w 306" name="T34"/>
                <a:gd fmla="*/ 181 h 233" name="T35"/>
                <a:gd fmla="*/ 190 w 306" name="T36"/>
                <a:gd fmla="*/ 177 h 233" name="T37"/>
                <a:gd fmla="*/ 267 w 306" name="T38"/>
                <a:gd fmla="*/ 177 h 233" name="T39"/>
                <a:gd fmla="*/ 300 w 306" name="T40"/>
                <a:gd fmla="*/ 198 h 233" name="T41"/>
                <a:gd fmla="*/ 294 w 306" name="T42"/>
                <a:gd fmla="*/ 167 h 233" name="T43"/>
                <a:gd fmla="*/ 306 w 306" name="T44"/>
                <a:gd fmla="*/ 139 h 233" name="T45"/>
                <a:gd fmla="*/ 291 w 306" name="T46"/>
                <a:gd fmla="*/ 137 h 233" name="T47"/>
                <a:gd fmla="*/ 283 w 306" name="T48"/>
                <a:gd fmla="*/ 155 h 233" name="T49"/>
                <a:gd fmla="*/ 279 w 306" name="T50"/>
                <a:gd fmla="*/ 163 h 233" name="T51"/>
                <a:gd fmla="*/ 280 w 306" name="T52"/>
                <a:gd fmla="*/ 171 h 233" name="T53"/>
                <a:gd fmla="*/ 273 w 306" name="T54"/>
                <a:gd fmla="*/ 165 h 233" name="T55"/>
                <a:gd fmla="*/ 265 w 306" name="T56"/>
                <a:gd fmla="*/ 161 h 233" name="T57"/>
                <a:gd fmla="*/ 110 w 306" name="T58"/>
                <a:gd fmla="*/ 161 h 233" name="T59"/>
                <a:gd fmla="*/ 85 w 306" name="T60"/>
                <a:gd fmla="*/ 137 h 233" name="T61"/>
                <a:gd fmla="*/ 85 w 306" name="T62"/>
                <a:gd fmla="*/ 39 h 233" name="T63"/>
                <a:gd fmla="*/ 110 w 306" name="T64"/>
                <a:gd fmla="*/ 15 h 233" name="T65"/>
                <a:gd fmla="*/ 266 w 306" name="T66"/>
                <a:gd fmla="*/ 15 h 233" name="T67"/>
                <a:gd fmla="*/ 291 w 306" name="T68"/>
                <a:gd fmla="*/ 39 h 233" name="T69"/>
                <a:gd fmla="*/ 291 w 306" name="T70"/>
                <a:gd fmla="*/ 137 h 23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33" w="306">
                  <a:moveTo>
                    <a:pt x="306" y="139"/>
                  </a:moveTo>
                  <a:cubicBezTo>
                    <a:pt x="306" y="37"/>
                    <a:pt x="306" y="37"/>
                    <a:pt x="306" y="37"/>
                  </a:cubicBezTo>
                  <a:cubicBezTo>
                    <a:pt x="306" y="16"/>
                    <a:pt x="289" y="0"/>
                    <a:pt x="268" y="0"/>
                  </a:cubicBezTo>
                  <a:cubicBezTo>
                    <a:pt x="237" y="0"/>
                    <a:pt x="237" y="0"/>
                    <a:pt x="237" y="0"/>
                  </a:cubicBezTo>
                  <a:cubicBezTo>
                    <a:pt x="139" y="0"/>
                    <a:pt x="139" y="0"/>
                    <a:pt x="139" y="0"/>
                  </a:cubicBezTo>
                  <a:cubicBezTo>
                    <a:pt x="107" y="0"/>
                    <a:pt x="107" y="0"/>
                    <a:pt x="107" y="0"/>
                  </a:cubicBezTo>
                  <a:cubicBezTo>
                    <a:pt x="87" y="0"/>
                    <a:pt x="70" y="16"/>
                    <a:pt x="70" y="37"/>
                  </a:cubicBezTo>
                  <a:cubicBezTo>
                    <a:pt x="70" y="69"/>
                    <a:pt x="70" y="69"/>
                    <a:pt x="70" y="69"/>
                  </a:cubicBezTo>
                  <a:cubicBezTo>
                    <a:pt x="56" y="69"/>
                    <a:pt x="56" y="69"/>
                    <a:pt x="56" y="69"/>
                  </a:cubicBezTo>
                  <a:cubicBezTo>
                    <a:pt x="30" y="69"/>
                    <a:pt x="30" y="69"/>
                    <a:pt x="30" y="69"/>
                  </a:cubicBezTo>
                  <a:cubicBezTo>
                    <a:pt x="14" y="69"/>
                    <a:pt x="0" y="82"/>
                    <a:pt x="0" y="99"/>
                  </a:cubicBezTo>
                  <a:cubicBezTo>
                    <a:pt x="0" y="181"/>
                    <a:pt x="0" y="181"/>
                    <a:pt x="0" y="181"/>
                  </a:cubicBezTo>
                  <a:cubicBezTo>
                    <a:pt x="0" y="190"/>
                    <a:pt x="4" y="197"/>
                    <a:pt x="10" y="203"/>
                  </a:cubicBezTo>
                  <a:cubicBezTo>
                    <a:pt x="10" y="212"/>
                    <a:pt x="9" y="218"/>
                    <a:pt x="3" y="230"/>
                  </a:cubicBezTo>
                  <a:cubicBezTo>
                    <a:pt x="8" y="233"/>
                    <a:pt x="32" y="211"/>
                    <a:pt x="32" y="211"/>
                  </a:cubicBezTo>
                  <a:cubicBezTo>
                    <a:pt x="149" y="211"/>
                    <a:pt x="149" y="211"/>
                    <a:pt x="149" y="211"/>
                  </a:cubicBezTo>
                  <a:cubicBezTo>
                    <a:pt x="160" y="211"/>
                    <a:pt x="160" y="211"/>
                    <a:pt x="160" y="211"/>
                  </a:cubicBezTo>
                  <a:cubicBezTo>
                    <a:pt x="177" y="211"/>
                    <a:pt x="190" y="198"/>
                    <a:pt x="190" y="181"/>
                  </a:cubicBezTo>
                  <a:cubicBezTo>
                    <a:pt x="190" y="177"/>
                    <a:pt x="190" y="177"/>
                    <a:pt x="190" y="177"/>
                  </a:cubicBezTo>
                  <a:cubicBezTo>
                    <a:pt x="267" y="177"/>
                    <a:pt x="267" y="177"/>
                    <a:pt x="267" y="177"/>
                  </a:cubicBezTo>
                  <a:cubicBezTo>
                    <a:pt x="267" y="177"/>
                    <a:pt x="294" y="202"/>
                    <a:pt x="300" y="198"/>
                  </a:cubicBezTo>
                  <a:cubicBezTo>
                    <a:pt x="293" y="182"/>
                    <a:pt x="293" y="177"/>
                    <a:pt x="294" y="167"/>
                  </a:cubicBezTo>
                  <a:cubicBezTo>
                    <a:pt x="301" y="160"/>
                    <a:pt x="306" y="150"/>
                    <a:pt x="306" y="139"/>
                  </a:cubicBezTo>
                  <a:close/>
                  <a:moveTo>
                    <a:pt x="291" y="137"/>
                  </a:moveTo>
                  <a:cubicBezTo>
                    <a:pt x="291" y="144"/>
                    <a:pt x="288" y="150"/>
                    <a:pt x="283" y="155"/>
                  </a:cubicBezTo>
                  <a:cubicBezTo>
                    <a:pt x="281" y="157"/>
                    <a:pt x="280" y="160"/>
                    <a:pt x="279" y="163"/>
                  </a:cubicBezTo>
                  <a:cubicBezTo>
                    <a:pt x="279" y="166"/>
                    <a:pt x="279" y="168"/>
                    <a:pt x="280" y="171"/>
                  </a:cubicBezTo>
                  <a:cubicBezTo>
                    <a:pt x="277" y="169"/>
                    <a:pt x="275" y="167"/>
                    <a:pt x="273" y="165"/>
                  </a:cubicBezTo>
                  <a:cubicBezTo>
                    <a:pt x="271" y="163"/>
                    <a:pt x="268" y="161"/>
                    <a:pt x="265" y="161"/>
                  </a:cubicBezTo>
                  <a:cubicBezTo>
                    <a:pt x="110" y="161"/>
                    <a:pt x="110" y="161"/>
                    <a:pt x="110" y="161"/>
                  </a:cubicBezTo>
                  <a:cubicBezTo>
                    <a:pt x="96" y="161"/>
                    <a:pt x="85" y="151"/>
                    <a:pt x="85" y="137"/>
                  </a:cubicBezTo>
                  <a:cubicBezTo>
                    <a:pt x="85" y="39"/>
                    <a:pt x="85" y="39"/>
                    <a:pt x="85" y="39"/>
                  </a:cubicBezTo>
                  <a:cubicBezTo>
                    <a:pt x="85" y="26"/>
                    <a:pt x="96" y="15"/>
                    <a:pt x="110" y="15"/>
                  </a:cubicBezTo>
                  <a:cubicBezTo>
                    <a:pt x="266" y="15"/>
                    <a:pt x="266" y="15"/>
                    <a:pt x="266" y="15"/>
                  </a:cubicBezTo>
                  <a:cubicBezTo>
                    <a:pt x="280" y="15"/>
                    <a:pt x="291" y="26"/>
                    <a:pt x="291" y="39"/>
                  </a:cubicBezTo>
                  <a:lnTo>
                    <a:pt x="291" y="137"/>
                  </a:ln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62" name="Freeform 50"/>
            <p:cNvSpPr/>
            <p:nvPr/>
          </p:nvSpPr>
          <p:spPr bwMode="auto">
            <a:xfrm>
              <a:off x="6084888" y="3082926"/>
              <a:ext cx="292100" cy="476250"/>
            </a:xfrm>
            <a:custGeom>
              <a:gdLst>
                <a:gd fmla="*/ 44 w 77" name="T0"/>
                <a:gd fmla="*/ 56 h 125" name="T1"/>
                <a:gd fmla="*/ 42 w 77" name="T2"/>
                <a:gd fmla="*/ 55 h 125" name="T3"/>
                <a:gd fmla="*/ 32 w 77" name="T4"/>
                <a:gd fmla="*/ 51 h 125" name="T5"/>
                <a:gd fmla="*/ 31 w 77" name="T6"/>
                <a:gd fmla="*/ 50 h 125" name="T7"/>
                <a:gd fmla="*/ 23 w 77" name="T8"/>
                <a:gd fmla="*/ 44 h 125" name="T9"/>
                <a:gd fmla="*/ 24 w 77" name="T10"/>
                <a:gd fmla="*/ 33 h 125" name="T11"/>
                <a:gd fmla="*/ 37 w 77" name="T12"/>
                <a:gd fmla="*/ 28 h 125" name="T13"/>
                <a:gd fmla="*/ 46 w 77" name="T14"/>
                <a:gd fmla="*/ 30 h 125" name="T15"/>
                <a:gd fmla="*/ 55 w 77" name="T16"/>
                <a:gd fmla="*/ 35 h 125" name="T17"/>
                <a:gd fmla="*/ 56 w 77" name="T18"/>
                <a:gd fmla="*/ 36 h 125" name="T19"/>
                <a:gd fmla="*/ 56 w 77" name="T20"/>
                <a:gd fmla="*/ 36 h 125" name="T21"/>
                <a:gd fmla="*/ 56 w 77" name="T22"/>
                <a:gd fmla="*/ 37 h 125" name="T23"/>
                <a:gd fmla="*/ 62 w 77" name="T24"/>
                <a:gd fmla="*/ 40 h 125" name="T25"/>
                <a:gd fmla="*/ 71 w 77" name="T26"/>
                <a:gd fmla="*/ 34 h 125" name="T27"/>
                <a:gd fmla="*/ 71 w 77" name="T28"/>
                <a:gd fmla="*/ 27 h 125" name="T29"/>
                <a:gd fmla="*/ 51 w 77" name="T30"/>
                <a:gd fmla="*/ 13 h 125" name="T31"/>
                <a:gd fmla="*/ 44 w 77" name="T32"/>
                <a:gd fmla="*/ 12 h 125" name="T33"/>
                <a:gd fmla="*/ 44 w 77" name="T34"/>
                <a:gd fmla="*/ 3 h 125" name="T35"/>
                <a:gd fmla="*/ 41 w 77" name="T36"/>
                <a:gd fmla="*/ 0 h 125" name="T37"/>
                <a:gd fmla="*/ 33 w 77" name="T38"/>
                <a:gd fmla="*/ 0 h 125" name="T39"/>
                <a:gd fmla="*/ 30 w 77" name="T40"/>
                <a:gd fmla="*/ 3 h 125" name="T41"/>
                <a:gd fmla="*/ 30 w 77" name="T42"/>
                <a:gd fmla="*/ 12 h 125" name="T43"/>
                <a:gd fmla="*/ 10 w 77" name="T44"/>
                <a:gd fmla="*/ 21 h 125" name="T45"/>
                <a:gd fmla="*/ 5 w 77" name="T46"/>
                <a:gd fmla="*/ 51 h 125" name="T47"/>
                <a:gd fmla="*/ 15 w 77" name="T48"/>
                <a:gd fmla="*/ 62 h 125" name="T49"/>
                <a:gd fmla="*/ 42 w 77" name="T50"/>
                <a:gd fmla="*/ 75 h 125" name="T51"/>
                <a:gd fmla="*/ 46 w 77" name="T52"/>
                <a:gd fmla="*/ 77 h 125" name="T53"/>
                <a:gd fmla="*/ 53 w 77" name="T54"/>
                <a:gd fmla="*/ 83 h 125" name="T55"/>
                <a:gd fmla="*/ 51 w 77" name="T56"/>
                <a:gd fmla="*/ 95 h 125" name="T57"/>
                <a:gd fmla="*/ 40 w 77" name="T58"/>
                <a:gd fmla="*/ 98 h 125" name="T59"/>
                <a:gd fmla="*/ 27 w 77" name="T60"/>
                <a:gd fmla="*/ 95 h 125" name="T61"/>
                <a:gd fmla="*/ 18 w 77" name="T62"/>
                <a:gd fmla="*/ 90 h 125" name="T63"/>
                <a:gd fmla="*/ 17 w 77" name="T64"/>
                <a:gd fmla="*/ 89 h 125" name="T65"/>
                <a:gd fmla="*/ 17 w 77" name="T66"/>
                <a:gd fmla="*/ 89 h 125" name="T67"/>
                <a:gd fmla="*/ 17 w 77" name="T68"/>
                <a:gd fmla="*/ 89 h 125" name="T69"/>
                <a:gd fmla="*/ 17 w 77" name="T70"/>
                <a:gd fmla="*/ 88 h 125" name="T71"/>
                <a:gd fmla="*/ 11 w 77" name="T72"/>
                <a:gd fmla="*/ 85 h 125" name="T73"/>
                <a:gd fmla="*/ 2 w 77" name="T74"/>
                <a:gd fmla="*/ 91 h 125" name="T75"/>
                <a:gd fmla="*/ 2 w 77" name="T76"/>
                <a:gd fmla="*/ 99 h 125" name="T77"/>
                <a:gd fmla="*/ 30 w 77" name="T78"/>
                <a:gd fmla="*/ 113 h 125" name="T79"/>
                <a:gd fmla="*/ 30 w 77" name="T80"/>
                <a:gd fmla="*/ 123 h 125" name="T81"/>
                <a:gd fmla="*/ 33 w 77" name="T82"/>
                <a:gd fmla="*/ 125 h 125" name="T83"/>
                <a:gd fmla="*/ 41 w 77" name="T84"/>
                <a:gd fmla="*/ 125 h 125" name="T85"/>
                <a:gd fmla="*/ 44 w 77" name="T86"/>
                <a:gd fmla="*/ 123 h 125" name="T87"/>
                <a:gd fmla="*/ 44 w 77" name="T88"/>
                <a:gd fmla="*/ 114 h 125" name="T89"/>
                <a:gd fmla="*/ 65 w 77" name="T90"/>
                <a:gd fmla="*/ 107 h 125" name="T91"/>
                <a:gd fmla="*/ 73 w 77" name="T92"/>
                <a:gd fmla="*/ 78 h 125" name="T93"/>
                <a:gd fmla="*/ 44 w 77" name="T94"/>
                <a:gd fmla="*/ 56 h 12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5" w="77">
                  <a:moveTo>
                    <a:pt x="44" y="56"/>
                  </a:moveTo>
                  <a:cubicBezTo>
                    <a:pt x="42" y="55"/>
                    <a:pt x="42" y="55"/>
                    <a:pt x="42" y="55"/>
                  </a:cubicBezTo>
                  <a:cubicBezTo>
                    <a:pt x="38" y="54"/>
                    <a:pt x="33" y="51"/>
                    <a:pt x="32" y="51"/>
                  </a:cubicBezTo>
                  <a:cubicBezTo>
                    <a:pt x="32" y="51"/>
                    <a:pt x="31" y="50"/>
                    <a:pt x="31" y="50"/>
                  </a:cubicBezTo>
                  <a:cubicBezTo>
                    <a:pt x="27" y="49"/>
                    <a:pt x="25" y="48"/>
                    <a:pt x="23" y="44"/>
                  </a:cubicBezTo>
                  <a:cubicBezTo>
                    <a:pt x="20" y="41"/>
                    <a:pt x="21" y="35"/>
                    <a:pt x="24" y="33"/>
                  </a:cubicBezTo>
                  <a:cubicBezTo>
                    <a:pt x="28" y="29"/>
                    <a:pt x="34" y="28"/>
                    <a:pt x="37" y="28"/>
                  </a:cubicBezTo>
                  <a:cubicBezTo>
                    <a:pt x="40" y="28"/>
                    <a:pt x="43" y="29"/>
                    <a:pt x="46" y="30"/>
                  </a:cubicBezTo>
                  <a:cubicBezTo>
                    <a:pt x="48" y="30"/>
                    <a:pt x="52" y="33"/>
                    <a:pt x="55" y="35"/>
                  </a:cubicBezTo>
                  <a:cubicBezTo>
                    <a:pt x="55" y="35"/>
                    <a:pt x="55" y="36"/>
                    <a:pt x="56" y="36"/>
                  </a:cubicBezTo>
                  <a:cubicBezTo>
                    <a:pt x="56" y="36"/>
                    <a:pt x="56" y="36"/>
                    <a:pt x="56" y="36"/>
                  </a:cubicBezTo>
                  <a:cubicBezTo>
                    <a:pt x="56" y="37"/>
                    <a:pt x="56" y="37"/>
                    <a:pt x="56" y="37"/>
                  </a:cubicBezTo>
                  <a:cubicBezTo>
                    <a:pt x="58" y="39"/>
                    <a:pt x="59" y="40"/>
                    <a:pt x="62" y="40"/>
                  </a:cubicBezTo>
                  <a:cubicBezTo>
                    <a:pt x="65" y="40"/>
                    <a:pt x="69" y="37"/>
                    <a:pt x="71" y="34"/>
                  </a:cubicBezTo>
                  <a:cubicBezTo>
                    <a:pt x="72" y="32"/>
                    <a:pt x="72" y="29"/>
                    <a:pt x="71" y="27"/>
                  </a:cubicBezTo>
                  <a:cubicBezTo>
                    <a:pt x="67" y="20"/>
                    <a:pt x="58" y="15"/>
                    <a:pt x="51" y="13"/>
                  </a:cubicBezTo>
                  <a:cubicBezTo>
                    <a:pt x="48" y="13"/>
                    <a:pt x="46" y="12"/>
                    <a:pt x="44" y="12"/>
                  </a:cubicBezTo>
                  <a:cubicBezTo>
                    <a:pt x="44" y="3"/>
                    <a:pt x="44" y="3"/>
                    <a:pt x="44" y="3"/>
                  </a:cubicBezTo>
                  <a:cubicBezTo>
                    <a:pt x="44" y="1"/>
                    <a:pt x="43" y="0"/>
                    <a:pt x="41" y="0"/>
                  </a:cubicBezTo>
                  <a:cubicBezTo>
                    <a:pt x="33" y="0"/>
                    <a:pt x="33" y="0"/>
                    <a:pt x="33" y="0"/>
                  </a:cubicBezTo>
                  <a:cubicBezTo>
                    <a:pt x="31" y="0"/>
                    <a:pt x="30" y="1"/>
                    <a:pt x="30" y="3"/>
                  </a:cubicBezTo>
                  <a:cubicBezTo>
                    <a:pt x="30" y="12"/>
                    <a:pt x="30" y="12"/>
                    <a:pt x="30" y="12"/>
                  </a:cubicBezTo>
                  <a:cubicBezTo>
                    <a:pt x="22" y="14"/>
                    <a:pt x="15" y="17"/>
                    <a:pt x="10" y="21"/>
                  </a:cubicBezTo>
                  <a:cubicBezTo>
                    <a:pt x="2" y="29"/>
                    <a:pt x="0" y="41"/>
                    <a:pt x="5" y="51"/>
                  </a:cubicBezTo>
                  <a:cubicBezTo>
                    <a:pt x="7" y="56"/>
                    <a:pt x="11" y="60"/>
                    <a:pt x="15" y="62"/>
                  </a:cubicBezTo>
                  <a:cubicBezTo>
                    <a:pt x="18" y="64"/>
                    <a:pt x="34" y="71"/>
                    <a:pt x="42" y="75"/>
                  </a:cubicBezTo>
                  <a:cubicBezTo>
                    <a:pt x="46" y="77"/>
                    <a:pt x="46" y="77"/>
                    <a:pt x="46" y="77"/>
                  </a:cubicBezTo>
                  <a:cubicBezTo>
                    <a:pt x="49" y="79"/>
                    <a:pt x="52" y="81"/>
                    <a:pt x="53" y="83"/>
                  </a:cubicBezTo>
                  <a:cubicBezTo>
                    <a:pt x="55" y="87"/>
                    <a:pt x="54" y="92"/>
                    <a:pt x="51" y="95"/>
                  </a:cubicBezTo>
                  <a:cubicBezTo>
                    <a:pt x="49" y="97"/>
                    <a:pt x="45" y="98"/>
                    <a:pt x="40" y="98"/>
                  </a:cubicBezTo>
                  <a:cubicBezTo>
                    <a:pt x="36" y="98"/>
                    <a:pt x="31" y="97"/>
                    <a:pt x="27" y="95"/>
                  </a:cubicBezTo>
                  <a:cubicBezTo>
                    <a:pt x="24" y="94"/>
                    <a:pt x="21" y="92"/>
                    <a:pt x="18" y="90"/>
                  </a:cubicBezTo>
                  <a:cubicBezTo>
                    <a:pt x="18" y="90"/>
                    <a:pt x="18" y="90"/>
                    <a:pt x="17" y="89"/>
                  </a:cubicBezTo>
                  <a:cubicBezTo>
                    <a:pt x="17" y="89"/>
                    <a:pt x="17" y="89"/>
                    <a:pt x="17" y="89"/>
                  </a:cubicBezTo>
                  <a:cubicBezTo>
                    <a:pt x="17" y="89"/>
                    <a:pt x="17" y="89"/>
                    <a:pt x="17" y="89"/>
                  </a:cubicBezTo>
                  <a:cubicBezTo>
                    <a:pt x="17" y="89"/>
                    <a:pt x="17" y="88"/>
                    <a:pt x="17" y="88"/>
                  </a:cubicBezTo>
                  <a:cubicBezTo>
                    <a:pt x="15" y="86"/>
                    <a:pt x="14" y="85"/>
                    <a:pt x="11" y="85"/>
                  </a:cubicBezTo>
                  <a:cubicBezTo>
                    <a:pt x="8" y="85"/>
                    <a:pt x="4" y="88"/>
                    <a:pt x="2" y="91"/>
                  </a:cubicBezTo>
                  <a:cubicBezTo>
                    <a:pt x="1" y="94"/>
                    <a:pt x="1" y="96"/>
                    <a:pt x="2" y="99"/>
                  </a:cubicBezTo>
                  <a:cubicBezTo>
                    <a:pt x="7" y="107"/>
                    <a:pt x="19" y="112"/>
                    <a:pt x="30" y="113"/>
                  </a:cubicBezTo>
                  <a:cubicBezTo>
                    <a:pt x="30" y="123"/>
                    <a:pt x="30" y="123"/>
                    <a:pt x="30" y="123"/>
                  </a:cubicBezTo>
                  <a:cubicBezTo>
                    <a:pt x="30" y="124"/>
                    <a:pt x="31" y="125"/>
                    <a:pt x="33" y="125"/>
                  </a:cubicBezTo>
                  <a:cubicBezTo>
                    <a:pt x="41" y="125"/>
                    <a:pt x="41" y="125"/>
                    <a:pt x="41" y="125"/>
                  </a:cubicBezTo>
                  <a:cubicBezTo>
                    <a:pt x="43" y="125"/>
                    <a:pt x="44" y="124"/>
                    <a:pt x="44" y="123"/>
                  </a:cubicBezTo>
                  <a:cubicBezTo>
                    <a:pt x="44" y="114"/>
                    <a:pt x="44" y="114"/>
                    <a:pt x="44" y="114"/>
                  </a:cubicBezTo>
                  <a:cubicBezTo>
                    <a:pt x="53" y="113"/>
                    <a:pt x="60" y="111"/>
                    <a:pt x="65" y="107"/>
                  </a:cubicBezTo>
                  <a:cubicBezTo>
                    <a:pt x="73" y="99"/>
                    <a:pt x="77" y="88"/>
                    <a:pt x="73" y="78"/>
                  </a:cubicBezTo>
                  <a:cubicBezTo>
                    <a:pt x="69" y="67"/>
                    <a:pt x="55" y="61"/>
                    <a:pt x="44" y="56"/>
                  </a:cubicBezTo>
                  <a:close/>
                </a:path>
              </a:pathLst>
            </a:custGeom>
            <a:blipFill dpi="0" rotWithShape="0">
              <a:blip r:embed="rId3">
                <a:lum/>
              </a:blip>
              <a:stretch>
                <a:fillRect b="-873848" l="-603151" r="-3077173" t="-624612"/>
              </a:stretch>
            </a:blipFill>
            <a:ln>
              <a:noFill/>
            </a:ln>
            <a:extLst/>
          </p:spPr>
          <p:txBody>
            <a:bodyPr anchor="t" anchorCtr="0" bIns="45716" compatLnSpc="1" lIns="91431" numCol="1" rIns="91431" tIns="45716" vert="horz" wrap="square">
              <a:prstTxWarp prst="textNoShape">
                <a:avLst/>
              </a:prstTxWarp>
            </a:bodyPr>
            <a:lstStyle/>
            <a:p>
              <a:endParaRPr altLang="en-US" kern="0" lang="zh-CN" sz="1400">
                <a:solidFill>
                  <a:schemeClr val="bg1"/>
                </a:solidFill>
                <a:latin charset="-122" panose="03000509000000000000" pitchFamily="65" typeface="方正中等线简体"/>
                <a:ea charset="-122" panose="03000509000000000000" pitchFamily="65" typeface="方正中等线简体"/>
              </a:endParaRPr>
            </a:p>
          </p:txBody>
        </p:sp>
      </p:grpSp>
      <p:sp>
        <p:nvSpPr>
          <p:cNvPr id="63" name="文本框 62"/>
          <p:cNvSpPr txBox="1"/>
          <p:nvPr/>
        </p:nvSpPr>
        <p:spPr>
          <a:xfrm>
            <a:off x="921011" y="5704695"/>
            <a:ext cx="10265822" cy="822960"/>
          </a:xfrm>
          <a:prstGeom prst="rect">
            <a:avLst/>
          </a:prstGeom>
          <a:noFill/>
        </p:spPr>
        <p:txBody>
          <a:bodyPr rtlCol="0" wrap="square">
            <a:spAutoFit/>
          </a:bodyPr>
          <a:lstStyle>
            <a:defPPr>
              <a:defRPr lang="zh-CN"/>
            </a:defPPr>
            <a:lvl1pPr algn="just">
              <a:lnSpc>
                <a:spcPct val="120000"/>
              </a:lnSpc>
              <a:defRPr sz="2000">
                <a:solidFill>
                  <a:schemeClr val="bg1"/>
                </a:solidFill>
                <a:latin charset="-122" panose="02000000000000000000" pitchFamily="2" typeface="方正正中黑简体"/>
                <a:ea charset="-122" panose="02000000000000000000" pitchFamily="2" typeface="方正正中黑简体"/>
              </a:defRPr>
            </a:lvl1pPr>
          </a:lstStyle>
          <a:p>
            <a:r>
              <a:rPr altLang="en-US" lang="zh-CN"/>
              <a:t>中国最专业——由中国最好的PPT设计公司锐普全面运作。7年专业PPT演示设计经验对卖家资质进行精准审核确保专业对卖方进行技术培训和指导</a:t>
            </a:r>
          </a:p>
        </p:txBody>
      </p:sp>
      <p:sp>
        <p:nvSpPr>
          <p:cNvPr id="64" name="矩形 63"/>
          <p:cNvSpPr/>
          <p:nvPr/>
        </p:nvSpPr>
        <p:spPr>
          <a:xfrm>
            <a:off x="2881389" y="2099949"/>
            <a:ext cx="1198880" cy="396240"/>
          </a:xfrm>
          <a:prstGeom prst="rect">
            <a:avLst/>
          </a:prstGeom>
        </p:spPr>
        <p:txBody>
          <a:bodyPr wrap="none">
            <a:spAutoFit/>
          </a:bodyPr>
          <a:lstStyle/>
          <a:p>
            <a:pPr algn="ctr"/>
            <a:r>
              <a:rPr altLang="en-US" lang="zh-CN" sz="2000">
                <a:solidFill>
                  <a:schemeClr val="bg1"/>
                </a:solidFill>
                <a:latin charset="-122" panose="03000509000000000000" pitchFamily="65" typeface="方正中等线简体"/>
                <a:ea charset="-122" panose="03000509000000000000" pitchFamily="65" typeface="方正中等线简体"/>
              </a:rPr>
              <a:t>添加标题</a:t>
            </a:r>
          </a:p>
        </p:txBody>
      </p:sp>
      <p:sp>
        <p:nvSpPr>
          <p:cNvPr id="65" name="矩形 64"/>
          <p:cNvSpPr/>
          <p:nvPr/>
        </p:nvSpPr>
        <p:spPr>
          <a:xfrm>
            <a:off x="6288032" y="2099949"/>
            <a:ext cx="1198880" cy="396240"/>
          </a:xfrm>
          <a:prstGeom prst="rect">
            <a:avLst/>
          </a:prstGeom>
        </p:spPr>
        <p:txBody>
          <a:bodyPr wrap="none">
            <a:spAutoFit/>
          </a:bodyPr>
          <a:lstStyle/>
          <a:p>
            <a:pPr algn="ctr"/>
            <a:r>
              <a:rPr altLang="en-US" lang="zh-CN" sz="2000">
                <a:solidFill>
                  <a:schemeClr val="bg1"/>
                </a:solidFill>
                <a:latin charset="-122" panose="03000509000000000000" pitchFamily="65" typeface="方正中等线简体"/>
                <a:ea charset="-122" panose="03000509000000000000" pitchFamily="65" typeface="方正中等线简体"/>
              </a:rPr>
              <a:t>添加标题</a:t>
            </a:r>
          </a:p>
        </p:txBody>
      </p:sp>
      <p:sp>
        <p:nvSpPr>
          <p:cNvPr id="66" name="矩形 65"/>
          <p:cNvSpPr/>
          <p:nvPr/>
        </p:nvSpPr>
        <p:spPr>
          <a:xfrm>
            <a:off x="9736430" y="2099949"/>
            <a:ext cx="1198880" cy="396240"/>
          </a:xfrm>
          <a:prstGeom prst="rect">
            <a:avLst/>
          </a:prstGeom>
        </p:spPr>
        <p:txBody>
          <a:bodyPr wrap="none">
            <a:spAutoFit/>
          </a:bodyPr>
          <a:lstStyle/>
          <a:p>
            <a:pPr algn="ctr"/>
            <a:r>
              <a:rPr altLang="en-US" lang="zh-CN" sz="2000">
                <a:solidFill>
                  <a:schemeClr val="bg1"/>
                </a:solidFill>
                <a:latin charset="-122" panose="03000509000000000000" pitchFamily="65" typeface="方正中等线简体"/>
                <a:ea charset="-122" panose="03000509000000000000" pitchFamily="65" typeface="方正中等线简体"/>
              </a:rPr>
              <a:t>添加标题</a:t>
            </a:r>
          </a:p>
        </p:txBody>
      </p:sp>
      <p:sp>
        <p:nvSpPr>
          <p:cNvPr id="67" name="矩形 66"/>
          <p:cNvSpPr/>
          <p:nvPr/>
        </p:nvSpPr>
        <p:spPr>
          <a:xfrm>
            <a:off x="1120179" y="4382029"/>
            <a:ext cx="1198880" cy="396240"/>
          </a:xfrm>
          <a:prstGeom prst="rect">
            <a:avLst/>
          </a:prstGeom>
        </p:spPr>
        <p:txBody>
          <a:bodyPr wrap="none">
            <a:spAutoFit/>
          </a:bodyPr>
          <a:lstStyle/>
          <a:p>
            <a:pPr algn="ctr"/>
            <a:r>
              <a:rPr altLang="en-US" lang="zh-CN" sz="2000">
                <a:solidFill>
                  <a:schemeClr val="bg1"/>
                </a:solidFill>
                <a:latin charset="-122" panose="03000509000000000000" pitchFamily="65" typeface="方正中等线简体"/>
                <a:ea charset="-122" panose="03000509000000000000" pitchFamily="65" typeface="方正中等线简体"/>
              </a:rPr>
              <a:t>添加标题</a:t>
            </a:r>
          </a:p>
        </p:txBody>
      </p:sp>
      <p:sp>
        <p:nvSpPr>
          <p:cNvPr id="68" name="矩形 67"/>
          <p:cNvSpPr/>
          <p:nvPr/>
        </p:nvSpPr>
        <p:spPr>
          <a:xfrm>
            <a:off x="4593683" y="4382029"/>
            <a:ext cx="1198880" cy="396240"/>
          </a:xfrm>
          <a:prstGeom prst="rect">
            <a:avLst/>
          </a:prstGeom>
        </p:spPr>
        <p:txBody>
          <a:bodyPr wrap="none">
            <a:spAutoFit/>
          </a:bodyPr>
          <a:lstStyle/>
          <a:p>
            <a:pPr algn="ctr"/>
            <a:r>
              <a:rPr altLang="en-US" lang="zh-CN" sz="2000">
                <a:solidFill>
                  <a:schemeClr val="bg1"/>
                </a:solidFill>
                <a:latin charset="-122" panose="03000509000000000000" pitchFamily="65" typeface="方正中等线简体"/>
                <a:ea charset="-122" panose="03000509000000000000" pitchFamily="65" typeface="方正中等线简体"/>
              </a:rPr>
              <a:t>添加标题</a:t>
            </a:r>
          </a:p>
        </p:txBody>
      </p:sp>
      <p:sp>
        <p:nvSpPr>
          <p:cNvPr id="69" name="矩形 68"/>
          <p:cNvSpPr/>
          <p:nvPr/>
        </p:nvSpPr>
        <p:spPr>
          <a:xfrm>
            <a:off x="8012105" y="4382029"/>
            <a:ext cx="1198880" cy="396240"/>
          </a:xfrm>
          <a:prstGeom prst="rect">
            <a:avLst/>
          </a:prstGeom>
        </p:spPr>
        <p:txBody>
          <a:bodyPr wrap="none">
            <a:spAutoFit/>
          </a:bodyPr>
          <a:lstStyle/>
          <a:p>
            <a:pPr algn="ctr"/>
            <a:r>
              <a:rPr altLang="en-US" lang="zh-CN" sz="2000">
                <a:solidFill>
                  <a:schemeClr val="bg1"/>
                </a:solidFill>
                <a:latin charset="-122" panose="03000509000000000000" pitchFamily="65" typeface="方正中等线简体"/>
                <a:ea charset="-122" panose="03000509000000000000" pitchFamily="65" typeface="方正中等线简体"/>
              </a:rPr>
              <a:t>添加标题</a:t>
            </a:r>
          </a:p>
        </p:txBody>
      </p:sp>
      <p:cxnSp>
        <p:nvCxnSpPr>
          <p:cNvPr id="70" name="直接连接符 69"/>
          <p:cNvCxnSpPr/>
          <p:nvPr/>
        </p:nvCxnSpPr>
        <p:spPr>
          <a:xfrm>
            <a:off x="-167006" y="3432173"/>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24152042"/>
      </p:ext>
    </p:extLst>
  </p:cSld>
  <p:clrMapOvr>
    <a:masterClrMapping/>
  </p:clrMapOvr>
  <mc:AlternateContent>
    <mc:Choice Requires="p14">
      <p:transition p14:dur="2000" spd="slow"/>
    </mc:Choice>
    <mc:Fallback>
      <p:transition spd="slow"/>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a:off x="-533400" y="8705850"/>
            <a:ext cx="13754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7006" y="2734762"/>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229726" y="1868488"/>
            <a:ext cx="1732548" cy="1732548"/>
            <a:chOff x="7414667" y="3750264"/>
            <a:chExt cx="871129" cy="871129"/>
          </a:xfrm>
        </p:grpSpPr>
        <p:sp>
          <p:nvSpPr>
            <p:cNvPr id="12" name="椭圆 11"/>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3" name="文本框 12"/>
            <p:cNvSpPr txBox="1"/>
            <p:nvPr/>
          </p:nvSpPr>
          <p:spPr>
            <a:xfrm>
              <a:off x="7461801" y="3771152"/>
              <a:ext cx="792991" cy="1517216"/>
            </a:xfrm>
            <a:prstGeom prst="rect">
              <a:avLst/>
            </a:prstGeom>
            <a:noFill/>
          </p:spPr>
          <p:txBody>
            <a:bodyPr rtlCol="0" wrap="square">
              <a:spAutoFit/>
            </a:bodyPr>
            <a:lstStyle/>
            <a:p>
              <a:pPr algn="ctr"/>
              <a:r>
                <a:rPr altLang="zh-CN" lang="en-US" smtClean="0" sz="96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03</a:t>
              </a:r>
            </a:p>
          </p:txBody>
        </p:sp>
      </p:grpSp>
      <p:sp>
        <p:nvSpPr>
          <p:cNvPr id="14" name="文本框 13"/>
          <p:cNvSpPr txBox="1"/>
          <p:nvPr/>
        </p:nvSpPr>
        <p:spPr>
          <a:xfrm>
            <a:off x="4146410" y="3641908"/>
            <a:ext cx="3899180" cy="762000"/>
          </a:xfrm>
          <a:prstGeom prst="rect">
            <a:avLst/>
          </a:prstGeom>
          <a:noFill/>
        </p:spPr>
        <p:txBody>
          <a:bodyPr rtlCol="0" wrap="square">
            <a:spAutoFit/>
          </a:bodyPr>
          <a:lstStyle/>
          <a:p>
            <a:pPr algn="ctr"/>
            <a:r>
              <a:rPr altLang="en-US" lang="zh-CN" smtClean="0" sz="4400">
                <a:solidFill>
                  <a:schemeClr val="bg1"/>
                </a:solidFill>
                <a:latin charset="-122" panose="02000000000000000000" pitchFamily="2" typeface="方正正中黑简体"/>
                <a:ea charset="-122" panose="02000000000000000000" pitchFamily="2" typeface="方正正中黑简体"/>
              </a:rPr>
              <a:t>此处输入标题</a:t>
            </a:r>
          </a:p>
        </p:txBody>
      </p:sp>
    </p:spTree>
    <p:extLst>
      <p:ext uri="{BB962C8B-B14F-4D97-AF65-F5344CB8AC3E}">
        <p14:creationId val="2678351300"/>
      </p:ext>
    </p:extLst>
  </p:cSld>
  <p:clrMapOvr>
    <a:masterClrMapping/>
  </p:clrMapOvr>
  <mc:AlternateContent>
    <mc:Choice Requires="p14">
      <p:transition p14:dur="2000" spd="slow"/>
    </mc:Choice>
    <mc:Fallback>
      <p:transition spd="slow"/>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59" name="文本框 58"/>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03</a:t>
              </a:r>
            </a:p>
          </p:txBody>
        </p:sp>
      </p:grp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sp>
        <p:nvSpPr>
          <p:cNvPr id="8" name="AutoShape 3"/>
          <p:cNvSpPr>
            <a:spLocks noChangeArrowheads="1" noChangeAspect="1" noTextEdit="1"/>
          </p:cNvSpPr>
          <p:nvPr/>
        </p:nvSpPr>
        <p:spPr bwMode="auto">
          <a:xfrm>
            <a:off x="1075281" y="1971290"/>
            <a:ext cx="10006909" cy="22239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schemeClr val="bg1"/>
              </a:solidFill>
              <a:latin charset="-122" panose="03000509000000000000" pitchFamily="65" typeface="方正中等线简体"/>
              <a:ea charset="-122" panose="03000509000000000000" pitchFamily="65" typeface="方正中等线简体"/>
            </a:endParaRPr>
          </a:p>
        </p:txBody>
      </p:sp>
      <p:sp>
        <p:nvSpPr>
          <p:cNvPr id="9" name="Freeform 5"/>
          <p:cNvSpPr/>
          <p:nvPr/>
        </p:nvSpPr>
        <p:spPr bwMode="auto">
          <a:xfrm>
            <a:off x="8464488" y="1881630"/>
            <a:ext cx="2674227" cy="2344820"/>
          </a:xfrm>
          <a:custGeom>
            <a:gdLst>
              <a:gd fmla="*/ 89 w 93" name="T0"/>
              <a:gd fmla="*/ 47 h 79" name="T1"/>
              <a:gd fmla="*/ 89 w 93" name="T2"/>
              <a:gd fmla="*/ 32 h 79" name="T3"/>
              <a:gd fmla="*/ 61 w 93" name="T4"/>
              <a:gd fmla="*/ 5 h 79" name="T5"/>
              <a:gd fmla="*/ 54 w 93" name="T6"/>
              <a:gd fmla="*/ 8 h 79" name="T7"/>
              <a:gd fmla="*/ 54 w 93" name="T8"/>
              <a:gd fmla="*/ 8 h 79" name="T9"/>
              <a:gd fmla="*/ 43 w 93" name="T10"/>
              <a:gd fmla="*/ 18 h 79" name="T11"/>
              <a:gd fmla="*/ 11 w 93" name="T12"/>
              <a:gd fmla="*/ 18 h 79" name="T13"/>
              <a:gd fmla="*/ 0 w 93" name="T14"/>
              <a:gd fmla="*/ 29 h 79" name="T15"/>
              <a:gd fmla="*/ 0 w 93" name="T16"/>
              <a:gd fmla="*/ 50 h 79" name="T17"/>
              <a:gd fmla="*/ 11 w 93" name="T18"/>
              <a:gd fmla="*/ 61 h 79" name="T19"/>
              <a:gd fmla="*/ 43 w 93" name="T20"/>
              <a:gd fmla="*/ 61 h 79" name="T21"/>
              <a:gd fmla="*/ 54 w 93" name="T22"/>
              <a:gd fmla="*/ 72 h 79" name="T23"/>
              <a:gd fmla="*/ 54 w 93" name="T24"/>
              <a:gd fmla="*/ 72 h 79" name="T25"/>
              <a:gd fmla="*/ 61 w 93" name="T26"/>
              <a:gd fmla="*/ 75 h 79" name="T27"/>
              <a:gd fmla="*/ 89 w 93" name="T28"/>
              <a:gd fmla="*/ 47 h 7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9" w="93">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0" name="Freeform 7"/>
          <p:cNvSpPr/>
          <p:nvPr/>
        </p:nvSpPr>
        <p:spPr bwMode="auto">
          <a:xfrm>
            <a:off x="6624496" y="1881630"/>
            <a:ext cx="2674227" cy="2344820"/>
          </a:xfrm>
          <a:custGeom>
            <a:gdLst>
              <a:gd fmla="*/ 89 w 93" name="T0"/>
              <a:gd fmla="*/ 47 h 79" name="T1"/>
              <a:gd fmla="*/ 89 w 93" name="T2"/>
              <a:gd fmla="*/ 32 h 79" name="T3"/>
              <a:gd fmla="*/ 61 w 93" name="T4"/>
              <a:gd fmla="*/ 5 h 79" name="T5"/>
              <a:gd fmla="*/ 54 w 93" name="T6"/>
              <a:gd fmla="*/ 8 h 79" name="T7"/>
              <a:gd fmla="*/ 54 w 93" name="T8"/>
              <a:gd fmla="*/ 8 h 79" name="T9"/>
              <a:gd fmla="*/ 43 w 93" name="T10"/>
              <a:gd fmla="*/ 18 h 79" name="T11"/>
              <a:gd fmla="*/ 11 w 93" name="T12"/>
              <a:gd fmla="*/ 18 h 79" name="T13"/>
              <a:gd fmla="*/ 0 w 93" name="T14"/>
              <a:gd fmla="*/ 29 h 79" name="T15"/>
              <a:gd fmla="*/ 0 w 93" name="T16"/>
              <a:gd fmla="*/ 50 h 79" name="T17"/>
              <a:gd fmla="*/ 11 w 93" name="T18"/>
              <a:gd fmla="*/ 61 h 79" name="T19"/>
              <a:gd fmla="*/ 43 w 93" name="T20"/>
              <a:gd fmla="*/ 61 h 79" name="T21"/>
              <a:gd fmla="*/ 54 w 93" name="T22"/>
              <a:gd fmla="*/ 72 h 79" name="T23"/>
              <a:gd fmla="*/ 54 w 93" name="T24"/>
              <a:gd fmla="*/ 72 h 79" name="T25"/>
              <a:gd fmla="*/ 61 w 93" name="T26"/>
              <a:gd fmla="*/ 75 h 79" name="T27"/>
              <a:gd fmla="*/ 89 w 93" name="T28"/>
              <a:gd fmla="*/ 47 h 7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9" w="93">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1" name="Freeform 9"/>
          <p:cNvSpPr/>
          <p:nvPr/>
        </p:nvSpPr>
        <p:spPr bwMode="auto">
          <a:xfrm>
            <a:off x="4784503" y="1881630"/>
            <a:ext cx="2674227" cy="2344820"/>
          </a:xfrm>
          <a:custGeom>
            <a:gdLst>
              <a:gd fmla="*/ 89 w 93" name="T0"/>
              <a:gd fmla="*/ 47 h 79" name="T1"/>
              <a:gd fmla="*/ 89 w 93" name="T2"/>
              <a:gd fmla="*/ 32 h 79" name="T3"/>
              <a:gd fmla="*/ 61 w 93" name="T4"/>
              <a:gd fmla="*/ 5 h 79" name="T5"/>
              <a:gd fmla="*/ 54 w 93" name="T6"/>
              <a:gd fmla="*/ 8 h 79" name="T7"/>
              <a:gd fmla="*/ 54 w 93" name="T8"/>
              <a:gd fmla="*/ 8 h 79" name="T9"/>
              <a:gd fmla="*/ 43 w 93" name="T10"/>
              <a:gd fmla="*/ 18 h 79" name="T11"/>
              <a:gd fmla="*/ 11 w 93" name="T12"/>
              <a:gd fmla="*/ 18 h 79" name="T13"/>
              <a:gd fmla="*/ 0 w 93" name="T14"/>
              <a:gd fmla="*/ 29 h 79" name="T15"/>
              <a:gd fmla="*/ 0 w 93" name="T16"/>
              <a:gd fmla="*/ 50 h 79" name="T17"/>
              <a:gd fmla="*/ 11 w 93" name="T18"/>
              <a:gd fmla="*/ 61 h 79" name="T19"/>
              <a:gd fmla="*/ 43 w 93" name="T20"/>
              <a:gd fmla="*/ 61 h 79" name="T21"/>
              <a:gd fmla="*/ 54 w 93" name="T22"/>
              <a:gd fmla="*/ 72 h 79" name="T23"/>
              <a:gd fmla="*/ 54 w 93" name="T24"/>
              <a:gd fmla="*/ 72 h 79" name="T25"/>
              <a:gd fmla="*/ 61 w 93" name="T26"/>
              <a:gd fmla="*/ 75 h 79" name="T27"/>
              <a:gd fmla="*/ 89 w 93" name="T28"/>
              <a:gd fmla="*/ 47 h 7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9" w="93">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2" name="Freeform 11"/>
          <p:cNvSpPr/>
          <p:nvPr/>
        </p:nvSpPr>
        <p:spPr bwMode="auto">
          <a:xfrm>
            <a:off x="2944511" y="1881630"/>
            <a:ext cx="2674227" cy="2344820"/>
          </a:xfrm>
          <a:custGeom>
            <a:gdLst>
              <a:gd fmla="*/ 89 w 93" name="T0"/>
              <a:gd fmla="*/ 47 h 79" name="T1"/>
              <a:gd fmla="*/ 89 w 93" name="T2"/>
              <a:gd fmla="*/ 32 h 79" name="T3"/>
              <a:gd fmla="*/ 61 w 93" name="T4"/>
              <a:gd fmla="*/ 5 h 79" name="T5"/>
              <a:gd fmla="*/ 54 w 93" name="T6"/>
              <a:gd fmla="*/ 8 h 79" name="T7"/>
              <a:gd fmla="*/ 54 w 93" name="T8"/>
              <a:gd fmla="*/ 8 h 79" name="T9"/>
              <a:gd fmla="*/ 43 w 93" name="T10"/>
              <a:gd fmla="*/ 18 h 79" name="T11"/>
              <a:gd fmla="*/ 11 w 93" name="T12"/>
              <a:gd fmla="*/ 18 h 79" name="T13"/>
              <a:gd fmla="*/ 0 w 93" name="T14"/>
              <a:gd fmla="*/ 29 h 79" name="T15"/>
              <a:gd fmla="*/ 0 w 93" name="T16"/>
              <a:gd fmla="*/ 50 h 79" name="T17"/>
              <a:gd fmla="*/ 11 w 93" name="T18"/>
              <a:gd fmla="*/ 61 h 79" name="T19"/>
              <a:gd fmla="*/ 43 w 93" name="T20"/>
              <a:gd fmla="*/ 61 h 79" name="T21"/>
              <a:gd fmla="*/ 54 w 93" name="T22"/>
              <a:gd fmla="*/ 72 h 79" name="T23"/>
              <a:gd fmla="*/ 54 w 93" name="T24"/>
              <a:gd fmla="*/ 72 h 79" name="T25"/>
              <a:gd fmla="*/ 61 w 93" name="T26"/>
              <a:gd fmla="*/ 75 h 79" name="T27"/>
              <a:gd fmla="*/ 89 w 93" name="T28"/>
              <a:gd fmla="*/ 47 h 7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9" w="93">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3" name="Freeform 13"/>
          <p:cNvSpPr/>
          <p:nvPr/>
        </p:nvSpPr>
        <p:spPr bwMode="auto">
          <a:xfrm>
            <a:off x="1102569" y="1881630"/>
            <a:ext cx="2674227" cy="2344820"/>
          </a:xfrm>
          <a:custGeom>
            <a:gdLst>
              <a:gd fmla="*/ 89 w 93" name="T0"/>
              <a:gd fmla="*/ 47 h 79" name="T1"/>
              <a:gd fmla="*/ 89 w 93" name="T2"/>
              <a:gd fmla="*/ 32 h 79" name="T3"/>
              <a:gd fmla="*/ 61 w 93" name="T4"/>
              <a:gd fmla="*/ 5 h 79" name="T5"/>
              <a:gd fmla="*/ 54 w 93" name="T6"/>
              <a:gd fmla="*/ 8 h 79" name="T7"/>
              <a:gd fmla="*/ 54 w 93" name="T8"/>
              <a:gd fmla="*/ 8 h 79" name="T9"/>
              <a:gd fmla="*/ 43 w 93" name="T10"/>
              <a:gd fmla="*/ 18 h 79" name="T11"/>
              <a:gd fmla="*/ 11 w 93" name="T12"/>
              <a:gd fmla="*/ 18 h 79" name="T13"/>
              <a:gd fmla="*/ 0 w 93" name="T14"/>
              <a:gd fmla="*/ 29 h 79" name="T15"/>
              <a:gd fmla="*/ 0 w 93" name="T16"/>
              <a:gd fmla="*/ 50 h 79" name="T17"/>
              <a:gd fmla="*/ 11 w 93" name="T18"/>
              <a:gd fmla="*/ 61 h 79" name="T19"/>
              <a:gd fmla="*/ 43 w 93" name="T20"/>
              <a:gd fmla="*/ 61 h 79" name="T21"/>
              <a:gd fmla="*/ 54 w 93" name="T22"/>
              <a:gd fmla="*/ 72 h 79" name="T23"/>
              <a:gd fmla="*/ 54 w 93" name="T24"/>
              <a:gd fmla="*/ 72 h 79" name="T25"/>
              <a:gd fmla="*/ 61 w 93" name="T26"/>
              <a:gd fmla="*/ 75 h 79" name="T27"/>
              <a:gd fmla="*/ 89 w 93" name="T28"/>
              <a:gd fmla="*/ 47 h 7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9" w="93">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useBgFill="1">
        <p:nvSpPr>
          <p:cNvPr id="14" name="Freeform 94"/>
          <p:cNvSpPr>
            <a:spLocks noEditPoints="1"/>
          </p:cNvSpPr>
          <p:nvPr/>
        </p:nvSpPr>
        <p:spPr bwMode="auto">
          <a:xfrm>
            <a:off x="3829669" y="2679824"/>
            <a:ext cx="318064" cy="429038"/>
          </a:xfrm>
          <a:custGeom>
            <a:gdLst>
              <a:gd fmla="*/ 535 w 586" name="T0"/>
              <a:gd fmla="*/ 0 h 791" name="T1"/>
              <a:gd fmla="*/ 586 w 586" name="T2"/>
              <a:gd fmla="*/ 50 h 791" name="T3"/>
              <a:gd fmla="*/ 586 w 586" name="T4"/>
              <a:gd fmla="*/ 585 h 791" name="T5"/>
              <a:gd fmla="*/ 535 w 586" name="T6"/>
              <a:gd fmla="*/ 637 h 791" name="T7"/>
              <a:gd fmla="*/ 308 w 586" name="T8"/>
              <a:gd fmla="*/ 637 h 791" name="T9"/>
              <a:gd fmla="*/ 306 w 586" name="T10"/>
              <a:gd fmla="*/ 590 h 791" name="T11"/>
              <a:gd fmla="*/ 535 w 586" name="T12"/>
              <a:gd fmla="*/ 590 h 791" name="T13"/>
              <a:gd fmla="*/ 539 w 586" name="T14"/>
              <a:gd fmla="*/ 585 h 791" name="T15"/>
              <a:gd fmla="*/ 539 w 586" name="T16"/>
              <a:gd fmla="*/ 50 h 791" name="T17"/>
              <a:gd fmla="*/ 535 w 586" name="T18"/>
              <a:gd fmla="*/ 46 h 791" name="T19"/>
              <a:gd fmla="*/ 147 w 586" name="T20"/>
              <a:gd fmla="*/ 46 h 791" name="T21"/>
              <a:gd fmla="*/ 142 w 586" name="T22"/>
              <a:gd fmla="*/ 50 h 791" name="T23"/>
              <a:gd fmla="*/ 142 w 586" name="T24"/>
              <a:gd fmla="*/ 368 h 791" name="T25"/>
              <a:gd fmla="*/ 103 w 586" name="T26"/>
              <a:gd fmla="*/ 443 h 791" name="T27"/>
              <a:gd fmla="*/ 95 w 586" name="T28"/>
              <a:gd fmla="*/ 458 h 791" name="T29"/>
              <a:gd fmla="*/ 95 w 586" name="T30"/>
              <a:gd fmla="*/ 50 h 791" name="T31"/>
              <a:gd fmla="*/ 147 w 586" name="T32"/>
              <a:gd fmla="*/ 0 h 791" name="T33"/>
              <a:gd fmla="*/ 535 w 586" name="T34"/>
              <a:gd fmla="*/ 0 h 791" name="T35"/>
              <a:gd fmla="*/ 252 w 586" name="T36"/>
              <a:gd fmla="*/ 578 h 791" name="T37"/>
              <a:gd fmla="*/ 162 w 586" name="T38"/>
              <a:gd fmla="*/ 519 h 791" name="T39"/>
              <a:gd fmla="*/ 228 w 586" name="T40"/>
              <a:gd fmla="*/ 379 h 791" name="T41"/>
              <a:gd fmla="*/ 217 w 586" name="T42"/>
              <a:gd fmla="*/ 341 h 791" name="T43"/>
              <a:gd fmla="*/ 184 w 586" name="T44"/>
              <a:gd fmla="*/ 357 h 791" name="T45"/>
              <a:gd fmla="*/ 84 w 586" name="T46"/>
              <a:gd fmla="*/ 549 h 791" name="T47"/>
              <a:gd fmla="*/ 70 w 586" name="T48"/>
              <a:gd fmla="*/ 487 h 791" name="T49"/>
              <a:gd fmla="*/ 17 w 586" name="T50"/>
              <a:gd fmla="*/ 445 h 791" name="T51"/>
              <a:gd fmla="*/ 17 w 586" name="T52"/>
              <a:gd fmla="*/ 495 h 791" name="T53"/>
              <a:gd fmla="*/ 42 w 586" name="T54"/>
              <a:gd fmla="*/ 692 h 791" name="T55"/>
              <a:gd fmla="*/ 46 w 586" name="T56"/>
              <a:gd fmla="*/ 723 h 791" name="T57"/>
              <a:gd fmla="*/ 53 w 586" name="T58"/>
              <a:gd fmla="*/ 737 h 791" name="T59"/>
              <a:gd fmla="*/ 88 w 586" name="T60"/>
              <a:gd fmla="*/ 770 h 791" name="T61"/>
              <a:gd fmla="*/ 201 w 586" name="T62"/>
              <a:gd fmla="*/ 739 h 791" name="T63"/>
              <a:gd fmla="*/ 203 w 586" name="T64"/>
              <a:gd fmla="*/ 735 h 791" name="T65"/>
              <a:gd fmla="*/ 276 w 586" name="T66"/>
              <a:gd fmla="*/ 628 h 791" name="T67"/>
              <a:gd fmla="*/ 252 w 586" name="T68"/>
              <a:gd fmla="*/ 578 h 79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91" w="586">
                <a:moveTo>
                  <a:pt x="535" y="0"/>
                </a:moveTo>
                <a:cubicBezTo>
                  <a:pt x="564" y="0"/>
                  <a:pt x="586" y="23"/>
                  <a:pt x="586" y="50"/>
                </a:cubicBezTo>
                <a:cubicBezTo>
                  <a:pt x="586" y="50"/>
                  <a:pt x="586" y="50"/>
                  <a:pt x="586" y="585"/>
                </a:cubicBezTo>
                <a:cubicBezTo>
                  <a:pt x="586" y="613"/>
                  <a:pt x="564" y="637"/>
                  <a:pt x="535" y="637"/>
                </a:cubicBezTo>
                <a:cubicBezTo>
                  <a:pt x="535" y="637"/>
                  <a:pt x="535" y="637"/>
                  <a:pt x="308" y="637"/>
                </a:cubicBezTo>
                <a:cubicBezTo>
                  <a:pt x="315" y="623"/>
                  <a:pt x="315" y="606"/>
                  <a:pt x="306" y="590"/>
                </a:cubicBezTo>
                <a:cubicBezTo>
                  <a:pt x="306" y="590"/>
                  <a:pt x="306" y="590"/>
                  <a:pt x="535" y="590"/>
                </a:cubicBezTo>
                <a:cubicBezTo>
                  <a:pt x="537" y="590"/>
                  <a:pt x="539" y="588"/>
                  <a:pt x="539" y="585"/>
                </a:cubicBezTo>
                <a:cubicBezTo>
                  <a:pt x="539" y="585"/>
                  <a:pt x="539" y="585"/>
                  <a:pt x="539" y="50"/>
                </a:cubicBezTo>
                <a:cubicBezTo>
                  <a:pt x="539" y="48"/>
                  <a:pt x="537" y="46"/>
                  <a:pt x="535" y="46"/>
                </a:cubicBezTo>
                <a:cubicBezTo>
                  <a:pt x="535" y="46"/>
                  <a:pt x="535" y="46"/>
                  <a:pt x="147" y="46"/>
                </a:cubicBezTo>
                <a:cubicBezTo>
                  <a:pt x="144" y="46"/>
                  <a:pt x="142" y="48"/>
                  <a:pt x="142" y="50"/>
                </a:cubicBezTo>
                <a:cubicBezTo>
                  <a:pt x="142" y="50"/>
                  <a:pt x="142" y="50"/>
                  <a:pt x="142" y="368"/>
                </a:cubicBezTo>
                <a:cubicBezTo>
                  <a:pt x="142" y="368"/>
                  <a:pt x="142" y="368"/>
                  <a:pt x="103" y="443"/>
                </a:cubicBezTo>
                <a:cubicBezTo>
                  <a:pt x="103" y="443"/>
                  <a:pt x="103" y="443"/>
                  <a:pt x="95" y="458"/>
                </a:cubicBezTo>
                <a:cubicBezTo>
                  <a:pt x="95" y="458"/>
                  <a:pt x="95" y="458"/>
                  <a:pt x="95" y="50"/>
                </a:cubicBezTo>
                <a:cubicBezTo>
                  <a:pt x="95" y="23"/>
                  <a:pt x="118" y="0"/>
                  <a:pt x="147" y="0"/>
                </a:cubicBezTo>
                <a:cubicBezTo>
                  <a:pt x="147" y="0"/>
                  <a:pt x="147" y="0"/>
                  <a:pt x="535" y="0"/>
                </a:cubicBezTo>
                <a:close/>
                <a:moveTo>
                  <a:pt x="252" y="578"/>
                </a:moveTo>
                <a:cubicBezTo>
                  <a:pt x="162" y="519"/>
                  <a:pt x="162" y="519"/>
                  <a:pt x="162" y="519"/>
                </a:cubicBezTo>
                <a:cubicBezTo>
                  <a:pt x="186" y="473"/>
                  <a:pt x="204" y="425"/>
                  <a:pt x="228" y="379"/>
                </a:cubicBezTo>
                <a:cubicBezTo>
                  <a:pt x="237" y="366"/>
                  <a:pt x="230" y="347"/>
                  <a:pt x="217" y="341"/>
                </a:cubicBezTo>
                <a:cubicBezTo>
                  <a:pt x="203" y="333"/>
                  <a:pt x="192" y="343"/>
                  <a:pt x="184" y="357"/>
                </a:cubicBezTo>
                <a:cubicBezTo>
                  <a:pt x="154" y="417"/>
                  <a:pt x="116" y="488"/>
                  <a:pt x="84" y="549"/>
                </a:cubicBezTo>
                <a:cubicBezTo>
                  <a:pt x="83" y="535"/>
                  <a:pt x="70" y="487"/>
                  <a:pt x="70" y="487"/>
                </a:cubicBezTo>
                <a:cubicBezTo>
                  <a:pt x="67" y="469"/>
                  <a:pt x="37" y="443"/>
                  <a:pt x="17" y="445"/>
                </a:cubicBezTo>
                <a:cubicBezTo>
                  <a:pt x="0" y="445"/>
                  <a:pt x="14" y="476"/>
                  <a:pt x="17" y="495"/>
                </a:cubicBezTo>
                <a:cubicBezTo>
                  <a:pt x="28" y="562"/>
                  <a:pt x="31" y="626"/>
                  <a:pt x="42" y="692"/>
                </a:cubicBezTo>
                <a:cubicBezTo>
                  <a:pt x="42" y="704"/>
                  <a:pt x="43" y="713"/>
                  <a:pt x="46" y="723"/>
                </a:cubicBezTo>
                <a:cubicBezTo>
                  <a:pt x="48" y="728"/>
                  <a:pt x="51" y="734"/>
                  <a:pt x="53" y="737"/>
                </a:cubicBezTo>
                <a:cubicBezTo>
                  <a:pt x="62" y="749"/>
                  <a:pt x="74" y="763"/>
                  <a:pt x="88" y="770"/>
                </a:cubicBezTo>
                <a:cubicBezTo>
                  <a:pt x="129" y="791"/>
                  <a:pt x="178" y="777"/>
                  <a:pt x="201" y="739"/>
                </a:cubicBezTo>
                <a:cubicBezTo>
                  <a:pt x="201" y="739"/>
                  <a:pt x="203" y="737"/>
                  <a:pt x="203" y="735"/>
                </a:cubicBezTo>
                <a:cubicBezTo>
                  <a:pt x="276" y="628"/>
                  <a:pt x="276" y="628"/>
                  <a:pt x="276" y="628"/>
                </a:cubicBezTo>
                <a:cubicBezTo>
                  <a:pt x="282" y="614"/>
                  <a:pt x="266" y="586"/>
                  <a:pt x="252" y="578"/>
                </a:cubicBezTo>
                <a:close/>
              </a:path>
            </a:pathLst>
          </a:custGeom>
          <a:ln>
            <a:noFill/>
          </a:ln>
          <a:extLst/>
        </p:spPr>
        <p:txBody>
          <a:bodyPr anchor="t" anchorCtr="0" bIns="45716" compatLnSpc="1" lIns="91431" numCol="1" rIns="91431" tIns="45716"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400" u="none">
              <a:ln>
                <a:noFill/>
              </a:ln>
              <a:solidFill>
                <a:schemeClr val="bg1"/>
              </a:solidFill>
              <a:effectLst/>
              <a:uLnTx/>
              <a:uFillTx/>
              <a:latin charset="-122" panose="03000509000000000000" pitchFamily="65" typeface="方正中等线简体"/>
              <a:ea charset="-122" panose="03000509000000000000" pitchFamily="65" typeface="方正中等线简体"/>
            </a:endParaRPr>
          </a:p>
        </p:txBody>
      </p:sp>
      <p:sp useBgFill="1">
        <p:nvSpPr>
          <p:cNvPr id="15" name="Freeform 42"/>
          <p:cNvSpPr>
            <a:spLocks noEditPoints="1"/>
          </p:cNvSpPr>
          <p:nvPr/>
        </p:nvSpPr>
        <p:spPr bwMode="auto">
          <a:xfrm>
            <a:off x="7538582" y="2593157"/>
            <a:ext cx="264108" cy="513214"/>
          </a:xfrm>
          <a:custGeom>
            <a:gdLst>
              <a:gd fmla="*/ 485 w 635" name="T0"/>
              <a:gd fmla="*/ 1159 h 1234" name="T1"/>
              <a:gd fmla="*/ 485 w 635" name="T2"/>
              <a:gd fmla="*/ 1137 h 1234" name="T3"/>
              <a:gd fmla="*/ 635 w 635" name="T4"/>
              <a:gd fmla="*/ 114 h 1234" name="T5"/>
              <a:gd fmla="*/ 442 w 635" name="T6"/>
              <a:gd fmla="*/ 1234 h 1234" name="T7"/>
              <a:gd fmla="*/ 0 w 635" name="T8"/>
              <a:gd fmla="*/ 1117 h 1234" name="T9"/>
              <a:gd fmla="*/ 194 w 635" name="T10"/>
              <a:gd fmla="*/ 0 h 1234" name="T11"/>
              <a:gd fmla="*/ 635 w 635" name="T12"/>
              <a:gd fmla="*/ 114 h 1234" name="T13"/>
              <a:gd fmla="*/ 167 w 635" name="T14"/>
              <a:gd fmla="*/ 1148 h 1234" name="T15"/>
              <a:gd fmla="*/ 153 w 635" name="T16"/>
              <a:gd fmla="*/ 1137 h 1234" name="T17"/>
              <a:gd fmla="*/ 133 w 635" name="T18"/>
              <a:gd fmla="*/ 1149 h 1234" name="T19"/>
              <a:gd fmla="*/ 133 w 635" name="T20"/>
              <a:gd fmla="*/ 1153 h 1234" name="T21"/>
              <a:gd fmla="*/ 154 w 635" name="T22"/>
              <a:gd fmla="*/ 1166 h 1234" name="T23"/>
              <a:gd fmla="*/ 167 w 635" name="T24"/>
              <a:gd fmla="*/ 1154 h 1234" name="T25"/>
              <a:gd fmla="*/ 311 w 635" name="T26"/>
              <a:gd fmla="*/ 1171 h 1234" name="T27"/>
              <a:gd fmla="*/ 295 w 635" name="T28"/>
              <a:gd fmla="*/ 1151 h 1234" name="T29"/>
              <a:gd fmla="*/ 289 w 635" name="T30"/>
              <a:gd fmla="*/ 1169 h 1234" name="T31"/>
              <a:gd fmla="*/ 290 w 635" name="T32"/>
              <a:gd fmla="*/ 1169 h 1234" name="T33"/>
              <a:gd fmla="*/ 318 w 635" name="T34"/>
              <a:gd fmla="*/ 1149 h 1234" name="T35"/>
              <a:gd fmla="*/ 302 w 635" name="T36"/>
              <a:gd fmla="*/ 1129 h 1234" name="T37"/>
              <a:gd fmla="*/ 318 w 635" name="T38"/>
              <a:gd fmla="*/ 1149 h 1234" name="T39"/>
              <a:gd fmla="*/ 320 w 635" name="T40"/>
              <a:gd fmla="*/ 1154 h 1234" name="T41"/>
              <a:gd fmla="*/ 337 w 635" name="T42"/>
              <a:gd fmla="*/ 1174 h 1234" name="T43"/>
              <a:gd fmla="*/ 350 w 635" name="T44"/>
              <a:gd fmla="*/ 1133 h 1234" name="T45"/>
              <a:gd fmla="*/ 321 w 635" name="T46"/>
              <a:gd fmla="*/ 1151 h 1234" name="T47"/>
              <a:gd fmla="*/ 350 w 635" name="T48"/>
              <a:gd fmla="*/ 1133 h 1234" name="T49"/>
              <a:gd fmla="*/ 485 w 635" name="T50"/>
              <a:gd fmla="*/ 1131 h 1234" name="T51"/>
              <a:gd fmla="*/ 471 w 635" name="T52"/>
              <a:gd fmla="*/ 1158 h 1234" name="T53"/>
              <a:gd fmla="*/ 466 w 635" name="T54"/>
              <a:gd fmla="*/ 1172 h 1234" name="T55"/>
              <a:gd fmla="*/ 485 w 635" name="T56"/>
              <a:gd fmla="*/ 1165 h 1234" name="T57"/>
              <a:gd fmla="*/ 601 w 635" name="T58"/>
              <a:gd fmla="*/ 216 h 1234" name="T59"/>
              <a:gd fmla="*/ 107 w 635" name="T60"/>
              <a:gd fmla="*/ 143 h 1234" name="T61"/>
              <a:gd fmla="*/ 33 w 635" name="T62"/>
              <a:gd fmla="*/ 1031 h 1234" name="T63"/>
              <a:gd fmla="*/ 527 w 635" name="T64"/>
              <a:gd fmla="*/ 1104 h 1234" name="T65"/>
              <a:gd fmla="*/ 601 w 635" name="T66"/>
              <a:gd fmla="*/ 216 h 123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34" w="635">
                <a:moveTo>
                  <a:pt x="497" y="1148"/>
                </a:moveTo>
                <a:cubicBezTo>
                  <a:pt x="497" y="1154"/>
                  <a:pt x="491" y="1159"/>
                  <a:pt x="485" y="1159"/>
                </a:cubicBezTo>
                <a:cubicBezTo>
                  <a:pt x="479" y="1159"/>
                  <a:pt x="474" y="1154"/>
                  <a:pt x="474" y="1148"/>
                </a:cubicBezTo>
                <a:cubicBezTo>
                  <a:pt x="474" y="1142"/>
                  <a:pt x="479" y="1137"/>
                  <a:pt x="485" y="1137"/>
                </a:cubicBezTo>
                <a:cubicBezTo>
                  <a:pt x="491" y="1137"/>
                  <a:pt x="497" y="1142"/>
                  <a:pt x="497" y="1148"/>
                </a:cubicBezTo>
                <a:close/>
                <a:moveTo>
                  <a:pt x="635" y="114"/>
                </a:moveTo>
                <a:cubicBezTo>
                  <a:pt x="635" y="1117"/>
                  <a:pt x="635" y="1117"/>
                  <a:pt x="635" y="1117"/>
                </a:cubicBezTo>
                <a:cubicBezTo>
                  <a:pt x="635" y="1204"/>
                  <a:pt x="595" y="1227"/>
                  <a:pt x="442" y="1234"/>
                </a:cubicBezTo>
                <a:cubicBezTo>
                  <a:pt x="192" y="1234"/>
                  <a:pt x="192" y="1234"/>
                  <a:pt x="192" y="1234"/>
                </a:cubicBezTo>
                <a:cubicBezTo>
                  <a:pt x="39" y="1234"/>
                  <a:pt x="0" y="1202"/>
                  <a:pt x="0" y="1117"/>
                </a:cubicBezTo>
                <a:cubicBezTo>
                  <a:pt x="0" y="1042"/>
                  <a:pt x="0" y="1082"/>
                  <a:pt x="0" y="114"/>
                </a:cubicBezTo>
                <a:cubicBezTo>
                  <a:pt x="0" y="60"/>
                  <a:pt x="5" y="0"/>
                  <a:pt x="194" y="0"/>
                </a:cubicBezTo>
                <a:cubicBezTo>
                  <a:pt x="442" y="0"/>
                  <a:pt x="442" y="0"/>
                  <a:pt x="442" y="0"/>
                </a:cubicBezTo>
                <a:cubicBezTo>
                  <a:pt x="593" y="0"/>
                  <a:pt x="635" y="36"/>
                  <a:pt x="635" y="114"/>
                </a:cubicBezTo>
                <a:close/>
                <a:moveTo>
                  <a:pt x="170" y="1151"/>
                </a:moveTo>
                <a:cubicBezTo>
                  <a:pt x="170" y="1150"/>
                  <a:pt x="168" y="1148"/>
                  <a:pt x="167" y="1148"/>
                </a:cubicBezTo>
                <a:cubicBezTo>
                  <a:pt x="142" y="1148"/>
                  <a:pt x="142" y="1148"/>
                  <a:pt x="142" y="1148"/>
                </a:cubicBezTo>
                <a:cubicBezTo>
                  <a:pt x="153" y="1137"/>
                  <a:pt x="153" y="1137"/>
                  <a:pt x="153" y="1137"/>
                </a:cubicBezTo>
                <a:cubicBezTo>
                  <a:pt x="149" y="1134"/>
                  <a:pt x="149" y="1134"/>
                  <a:pt x="149" y="1134"/>
                </a:cubicBezTo>
                <a:cubicBezTo>
                  <a:pt x="133" y="1149"/>
                  <a:pt x="133" y="1149"/>
                  <a:pt x="133" y="1149"/>
                </a:cubicBezTo>
                <a:cubicBezTo>
                  <a:pt x="133" y="1150"/>
                  <a:pt x="133" y="1150"/>
                  <a:pt x="133" y="1151"/>
                </a:cubicBezTo>
                <a:cubicBezTo>
                  <a:pt x="133" y="1152"/>
                  <a:pt x="133" y="1153"/>
                  <a:pt x="133" y="1153"/>
                </a:cubicBezTo>
                <a:cubicBezTo>
                  <a:pt x="150" y="1169"/>
                  <a:pt x="150" y="1169"/>
                  <a:pt x="150" y="1169"/>
                </a:cubicBezTo>
                <a:cubicBezTo>
                  <a:pt x="154" y="1166"/>
                  <a:pt x="154" y="1166"/>
                  <a:pt x="154" y="1166"/>
                </a:cubicBezTo>
                <a:cubicBezTo>
                  <a:pt x="142" y="1154"/>
                  <a:pt x="142" y="1154"/>
                  <a:pt x="142" y="1154"/>
                </a:cubicBezTo>
                <a:cubicBezTo>
                  <a:pt x="167" y="1154"/>
                  <a:pt x="167" y="1154"/>
                  <a:pt x="167" y="1154"/>
                </a:cubicBezTo>
                <a:cubicBezTo>
                  <a:pt x="168" y="1154"/>
                  <a:pt x="170" y="1153"/>
                  <a:pt x="170" y="1151"/>
                </a:cubicBezTo>
                <a:close/>
                <a:moveTo>
                  <a:pt x="311" y="1171"/>
                </a:moveTo>
                <a:cubicBezTo>
                  <a:pt x="317" y="1152"/>
                  <a:pt x="317" y="1152"/>
                  <a:pt x="317" y="1152"/>
                </a:cubicBezTo>
                <a:cubicBezTo>
                  <a:pt x="312" y="1149"/>
                  <a:pt x="307" y="1146"/>
                  <a:pt x="295" y="1151"/>
                </a:cubicBezTo>
                <a:cubicBezTo>
                  <a:pt x="289" y="1169"/>
                  <a:pt x="289" y="1169"/>
                  <a:pt x="289" y="1169"/>
                </a:cubicBezTo>
                <a:cubicBezTo>
                  <a:pt x="289" y="1169"/>
                  <a:pt x="289" y="1169"/>
                  <a:pt x="289" y="1169"/>
                </a:cubicBezTo>
                <a:cubicBezTo>
                  <a:pt x="289" y="1169"/>
                  <a:pt x="289" y="1169"/>
                  <a:pt x="290" y="1169"/>
                </a:cubicBezTo>
                <a:cubicBezTo>
                  <a:pt x="290" y="1169"/>
                  <a:pt x="290" y="1169"/>
                  <a:pt x="290" y="1169"/>
                </a:cubicBezTo>
                <a:cubicBezTo>
                  <a:pt x="301" y="1165"/>
                  <a:pt x="307" y="1168"/>
                  <a:pt x="311" y="1171"/>
                </a:cubicBezTo>
                <a:close/>
                <a:moveTo>
                  <a:pt x="318" y="1149"/>
                </a:moveTo>
                <a:cubicBezTo>
                  <a:pt x="324" y="1130"/>
                  <a:pt x="324" y="1130"/>
                  <a:pt x="324" y="1130"/>
                </a:cubicBezTo>
                <a:cubicBezTo>
                  <a:pt x="319" y="1127"/>
                  <a:pt x="313" y="1124"/>
                  <a:pt x="302" y="1129"/>
                </a:cubicBezTo>
                <a:cubicBezTo>
                  <a:pt x="296" y="1147"/>
                  <a:pt x="296" y="1147"/>
                  <a:pt x="296" y="1147"/>
                </a:cubicBezTo>
                <a:cubicBezTo>
                  <a:pt x="308" y="1143"/>
                  <a:pt x="313" y="1145"/>
                  <a:pt x="318" y="1149"/>
                </a:cubicBezTo>
                <a:close/>
                <a:moveTo>
                  <a:pt x="343" y="1155"/>
                </a:moveTo>
                <a:cubicBezTo>
                  <a:pt x="331" y="1160"/>
                  <a:pt x="325" y="1157"/>
                  <a:pt x="320" y="1154"/>
                </a:cubicBezTo>
                <a:cubicBezTo>
                  <a:pt x="315" y="1173"/>
                  <a:pt x="315" y="1173"/>
                  <a:pt x="315" y="1173"/>
                </a:cubicBezTo>
                <a:cubicBezTo>
                  <a:pt x="320" y="1176"/>
                  <a:pt x="325" y="1179"/>
                  <a:pt x="337" y="1174"/>
                </a:cubicBezTo>
                <a:lnTo>
                  <a:pt x="343" y="1155"/>
                </a:lnTo>
                <a:close/>
                <a:moveTo>
                  <a:pt x="350" y="1133"/>
                </a:moveTo>
                <a:cubicBezTo>
                  <a:pt x="338" y="1138"/>
                  <a:pt x="332" y="1135"/>
                  <a:pt x="327" y="1132"/>
                </a:cubicBezTo>
                <a:cubicBezTo>
                  <a:pt x="321" y="1151"/>
                  <a:pt x="321" y="1151"/>
                  <a:pt x="321" y="1151"/>
                </a:cubicBezTo>
                <a:cubicBezTo>
                  <a:pt x="326" y="1154"/>
                  <a:pt x="332" y="1156"/>
                  <a:pt x="344" y="1152"/>
                </a:cubicBezTo>
                <a:lnTo>
                  <a:pt x="350" y="1133"/>
                </a:lnTo>
                <a:close/>
                <a:moveTo>
                  <a:pt x="503" y="1148"/>
                </a:moveTo>
                <a:cubicBezTo>
                  <a:pt x="503" y="1139"/>
                  <a:pt x="495" y="1131"/>
                  <a:pt x="485" y="1131"/>
                </a:cubicBezTo>
                <a:cubicBezTo>
                  <a:pt x="476" y="1131"/>
                  <a:pt x="468" y="1139"/>
                  <a:pt x="468" y="1148"/>
                </a:cubicBezTo>
                <a:cubicBezTo>
                  <a:pt x="468" y="1152"/>
                  <a:pt x="469" y="1155"/>
                  <a:pt x="471" y="1158"/>
                </a:cubicBezTo>
                <a:cubicBezTo>
                  <a:pt x="462" y="1168"/>
                  <a:pt x="462" y="1168"/>
                  <a:pt x="462" y="1168"/>
                </a:cubicBezTo>
                <a:cubicBezTo>
                  <a:pt x="466" y="1172"/>
                  <a:pt x="466" y="1172"/>
                  <a:pt x="466" y="1172"/>
                </a:cubicBezTo>
                <a:cubicBezTo>
                  <a:pt x="476" y="1162"/>
                  <a:pt x="476" y="1162"/>
                  <a:pt x="476" y="1162"/>
                </a:cubicBezTo>
                <a:cubicBezTo>
                  <a:pt x="478" y="1164"/>
                  <a:pt x="482" y="1165"/>
                  <a:pt x="485" y="1165"/>
                </a:cubicBezTo>
                <a:cubicBezTo>
                  <a:pt x="495" y="1165"/>
                  <a:pt x="503" y="1158"/>
                  <a:pt x="503" y="1148"/>
                </a:cubicBezTo>
                <a:close/>
                <a:moveTo>
                  <a:pt x="601" y="216"/>
                </a:moveTo>
                <a:cubicBezTo>
                  <a:pt x="601" y="175"/>
                  <a:pt x="568" y="143"/>
                  <a:pt x="527" y="143"/>
                </a:cubicBezTo>
                <a:cubicBezTo>
                  <a:pt x="107" y="143"/>
                  <a:pt x="107" y="143"/>
                  <a:pt x="107" y="143"/>
                </a:cubicBezTo>
                <a:cubicBezTo>
                  <a:pt x="66" y="143"/>
                  <a:pt x="33" y="175"/>
                  <a:pt x="33" y="216"/>
                </a:cubicBezTo>
                <a:cubicBezTo>
                  <a:pt x="33" y="1031"/>
                  <a:pt x="33" y="1031"/>
                  <a:pt x="33" y="1031"/>
                </a:cubicBezTo>
                <a:cubicBezTo>
                  <a:pt x="33" y="1071"/>
                  <a:pt x="66" y="1104"/>
                  <a:pt x="107" y="1104"/>
                </a:cubicBezTo>
                <a:cubicBezTo>
                  <a:pt x="527" y="1104"/>
                  <a:pt x="527" y="1104"/>
                  <a:pt x="527" y="1104"/>
                </a:cubicBezTo>
                <a:cubicBezTo>
                  <a:pt x="568" y="1104"/>
                  <a:pt x="601" y="1071"/>
                  <a:pt x="601" y="1031"/>
                </a:cubicBezTo>
                <a:lnTo>
                  <a:pt x="601" y="216"/>
                </a:lnTo>
                <a:close/>
              </a:path>
            </a:pathLst>
          </a:custGeom>
          <a:ln>
            <a:noFill/>
          </a:ln>
        </p:spPr>
        <p:txBody>
          <a:bodyPr anchor="t" anchorCtr="0" bIns="45716" compatLnSpc="1" lIns="91431" numCol="1" rIns="91431" tIns="45716"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400" u="none">
              <a:ln>
                <a:noFill/>
              </a:ln>
              <a:solidFill>
                <a:schemeClr val="bg1"/>
              </a:solidFill>
              <a:effectLst/>
              <a:uLnTx/>
              <a:uFillTx/>
              <a:latin charset="-122" panose="03000509000000000000" pitchFamily="65" typeface="方正中等线简体"/>
              <a:ea charset="-122" panose="03000509000000000000" pitchFamily="65" typeface="方正中等线简体"/>
            </a:endParaRPr>
          </a:p>
        </p:txBody>
      </p:sp>
      <p:sp useBgFill="1">
        <p:nvSpPr>
          <p:cNvPr id="16" name="Freeform 154"/>
          <p:cNvSpPr>
            <a:spLocks noEditPoints="1"/>
          </p:cNvSpPr>
          <p:nvPr/>
        </p:nvSpPr>
        <p:spPr bwMode="auto">
          <a:xfrm>
            <a:off x="9352457" y="2596508"/>
            <a:ext cx="340739" cy="506511"/>
          </a:xfrm>
          <a:custGeom>
            <a:gdLst>
              <a:gd fmla="*/ 613 w 739" name="T0"/>
              <a:gd fmla="*/ 1015 h 1099" name="T1"/>
              <a:gd fmla="*/ 538 w 739" name="T2"/>
              <a:gd fmla="*/ 957 h 1099" name="T3"/>
              <a:gd fmla="*/ 348 w 739" name="T4"/>
              <a:gd fmla="*/ 423 h 1099" name="T5"/>
              <a:gd fmla="*/ 472 w 739" name="T6"/>
              <a:gd fmla="*/ 1094 h 1099" name="T7"/>
              <a:gd fmla="*/ 273 w 739" name="T8"/>
              <a:gd fmla="*/ 909 h 1099" name="T9"/>
              <a:gd fmla="*/ 516 w 739" name="T10"/>
              <a:gd fmla="*/ 737 h 1099" name="T11"/>
              <a:gd fmla="*/ 617 w 739" name="T12"/>
              <a:gd fmla="*/ 1009 h 1099" name="T13"/>
              <a:gd fmla="*/ 347 w 739" name="T14"/>
              <a:gd fmla="*/ 478 h 1099" name="T15"/>
              <a:gd fmla="*/ 508 w 739" name="T16"/>
              <a:gd fmla="*/ 1083 h 1099" name="T17"/>
              <a:gd fmla="*/ 379 w 739" name="T18"/>
              <a:gd fmla="*/ 898 h 1099" name="T19"/>
              <a:gd fmla="*/ 425 w 739" name="T20"/>
              <a:gd fmla="*/ 850 h 1099" name="T21"/>
              <a:gd fmla="*/ 581 w 739" name="T22"/>
              <a:gd fmla="*/ 1042 h 1099" name="T23"/>
              <a:gd fmla="*/ 261 w 739" name="T24"/>
              <a:gd fmla="*/ 1061 h 1099" name="T25"/>
              <a:gd fmla="*/ 350 w 739" name="T26"/>
              <a:gd fmla="*/ 236 h 1099" name="T27"/>
              <a:gd fmla="*/ 613 w 739" name="T28"/>
              <a:gd fmla="*/ 781 h 1099" name="T29"/>
              <a:gd fmla="*/ 689 w 739" name="T30"/>
              <a:gd fmla="*/ 918 h 1099" name="T31"/>
              <a:gd fmla="*/ 651 w 739" name="T32"/>
              <a:gd fmla="*/ 627 h 1099" name="T33"/>
              <a:gd fmla="*/ 68 w 739" name="T34"/>
              <a:gd fmla="*/ 754 h 1099" name="T35"/>
              <a:gd fmla="*/ 261 w 739" name="T36"/>
              <a:gd fmla="*/ 1061 h 1099" name="T37"/>
              <a:gd fmla="*/ 580 w 739" name="T38"/>
              <a:gd fmla="*/ 658 h 1099" name="T39"/>
              <a:gd fmla="*/ 170 w 739" name="T40"/>
              <a:gd fmla="*/ 862 h 1099" name="T41"/>
              <a:gd fmla="*/ 379 w 739" name="T42"/>
              <a:gd fmla="*/ 1098 h 1099" name="T43"/>
              <a:gd fmla="*/ 341 w 739" name="T44"/>
              <a:gd fmla="*/ 327 h 1099" name="T45"/>
              <a:gd fmla="*/ 576 w 739" name="T46"/>
              <a:gd fmla="*/ 910 h 1099" name="T47"/>
              <a:gd fmla="*/ 656 w 739" name="T48"/>
              <a:gd fmla="*/ 967 h 1099" name="T49"/>
              <a:gd fmla="*/ 3 w 739" name="T50"/>
              <a:gd fmla="*/ 592 h 1099" name="T51"/>
              <a:gd fmla="*/ 346 w 739" name="T52"/>
              <a:gd fmla="*/ 151 h 1099" name="T53"/>
              <a:gd fmla="*/ 678 w 739" name="T54"/>
              <a:gd fmla="*/ 804 h 1099" name="T55"/>
              <a:gd fmla="*/ 718 w 739" name="T56"/>
              <a:gd fmla="*/ 861 h 1099" name="T57"/>
              <a:gd fmla="*/ 726 w 739" name="T58"/>
              <a:gd fmla="*/ 589 h 1099" name="T59"/>
              <a:gd fmla="*/ 3 w 739" name="T60"/>
              <a:gd fmla="*/ 482 h 1099" name="T61"/>
              <a:gd fmla="*/ 3 w 739" name="T62"/>
              <a:gd fmla="*/ 592 h 1099" name="T63"/>
              <a:gd fmla="*/ 338 w 739" name="T64"/>
              <a:gd fmla="*/ 12 h 1099" name="T65"/>
              <a:gd fmla="*/ 339 w 739" name="T66"/>
              <a:gd fmla="*/ 61 h 1099" name="T67"/>
              <a:gd fmla="*/ 394 w 739" name="T68"/>
              <a:gd fmla="*/ 853 h 1099" name="T69"/>
              <a:gd fmla="*/ 359 w 739" name="T70"/>
              <a:gd fmla="*/ 562 h 1099" name="T71"/>
              <a:gd fmla="*/ 342 w 739" name="T72"/>
              <a:gd fmla="*/ 582 h 1099" name="T73"/>
              <a:gd fmla="*/ 394 w 739" name="T74"/>
              <a:gd fmla="*/ 853 h 109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99" w="739">
                <a:moveTo>
                  <a:pt x="617" y="1009"/>
                </a:moveTo>
                <a:cubicBezTo>
                  <a:pt x="613" y="1015"/>
                  <a:pt x="613" y="1015"/>
                  <a:pt x="613" y="1015"/>
                </a:cubicBezTo>
                <a:cubicBezTo>
                  <a:pt x="610" y="1018"/>
                  <a:pt x="605" y="1021"/>
                  <a:pt x="603" y="1024"/>
                </a:cubicBezTo>
                <a:cubicBezTo>
                  <a:pt x="597" y="1019"/>
                  <a:pt x="570" y="999"/>
                  <a:pt x="538" y="957"/>
                </a:cubicBezTo>
                <a:cubicBezTo>
                  <a:pt x="500" y="911"/>
                  <a:pt x="483" y="821"/>
                  <a:pt x="484" y="736"/>
                </a:cubicBezTo>
                <a:cubicBezTo>
                  <a:pt x="488" y="582"/>
                  <a:pt x="459" y="409"/>
                  <a:pt x="348" y="423"/>
                </a:cubicBezTo>
                <a:cubicBezTo>
                  <a:pt x="226" y="438"/>
                  <a:pt x="191" y="695"/>
                  <a:pt x="303" y="890"/>
                </a:cubicBezTo>
                <a:cubicBezTo>
                  <a:pt x="360" y="990"/>
                  <a:pt x="430" y="1059"/>
                  <a:pt x="472" y="1094"/>
                </a:cubicBezTo>
                <a:cubicBezTo>
                  <a:pt x="462" y="1095"/>
                  <a:pt x="452" y="1098"/>
                  <a:pt x="441" y="1099"/>
                </a:cubicBezTo>
                <a:cubicBezTo>
                  <a:pt x="397" y="1061"/>
                  <a:pt x="335" y="1011"/>
                  <a:pt x="273" y="909"/>
                </a:cubicBezTo>
                <a:cubicBezTo>
                  <a:pt x="130" y="675"/>
                  <a:pt x="202" y="390"/>
                  <a:pt x="345" y="379"/>
                </a:cubicBezTo>
                <a:cubicBezTo>
                  <a:pt x="495" y="368"/>
                  <a:pt x="525" y="549"/>
                  <a:pt x="516" y="737"/>
                </a:cubicBezTo>
                <a:cubicBezTo>
                  <a:pt x="512" y="825"/>
                  <a:pt x="526" y="900"/>
                  <a:pt x="558" y="945"/>
                </a:cubicBezTo>
                <a:cubicBezTo>
                  <a:pt x="590" y="989"/>
                  <a:pt x="620" y="1006"/>
                  <a:pt x="617" y="1009"/>
                </a:cubicBezTo>
                <a:close/>
                <a:moveTo>
                  <a:pt x="456" y="843"/>
                </a:moveTo>
                <a:cubicBezTo>
                  <a:pt x="442" y="759"/>
                  <a:pt x="477" y="473"/>
                  <a:pt x="347" y="478"/>
                </a:cubicBezTo>
                <a:cubicBezTo>
                  <a:pt x="266" y="481"/>
                  <a:pt x="213" y="702"/>
                  <a:pt x="354" y="914"/>
                </a:cubicBezTo>
                <a:cubicBezTo>
                  <a:pt x="408" y="997"/>
                  <a:pt x="472" y="1053"/>
                  <a:pt x="508" y="1083"/>
                </a:cubicBezTo>
                <a:cubicBezTo>
                  <a:pt x="516" y="1080"/>
                  <a:pt x="523" y="1076"/>
                  <a:pt x="531" y="1073"/>
                </a:cubicBezTo>
                <a:cubicBezTo>
                  <a:pt x="500" y="1045"/>
                  <a:pt x="433" y="987"/>
                  <a:pt x="379" y="898"/>
                </a:cubicBezTo>
                <a:cubicBezTo>
                  <a:pt x="279" y="746"/>
                  <a:pt x="285" y="526"/>
                  <a:pt x="350" y="521"/>
                </a:cubicBezTo>
                <a:cubicBezTo>
                  <a:pt x="436" y="515"/>
                  <a:pt x="404" y="742"/>
                  <a:pt x="425" y="850"/>
                </a:cubicBezTo>
                <a:cubicBezTo>
                  <a:pt x="450" y="969"/>
                  <a:pt x="525" y="1032"/>
                  <a:pt x="561" y="1054"/>
                </a:cubicBezTo>
                <a:cubicBezTo>
                  <a:pt x="568" y="1051"/>
                  <a:pt x="573" y="1048"/>
                  <a:pt x="581" y="1042"/>
                </a:cubicBezTo>
                <a:cubicBezTo>
                  <a:pt x="556" y="1024"/>
                  <a:pt x="475" y="962"/>
                  <a:pt x="456" y="843"/>
                </a:cubicBezTo>
                <a:close/>
                <a:moveTo>
                  <a:pt x="261" y="1061"/>
                </a:moveTo>
                <a:cubicBezTo>
                  <a:pt x="204" y="1002"/>
                  <a:pt x="120" y="887"/>
                  <a:pt x="96" y="747"/>
                </a:cubicBezTo>
                <a:cubicBezTo>
                  <a:pt x="60" y="483"/>
                  <a:pt x="150" y="251"/>
                  <a:pt x="350" y="236"/>
                </a:cubicBezTo>
                <a:cubicBezTo>
                  <a:pt x="531" y="222"/>
                  <a:pt x="620" y="421"/>
                  <a:pt x="619" y="624"/>
                </a:cubicBezTo>
                <a:cubicBezTo>
                  <a:pt x="621" y="679"/>
                  <a:pt x="609" y="729"/>
                  <a:pt x="613" y="781"/>
                </a:cubicBezTo>
                <a:cubicBezTo>
                  <a:pt x="617" y="869"/>
                  <a:pt x="643" y="905"/>
                  <a:pt x="677" y="938"/>
                </a:cubicBezTo>
                <a:cubicBezTo>
                  <a:pt x="682" y="932"/>
                  <a:pt x="684" y="927"/>
                  <a:pt x="689" y="918"/>
                </a:cubicBezTo>
                <a:cubicBezTo>
                  <a:pt x="669" y="892"/>
                  <a:pt x="642" y="848"/>
                  <a:pt x="639" y="782"/>
                </a:cubicBezTo>
                <a:cubicBezTo>
                  <a:pt x="639" y="738"/>
                  <a:pt x="645" y="686"/>
                  <a:pt x="651" y="627"/>
                </a:cubicBezTo>
                <a:cubicBezTo>
                  <a:pt x="664" y="451"/>
                  <a:pt x="580" y="175"/>
                  <a:pt x="346" y="190"/>
                </a:cubicBezTo>
                <a:cubicBezTo>
                  <a:pt x="174" y="200"/>
                  <a:pt x="6" y="391"/>
                  <a:pt x="68" y="754"/>
                </a:cubicBezTo>
                <a:cubicBezTo>
                  <a:pt x="86" y="852"/>
                  <a:pt x="131" y="933"/>
                  <a:pt x="175" y="996"/>
                </a:cubicBezTo>
                <a:cubicBezTo>
                  <a:pt x="203" y="1024"/>
                  <a:pt x="231" y="1044"/>
                  <a:pt x="261" y="1061"/>
                </a:cubicBezTo>
                <a:close/>
                <a:moveTo>
                  <a:pt x="599" y="900"/>
                </a:moveTo>
                <a:cubicBezTo>
                  <a:pt x="573" y="842"/>
                  <a:pt x="569" y="754"/>
                  <a:pt x="580" y="658"/>
                </a:cubicBezTo>
                <a:cubicBezTo>
                  <a:pt x="591" y="495"/>
                  <a:pt x="543" y="268"/>
                  <a:pt x="337" y="284"/>
                </a:cubicBezTo>
                <a:cubicBezTo>
                  <a:pt x="171" y="296"/>
                  <a:pt x="44" y="578"/>
                  <a:pt x="170" y="862"/>
                </a:cubicBezTo>
                <a:cubicBezTo>
                  <a:pt x="220" y="970"/>
                  <a:pt x="289" y="1048"/>
                  <a:pt x="336" y="1091"/>
                </a:cubicBezTo>
                <a:cubicBezTo>
                  <a:pt x="350" y="1095"/>
                  <a:pt x="363" y="1097"/>
                  <a:pt x="379" y="1098"/>
                </a:cubicBezTo>
                <a:cubicBezTo>
                  <a:pt x="334" y="1061"/>
                  <a:pt x="252" y="973"/>
                  <a:pt x="197" y="846"/>
                </a:cubicBezTo>
                <a:cubicBezTo>
                  <a:pt x="101" y="614"/>
                  <a:pt x="190" y="341"/>
                  <a:pt x="341" y="327"/>
                </a:cubicBezTo>
                <a:cubicBezTo>
                  <a:pt x="476" y="314"/>
                  <a:pt x="557" y="456"/>
                  <a:pt x="551" y="652"/>
                </a:cubicBezTo>
                <a:cubicBezTo>
                  <a:pt x="540" y="748"/>
                  <a:pt x="545" y="847"/>
                  <a:pt x="576" y="910"/>
                </a:cubicBezTo>
                <a:cubicBezTo>
                  <a:pt x="598" y="955"/>
                  <a:pt x="628" y="975"/>
                  <a:pt x="642" y="985"/>
                </a:cubicBezTo>
                <a:cubicBezTo>
                  <a:pt x="646" y="979"/>
                  <a:pt x="651" y="973"/>
                  <a:pt x="656" y="967"/>
                </a:cubicBezTo>
                <a:cubicBezTo>
                  <a:pt x="645" y="960"/>
                  <a:pt x="618" y="943"/>
                  <a:pt x="599" y="900"/>
                </a:cubicBezTo>
                <a:close/>
                <a:moveTo>
                  <a:pt x="3" y="592"/>
                </a:moveTo>
                <a:cubicBezTo>
                  <a:pt x="6" y="633"/>
                  <a:pt x="12" y="671"/>
                  <a:pt x="22" y="708"/>
                </a:cubicBezTo>
                <a:cubicBezTo>
                  <a:pt x="7" y="438"/>
                  <a:pt x="75" y="166"/>
                  <a:pt x="346" y="151"/>
                </a:cubicBezTo>
                <a:cubicBezTo>
                  <a:pt x="569" y="134"/>
                  <a:pt x="695" y="377"/>
                  <a:pt x="687" y="586"/>
                </a:cubicBezTo>
                <a:cubicBezTo>
                  <a:pt x="685" y="666"/>
                  <a:pt x="673" y="744"/>
                  <a:pt x="678" y="804"/>
                </a:cubicBezTo>
                <a:cubicBezTo>
                  <a:pt x="681" y="850"/>
                  <a:pt x="699" y="879"/>
                  <a:pt x="705" y="890"/>
                </a:cubicBezTo>
                <a:cubicBezTo>
                  <a:pt x="710" y="881"/>
                  <a:pt x="714" y="870"/>
                  <a:pt x="718" y="861"/>
                </a:cubicBezTo>
                <a:cubicBezTo>
                  <a:pt x="709" y="845"/>
                  <a:pt x="703" y="829"/>
                  <a:pt x="703" y="802"/>
                </a:cubicBezTo>
                <a:cubicBezTo>
                  <a:pt x="700" y="750"/>
                  <a:pt x="720" y="674"/>
                  <a:pt x="726" y="589"/>
                </a:cubicBezTo>
                <a:cubicBezTo>
                  <a:pt x="739" y="377"/>
                  <a:pt x="609" y="76"/>
                  <a:pt x="342" y="97"/>
                </a:cubicBezTo>
                <a:cubicBezTo>
                  <a:pt x="129" y="116"/>
                  <a:pt x="27" y="288"/>
                  <a:pt x="3" y="482"/>
                </a:cubicBezTo>
                <a:cubicBezTo>
                  <a:pt x="0" y="518"/>
                  <a:pt x="0" y="554"/>
                  <a:pt x="3" y="589"/>
                </a:cubicBezTo>
                <a:cubicBezTo>
                  <a:pt x="3" y="592"/>
                  <a:pt x="3" y="592"/>
                  <a:pt x="3" y="592"/>
                </a:cubicBezTo>
                <a:close/>
                <a:moveTo>
                  <a:pt x="657" y="193"/>
                </a:moveTo>
                <a:cubicBezTo>
                  <a:pt x="604" y="112"/>
                  <a:pt x="496" y="0"/>
                  <a:pt x="338" y="12"/>
                </a:cubicBezTo>
                <a:cubicBezTo>
                  <a:pt x="242" y="19"/>
                  <a:pt x="173" y="74"/>
                  <a:pt x="120" y="138"/>
                </a:cubicBezTo>
                <a:cubicBezTo>
                  <a:pt x="125" y="135"/>
                  <a:pt x="201" y="72"/>
                  <a:pt x="339" y="61"/>
                </a:cubicBezTo>
                <a:cubicBezTo>
                  <a:pt x="536" y="46"/>
                  <a:pt x="657" y="193"/>
                  <a:pt x="657" y="193"/>
                </a:cubicBezTo>
                <a:close/>
                <a:moveTo>
                  <a:pt x="394" y="853"/>
                </a:moveTo>
                <a:cubicBezTo>
                  <a:pt x="386" y="815"/>
                  <a:pt x="385" y="768"/>
                  <a:pt x="384" y="722"/>
                </a:cubicBezTo>
                <a:cubicBezTo>
                  <a:pt x="382" y="662"/>
                  <a:pt x="379" y="582"/>
                  <a:pt x="359" y="562"/>
                </a:cubicBezTo>
                <a:cubicBezTo>
                  <a:pt x="359" y="562"/>
                  <a:pt x="359" y="562"/>
                  <a:pt x="353" y="562"/>
                </a:cubicBezTo>
                <a:cubicBezTo>
                  <a:pt x="353" y="562"/>
                  <a:pt x="346" y="566"/>
                  <a:pt x="342" y="582"/>
                </a:cubicBezTo>
                <a:cubicBezTo>
                  <a:pt x="325" y="636"/>
                  <a:pt x="334" y="756"/>
                  <a:pt x="391" y="853"/>
                </a:cubicBezTo>
                <a:cubicBezTo>
                  <a:pt x="392" y="856"/>
                  <a:pt x="394" y="856"/>
                  <a:pt x="394" y="853"/>
                </a:cubicBezTo>
                <a:close/>
              </a:path>
            </a:pathLst>
          </a:custGeom>
          <a:ln>
            <a:noFill/>
          </a:ln>
        </p:spPr>
        <p:txBody>
          <a:bodyPr anchor="t" anchorCtr="0" bIns="45716" compatLnSpc="1" lIns="91431" numCol="1" rIns="91431" tIns="45716"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400" u="none">
              <a:ln>
                <a:noFill/>
              </a:ln>
              <a:solidFill>
                <a:schemeClr val="bg1"/>
              </a:solidFill>
              <a:effectLst/>
              <a:uLnTx/>
              <a:uFillTx/>
              <a:latin charset="-122" panose="03000509000000000000" pitchFamily="65" typeface="方正中等线简体"/>
              <a:ea charset="-122" panose="03000509000000000000" pitchFamily="65" typeface="方正中等线简体"/>
            </a:endParaRPr>
          </a:p>
        </p:txBody>
      </p:sp>
      <p:sp useBgFill="1">
        <p:nvSpPr>
          <p:cNvPr id="17" name="Freeform 154"/>
          <p:cNvSpPr>
            <a:spLocks noEditPoints="1"/>
          </p:cNvSpPr>
          <p:nvPr/>
        </p:nvSpPr>
        <p:spPr bwMode="black">
          <a:xfrm>
            <a:off x="5570184" y="2582216"/>
            <a:ext cx="520918" cy="520782"/>
          </a:xfrm>
          <a:custGeom>
            <a:gdLst>
              <a:gd fmla="*/ 235 w 433" name="T0"/>
              <a:gd fmla="*/ 433 h 433" name="T1"/>
              <a:gd fmla="*/ 0 w 433" name="T2"/>
              <a:gd fmla="*/ 198 h 433" name="T3"/>
              <a:gd fmla="*/ 0 w 433" name="T4"/>
              <a:gd fmla="*/ 101 h 433" name="T5"/>
              <a:gd fmla="*/ 99 w 433" name="T6"/>
              <a:gd fmla="*/ 2 h 433" name="T7"/>
              <a:gd fmla="*/ 198 w 433" name="T8"/>
              <a:gd fmla="*/ 0 h 433" name="T9"/>
              <a:gd fmla="*/ 433 w 433" name="T10"/>
              <a:gd fmla="*/ 235 h 433" name="T11"/>
              <a:gd fmla="*/ 235 w 433" name="T12"/>
              <a:gd fmla="*/ 433 h 433" name="T13"/>
              <a:gd fmla="*/ 96 w 433" name="T14"/>
              <a:gd fmla="*/ 72 h 433" name="T15"/>
              <a:gd fmla="*/ 71 w 433" name="T16"/>
              <a:gd fmla="*/ 72 h 433" name="T17"/>
              <a:gd fmla="*/ 71 w 433" name="T18"/>
              <a:gd fmla="*/ 97 h 433" name="T19"/>
              <a:gd fmla="*/ 96 w 433" name="T20"/>
              <a:gd fmla="*/ 97 h 433" name="T21"/>
              <a:gd fmla="*/ 96 w 433" name="T22"/>
              <a:gd fmla="*/ 72 h 433" name="T23"/>
              <a:gd fmla="*/ 250 w 433" name="T24"/>
              <a:gd fmla="*/ 138 h 433" name="T25"/>
              <a:gd fmla="*/ 231 w 433" name="T26"/>
              <a:gd fmla="*/ 138 h 433" name="T27"/>
              <a:gd fmla="*/ 231 w 433" name="T28"/>
              <a:gd fmla="*/ 158 h 433" name="T29"/>
              <a:gd fmla="*/ 264 w 433" name="T30"/>
              <a:gd fmla="*/ 191 h 433" name="T31"/>
              <a:gd fmla="*/ 254 w 433" name="T32"/>
              <a:gd fmla="*/ 193 h 433" name="T33"/>
              <a:gd fmla="*/ 176 w 433" name="T34"/>
              <a:gd fmla="*/ 115 h 433" name="T35"/>
              <a:gd fmla="*/ 158 w 433" name="T36"/>
              <a:gd fmla="*/ 115 h 433" name="T37"/>
              <a:gd fmla="*/ 159 w 433" name="T38"/>
              <a:gd fmla="*/ 133 h 433" name="T39"/>
              <a:gd fmla="*/ 212 w 433" name="T40"/>
              <a:gd fmla="*/ 186 h 433" name="T41"/>
              <a:gd fmla="*/ 208 w 433" name="T42"/>
              <a:gd fmla="*/ 192 h 433" name="T43"/>
              <a:gd fmla="*/ 145 w 433" name="T44"/>
              <a:gd fmla="*/ 130 h 433" name="T45"/>
              <a:gd fmla="*/ 128 w 433" name="T46"/>
              <a:gd fmla="*/ 130 h 433" name="T47"/>
              <a:gd fmla="*/ 128 w 433" name="T48"/>
              <a:gd fmla="*/ 147 h 433" name="T49"/>
              <a:gd fmla="*/ 194 w 433" name="T50"/>
              <a:gd fmla="*/ 214 h 433" name="T51"/>
              <a:gd fmla="*/ 191 w 433" name="T52"/>
              <a:gd fmla="*/ 220 h 433" name="T53"/>
              <a:gd fmla="*/ 134 w 433" name="T54"/>
              <a:gd fmla="*/ 163 h 433" name="T55"/>
              <a:gd fmla="*/ 116 w 433" name="T56"/>
              <a:gd fmla="*/ 164 h 433" name="T57"/>
              <a:gd fmla="*/ 116 w 433" name="T58"/>
              <a:gd fmla="*/ 181 h 433" name="T59"/>
              <a:gd fmla="*/ 177 w 433" name="T60"/>
              <a:gd fmla="*/ 242 h 433" name="T61"/>
              <a:gd fmla="*/ 173 w 433" name="T62"/>
              <a:gd fmla="*/ 248 h 433" name="T63"/>
              <a:gd fmla="*/ 122 w 433" name="T64"/>
              <a:gd fmla="*/ 197 h 433" name="T65"/>
              <a:gd fmla="*/ 104 w 433" name="T66"/>
              <a:gd fmla="*/ 197 h 433" name="T67"/>
              <a:gd fmla="*/ 105 w 433" name="T68"/>
              <a:gd fmla="*/ 215 h 433" name="T69"/>
              <a:gd fmla="*/ 195 w 433" name="T70"/>
              <a:gd fmla="*/ 305 h 433" name="T71"/>
              <a:gd fmla="*/ 286 w 433" name="T72"/>
              <a:gd fmla="*/ 314 h 433" name="T73"/>
              <a:gd fmla="*/ 309 w 433" name="T74"/>
              <a:gd fmla="*/ 290 h 433" name="T75"/>
              <a:gd fmla="*/ 306 w 433" name="T76"/>
              <a:gd fmla="*/ 194 h 433" name="T77"/>
              <a:gd fmla="*/ 250 w 433" name="T78"/>
              <a:gd fmla="*/ 138 h 43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32" w="432">
                <a:moveTo>
                  <a:pt x="235" y="433"/>
                </a:moveTo>
                <a:cubicBezTo>
                  <a:pt x="0" y="198"/>
                  <a:pt x="0" y="198"/>
                  <a:pt x="0" y="198"/>
                </a:cubicBezTo>
                <a:cubicBezTo>
                  <a:pt x="0" y="101"/>
                  <a:pt x="0" y="101"/>
                  <a:pt x="0" y="101"/>
                </a:cubicBezTo>
                <a:cubicBezTo>
                  <a:pt x="99" y="2"/>
                  <a:pt x="99" y="2"/>
                  <a:pt x="99" y="2"/>
                </a:cubicBezTo>
                <a:cubicBezTo>
                  <a:pt x="198" y="0"/>
                  <a:pt x="198" y="0"/>
                  <a:pt x="198" y="0"/>
                </a:cubicBezTo>
                <a:cubicBezTo>
                  <a:pt x="433" y="235"/>
                  <a:pt x="433" y="235"/>
                  <a:pt x="433" y="235"/>
                </a:cubicBezTo>
                <a:lnTo>
                  <a:pt x="235" y="433"/>
                </a:lnTo>
                <a:close/>
                <a:moveTo>
                  <a:pt x="96" y="72"/>
                </a:moveTo>
                <a:cubicBezTo>
                  <a:pt x="89" y="65"/>
                  <a:pt x="78" y="65"/>
                  <a:pt x="71" y="72"/>
                </a:cubicBezTo>
                <a:cubicBezTo>
                  <a:pt x="64" y="79"/>
                  <a:pt x="64" y="90"/>
                  <a:pt x="71" y="97"/>
                </a:cubicBezTo>
                <a:cubicBezTo>
                  <a:pt x="78" y="104"/>
                  <a:pt x="89" y="104"/>
                  <a:pt x="96" y="97"/>
                </a:cubicBezTo>
                <a:cubicBezTo>
                  <a:pt x="103" y="90"/>
                  <a:pt x="103" y="79"/>
                  <a:pt x="96" y="72"/>
                </a:cubicBezTo>
                <a:close/>
                <a:moveTo>
                  <a:pt x="250" y="138"/>
                </a:moveTo>
                <a:cubicBezTo>
                  <a:pt x="245" y="133"/>
                  <a:pt x="236" y="133"/>
                  <a:pt x="231" y="138"/>
                </a:cubicBezTo>
                <a:cubicBezTo>
                  <a:pt x="225" y="144"/>
                  <a:pt x="225" y="153"/>
                  <a:pt x="231" y="158"/>
                </a:cubicBezTo>
                <a:cubicBezTo>
                  <a:pt x="264" y="191"/>
                  <a:pt x="264" y="191"/>
                  <a:pt x="264" y="191"/>
                </a:cubicBezTo>
                <a:cubicBezTo>
                  <a:pt x="254" y="193"/>
                  <a:pt x="254" y="193"/>
                  <a:pt x="254" y="193"/>
                </a:cubicBezTo>
                <a:cubicBezTo>
                  <a:pt x="176" y="115"/>
                  <a:pt x="176" y="115"/>
                  <a:pt x="176" y="115"/>
                </a:cubicBezTo>
                <a:cubicBezTo>
                  <a:pt x="171" y="110"/>
                  <a:pt x="163" y="110"/>
                  <a:pt x="158" y="115"/>
                </a:cubicBezTo>
                <a:cubicBezTo>
                  <a:pt x="153" y="120"/>
                  <a:pt x="154" y="128"/>
                  <a:pt x="159" y="133"/>
                </a:cubicBezTo>
                <a:cubicBezTo>
                  <a:pt x="212" y="186"/>
                  <a:pt x="212" y="186"/>
                  <a:pt x="212" y="186"/>
                </a:cubicBezTo>
                <a:cubicBezTo>
                  <a:pt x="208" y="192"/>
                  <a:pt x="208" y="192"/>
                  <a:pt x="208" y="192"/>
                </a:cubicBezTo>
                <a:cubicBezTo>
                  <a:pt x="145" y="130"/>
                  <a:pt x="145" y="130"/>
                  <a:pt x="145" y="130"/>
                </a:cubicBezTo>
                <a:cubicBezTo>
                  <a:pt x="140" y="125"/>
                  <a:pt x="132" y="125"/>
                  <a:pt x="128" y="130"/>
                </a:cubicBezTo>
                <a:cubicBezTo>
                  <a:pt x="123" y="135"/>
                  <a:pt x="123" y="143"/>
                  <a:pt x="128" y="147"/>
                </a:cubicBezTo>
                <a:cubicBezTo>
                  <a:pt x="194" y="214"/>
                  <a:pt x="194" y="214"/>
                  <a:pt x="194" y="214"/>
                </a:cubicBezTo>
                <a:cubicBezTo>
                  <a:pt x="191" y="220"/>
                  <a:pt x="191" y="220"/>
                  <a:pt x="191" y="220"/>
                </a:cubicBezTo>
                <a:cubicBezTo>
                  <a:pt x="134" y="163"/>
                  <a:pt x="134" y="163"/>
                  <a:pt x="134" y="163"/>
                </a:cubicBezTo>
                <a:cubicBezTo>
                  <a:pt x="129" y="159"/>
                  <a:pt x="121" y="159"/>
                  <a:pt x="116" y="164"/>
                </a:cubicBezTo>
                <a:cubicBezTo>
                  <a:pt x="111" y="168"/>
                  <a:pt x="111" y="176"/>
                  <a:pt x="116" y="181"/>
                </a:cubicBezTo>
                <a:cubicBezTo>
                  <a:pt x="177" y="242"/>
                  <a:pt x="177" y="242"/>
                  <a:pt x="177" y="242"/>
                </a:cubicBezTo>
                <a:cubicBezTo>
                  <a:pt x="173" y="248"/>
                  <a:pt x="173" y="248"/>
                  <a:pt x="173" y="248"/>
                </a:cubicBezTo>
                <a:cubicBezTo>
                  <a:pt x="122" y="197"/>
                  <a:pt x="122" y="197"/>
                  <a:pt x="122" y="197"/>
                </a:cubicBezTo>
                <a:cubicBezTo>
                  <a:pt x="117" y="192"/>
                  <a:pt x="109" y="192"/>
                  <a:pt x="104" y="197"/>
                </a:cubicBezTo>
                <a:cubicBezTo>
                  <a:pt x="99" y="202"/>
                  <a:pt x="100" y="210"/>
                  <a:pt x="105" y="215"/>
                </a:cubicBezTo>
                <a:cubicBezTo>
                  <a:pt x="195" y="305"/>
                  <a:pt x="195" y="305"/>
                  <a:pt x="195" y="305"/>
                </a:cubicBezTo>
                <a:cubicBezTo>
                  <a:pt x="228" y="338"/>
                  <a:pt x="268" y="332"/>
                  <a:pt x="286" y="314"/>
                </a:cubicBezTo>
                <a:cubicBezTo>
                  <a:pt x="287" y="312"/>
                  <a:pt x="305" y="294"/>
                  <a:pt x="309" y="290"/>
                </a:cubicBezTo>
                <a:cubicBezTo>
                  <a:pt x="333" y="266"/>
                  <a:pt x="333" y="221"/>
                  <a:pt x="306" y="194"/>
                </a:cubicBezTo>
                <a:lnTo>
                  <a:pt x="250" y="138"/>
                </a:lnTo>
                <a:close/>
              </a:path>
            </a:pathLst>
          </a:custGeom>
          <a:ln>
            <a:noFill/>
          </a:ln>
          <a:extLst/>
        </p:spPr>
        <p:txBody>
          <a:bodyPr anchor="t" anchorCtr="0" bIns="41153" compatLnSpc="1" lIns="82305" numCol="1" rIns="82305" tIns="41153"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200" u="none">
              <a:ln>
                <a:noFill/>
              </a:ln>
              <a:solidFill>
                <a:schemeClr val="bg1"/>
              </a:solidFill>
              <a:effectLst/>
              <a:uLnTx/>
              <a:uFillTx/>
              <a:latin charset="-122" panose="03000509000000000000" pitchFamily="65" typeface="方正中等线简体"/>
              <a:ea charset="-122" panose="03000509000000000000" pitchFamily="65" typeface="方正中等线简体"/>
            </a:endParaRPr>
          </a:p>
        </p:txBody>
      </p:sp>
      <p:sp useBgFill="1">
        <p:nvSpPr>
          <p:cNvPr id="18" name="Freeform 114"/>
          <p:cNvSpPr>
            <a:spLocks noEditPoints="1"/>
          </p:cNvSpPr>
          <p:nvPr/>
        </p:nvSpPr>
        <p:spPr bwMode="auto">
          <a:xfrm>
            <a:off x="1945235" y="2679824"/>
            <a:ext cx="322512" cy="429038"/>
          </a:xfrm>
          <a:custGeom>
            <a:gdLst>
              <a:gd fmla="*/ 680 w 680" name="T0"/>
              <a:gd fmla="*/ 527 h 904" name="T1"/>
              <a:gd fmla="*/ 680 w 680" name="T2"/>
              <a:gd fmla="*/ 803 h 904" name="T3"/>
              <a:gd fmla="*/ 340 w 680" name="T4"/>
              <a:gd fmla="*/ 904 h 904" name="T5"/>
              <a:gd fmla="*/ 0 w 680" name="T6"/>
              <a:gd fmla="*/ 803 h 904" name="T7"/>
              <a:gd fmla="*/ 0 w 680" name="T8"/>
              <a:gd fmla="*/ 527 h 904" name="T9"/>
              <a:gd fmla="*/ 340 w 680" name="T10"/>
              <a:gd fmla="*/ 591 h 904" name="T11"/>
              <a:gd fmla="*/ 680 w 680" name="T12"/>
              <a:gd fmla="*/ 527 h 904" name="T13"/>
              <a:gd fmla="*/ 299 w 680" name="T14"/>
              <a:gd fmla="*/ 398 h 904" name="T15"/>
              <a:gd fmla="*/ 381 w 680" name="T16"/>
              <a:gd fmla="*/ 398 h 904" name="T17"/>
              <a:gd fmla="*/ 550 w 680" name="T18"/>
              <a:gd fmla="*/ 217 h 904" name="T19"/>
              <a:gd fmla="*/ 531 w 680" name="T20"/>
              <a:gd fmla="*/ 174 h 904" name="T21"/>
              <a:gd fmla="*/ 444 w 680" name="T22"/>
              <a:gd fmla="*/ 174 h 904" name="T23"/>
              <a:gd fmla="*/ 444 w 680" name="T24"/>
              <a:gd fmla="*/ 59 h 904" name="T25"/>
              <a:gd fmla="*/ 385 w 680" name="T26"/>
              <a:gd fmla="*/ 0 h 904" name="T27"/>
              <a:gd fmla="*/ 295 w 680" name="T28"/>
              <a:gd fmla="*/ 0 h 904" name="T29"/>
              <a:gd fmla="*/ 236 w 680" name="T30"/>
              <a:gd fmla="*/ 59 h 904" name="T31"/>
              <a:gd fmla="*/ 236 w 680" name="T32"/>
              <a:gd fmla="*/ 174 h 904" name="T33"/>
              <a:gd fmla="*/ 149 w 680" name="T34"/>
              <a:gd fmla="*/ 174 h 904" name="T35"/>
              <a:gd fmla="*/ 130 w 680" name="T36"/>
              <a:gd fmla="*/ 217 h 904" name="T37"/>
              <a:gd fmla="*/ 299 w 680" name="T38"/>
              <a:gd fmla="*/ 398 h 904" name="T39"/>
              <a:gd fmla="*/ 477 w 680" name="T40"/>
              <a:gd fmla="*/ 356 h 904" name="T41"/>
              <a:gd fmla="*/ 411 w 680" name="T42"/>
              <a:gd fmla="*/ 426 h 904" name="T43"/>
              <a:gd fmla="*/ 340 w 680" name="T44"/>
              <a:gd fmla="*/ 457 h 904" name="T45"/>
              <a:gd fmla="*/ 269 w 680" name="T46"/>
              <a:gd fmla="*/ 426 h 904" name="T47"/>
              <a:gd fmla="*/ 203 w 680" name="T48"/>
              <a:gd fmla="*/ 356 h 904" name="T49"/>
              <a:gd fmla="*/ 0 w 680" name="T50"/>
              <a:gd fmla="*/ 448 h 904" name="T51"/>
              <a:gd fmla="*/ 340 w 680" name="T52"/>
              <a:gd fmla="*/ 550 h 904" name="T53"/>
              <a:gd fmla="*/ 680 w 680" name="T54"/>
              <a:gd fmla="*/ 448 h 904" name="T55"/>
              <a:gd fmla="*/ 477 w 680" name="T56"/>
              <a:gd fmla="*/ 356 h 90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04" w="680">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ln>
            <a:noFill/>
          </a:ln>
        </p:spPr>
        <p:txBody>
          <a:bodyPr anchor="t" anchorCtr="0" bIns="45716" compatLnSpc="1" lIns="91431" numCol="1" rIns="91431" tIns="45716"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400" u="none">
              <a:ln>
                <a:noFill/>
              </a:ln>
              <a:solidFill>
                <a:schemeClr val="bg1"/>
              </a:solidFill>
              <a:effectLst/>
              <a:uLnTx/>
              <a:uFillTx/>
              <a:latin charset="-122" panose="03000509000000000000" pitchFamily="65" typeface="方正中等线简体"/>
              <a:ea charset="-122" panose="03000509000000000000" pitchFamily="65" typeface="方正中等线简体"/>
            </a:endParaRPr>
          </a:p>
        </p:txBody>
      </p:sp>
      <p:sp>
        <p:nvSpPr>
          <p:cNvPr id="19" name="文本框 18"/>
          <p:cNvSpPr txBox="1"/>
          <p:nvPr/>
        </p:nvSpPr>
        <p:spPr>
          <a:xfrm>
            <a:off x="3729769" y="3250244"/>
            <a:ext cx="1277604" cy="365760"/>
          </a:xfrm>
          <a:prstGeom prst="rect">
            <a:avLst/>
          </a:prstGeom>
          <a:noFill/>
        </p:spPr>
        <p:txBody>
          <a:bodyPr rtlCol="0" wrap="square">
            <a:spAutoFit/>
          </a:bodyPr>
          <a:lstStyle/>
          <a:p>
            <a:pPr algn="just"/>
            <a:r>
              <a:rPr altLang="en-US" lang="zh-CN" smtClean="0">
                <a:blipFill>
                  <a:blip r:embed="rId3"/>
                  <a:stretch>
                    <a:fillRect/>
                  </a:stretch>
                </a:blipFill>
                <a:latin charset="-122" panose="02000000000000000000" pitchFamily="2" typeface="方正正中黑简体"/>
                <a:ea charset="-122" panose="02000000000000000000" pitchFamily="2" typeface="方正正中黑简体"/>
              </a:rPr>
              <a:t>添加标题</a:t>
            </a:r>
          </a:p>
        </p:txBody>
      </p:sp>
      <p:sp>
        <p:nvSpPr>
          <p:cNvPr id="20" name="文本框 19"/>
          <p:cNvSpPr txBox="1"/>
          <p:nvPr/>
        </p:nvSpPr>
        <p:spPr>
          <a:xfrm>
            <a:off x="5571711" y="3250244"/>
            <a:ext cx="1277604" cy="365760"/>
          </a:xfrm>
          <a:prstGeom prst="rect">
            <a:avLst/>
          </a:prstGeom>
          <a:noFill/>
        </p:spPr>
        <p:txBody>
          <a:bodyPr rtlCol="0" wrap="square">
            <a:spAutoFit/>
          </a:bodyPr>
          <a:lstStyle/>
          <a:p>
            <a:pPr algn="just"/>
            <a:r>
              <a:rPr altLang="en-US" lang="zh-CN" smtClean="0">
                <a:blipFill>
                  <a:blip r:embed="rId3"/>
                  <a:stretch>
                    <a:fillRect/>
                  </a:stretch>
                </a:blipFill>
                <a:latin charset="-122" panose="02000000000000000000" pitchFamily="2" typeface="方正正中黑简体"/>
                <a:ea charset="-122" panose="02000000000000000000" pitchFamily="2" typeface="方正正中黑简体"/>
              </a:rPr>
              <a:t>添加标题</a:t>
            </a:r>
          </a:p>
        </p:txBody>
      </p:sp>
      <p:sp>
        <p:nvSpPr>
          <p:cNvPr id="21" name="文本框 20"/>
          <p:cNvSpPr txBox="1"/>
          <p:nvPr/>
        </p:nvSpPr>
        <p:spPr>
          <a:xfrm>
            <a:off x="7408485" y="3250244"/>
            <a:ext cx="1277604" cy="365760"/>
          </a:xfrm>
          <a:prstGeom prst="rect">
            <a:avLst/>
          </a:prstGeom>
          <a:noFill/>
        </p:spPr>
        <p:txBody>
          <a:bodyPr rtlCol="0" wrap="square">
            <a:spAutoFit/>
          </a:bodyPr>
          <a:lstStyle/>
          <a:p>
            <a:pPr algn="just"/>
            <a:r>
              <a:rPr altLang="en-US" lang="zh-CN" smtClean="0">
                <a:blipFill>
                  <a:blip r:embed="rId3"/>
                  <a:stretch>
                    <a:fillRect/>
                  </a:stretch>
                </a:blipFill>
                <a:latin charset="-122" panose="02000000000000000000" pitchFamily="2" typeface="方正正中黑简体"/>
                <a:ea charset="-122" panose="02000000000000000000" pitchFamily="2" typeface="方正正中黑简体"/>
              </a:rPr>
              <a:t>添加标题</a:t>
            </a:r>
          </a:p>
        </p:txBody>
      </p:sp>
      <p:sp>
        <p:nvSpPr>
          <p:cNvPr id="22" name="文本框 21"/>
          <p:cNvSpPr txBox="1"/>
          <p:nvPr/>
        </p:nvSpPr>
        <p:spPr>
          <a:xfrm>
            <a:off x="9246989" y="3250244"/>
            <a:ext cx="1277604" cy="365760"/>
          </a:xfrm>
          <a:prstGeom prst="rect">
            <a:avLst/>
          </a:prstGeom>
          <a:noFill/>
        </p:spPr>
        <p:txBody>
          <a:bodyPr rtlCol="0" wrap="square">
            <a:spAutoFit/>
          </a:bodyPr>
          <a:lstStyle/>
          <a:p>
            <a:pPr algn="just"/>
            <a:r>
              <a:rPr altLang="en-US" lang="zh-CN" smtClean="0">
                <a:blipFill>
                  <a:blip r:embed="rId3"/>
                  <a:stretch>
                    <a:fillRect/>
                  </a:stretch>
                </a:blipFill>
                <a:latin charset="-122" panose="02000000000000000000" pitchFamily="2" typeface="方正正中黑简体"/>
                <a:ea charset="-122" panose="02000000000000000000" pitchFamily="2" typeface="方正正中黑简体"/>
              </a:rPr>
              <a:t>添加标题</a:t>
            </a:r>
          </a:p>
        </p:txBody>
      </p:sp>
      <p:sp>
        <p:nvSpPr>
          <p:cNvPr id="23" name="文本框 22"/>
          <p:cNvSpPr txBox="1"/>
          <p:nvPr/>
        </p:nvSpPr>
        <p:spPr>
          <a:xfrm>
            <a:off x="1835629" y="3250244"/>
            <a:ext cx="1277604" cy="365760"/>
          </a:xfrm>
          <a:prstGeom prst="rect">
            <a:avLst/>
          </a:prstGeom>
          <a:noFill/>
        </p:spPr>
        <p:txBody>
          <a:bodyPr rtlCol="0" wrap="square">
            <a:spAutoFit/>
          </a:bodyPr>
          <a:lstStyle/>
          <a:p>
            <a:pPr algn="just"/>
            <a:r>
              <a:rPr altLang="en-US" lang="zh-CN" smtClean="0">
                <a:blipFill>
                  <a:blip r:embed="rId3"/>
                  <a:stretch>
                    <a:fillRect/>
                  </a:stretch>
                </a:blipFill>
                <a:latin charset="-122" panose="02000000000000000000" pitchFamily="2" typeface="方正正中黑简体"/>
                <a:ea charset="-122" panose="02000000000000000000" pitchFamily="2" typeface="方正正中黑简体"/>
              </a:rPr>
              <a:t>添加标题</a:t>
            </a:r>
          </a:p>
        </p:txBody>
      </p:sp>
      <p:sp>
        <p:nvSpPr>
          <p:cNvPr id="24" name="文本框 23"/>
          <p:cNvSpPr txBox="1"/>
          <p:nvPr/>
        </p:nvSpPr>
        <p:spPr>
          <a:xfrm>
            <a:off x="997012" y="4707501"/>
            <a:ext cx="10227841" cy="1554480"/>
          </a:xfrm>
          <a:prstGeom prst="rect">
            <a:avLst/>
          </a:prstGeom>
          <a:noFill/>
        </p:spPr>
        <p:txBody>
          <a:bodyPr rtlCol="0" wrap="square">
            <a:spAutoFit/>
          </a:bodyPr>
          <a:lstStyle/>
          <a:p>
            <a:pPr algn="just">
              <a:lnSpc>
                <a:spcPct val="120000"/>
              </a:lnSpc>
            </a:pPr>
            <a:r>
              <a:rPr altLang="en-US" lang="zh-CN" sz="2000">
                <a:solidFill>
                  <a:schemeClr val="bg1"/>
                </a:solidFill>
                <a:latin charset="-122" panose="02000000000000000000" pitchFamily="2" typeface="方正正中黑简体"/>
                <a:ea charset="-122" panose="02000000000000000000" pitchFamily="2" typeface="方正正中黑简体"/>
              </a:rPr>
              <a:t>中国最专业——由中国最好的PPT设计公司锐普全面运作。7年专业PPT演示设计经验对卖家资质进行精准审核，确保专业对卖方进行技术培训和指导提升专业度和作品质量代理国外专业公司作品，正版和正规，确保世界领先水准；由专业人员即时调节交易和服务纠纷确保交易的公平、公正、合理、有序</a:t>
            </a:r>
          </a:p>
        </p:txBody>
      </p:sp>
    </p:spTree>
    <p:extLst>
      <p:ext uri="{BB962C8B-B14F-4D97-AF65-F5344CB8AC3E}">
        <p14:creationId val="3441768676"/>
      </p:ext>
    </p:extLst>
  </p:cSld>
  <p:clrMapOvr>
    <a:masterClrMapping/>
  </p:clrMapOvr>
  <mc:AlternateContent>
    <mc:Choice Requires="p14">
      <p:transition p14:dur="2000" spd="slow"/>
    </mc:Choice>
    <mc:Fallback>
      <p:transition spd="slow"/>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59" name="文本框 58"/>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03</a:t>
              </a:r>
            </a:p>
          </p:txBody>
        </p:sp>
      </p:grp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sp>
        <p:nvSpPr>
          <p:cNvPr id="8" name="圆角矩形 7"/>
          <p:cNvSpPr/>
          <p:nvPr/>
        </p:nvSpPr>
        <p:spPr>
          <a:xfrm>
            <a:off x="1065332" y="2000198"/>
            <a:ext cx="2434278" cy="3108173"/>
          </a:xfrm>
          <a:prstGeom prst="roundRect">
            <a:avLst/>
          </a:prstGeom>
          <a:noFill/>
          <a:ln w="381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nvSpPr>
        <p:spPr>
          <a:xfrm>
            <a:off x="3568374" y="2958142"/>
            <a:ext cx="2434278" cy="3108173"/>
          </a:xfrm>
          <a:prstGeom prst="roundRect">
            <a:avLst/>
          </a:prstGeom>
          <a:noFill/>
          <a:ln w="381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nvSpPr>
        <p:spPr>
          <a:xfrm>
            <a:off x="6071416" y="2000198"/>
            <a:ext cx="2434278" cy="3108173"/>
          </a:xfrm>
          <a:prstGeom prst="roundRect">
            <a:avLst/>
          </a:prstGeom>
          <a:noFill/>
          <a:ln w="381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950556" y="1690755"/>
            <a:ext cx="735783" cy="735783"/>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blipFill>
                  <a:blip r:embed="rId3"/>
                  <a:stretch>
                    <a:fillRect/>
                  </a:stretch>
                </a:blipFill>
                <a:latin charset="0" pitchFamily="2" typeface="Akzidenz-Grotesk BQ Condensed"/>
              </a:rPr>
              <a:t>1%</a:t>
            </a:r>
          </a:p>
        </p:txBody>
      </p:sp>
      <p:sp>
        <p:nvSpPr>
          <p:cNvPr id="12" name="椭圆 11"/>
          <p:cNvSpPr/>
          <p:nvPr/>
        </p:nvSpPr>
        <p:spPr>
          <a:xfrm>
            <a:off x="3170601" y="5653158"/>
            <a:ext cx="735783" cy="735783"/>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blipFill>
                  <a:blip r:embed="rId3"/>
                  <a:stretch>
                    <a:fillRect/>
                  </a:stretch>
                </a:blipFill>
                <a:latin charset="0" pitchFamily="2" typeface="Akzidenz-Grotesk BQ Condensed"/>
              </a:rPr>
              <a:t>2%</a:t>
            </a:r>
          </a:p>
        </p:txBody>
      </p:sp>
      <p:sp>
        <p:nvSpPr>
          <p:cNvPr id="13" name="椭圆 12"/>
          <p:cNvSpPr/>
          <p:nvPr/>
        </p:nvSpPr>
        <p:spPr>
          <a:xfrm>
            <a:off x="5712523" y="1690755"/>
            <a:ext cx="735783" cy="735783"/>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blipFill>
                  <a:blip r:embed="rId3"/>
                  <a:stretch>
                    <a:fillRect/>
                  </a:stretch>
                </a:blipFill>
                <a:latin charset="0" pitchFamily="2" typeface="Akzidenz-Grotesk BQ Condensed"/>
              </a:rPr>
              <a:t>3%</a:t>
            </a:r>
          </a:p>
        </p:txBody>
      </p:sp>
      <p:sp>
        <p:nvSpPr>
          <p:cNvPr id="14" name="文本框 13"/>
          <p:cNvSpPr txBox="1"/>
          <p:nvPr/>
        </p:nvSpPr>
        <p:spPr>
          <a:xfrm>
            <a:off x="1554510" y="2513454"/>
            <a:ext cx="1354831" cy="1432560"/>
          </a:xfrm>
          <a:prstGeom prst="rect">
            <a:avLst/>
          </a:prstGeom>
          <a:noFill/>
        </p:spPr>
        <p:txBody>
          <a:bodyPr rtlCol="0" wrap="square">
            <a:spAutoFit/>
          </a:bodyPr>
          <a:lstStyle/>
          <a:p>
            <a:pPr algn="ctr"/>
            <a:r>
              <a:rPr altLang="zh-CN" lang="en-US" smtClean="0" sz="4400">
                <a:solidFill>
                  <a:schemeClr val="bg1"/>
                </a:solidFill>
                <a:latin charset="0" pitchFamily="2" typeface="Akzidenz-Grotesk BQ Condensed"/>
              </a:rPr>
              <a:t>2013</a:t>
            </a:r>
          </a:p>
        </p:txBody>
      </p:sp>
      <p:sp>
        <p:nvSpPr>
          <p:cNvPr id="15" name="文本框 14"/>
          <p:cNvSpPr txBox="1"/>
          <p:nvPr/>
        </p:nvSpPr>
        <p:spPr>
          <a:xfrm>
            <a:off x="4160624" y="3195623"/>
            <a:ext cx="1337122" cy="1432560"/>
          </a:xfrm>
          <a:prstGeom prst="rect">
            <a:avLst/>
          </a:prstGeom>
          <a:noFill/>
        </p:spPr>
        <p:txBody>
          <a:bodyPr rtlCol="0" wrap="square">
            <a:spAutoFit/>
          </a:bodyPr>
          <a:lstStyle/>
          <a:p>
            <a:pPr algn="ctr"/>
            <a:r>
              <a:rPr altLang="zh-CN" lang="en-US" smtClean="0" sz="4400">
                <a:solidFill>
                  <a:schemeClr val="bg1"/>
                </a:solidFill>
                <a:latin charset="0" pitchFamily="2" typeface="Akzidenz-Grotesk BQ Condensed"/>
              </a:rPr>
              <a:t>2014</a:t>
            </a:r>
          </a:p>
        </p:txBody>
      </p:sp>
      <p:sp>
        <p:nvSpPr>
          <p:cNvPr id="16" name="文本框 15"/>
          <p:cNvSpPr txBox="1"/>
          <p:nvPr/>
        </p:nvSpPr>
        <p:spPr>
          <a:xfrm>
            <a:off x="6658181" y="2527968"/>
            <a:ext cx="1369068" cy="1432560"/>
          </a:xfrm>
          <a:prstGeom prst="rect">
            <a:avLst/>
          </a:prstGeom>
          <a:noFill/>
        </p:spPr>
        <p:txBody>
          <a:bodyPr rtlCol="0" wrap="square">
            <a:spAutoFit/>
          </a:bodyPr>
          <a:lstStyle/>
          <a:p>
            <a:pPr algn="ctr"/>
            <a:r>
              <a:rPr altLang="zh-CN" lang="en-US" smtClean="0" sz="4400">
                <a:solidFill>
                  <a:schemeClr val="bg1"/>
                </a:solidFill>
                <a:latin charset="0" pitchFamily="2" typeface="Akzidenz-Grotesk BQ Condensed"/>
              </a:rPr>
              <a:t>2015</a:t>
            </a:r>
          </a:p>
        </p:txBody>
      </p:sp>
      <p:sp>
        <p:nvSpPr>
          <p:cNvPr id="20" name="圆角矩形 19"/>
          <p:cNvSpPr/>
          <p:nvPr/>
        </p:nvSpPr>
        <p:spPr>
          <a:xfrm>
            <a:off x="8596577" y="2945016"/>
            <a:ext cx="2434278" cy="3108173"/>
          </a:xfrm>
          <a:prstGeom prst="roundRect">
            <a:avLst/>
          </a:prstGeom>
          <a:noFill/>
          <a:ln w="381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8228685" y="5640032"/>
            <a:ext cx="735783" cy="735783"/>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blipFill>
                  <a:blip r:embed="rId3"/>
                  <a:stretch>
                    <a:fillRect/>
                  </a:stretch>
                </a:blipFill>
                <a:latin charset="0" pitchFamily="2" typeface="Akzidenz-Grotesk BQ Condensed"/>
              </a:rPr>
              <a:t>4%</a:t>
            </a:r>
          </a:p>
        </p:txBody>
      </p:sp>
      <p:sp>
        <p:nvSpPr>
          <p:cNvPr id="22" name="文本框 21"/>
          <p:cNvSpPr txBox="1"/>
          <p:nvPr/>
        </p:nvSpPr>
        <p:spPr>
          <a:xfrm>
            <a:off x="9176736" y="3182497"/>
            <a:ext cx="1325542" cy="1432560"/>
          </a:xfrm>
          <a:prstGeom prst="rect">
            <a:avLst/>
          </a:prstGeom>
          <a:noFill/>
        </p:spPr>
        <p:txBody>
          <a:bodyPr rtlCol="0" wrap="square">
            <a:spAutoFit/>
          </a:bodyPr>
          <a:lstStyle/>
          <a:p>
            <a:pPr algn="ctr"/>
            <a:r>
              <a:rPr altLang="zh-CN" lang="en-US" smtClean="0" sz="4400">
                <a:solidFill>
                  <a:schemeClr val="bg1"/>
                </a:solidFill>
                <a:latin charset="0" pitchFamily="2" typeface="Akzidenz-Grotesk BQ Condensed"/>
              </a:rPr>
              <a:t>2016</a:t>
            </a:r>
          </a:p>
        </p:txBody>
      </p:sp>
      <p:sp>
        <p:nvSpPr>
          <p:cNvPr id="25" name="矩形 24"/>
          <p:cNvSpPr/>
          <p:nvPr/>
        </p:nvSpPr>
        <p:spPr>
          <a:xfrm>
            <a:off x="1197789" y="3344303"/>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r>
              <a:rPr altLang="en-US" lang="zh-CN" sz="20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
        <p:nvSpPr>
          <p:cNvPr id="26" name="矩形 25"/>
          <p:cNvSpPr/>
          <p:nvPr/>
        </p:nvSpPr>
        <p:spPr>
          <a:xfrm>
            <a:off x="6258032" y="3344303"/>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r>
              <a:rPr altLang="en-US" lang="zh-CN" sz="20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
        <p:nvSpPr>
          <p:cNvPr id="27" name="矩形 26"/>
          <p:cNvSpPr/>
          <p:nvPr/>
        </p:nvSpPr>
        <p:spPr>
          <a:xfrm>
            <a:off x="3718105" y="4036800"/>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r>
              <a:rPr altLang="en-US" lang="zh-CN" sz="20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
        <p:nvSpPr>
          <p:cNvPr id="28" name="矩形 27"/>
          <p:cNvSpPr/>
          <p:nvPr/>
        </p:nvSpPr>
        <p:spPr>
          <a:xfrm>
            <a:off x="8754824" y="4036800"/>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r>
              <a:rPr altLang="en-US" lang="zh-CN" sz="2000">
                <a:solidFill>
                  <a:schemeClr val="bg1"/>
                </a:solidFill>
                <a:latin charset="-122" panose="02000000000000000000" pitchFamily="2" typeface="方正正中黑简体"/>
                <a:ea charset="-122" panose="02000000000000000000" pitchFamily="2" typeface="方正正中黑简体"/>
              </a:rPr>
              <a:t>上海锐普广告有限公司是中国第一家精品ppt设计机构</a:t>
            </a:r>
          </a:p>
        </p:txBody>
      </p:sp>
    </p:spTree>
    <p:extLst>
      <p:ext uri="{BB962C8B-B14F-4D97-AF65-F5344CB8AC3E}">
        <p14:creationId val="204289339"/>
      </p:ext>
    </p:extLst>
  </p:cSld>
  <p:clrMapOvr>
    <a:masterClrMapping/>
  </p:clrMapOvr>
  <mc:AlternateContent>
    <mc:Choice Requires="p14">
      <p:transition p14:dur="2000" spd="slow"/>
    </mc:Choice>
    <mc:Fallback>
      <p:transition spd="slow"/>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59" name="文本框 58"/>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03</a:t>
              </a:r>
            </a:p>
          </p:txBody>
        </p:sp>
      </p:grp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sp>
        <p:nvSpPr>
          <p:cNvPr id="8" name="文本框 7"/>
          <p:cNvSpPr txBox="1"/>
          <p:nvPr/>
        </p:nvSpPr>
        <p:spPr>
          <a:xfrm>
            <a:off x="950152" y="1475375"/>
            <a:ext cx="10277477" cy="822960"/>
          </a:xfrm>
          <a:prstGeom prst="rect">
            <a:avLst/>
          </a:prstGeom>
          <a:noFill/>
        </p:spPr>
        <p:txBody>
          <a:bodyPr rtlCol="0" wrap="square">
            <a:spAutoFit/>
          </a:bodyPr>
          <a:lstStyle/>
          <a:p>
            <a:pPr algn="just"/>
            <a:r>
              <a:rPr altLang="en-US" lang="zh-CN" sz="2400">
                <a:solidFill>
                  <a:schemeClr val="bg1"/>
                </a:solidFill>
                <a:latin charset="-122" panose="02000000000000000000" pitchFamily="2" typeface="方正正中黑简体"/>
                <a:ea charset="-122" panose="02000000000000000000" pitchFamily="2" typeface="方正正中黑简体"/>
              </a:rPr>
              <a:t>中国最专业——由中国最好的PPT设计公司锐普全面运作。7年专业PPT演示设计经验卖家资质进行精准审核</a:t>
            </a:r>
          </a:p>
        </p:txBody>
      </p:sp>
      <p:sp>
        <p:nvSpPr>
          <p:cNvPr id="21" name="椭圆 20"/>
          <p:cNvSpPr/>
          <p:nvPr/>
        </p:nvSpPr>
        <p:spPr>
          <a:xfrm>
            <a:off x="6355572" y="4689429"/>
            <a:ext cx="1540932" cy="1540932"/>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grpSp>
        <p:nvGrpSpPr>
          <p:cNvPr id="22" name="组合 21"/>
          <p:cNvGrpSpPr/>
          <p:nvPr/>
        </p:nvGrpSpPr>
        <p:grpSpPr>
          <a:xfrm>
            <a:off x="6655794" y="4797087"/>
            <a:ext cx="1023385" cy="1294197"/>
            <a:chOff x="5527675" y="2708275"/>
            <a:chExt cx="1139825" cy="1441450"/>
          </a:xfrm>
          <a:solidFill>
            <a:schemeClr val="bg1"/>
          </a:solidFill>
        </p:grpSpPr>
        <p:sp>
          <p:nvSpPr>
            <p:cNvPr id="23" name="Freeform 13"/>
            <p:cNvSpPr/>
            <p:nvPr/>
          </p:nvSpPr>
          <p:spPr bwMode="auto">
            <a:xfrm>
              <a:off x="6194425" y="3665538"/>
              <a:ext cx="207963" cy="295275"/>
            </a:xfrm>
            <a:custGeom>
              <a:gdLst>
                <a:gd fmla="*/ 31 w 55" name="T0"/>
                <a:gd fmla="*/ 35 h 78" name="T1"/>
                <a:gd fmla="*/ 30 w 55" name="T2"/>
                <a:gd fmla="*/ 34 h 78" name="T3"/>
                <a:gd fmla="*/ 22 w 55" name="T4"/>
                <a:gd fmla="*/ 32 h 78" name="T5"/>
                <a:gd fmla="*/ 22 w 55" name="T6"/>
                <a:gd fmla="*/ 31 h 78" name="T7"/>
                <a:gd fmla="*/ 16 w 55" name="T8"/>
                <a:gd fmla="*/ 28 h 78" name="T9"/>
                <a:gd fmla="*/ 17 w 55" name="T10"/>
                <a:gd fmla="*/ 20 h 78" name="T11"/>
                <a:gd fmla="*/ 26 w 55" name="T12"/>
                <a:gd fmla="*/ 18 h 78" name="T13"/>
                <a:gd fmla="*/ 33 w 55" name="T14"/>
                <a:gd fmla="*/ 18 h 78" name="T15"/>
                <a:gd fmla="*/ 39 w 55" name="T16"/>
                <a:gd fmla="*/ 22 h 78" name="T17"/>
                <a:gd fmla="*/ 40 w 55" name="T18"/>
                <a:gd fmla="*/ 23 h 78" name="T19"/>
                <a:gd fmla="*/ 40 w 55" name="T20"/>
                <a:gd fmla="*/ 23 h 78" name="T21"/>
                <a:gd fmla="*/ 40 w 55" name="T22"/>
                <a:gd fmla="*/ 23 h 78" name="T23"/>
                <a:gd fmla="*/ 44 w 55" name="T24"/>
                <a:gd fmla="*/ 25 h 78" name="T25"/>
                <a:gd fmla="*/ 50 w 55" name="T26"/>
                <a:gd fmla="*/ 21 h 78" name="T27"/>
                <a:gd fmla="*/ 50 w 55" name="T28"/>
                <a:gd fmla="*/ 17 h 78" name="T29"/>
                <a:gd fmla="*/ 36 w 55" name="T30"/>
                <a:gd fmla="*/ 8 h 78" name="T31"/>
                <a:gd fmla="*/ 31 w 55" name="T32"/>
                <a:gd fmla="*/ 8 h 78" name="T33"/>
                <a:gd fmla="*/ 31 w 55" name="T34"/>
                <a:gd fmla="*/ 2 h 78" name="T35"/>
                <a:gd fmla="*/ 29 w 55" name="T36"/>
                <a:gd fmla="*/ 0 h 78" name="T37"/>
                <a:gd fmla="*/ 23 w 55" name="T38"/>
                <a:gd fmla="*/ 0 h 78" name="T39"/>
                <a:gd fmla="*/ 21 w 55" name="T40"/>
                <a:gd fmla="*/ 2 h 78" name="T41"/>
                <a:gd fmla="*/ 21 w 55" name="T42"/>
                <a:gd fmla="*/ 8 h 78" name="T43"/>
                <a:gd fmla="*/ 7 w 55" name="T44"/>
                <a:gd fmla="*/ 13 h 78" name="T45"/>
                <a:gd fmla="*/ 3 w 55" name="T46"/>
                <a:gd fmla="*/ 32 h 78" name="T47"/>
                <a:gd fmla="*/ 10 w 55" name="T48"/>
                <a:gd fmla="*/ 38 h 78" name="T49"/>
                <a:gd fmla="*/ 30 w 55" name="T50"/>
                <a:gd fmla="*/ 47 h 78" name="T51"/>
                <a:gd fmla="*/ 33 w 55" name="T52"/>
                <a:gd fmla="*/ 48 h 78" name="T53"/>
                <a:gd fmla="*/ 38 w 55" name="T54"/>
                <a:gd fmla="*/ 51 h 78" name="T55"/>
                <a:gd fmla="*/ 36 w 55" name="T56"/>
                <a:gd fmla="*/ 59 h 78" name="T57"/>
                <a:gd fmla="*/ 29 w 55" name="T58"/>
                <a:gd fmla="*/ 61 h 78" name="T59"/>
                <a:gd fmla="*/ 19 w 55" name="T60"/>
                <a:gd fmla="*/ 59 h 78" name="T61"/>
                <a:gd fmla="*/ 13 w 55" name="T62"/>
                <a:gd fmla="*/ 56 h 78" name="T63"/>
                <a:gd fmla="*/ 12 w 55" name="T64"/>
                <a:gd fmla="*/ 55 h 78" name="T65"/>
                <a:gd fmla="*/ 12 w 55" name="T66"/>
                <a:gd fmla="*/ 55 h 78" name="T67"/>
                <a:gd fmla="*/ 12 w 55" name="T68"/>
                <a:gd fmla="*/ 55 h 78" name="T69"/>
                <a:gd fmla="*/ 12 w 55" name="T70"/>
                <a:gd fmla="*/ 55 h 78" name="T71"/>
                <a:gd fmla="*/ 8 w 55" name="T72"/>
                <a:gd fmla="*/ 53 h 78" name="T73"/>
                <a:gd fmla="*/ 1 w 55" name="T74"/>
                <a:gd fmla="*/ 57 h 78" name="T75"/>
                <a:gd fmla="*/ 1 w 55" name="T76"/>
                <a:gd fmla="*/ 61 h 78" name="T77"/>
                <a:gd fmla="*/ 21 w 55" name="T78"/>
                <a:gd fmla="*/ 70 h 78" name="T79"/>
                <a:gd fmla="*/ 21 w 55" name="T80"/>
                <a:gd fmla="*/ 76 h 78" name="T81"/>
                <a:gd fmla="*/ 23 w 55" name="T82"/>
                <a:gd fmla="*/ 78 h 78" name="T83"/>
                <a:gd fmla="*/ 29 w 55" name="T84"/>
                <a:gd fmla="*/ 78 h 78" name="T85"/>
                <a:gd fmla="*/ 31 w 55" name="T86"/>
                <a:gd fmla="*/ 76 h 78" name="T87"/>
                <a:gd fmla="*/ 31 w 55" name="T88"/>
                <a:gd fmla="*/ 71 h 78" name="T89"/>
                <a:gd fmla="*/ 46 w 55" name="T90"/>
                <a:gd fmla="*/ 66 h 78" name="T91"/>
                <a:gd fmla="*/ 52 w 55" name="T92"/>
                <a:gd fmla="*/ 48 h 78" name="T93"/>
                <a:gd fmla="*/ 31 w 55" name="T94"/>
                <a:gd fmla="*/ 35 h 7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 w="55">
                  <a:moveTo>
                    <a:pt x="31" y="35"/>
                  </a:moveTo>
                  <a:cubicBezTo>
                    <a:pt x="30" y="34"/>
                    <a:pt x="30" y="34"/>
                    <a:pt x="30" y="34"/>
                  </a:cubicBezTo>
                  <a:cubicBezTo>
                    <a:pt x="27" y="33"/>
                    <a:pt x="23" y="32"/>
                    <a:pt x="22" y="32"/>
                  </a:cubicBezTo>
                  <a:cubicBezTo>
                    <a:pt x="22" y="32"/>
                    <a:pt x="22" y="31"/>
                    <a:pt x="22" y="31"/>
                  </a:cubicBezTo>
                  <a:cubicBezTo>
                    <a:pt x="19" y="30"/>
                    <a:pt x="17" y="30"/>
                    <a:pt x="16" y="28"/>
                  </a:cubicBezTo>
                  <a:cubicBezTo>
                    <a:pt x="14" y="25"/>
                    <a:pt x="15" y="22"/>
                    <a:pt x="17" y="20"/>
                  </a:cubicBezTo>
                  <a:cubicBezTo>
                    <a:pt x="20" y="18"/>
                    <a:pt x="24" y="18"/>
                    <a:pt x="26" y="18"/>
                  </a:cubicBezTo>
                  <a:cubicBezTo>
                    <a:pt x="28" y="18"/>
                    <a:pt x="30" y="18"/>
                    <a:pt x="33" y="18"/>
                  </a:cubicBezTo>
                  <a:cubicBezTo>
                    <a:pt x="34" y="19"/>
                    <a:pt x="37" y="21"/>
                    <a:pt x="39" y="22"/>
                  </a:cubicBezTo>
                  <a:cubicBezTo>
                    <a:pt x="39" y="22"/>
                    <a:pt x="39" y="22"/>
                    <a:pt x="40" y="23"/>
                  </a:cubicBezTo>
                  <a:cubicBezTo>
                    <a:pt x="40" y="23"/>
                    <a:pt x="40" y="23"/>
                    <a:pt x="40" y="23"/>
                  </a:cubicBezTo>
                  <a:cubicBezTo>
                    <a:pt x="40" y="23"/>
                    <a:pt x="40" y="23"/>
                    <a:pt x="40" y="23"/>
                  </a:cubicBezTo>
                  <a:cubicBezTo>
                    <a:pt x="41" y="24"/>
                    <a:pt x="42" y="25"/>
                    <a:pt x="44" y="25"/>
                  </a:cubicBezTo>
                  <a:cubicBezTo>
                    <a:pt x="47" y="25"/>
                    <a:pt x="49" y="23"/>
                    <a:pt x="50" y="21"/>
                  </a:cubicBezTo>
                  <a:cubicBezTo>
                    <a:pt x="51" y="20"/>
                    <a:pt x="51" y="18"/>
                    <a:pt x="50" y="17"/>
                  </a:cubicBezTo>
                  <a:cubicBezTo>
                    <a:pt x="48" y="13"/>
                    <a:pt x="41" y="10"/>
                    <a:pt x="36" y="8"/>
                  </a:cubicBezTo>
                  <a:cubicBezTo>
                    <a:pt x="35" y="8"/>
                    <a:pt x="33" y="8"/>
                    <a:pt x="31" y="8"/>
                  </a:cubicBezTo>
                  <a:cubicBezTo>
                    <a:pt x="31" y="2"/>
                    <a:pt x="31" y="2"/>
                    <a:pt x="31" y="2"/>
                  </a:cubicBezTo>
                  <a:cubicBezTo>
                    <a:pt x="31" y="1"/>
                    <a:pt x="31" y="0"/>
                    <a:pt x="29" y="0"/>
                  </a:cubicBezTo>
                  <a:cubicBezTo>
                    <a:pt x="23" y="0"/>
                    <a:pt x="23" y="0"/>
                    <a:pt x="23" y="0"/>
                  </a:cubicBezTo>
                  <a:cubicBezTo>
                    <a:pt x="21" y="0"/>
                    <a:pt x="21" y="1"/>
                    <a:pt x="21" y="2"/>
                  </a:cubicBezTo>
                  <a:cubicBezTo>
                    <a:pt x="21" y="8"/>
                    <a:pt x="21" y="8"/>
                    <a:pt x="21" y="8"/>
                  </a:cubicBezTo>
                  <a:cubicBezTo>
                    <a:pt x="15" y="9"/>
                    <a:pt x="11" y="11"/>
                    <a:pt x="7" y="13"/>
                  </a:cubicBezTo>
                  <a:cubicBezTo>
                    <a:pt x="1" y="18"/>
                    <a:pt x="0" y="26"/>
                    <a:pt x="3" y="32"/>
                  </a:cubicBezTo>
                  <a:cubicBezTo>
                    <a:pt x="5" y="35"/>
                    <a:pt x="7" y="37"/>
                    <a:pt x="10" y="38"/>
                  </a:cubicBezTo>
                  <a:cubicBezTo>
                    <a:pt x="13" y="40"/>
                    <a:pt x="24" y="44"/>
                    <a:pt x="30" y="47"/>
                  </a:cubicBezTo>
                  <a:cubicBezTo>
                    <a:pt x="33" y="48"/>
                    <a:pt x="33" y="48"/>
                    <a:pt x="33" y="48"/>
                  </a:cubicBezTo>
                  <a:cubicBezTo>
                    <a:pt x="35" y="49"/>
                    <a:pt x="37" y="50"/>
                    <a:pt x="38" y="51"/>
                  </a:cubicBezTo>
                  <a:cubicBezTo>
                    <a:pt x="39" y="54"/>
                    <a:pt x="39" y="57"/>
                    <a:pt x="36" y="59"/>
                  </a:cubicBezTo>
                  <a:cubicBezTo>
                    <a:pt x="35" y="60"/>
                    <a:pt x="32" y="61"/>
                    <a:pt x="29" y="61"/>
                  </a:cubicBezTo>
                  <a:cubicBezTo>
                    <a:pt x="26" y="61"/>
                    <a:pt x="22" y="60"/>
                    <a:pt x="19" y="59"/>
                  </a:cubicBezTo>
                  <a:cubicBezTo>
                    <a:pt x="17" y="59"/>
                    <a:pt x="14" y="57"/>
                    <a:pt x="13" y="56"/>
                  </a:cubicBezTo>
                  <a:cubicBezTo>
                    <a:pt x="13" y="56"/>
                    <a:pt x="12" y="56"/>
                    <a:pt x="12" y="55"/>
                  </a:cubicBezTo>
                  <a:cubicBezTo>
                    <a:pt x="12" y="55"/>
                    <a:pt x="12" y="55"/>
                    <a:pt x="12" y="55"/>
                  </a:cubicBezTo>
                  <a:cubicBezTo>
                    <a:pt x="12" y="55"/>
                    <a:pt x="12" y="55"/>
                    <a:pt x="12" y="55"/>
                  </a:cubicBezTo>
                  <a:cubicBezTo>
                    <a:pt x="12" y="55"/>
                    <a:pt x="12" y="55"/>
                    <a:pt x="12" y="55"/>
                  </a:cubicBezTo>
                  <a:cubicBezTo>
                    <a:pt x="11" y="54"/>
                    <a:pt x="9" y="53"/>
                    <a:pt x="8" y="53"/>
                  </a:cubicBezTo>
                  <a:cubicBezTo>
                    <a:pt x="5" y="53"/>
                    <a:pt x="2" y="55"/>
                    <a:pt x="1" y="57"/>
                  </a:cubicBezTo>
                  <a:cubicBezTo>
                    <a:pt x="0" y="58"/>
                    <a:pt x="0" y="60"/>
                    <a:pt x="1" y="61"/>
                  </a:cubicBezTo>
                  <a:cubicBezTo>
                    <a:pt x="5" y="66"/>
                    <a:pt x="13" y="69"/>
                    <a:pt x="21" y="70"/>
                  </a:cubicBezTo>
                  <a:cubicBezTo>
                    <a:pt x="21" y="76"/>
                    <a:pt x="21" y="76"/>
                    <a:pt x="21" y="76"/>
                  </a:cubicBezTo>
                  <a:cubicBezTo>
                    <a:pt x="21" y="77"/>
                    <a:pt x="21" y="78"/>
                    <a:pt x="23" y="78"/>
                  </a:cubicBezTo>
                  <a:cubicBezTo>
                    <a:pt x="29" y="78"/>
                    <a:pt x="29" y="78"/>
                    <a:pt x="29" y="78"/>
                  </a:cubicBezTo>
                  <a:cubicBezTo>
                    <a:pt x="31" y="78"/>
                    <a:pt x="31" y="77"/>
                    <a:pt x="31" y="76"/>
                  </a:cubicBezTo>
                  <a:cubicBezTo>
                    <a:pt x="31" y="71"/>
                    <a:pt x="31" y="71"/>
                    <a:pt x="31" y="71"/>
                  </a:cubicBezTo>
                  <a:cubicBezTo>
                    <a:pt x="38" y="70"/>
                    <a:pt x="43" y="69"/>
                    <a:pt x="46" y="66"/>
                  </a:cubicBezTo>
                  <a:cubicBezTo>
                    <a:pt x="52" y="61"/>
                    <a:pt x="55" y="55"/>
                    <a:pt x="52" y="48"/>
                  </a:cubicBezTo>
                  <a:cubicBezTo>
                    <a:pt x="50" y="41"/>
                    <a:pt x="39" y="38"/>
                    <a:pt x="31" y="35"/>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24" name="Freeform 14"/>
            <p:cNvSpPr/>
            <p:nvPr/>
          </p:nvSpPr>
          <p:spPr bwMode="auto">
            <a:xfrm>
              <a:off x="5549900" y="3348038"/>
              <a:ext cx="277813" cy="393700"/>
            </a:xfrm>
            <a:custGeom>
              <a:gdLst>
                <a:gd fmla="*/ 52 w 73" name="T0"/>
                <a:gd fmla="*/ 0 h 104" name="T1"/>
                <a:gd fmla="*/ 44 w 73" name="T2"/>
                <a:gd fmla="*/ 39 h 104" name="T3"/>
                <a:gd fmla="*/ 5 w 73" name="T4"/>
                <a:gd fmla="*/ 82 h 104" name="T5"/>
                <a:gd fmla="*/ 5 w 73" name="T6"/>
                <a:gd fmla="*/ 100 h 104" name="T7"/>
                <a:gd fmla="*/ 23 w 73" name="T8"/>
                <a:gd fmla="*/ 99 h 104" name="T9"/>
                <a:gd fmla="*/ 64 w 73" name="T10"/>
                <a:gd fmla="*/ 53 h 104" name="T11"/>
                <a:gd fmla="*/ 67 w 73" name="T12"/>
                <a:gd fmla="*/ 47 h 104" name="T13"/>
                <a:gd fmla="*/ 73 w 73" name="T14"/>
                <a:gd fmla="*/ 19 h 104" name="T15"/>
                <a:gd fmla="*/ 65 w 73" name="T16"/>
                <a:gd fmla="*/ 10 h 104" name="T17"/>
                <a:gd fmla="*/ 52 w 73" name="T18"/>
                <a:gd fmla="*/ 0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73">
                  <a:moveTo>
                    <a:pt x="52" y="0"/>
                  </a:moveTo>
                  <a:cubicBezTo>
                    <a:pt x="44" y="39"/>
                    <a:pt x="44" y="39"/>
                    <a:pt x="44" y="39"/>
                  </a:cubicBezTo>
                  <a:cubicBezTo>
                    <a:pt x="5" y="82"/>
                    <a:pt x="5" y="82"/>
                    <a:pt x="5" y="82"/>
                  </a:cubicBezTo>
                  <a:cubicBezTo>
                    <a:pt x="0" y="87"/>
                    <a:pt x="0" y="95"/>
                    <a:pt x="5" y="100"/>
                  </a:cubicBezTo>
                  <a:cubicBezTo>
                    <a:pt x="11" y="104"/>
                    <a:pt x="19" y="104"/>
                    <a:pt x="23" y="99"/>
                  </a:cubicBezTo>
                  <a:cubicBezTo>
                    <a:pt x="64" y="53"/>
                    <a:pt x="64" y="53"/>
                    <a:pt x="64" y="53"/>
                  </a:cubicBezTo>
                  <a:cubicBezTo>
                    <a:pt x="66" y="51"/>
                    <a:pt x="67" y="49"/>
                    <a:pt x="67" y="47"/>
                  </a:cubicBezTo>
                  <a:cubicBezTo>
                    <a:pt x="73" y="19"/>
                    <a:pt x="73" y="19"/>
                    <a:pt x="73" y="19"/>
                  </a:cubicBezTo>
                  <a:cubicBezTo>
                    <a:pt x="71" y="16"/>
                    <a:pt x="68" y="13"/>
                    <a:pt x="65" y="10"/>
                  </a:cubicBezTo>
                  <a:cubicBezTo>
                    <a:pt x="60" y="8"/>
                    <a:pt x="55" y="3"/>
                    <a:pt x="52" y="0"/>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25" name="Freeform 15"/>
            <p:cNvSpPr/>
            <p:nvPr/>
          </p:nvSpPr>
          <p:spPr bwMode="auto">
            <a:xfrm>
              <a:off x="5964238" y="2954338"/>
              <a:ext cx="257175" cy="169863"/>
            </a:xfrm>
            <a:custGeom>
              <a:gdLst>
                <a:gd fmla="*/ 3 w 68" name="T0"/>
                <a:gd fmla="*/ 26 h 45" name="T1"/>
                <a:gd fmla="*/ 0 w 68" name="T2"/>
                <a:gd fmla="*/ 36 h 45" name="T3"/>
                <a:gd fmla="*/ 23 w 68" name="T4"/>
                <a:gd fmla="*/ 44 h 45" name="T5"/>
                <a:gd fmla="*/ 32 w 68" name="T6"/>
                <a:gd fmla="*/ 42 h 45" name="T7"/>
                <a:gd fmla="*/ 62 w 68" name="T8"/>
                <a:gd fmla="*/ 20 h 45" name="T9"/>
                <a:gd fmla="*/ 65 w 68" name="T10"/>
                <a:gd fmla="*/ 6 h 45" name="T11"/>
                <a:gd fmla="*/ 50 w 68" name="T12"/>
                <a:gd fmla="*/ 4 h 45" name="T13"/>
                <a:gd fmla="*/ 24 w 68" name="T14"/>
                <a:gd fmla="*/ 22 h 45" name="T15"/>
                <a:gd fmla="*/ 1 w 68" name="T16"/>
                <a:gd fmla="*/ 15 h 45" name="T17"/>
                <a:gd fmla="*/ 3 w 68" name="T18"/>
                <a:gd fmla="*/ 26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68">
                  <a:moveTo>
                    <a:pt x="3" y="26"/>
                  </a:moveTo>
                  <a:cubicBezTo>
                    <a:pt x="2" y="30"/>
                    <a:pt x="0" y="36"/>
                    <a:pt x="0" y="36"/>
                  </a:cubicBezTo>
                  <a:cubicBezTo>
                    <a:pt x="23" y="44"/>
                    <a:pt x="23" y="44"/>
                    <a:pt x="23" y="44"/>
                  </a:cubicBezTo>
                  <a:cubicBezTo>
                    <a:pt x="26" y="45"/>
                    <a:pt x="30" y="44"/>
                    <a:pt x="32" y="42"/>
                  </a:cubicBezTo>
                  <a:cubicBezTo>
                    <a:pt x="62" y="20"/>
                    <a:pt x="62" y="20"/>
                    <a:pt x="62" y="20"/>
                  </a:cubicBezTo>
                  <a:cubicBezTo>
                    <a:pt x="67" y="17"/>
                    <a:pt x="68" y="11"/>
                    <a:pt x="65" y="6"/>
                  </a:cubicBezTo>
                  <a:cubicBezTo>
                    <a:pt x="61" y="1"/>
                    <a:pt x="55" y="0"/>
                    <a:pt x="50" y="4"/>
                  </a:cubicBezTo>
                  <a:cubicBezTo>
                    <a:pt x="24" y="22"/>
                    <a:pt x="24" y="22"/>
                    <a:pt x="24" y="22"/>
                  </a:cubicBezTo>
                  <a:cubicBezTo>
                    <a:pt x="1" y="15"/>
                    <a:pt x="1" y="15"/>
                    <a:pt x="1" y="15"/>
                  </a:cubicBezTo>
                  <a:cubicBezTo>
                    <a:pt x="1" y="15"/>
                    <a:pt x="3" y="21"/>
                    <a:pt x="3" y="26"/>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26" name="Freeform 16"/>
            <p:cNvSpPr/>
            <p:nvPr/>
          </p:nvSpPr>
          <p:spPr bwMode="auto">
            <a:xfrm>
              <a:off x="5838825" y="2708275"/>
              <a:ext cx="169863" cy="230188"/>
            </a:xfrm>
            <a:custGeom>
              <a:gdLst>
                <a:gd fmla="*/ 28 w 45" name="T0"/>
                <a:gd fmla="*/ 59 h 61" name="T1"/>
                <a:gd fmla="*/ 45 w 45" name="T2"/>
                <a:gd fmla="*/ 25 h 61" name="T3"/>
                <a:gd fmla="*/ 25 w 45" name="T4"/>
                <a:gd fmla="*/ 0 h 61" name="T5"/>
                <a:gd fmla="*/ 0 w 45" name="T6"/>
                <a:gd fmla="*/ 25 h 61" name="T7"/>
                <a:gd fmla="*/ 28 w 45" name="T8"/>
                <a:gd fmla="*/ 59 h 61" name="T9"/>
              </a:gdLst>
              <a:cxnLst>
                <a:cxn ang="0">
                  <a:pos x="T0" y="T1"/>
                </a:cxn>
                <a:cxn ang="0">
                  <a:pos x="T2" y="T3"/>
                </a:cxn>
                <a:cxn ang="0">
                  <a:pos x="T4" y="T5"/>
                </a:cxn>
                <a:cxn ang="0">
                  <a:pos x="T6" y="T7"/>
                </a:cxn>
                <a:cxn ang="0">
                  <a:pos x="T8" y="T9"/>
                </a:cxn>
              </a:cxnLst>
              <a:rect b="b" l="0" r="r" t="0"/>
              <a:pathLst>
                <a:path h="61" w="45">
                  <a:moveTo>
                    <a:pt x="28" y="59"/>
                  </a:moveTo>
                  <a:cubicBezTo>
                    <a:pt x="41" y="57"/>
                    <a:pt x="44" y="40"/>
                    <a:pt x="45" y="25"/>
                  </a:cubicBezTo>
                  <a:cubicBezTo>
                    <a:pt x="45" y="11"/>
                    <a:pt x="35" y="1"/>
                    <a:pt x="25" y="0"/>
                  </a:cubicBezTo>
                  <a:cubicBezTo>
                    <a:pt x="11" y="0"/>
                    <a:pt x="1" y="11"/>
                    <a:pt x="0" y="25"/>
                  </a:cubicBezTo>
                  <a:cubicBezTo>
                    <a:pt x="2" y="49"/>
                    <a:pt x="18" y="61"/>
                    <a:pt x="28" y="59"/>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27" name="Freeform 17"/>
            <p:cNvSpPr/>
            <p:nvPr/>
          </p:nvSpPr>
          <p:spPr bwMode="auto">
            <a:xfrm>
              <a:off x="5527675" y="2938463"/>
              <a:ext cx="477838" cy="768350"/>
            </a:xfrm>
            <a:custGeom>
              <a:gdLst>
                <a:gd fmla="*/ 19 w 126" name="T0"/>
                <a:gd fmla="*/ 47 h 203" name="T1"/>
                <a:gd fmla="*/ 19 w 126" name="T2"/>
                <a:gd fmla="*/ 46 h 203" name="T3"/>
                <a:gd fmla="*/ 48 w 126" name="T4"/>
                <a:gd fmla="*/ 24 h 203" name="T5"/>
                <a:gd fmla="*/ 71 w 126" name="T6"/>
                <a:gd fmla="*/ 24 h 203" name="T7"/>
                <a:gd fmla="*/ 64 w 126" name="T8"/>
                <a:gd fmla="*/ 27 h 203" name="T9"/>
                <a:gd fmla="*/ 49 w 126" name="T10"/>
                <a:gd fmla="*/ 87 h 203" name="T11"/>
                <a:gd fmla="*/ 53 w 126" name="T12"/>
                <a:gd fmla="*/ 91 h 203" name="T13"/>
                <a:gd fmla="*/ 73 w 126" name="T14"/>
                <a:gd fmla="*/ 113 h 203" name="T15"/>
                <a:gd fmla="*/ 99 w 126" name="T16"/>
                <a:gd fmla="*/ 140 h 203" name="T17"/>
                <a:gd fmla="*/ 92 w 126" name="T18"/>
                <a:gd fmla="*/ 187 h 203" name="T19"/>
                <a:gd fmla="*/ 102 w 126" name="T20"/>
                <a:gd fmla="*/ 202 h 203" name="T21"/>
                <a:gd fmla="*/ 117 w 126" name="T22"/>
                <a:gd fmla="*/ 190 h 203" name="T23"/>
                <a:gd fmla="*/ 124 w 126" name="T24"/>
                <a:gd fmla="*/ 140 h 203" name="T25"/>
                <a:gd fmla="*/ 121 w 126" name="T26"/>
                <a:gd fmla="*/ 127 h 203" name="T27"/>
                <a:gd fmla="*/ 96 w 126" name="T28"/>
                <a:gd fmla="*/ 96 h 203" name="T29"/>
                <a:gd fmla="*/ 115 w 126" name="T30"/>
                <a:gd fmla="*/ 28 h 203" name="T31"/>
                <a:gd fmla="*/ 110 w 126" name="T32"/>
                <a:gd fmla="*/ 12 h 203" name="T33"/>
                <a:gd fmla="*/ 110 w 126" name="T34"/>
                <a:gd fmla="*/ 15 h 203" name="T35"/>
                <a:gd fmla="*/ 105 w 126" name="T36"/>
                <a:gd fmla="*/ 43 h 203" name="T37"/>
                <a:gd fmla="*/ 105 w 126" name="T38"/>
                <a:gd fmla="*/ 18 h 203" name="T39"/>
                <a:gd fmla="*/ 107 w 126" name="T40"/>
                <a:gd fmla="*/ 14 h 203" name="T41"/>
                <a:gd fmla="*/ 105 w 126" name="T42"/>
                <a:gd fmla="*/ 9 h 203" name="T43"/>
                <a:gd fmla="*/ 103 w 126" name="T44"/>
                <a:gd fmla="*/ 8 h 203" name="T45"/>
                <a:gd fmla="*/ 99 w 126" name="T46"/>
                <a:gd fmla="*/ 12 h 203" name="T47"/>
                <a:gd fmla="*/ 101 w 126" name="T48"/>
                <a:gd fmla="*/ 17 h 203" name="T49"/>
                <a:gd fmla="*/ 96 w 126" name="T50"/>
                <a:gd fmla="*/ 36 h 203" name="T51"/>
                <a:gd fmla="*/ 89 w 126" name="T52"/>
                <a:gd fmla="*/ 1 h 203" name="T53"/>
                <a:gd fmla="*/ 89 w 126" name="T54"/>
                <a:gd fmla="*/ 1 h 203" name="T55"/>
                <a:gd fmla="*/ 89 w 126" name="T56"/>
                <a:gd fmla="*/ 1 h 203" name="T57"/>
                <a:gd fmla="*/ 79 w 126" name="T58"/>
                <a:gd fmla="*/ 0 h 203" name="T59"/>
                <a:gd fmla="*/ 41 w 126" name="T60"/>
                <a:gd fmla="*/ 4 h 203" name="T61"/>
                <a:gd fmla="*/ 5 w 126" name="T62"/>
                <a:gd fmla="*/ 31 h 203" name="T63"/>
                <a:gd fmla="*/ 4 w 126" name="T64"/>
                <a:gd fmla="*/ 46 h 203" name="T65"/>
                <a:gd fmla="*/ 19 w 126" name="T66"/>
                <a:gd fmla="*/ 47 h 20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3" w="125">
                  <a:moveTo>
                    <a:pt x="19" y="47"/>
                  </a:moveTo>
                  <a:cubicBezTo>
                    <a:pt x="19" y="46"/>
                    <a:pt x="19" y="46"/>
                    <a:pt x="19" y="46"/>
                  </a:cubicBezTo>
                  <a:cubicBezTo>
                    <a:pt x="19" y="46"/>
                    <a:pt x="46" y="24"/>
                    <a:pt x="48" y="24"/>
                  </a:cubicBezTo>
                  <a:cubicBezTo>
                    <a:pt x="49" y="23"/>
                    <a:pt x="71" y="24"/>
                    <a:pt x="71" y="24"/>
                  </a:cubicBezTo>
                  <a:cubicBezTo>
                    <a:pt x="64" y="27"/>
                    <a:pt x="64" y="27"/>
                    <a:pt x="64" y="27"/>
                  </a:cubicBezTo>
                  <a:cubicBezTo>
                    <a:pt x="60" y="42"/>
                    <a:pt x="50" y="73"/>
                    <a:pt x="49" y="87"/>
                  </a:cubicBezTo>
                  <a:cubicBezTo>
                    <a:pt x="49" y="89"/>
                    <a:pt x="53" y="90"/>
                    <a:pt x="53" y="91"/>
                  </a:cubicBezTo>
                  <a:cubicBezTo>
                    <a:pt x="53" y="94"/>
                    <a:pt x="57" y="105"/>
                    <a:pt x="73" y="113"/>
                  </a:cubicBezTo>
                  <a:cubicBezTo>
                    <a:pt x="77" y="118"/>
                    <a:pt x="98" y="139"/>
                    <a:pt x="99" y="140"/>
                  </a:cubicBezTo>
                  <a:cubicBezTo>
                    <a:pt x="99" y="140"/>
                    <a:pt x="92" y="187"/>
                    <a:pt x="92" y="187"/>
                  </a:cubicBezTo>
                  <a:cubicBezTo>
                    <a:pt x="91" y="195"/>
                    <a:pt x="95" y="201"/>
                    <a:pt x="102" y="202"/>
                  </a:cubicBezTo>
                  <a:cubicBezTo>
                    <a:pt x="109" y="203"/>
                    <a:pt x="115" y="198"/>
                    <a:pt x="117" y="190"/>
                  </a:cubicBezTo>
                  <a:cubicBezTo>
                    <a:pt x="117" y="190"/>
                    <a:pt x="123" y="141"/>
                    <a:pt x="124" y="140"/>
                  </a:cubicBezTo>
                  <a:cubicBezTo>
                    <a:pt x="126" y="132"/>
                    <a:pt x="123" y="129"/>
                    <a:pt x="121" y="127"/>
                  </a:cubicBezTo>
                  <a:cubicBezTo>
                    <a:pt x="120" y="124"/>
                    <a:pt x="96" y="97"/>
                    <a:pt x="96" y="96"/>
                  </a:cubicBezTo>
                  <a:cubicBezTo>
                    <a:pt x="100" y="59"/>
                    <a:pt x="115" y="34"/>
                    <a:pt x="115" y="28"/>
                  </a:cubicBezTo>
                  <a:cubicBezTo>
                    <a:pt x="114" y="17"/>
                    <a:pt x="110" y="12"/>
                    <a:pt x="110" y="12"/>
                  </a:cubicBezTo>
                  <a:cubicBezTo>
                    <a:pt x="110" y="15"/>
                    <a:pt x="110" y="15"/>
                    <a:pt x="110" y="15"/>
                  </a:cubicBezTo>
                  <a:cubicBezTo>
                    <a:pt x="110" y="31"/>
                    <a:pt x="105" y="43"/>
                    <a:pt x="105" y="43"/>
                  </a:cubicBezTo>
                  <a:cubicBezTo>
                    <a:pt x="105" y="43"/>
                    <a:pt x="106" y="24"/>
                    <a:pt x="105" y="18"/>
                  </a:cubicBezTo>
                  <a:cubicBezTo>
                    <a:pt x="106" y="16"/>
                    <a:pt x="107" y="14"/>
                    <a:pt x="107" y="14"/>
                  </a:cubicBezTo>
                  <a:cubicBezTo>
                    <a:pt x="105" y="9"/>
                    <a:pt x="105" y="9"/>
                    <a:pt x="105" y="9"/>
                  </a:cubicBezTo>
                  <a:cubicBezTo>
                    <a:pt x="105" y="9"/>
                    <a:pt x="104" y="9"/>
                    <a:pt x="103" y="8"/>
                  </a:cubicBezTo>
                  <a:cubicBezTo>
                    <a:pt x="101" y="9"/>
                    <a:pt x="99" y="12"/>
                    <a:pt x="99" y="12"/>
                  </a:cubicBezTo>
                  <a:cubicBezTo>
                    <a:pt x="99" y="12"/>
                    <a:pt x="99" y="14"/>
                    <a:pt x="101" y="17"/>
                  </a:cubicBezTo>
                  <a:cubicBezTo>
                    <a:pt x="100" y="18"/>
                    <a:pt x="99" y="26"/>
                    <a:pt x="96" y="36"/>
                  </a:cubicBezTo>
                  <a:cubicBezTo>
                    <a:pt x="96" y="9"/>
                    <a:pt x="91" y="3"/>
                    <a:pt x="89" y="1"/>
                  </a:cubicBezTo>
                  <a:cubicBezTo>
                    <a:pt x="89" y="1"/>
                    <a:pt x="89" y="1"/>
                    <a:pt x="89" y="1"/>
                  </a:cubicBezTo>
                  <a:cubicBezTo>
                    <a:pt x="89" y="1"/>
                    <a:pt x="89" y="1"/>
                    <a:pt x="89" y="1"/>
                  </a:cubicBezTo>
                  <a:cubicBezTo>
                    <a:pt x="87" y="0"/>
                    <a:pt x="79" y="0"/>
                    <a:pt x="79" y="0"/>
                  </a:cubicBezTo>
                  <a:cubicBezTo>
                    <a:pt x="72" y="1"/>
                    <a:pt x="58" y="2"/>
                    <a:pt x="41" y="4"/>
                  </a:cubicBezTo>
                  <a:cubicBezTo>
                    <a:pt x="40" y="4"/>
                    <a:pt x="5" y="31"/>
                    <a:pt x="5" y="31"/>
                  </a:cubicBezTo>
                  <a:cubicBezTo>
                    <a:pt x="0" y="35"/>
                    <a:pt x="0" y="41"/>
                    <a:pt x="4" y="46"/>
                  </a:cubicBezTo>
                  <a:cubicBezTo>
                    <a:pt x="8" y="50"/>
                    <a:pt x="14" y="50"/>
                    <a:pt x="19" y="47"/>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28" name="Freeform 18"/>
            <p:cNvSpPr>
              <a:spLocks noEditPoints="1"/>
            </p:cNvSpPr>
            <p:nvPr/>
          </p:nvSpPr>
          <p:spPr bwMode="auto">
            <a:xfrm>
              <a:off x="5964238" y="3468688"/>
              <a:ext cx="673100" cy="677863"/>
            </a:xfrm>
            <a:custGeom>
              <a:gdLst>
                <a:gd fmla="*/ 152 w 178" name="T0"/>
                <a:gd fmla="*/ 51 h 179" name="T1"/>
                <a:gd fmla="*/ 164 w 178" name="T2"/>
                <a:gd fmla="*/ 40 h 179" name="T3"/>
                <a:gd fmla="*/ 144 w 178" name="T4"/>
                <a:gd fmla="*/ 18 h 179" name="T5"/>
                <a:gd fmla="*/ 132 w 178" name="T6"/>
                <a:gd fmla="*/ 30 h 179" name="T7"/>
                <a:gd fmla="*/ 106 w 178" name="T8"/>
                <a:gd fmla="*/ 18 h 179" name="T9"/>
                <a:gd fmla="*/ 107 w 178" name="T10"/>
                <a:gd fmla="*/ 1 h 179" name="T11"/>
                <a:gd fmla="*/ 78 w 178" name="T12"/>
                <a:gd fmla="*/ 0 h 179" name="T13"/>
                <a:gd fmla="*/ 77 w 178" name="T14"/>
                <a:gd fmla="*/ 17 h 179" name="T15"/>
                <a:gd fmla="*/ 51 w 178" name="T16"/>
                <a:gd fmla="*/ 27 h 179" name="T17"/>
                <a:gd fmla="*/ 39 w 178" name="T18"/>
                <a:gd fmla="*/ 15 h 179" name="T19"/>
                <a:gd fmla="*/ 18 w 178" name="T20"/>
                <a:gd fmla="*/ 34 h 179" name="T21"/>
                <a:gd fmla="*/ 30 w 178" name="T22"/>
                <a:gd fmla="*/ 47 h 179" name="T23"/>
                <a:gd fmla="*/ 18 w 178" name="T24"/>
                <a:gd fmla="*/ 72 h 179" name="T25"/>
                <a:gd fmla="*/ 1 w 178" name="T26"/>
                <a:gd fmla="*/ 72 h 179" name="T27"/>
                <a:gd fmla="*/ 0 w 178" name="T28"/>
                <a:gd fmla="*/ 101 h 179" name="T29"/>
                <a:gd fmla="*/ 17 w 178" name="T30"/>
                <a:gd fmla="*/ 101 h 179" name="T31"/>
                <a:gd fmla="*/ 27 w 178" name="T32"/>
                <a:gd fmla="*/ 128 h 179" name="T33"/>
                <a:gd fmla="*/ 14 w 178" name="T34"/>
                <a:gd fmla="*/ 139 h 179" name="T35"/>
                <a:gd fmla="*/ 34 w 178" name="T36"/>
                <a:gd fmla="*/ 160 h 179" name="T37"/>
                <a:gd fmla="*/ 46 w 178" name="T38"/>
                <a:gd fmla="*/ 149 h 179" name="T39"/>
                <a:gd fmla="*/ 72 w 178" name="T40"/>
                <a:gd fmla="*/ 161 h 179" name="T41"/>
                <a:gd fmla="*/ 71 w 178" name="T42"/>
                <a:gd fmla="*/ 178 h 179" name="T43"/>
                <a:gd fmla="*/ 100 w 178" name="T44"/>
                <a:gd fmla="*/ 179 h 179" name="T45"/>
                <a:gd fmla="*/ 101 w 178" name="T46"/>
                <a:gd fmla="*/ 162 h 179" name="T47"/>
                <a:gd fmla="*/ 128 w 178" name="T48"/>
                <a:gd fmla="*/ 152 h 179" name="T49"/>
                <a:gd fmla="*/ 139 w 178" name="T50"/>
                <a:gd fmla="*/ 164 h 179" name="T51"/>
                <a:gd fmla="*/ 160 w 178" name="T52"/>
                <a:gd fmla="*/ 145 h 179" name="T53"/>
                <a:gd fmla="*/ 149 w 178" name="T54"/>
                <a:gd fmla="*/ 132 h 179" name="T55"/>
                <a:gd fmla="*/ 161 w 178" name="T56"/>
                <a:gd fmla="*/ 107 h 179" name="T57"/>
                <a:gd fmla="*/ 177 w 178" name="T58"/>
                <a:gd fmla="*/ 107 h 179" name="T59"/>
                <a:gd fmla="*/ 178 w 178" name="T60"/>
                <a:gd fmla="*/ 78 h 179" name="T61"/>
                <a:gd fmla="*/ 162 w 178" name="T62"/>
                <a:gd fmla="*/ 78 h 179" name="T63"/>
                <a:gd fmla="*/ 152 w 178" name="T64"/>
                <a:gd fmla="*/ 51 h 179" name="T65"/>
                <a:gd fmla="*/ 121 w 178" name="T66"/>
                <a:gd fmla="*/ 124 h 179" name="T67"/>
                <a:gd fmla="*/ 87 w 178" name="T68"/>
                <a:gd fmla="*/ 137 h 179" name="T69"/>
                <a:gd fmla="*/ 55 w 178" name="T70"/>
                <a:gd fmla="*/ 122 h 179" name="T71"/>
                <a:gd fmla="*/ 42 w 178" name="T72"/>
                <a:gd fmla="*/ 88 h 179" name="T73"/>
                <a:gd fmla="*/ 57 w 178" name="T74"/>
                <a:gd fmla="*/ 55 h 179" name="T75"/>
                <a:gd fmla="*/ 91 w 178" name="T76"/>
                <a:gd fmla="*/ 43 h 179" name="T77"/>
                <a:gd fmla="*/ 124 w 178" name="T78"/>
                <a:gd fmla="*/ 58 h 179" name="T79"/>
                <a:gd fmla="*/ 136 w 178" name="T80"/>
                <a:gd fmla="*/ 92 h 179" name="T81"/>
                <a:gd fmla="*/ 121 w 178" name="T82"/>
                <a:gd fmla="*/ 124 h 17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79" w="178">
                  <a:moveTo>
                    <a:pt x="152" y="51"/>
                  </a:moveTo>
                  <a:cubicBezTo>
                    <a:pt x="164" y="40"/>
                    <a:pt x="164" y="40"/>
                    <a:pt x="164" y="40"/>
                  </a:cubicBezTo>
                  <a:cubicBezTo>
                    <a:pt x="144" y="18"/>
                    <a:pt x="144" y="18"/>
                    <a:pt x="144" y="18"/>
                  </a:cubicBezTo>
                  <a:cubicBezTo>
                    <a:pt x="132" y="30"/>
                    <a:pt x="132" y="30"/>
                    <a:pt x="132" y="30"/>
                  </a:cubicBezTo>
                  <a:cubicBezTo>
                    <a:pt x="124" y="25"/>
                    <a:pt x="116" y="21"/>
                    <a:pt x="106" y="18"/>
                  </a:cubicBezTo>
                  <a:cubicBezTo>
                    <a:pt x="107" y="1"/>
                    <a:pt x="107" y="1"/>
                    <a:pt x="107" y="1"/>
                  </a:cubicBezTo>
                  <a:cubicBezTo>
                    <a:pt x="78" y="0"/>
                    <a:pt x="78" y="0"/>
                    <a:pt x="78" y="0"/>
                  </a:cubicBezTo>
                  <a:cubicBezTo>
                    <a:pt x="77" y="17"/>
                    <a:pt x="77" y="17"/>
                    <a:pt x="77" y="17"/>
                  </a:cubicBezTo>
                  <a:cubicBezTo>
                    <a:pt x="68" y="19"/>
                    <a:pt x="59" y="22"/>
                    <a:pt x="51" y="27"/>
                  </a:cubicBezTo>
                  <a:cubicBezTo>
                    <a:pt x="39" y="15"/>
                    <a:pt x="39" y="15"/>
                    <a:pt x="39" y="15"/>
                  </a:cubicBezTo>
                  <a:cubicBezTo>
                    <a:pt x="18" y="34"/>
                    <a:pt x="18" y="34"/>
                    <a:pt x="18" y="34"/>
                  </a:cubicBezTo>
                  <a:cubicBezTo>
                    <a:pt x="30" y="47"/>
                    <a:pt x="30" y="47"/>
                    <a:pt x="30" y="47"/>
                  </a:cubicBezTo>
                  <a:cubicBezTo>
                    <a:pt x="24" y="54"/>
                    <a:pt x="20" y="63"/>
                    <a:pt x="18" y="72"/>
                  </a:cubicBezTo>
                  <a:cubicBezTo>
                    <a:pt x="1" y="72"/>
                    <a:pt x="1" y="72"/>
                    <a:pt x="1" y="72"/>
                  </a:cubicBezTo>
                  <a:cubicBezTo>
                    <a:pt x="0" y="101"/>
                    <a:pt x="0" y="101"/>
                    <a:pt x="0" y="101"/>
                  </a:cubicBezTo>
                  <a:cubicBezTo>
                    <a:pt x="17" y="101"/>
                    <a:pt x="17" y="101"/>
                    <a:pt x="17" y="101"/>
                  </a:cubicBezTo>
                  <a:cubicBezTo>
                    <a:pt x="18" y="111"/>
                    <a:pt x="22" y="120"/>
                    <a:pt x="27" y="128"/>
                  </a:cubicBezTo>
                  <a:cubicBezTo>
                    <a:pt x="14" y="139"/>
                    <a:pt x="14" y="139"/>
                    <a:pt x="14" y="139"/>
                  </a:cubicBezTo>
                  <a:cubicBezTo>
                    <a:pt x="34" y="160"/>
                    <a:pt x="34" y="160"/>
                    <a:pt x="34" y="160"/>
                  </a:cubicBezTo>
                  <a:cubicBezTo>
                    <a:pt x="46" y="149"/>
                    <a:pt x="46" y="149"/>
                    <a:pt x="46" y="149"/>
                  </a:cubicBezTo>
                  <a:cubicBezTo>
                    <a:pt x="54" y="155"/>
                    <a:pt x="63" y="159"/>
                    <a:pt x="72" y="161"/>
                  </a:cubicBezTo>
                  <a:cubicBezTo>
                    <a:pt x="71" y="178"/>
                    <a:pt x="71" y="178"/>
                    <a:pt x="71" y="178"/>
                  </a:cubicBezTo>
                  <a:cubicBezTo>
                    <a:pt x="100" y="179"/>
                    <a:pt x="100" y="179"/>
                    <a:pt x="100" y="179"/>
                  </a:cubicBezTo>
                  <a:cubicBezTo>
                    <a:pt x="101" y="162"/>
                    <a:pt x="101" y="162"/>
                    <a:pt x="101" y="162"/>
                  </a:cubicBezTo>
                  <a:cubicBezTo>
                    <a:pt x="111" y="161"/>
                    <a:pt x="120" y="157"/>
                    <a:pt x="128" y="152"/>
                  </a:cubicBezTo>
                  <a:cubicBezTo>
                    <a:pt x="139" y="164"/>
                    <a:pt x="139" y="164"/>
                    <a:pt x="139" y="164"/>
                  </a:cubicBezTo>
                  <a:cubicBezTo>
                    <a:pt x="160" y="145"/>
                    <a:pt x="160" y="145"/>
                    <a:pt x="160" y="145"/>
                  </a:cubicBezTo>
                  <a:cubicBezTo>
                    <a:pt x="149" y="132"/>
                    <a:pt x="149" y="132"/>
                    <a:pt x="149" y="132"/>
                  </a:cubicBezTo>
                  <a:cubicBezTo>
                    <a:pt x="154" y="125"/>
                    <a:pt x="158" y="116"/>
                    <a:pt x="161" y="107"/>
                  </a:cubicBezTo>
                  <a:cubicBezTo>
                    <a:pt x="177" y="107"/>
                    <a:pt x="177" y="107"/>
                    <a:pt x="177" y="107"/>
                  </a:cubicBezTo>
                  <a:cubicBezTo>
                    <a:pt x="178" y="78"/>
                    <a:pt x="178" y="78"/>
                    <a:pt x="178" y="78"/>
                  </a:cubicBezTo>
                  <a:cubicBezTo>
                    <a:pt x="162" y="78"/>
                    <a:pt x="162" y="78"/>
                    <a:pt x="162" y="78"/>
                  </a:cubicBezTo>
                  <a:cubicBezTo>
                    <a:pt x="160" y="68"/>
                    <a:pt x="157" y="59"/>
                    <a:pt x="152" y="51"/>
                  </a:cubicBezTo>
                  <a:close/>
                  <a:moveTo>
                    <a:pt x="121" y="124"/>
                  </a:moveTo>
                  <a:cubicBezTo>
                    <a:pt x="112" y="133"/>
                    <a:pt x="101" y="138"/>
                    <a:pt x="87" y="137"/>
                  </a:cubicBezTo>
                  <a:cubicBezTo>
                    <a:pt x="74" y="137"/>
                    <a:pt x="63" y="131"/>
                    <a:pt x="55" y="122"/>
                  </a:cubicBezTo>
                  <a:cubicBezTo>
                    <a:pt x="46" y="113"/>
                    <a:pt x="41" y="101"/>
                    <a:pt x="42" y="88"/>
                  </a:cubicBezTo>
                  <a:cubicBezTo>
                    <a:pt x="42" y="75"/>
                    <a:pt x="48" y="63"/>
                    <a:pt x="57" y="55"/>
                  </a:cubicBezTo>
                  <a:cubicBezTo>
                    <a:pt x="66" y="47"/>
                    <a:pt x="78" y="42"/>
                    <a:pt x="91" y="43"/>
                  </a:cubicBezTo>
                  <a:cubicBezTo>
                    <a:pt x="104" y="43"/>
                    <a:pt x="116" y="49"/>
                    <a:pt x="124" y="58"/>
                  </a:cubicBezTo>
                  <a:cubicBezTo>
                    <a:pt x="132" y="67"/>
                    <a:pt x="137" y="78"/>
                    <a:pt x="136" y="92"/>
                  </a:cubicBezTo>
                  <a:cubicBezTo>
                    <a:pt x="136" y="105"/>
                    <a:pt x="130" y="116"/>
                    <a:pt x="121" y="124"/>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29" name="Freeform 19"/>
            <p:cNvSpPr>
              <a:spLocks noEditPoints="1"/>
            </p:cNvSpPr>
            <p:nvPr/>
          </p:nvSpPr>
          <p:spPr bwMode="auto">
            <a:xfrm>
              <a:off x="5546725" y="3736975"/>
              <a:ext cx="412750" cy="412750"/>
            </a:xfrm>
            <a:custGeom>
              <a:gdLst>
                <a:gd fmla="*/ 109 w 109" name="T0"/>
                <a:gd fmla="*/ 59 h 109" name="T1"/>
                <a:gd fmla="*/ 107 w 109" name="T2"/>
                <a:gd fmla="*/ 41 h 109" name="T3"/>
                <a:gd fmla="*/ 97 w 109" name="T4"/>
                <a:gd fmla="*/ 42 h 109" name="T5"/>
                <a:gd fmla="*/ 89 w 109" name="T6"/>
                <a:gd fmla="*/ 27 h 109" name="T7"/>
                <a:gd fmla="*/ 96 w 109" name="T8"/>
                <a:gd fmla="*/ 19 h 109" name="T9"/>
                <a:gd fmla="*/ 82 w 109" name="T10"/>
                <a:gd fmla="*/ 8 h 109" name="T11"/>
                <a:gd fmla="*/ 76 w 109" name="T12"/>
                <a:gd fmla="*/ 16 h 109" name="T13"/>
                <a:gd fmla="*/ 59 w 109" name="T14"/>
                <a:gd fmla="*/ 10 h 109" name="T15"/>
                <a:gd fmla="*/ 58 w 109" name="T16"/>
                <a:gd fmla="*/ 0 h 109" name="T17"/>
                <a:gd fmla="*/ 41 w 109" name="T18"/>
                <a:gd fmla="*/ 1 h 109" name="T19"/>
                <a:gd fmla="*/ 42 w 109" name="T20"/>
                <a:gd fmla="*/ 12 h 109" name="T21"/>
                <a:gd fmla="*/ 27 w 109" name="T22"/>
                <a:gd fmla="*/ 20 h 109" name="T23"/>
                <a:gd fmla="*/ 19 w 109" name="T24"/>
                <a:gd fmla="*/ 13 h 109" name="T25"/>
                <a:gd fmla="*/ 7 w 109" name="T26"/>
                <a:gd fmla="*/ 27 h 109" name="T27"/>
                <a:gd fmla="*/ 15 w 109" name="T28"/>
                <a:gd fmla="*/ 33 h 109" name="T29"/>
                <a:gd fmla="*/ 10 w 109" name="T30"/>
                <a:gd fmla="*/ 50 h 109" name="T31"/>
                <a:gd fmla="*/ 0 w 109" name="T32"/>
                <a:gd fmla="*/ 50 h 109" name="T33"/>
                <a:gd fmla="*/ 1 w 109" name="T34"/>
                <a:gd fmla="*/ 68 h 109" name="T35"/>
                <a:gd fmla="*/ 11 w 109" name="T36"/>
                <a:gd fmla="*/ 67 h 109" name="T37"/>
                <a:gd fmla="*/ 19 w 109" name="T38"/>
                <a:gd fmla="*/ 83 h 109" name="T39"/>
                <a:gd fmla="*/ 13 w 109" name="T40"/>
                <a:gd fmla="*/ 90 h 109" name="T41"/>
                <a:gd fmla="*/ 26 w 109" name="T42"/>
                <a:gd fmla="*/ 102 h 109" name="T43"/>
                <a:gd fmla="*/ 33 w 109" name="T44"/>
                <a:gd fmla="*/ 94 h 109" name="T45"/>
                <a:gd fmla="*/ 49 w 109" name="T46"/>
                <a:gd fmla="*/ 99 h 109" name="T47"/>
                <a:gd fmla="*/ 50 w 109" name="T48"/>
                <a:gd fmla="*/ 109 h 109" name="T49"/>
                <a:gd fmla="*/ 68 w 109" name="T50"/>
                <a:gd fmla="*/ 108 h 109" name="T51"/>
                <a:gd fmla="*/ 67 w 109" name="T52"/>
                <a:gd fmla="*/ 98 h 109" name="T53"/>
                <a:gd fmla="*/ 82 w 109" name="T54"/>
                <a:gd fmla="*/ 90 h 109" name="T55"/>
                <a:gd fmla="*/ 90 w 109" name="T56"/>
                <a:gd fmla="*/ 96 h 109" name="T57"/>
                <a:gd fmla="*/ 101 w 109" name="T58"/>
                <a:gd fmla="*/ 83 h 109" name="T59"/>
                <a:gd fmla="*/ 94 w 109" name="T60"/>
                <a:gd fmla="*/ 76 h 109" name="T61"/>
                <a:gd fmla="*/ 99 w 109" name="T62"/>
                <a:gd fmla="*/ 60 h 109" name="T63"/>
                <a:gd fmla="*/ 109 w 109" name="T64"/>
                <a:gd fmla="*/ 59 h 109" name="T65"/>
                <a:gd fmla="*/ 76 w 109" name="T66"/>
                <a:gd fmla="*/ 73 h 109" name="T67"/>
                <a:gd fmla="*/ 57 w 109" name="T68"/>
                <a:gd fmla="*/ 84 h 109" name="T69"/>
                <a:gd fmla="*/ 36 w 109" name="T70"/>
                <a:gd fmla="*/ 77 h 109" name="T71"/>
                <a:gd fmla="*/ 26 w 109" name="T72"/>
                <a:gd fmla="*/ 57 h 109" name="T73"/>
                <a:gd fmla="*/ 32 w 109" name="T74"/>
                <a:gd fmla="*/ 36 h 109" name="T75"/>
                <a:gd fmla="*/ 52 w 109" name="T76"/>
                <a:gd fmla="*/ 26 h 109" name="T77"/>
                <a:gd fmla="*/ 73 w 109" name="T78"/>
                <a:gd fmla="*/ 33 h 109" name="T79"/>
                <a:gd fmla="*/ 83 w 109" name="T80"/>
                <a:gd fmla="*/ 52 h 109" name="T81"/>
                <a:gd fmla="*/ 76 w 109" name="T82"/>
                <a:gd fmla="*/ 73 h 10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9" w="109">
                  <a:moveTo>
                    <a:pt x="109" y="59"/>
                  </a:moveTo>
                  <a:cubicBezTo>
                    <a:pt x="107" y="41"/>
                    <a:pt x="107" y="41"/>
                    <a:pt x="107" y="41"/>
                  </a:cubicBezTo>
                  <a:cubicBezTo>
                    <a:pt x="97" y="42"/>
                    <a:pt x="97" y="42"/>
                    <a:pt x="97" y="42"/>
                  </a:cubicBezTo>
                  <a:cubicBezTo>
                    <a:pt x="96" y="36"/>
                    <a:pt x="93" y="31"/>
                    <a:pt x="89" y="27"/>
                  </a:cubicBezTo>
                  <a:cubicBezTo>
                    <a:pt x="96" y="19"/>
                    <a:pt x="96" y="19"/>
                    <a:pt x="96" y="19"/>
                  </a:cubicBezTo>
                  <a:cubicBezTo>
                    <a:pt x="82" y="8"/>
                    <a:pt x="82" y="8"/>
                    <a:pt x="82" y="8"/>
                  </a:cubicBezTo>
                  <a:cubicBezTo>
                    <a:pt x="76" y="16"/>
                    <a:pt x="76" y="16"/>
                    <a:pt x="76" y="16"/>
                  </a:cubicBezTo>
                  <a:cubicBezTo>
                    <a:pt x="71" y="13"/>
                    <a:pt x="65" y="11"/>
                    <a:pt x="59" y="10"/>
                  </a:cubicBezTo>
                  <a:cubicBezTo>
                    <a:pt x="58" y="0"/>
                    <a:pt x="58" y="0"/>
                    <a:pt x="58" y="0"/>
                  </a:cubicBezTo>
                  <a:cubicBezTo>
                    <a:pt x="41" y="1"/>
                    <a:pt x="41" y="1"/>
                    <a:pt x="41" y="1"/>
                  </a:cubicBezTo>
                  <a:cubicBezTo>
                    <a:pt x="42" y="12"/>
                    <a:pt x="42" y="12"/>
                    <a:pt x="42" y="12"/>
                  </a:cubicBezTo>
                  <a:cubicBezTo>
                    <a:pt x="36" y="14"/>
                    <a:pt x="31" y="16"/>
                    <a:pt x="27" y="20"/>
                  </a:cubicBezTo>
                  <a:cubicBezTo>
                    <a:pt x="19" y="13"/>
                    <a:pt x="19" y="13"/>
                    <a:pt x="19" y="13"/>
                  </a:cubicBezTo>
                  <a:cubicBezTo>
                    <a:pt x="7" y="27"/>
                    <a:pt x="7" y="27"/>
                    <a:pt x="7" y="27"/>
                  </a:cubicBezTo>
                  <a:cubicBezTo>
                    <a:pt x="15" y="33"/>
                    <a:pt x="15" y="33"/>
                    <a:pt x="15" y="33"/>
                  </a:cubicBezTo>
                  <a:cubicBezTo>
                    <a:pt x="12" y="38"/>
                    <a:pt x="11" y="44"/>
                    <a:pt x="10" y="50"/>
                  </a:cubicBezTo>
                  <a:cubicBezTo>
                    <a:pt x="0" y="50"/>
                    <a:pt x="0" y="50"/>
                    <a:pt x="0" y="50"/>
                  </a:cubicBezTo>
                  <a:cubicBezTo>
                    <a:pt x="1" y="68"/>
                    <a:pt x="1" y="68"/>
                    <a:pt x="1" y="68"/>
                  </a:cubicBezTo>
                  <a:cubicBezTo>
                    <a:pt x="11" y="67"/>
                    <a:pt x="11" y="67"/>
                    <a:pt x="11" y="67"/>
                  </a:cubicBezTo>
                  <a:cubicBezTo>
                    <a:pt x="13" y="73"/>
                    <a:pt x="16" y="78"/>
                    <a:pt x="19" y="83"/>
                  </a:cubicBezTo>
                  <a:cubicBezTo>
                    <a:pt x="13" y="90"/>
                    <a:pt x="13" y="90"/>
                    <a:pt x="13" y="90"/>
                  </a:cubicBezTo>
                  <a:cubicBezTo>
                    <a:pt x="26" y="102"/>
                    <a:pt x="26" y="102"/>
                    <a:pt x="26" y="102"/>
                  </a:cubicBezTo>
                  <a:cubicBezTo>
                    <a:pt x="33" y="94"/>
                    <a:pt x="33" y="94"/>
                    <a:pt x="33" y="94"/>
                  </a:cubicBezTo>
                  <a:cubicBezTo>
                    <a:pt x="38" y="97"/>
                    <a:pt x="43" y="99"/>
                    <a:pt x="49" y="99"/>
                  </a:cubicBezTo>
                  <a:cubicBezTo>
                    <a:pt x="50" y="109"/>
                    <a:pt x="50" y="109"/>
                    <a:pt x="50" y="109"/>
                  </a:cubicBezTo>
                  <a:cubicBezTo>
                    <a:pt x="68" y="108"/>
                    <a:pt x="68" y="108"/>
                    <a:pt x="68" y="108"/>
                  </a:cubicBezTo>
                  <a:cubicBezTo>
                    <a:pt x="67" y="98"/>
                    <a:pt x="67" y="98"/>
                    <a:pt x="67" y="98"/>
                  </a:cubicBezTo>
                  <a:cubicBezTo>
                    <a:pt x="73" y="96"/>
                    <a:pt x="78" y="93"/>
                    <a:pt x="82" y="90"/>
                  </a:cubicBezTo>
                  <a:cubicBezTo>
                    <a:pt x="90" y="96"/>
                    <a:pt x="90" y="96"/>
                    <a:pt x="90" y="96"/>
                  </a:cubicBezTo>
                  <a:cubicBezTo>
                    <a:pt x="101" y="83"/>
                    <a:pt x="101" y="83"/>
                    <a:pt x="101" y="83"/>
                  </a:cubicBezTo>
                  <a:cubicBezTo>
                    <a:pt x="94" y="76"/>
                    <a:pt x="94" y="76"/>
                    <a:pt x="94" y="76"/>
                  </a:cubicBezTo>
                  <a:cubicBezTo>
                    <a:pt x="96" y="71"/>
                    <a:pt x="98" y="66"/>
                    <a:pt x="99" y="60"/>
                  </a:cubicBezTo>
                  <a:lnTo>
                    <a:pt x="109" y="59"/>
                  </a:lnTo>
                  <a:close/>
                  <a:moveTo>
                    <a:pt x="76" y="73"/>
                  </a:moveTo>
                  <a:cubicBezTo>
                    <a:pt x="72" y="79"/>
                    <a:pt x="65" y="83"/>
                    <a:pt x="57" y="84"/>
                  </a:cubicBezTo>
                  <a:cubicBezTo>
                    <a:pt x="49" y="84"/>
                    <a:pt x="41" y="82"/>
                    <a:pt x="36" y="77"/>
                  </a:cubicBezTo>
                  <a:cubicBezTo>
                    <a:pt x="30" y="72"/>
                    <a:pt x="26" y="65"/>
                    <a:pt x="26" y="57"/>
                  </a:cubicBezTo>
                  <a:cubicBezTo>
                    <a:pt x="25" y="49"/>
                    <a:pt x="28" y="42"/>
                    <a:pt x="32" y="36"/>
                  </a:cubicBezTo>
                  <a:cubicBezTo>
                    <a:pt x="37" y="31"/>
                    <a:pt x="44" y="27"/>
                    <a:pt x="52" y="26"/>
                  </a:cubicBezTo>
                  <a:cubicBezTo>
                    <a:pt x="60" y="25"/>
                    <a:pt x="67" y="28"/>
                    <a:pt x="73" y="33"/>
                  </a:cubicBezTo>
                  <a:cubicBezTo>
                    <a:pt x="79" y="38"/>
                    <a:pt x="82" y="44"/>
                    <a:pt x="83" y="52"/>
                  </a:cubicBezTo>
                  <a:cubicBezTo>
                    <a:pt x="84" y="60"/>
                    <a:pt x="81" y="68"/>
                    <a:pt x="76" y="73"/>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30" name="Freeform 20"/>
            <p:cNvSpPr>
              <a:spLocks noEditPoints="1"/>
            </p:cNvSpPr>
            <p:nvPr/>
          </p:nvSpPr>
          <p:spPr bwMode="auto">
            <a:xfrm>
              <a:off x="6254750" y="3060700"/>
              <a:ext cx="412750" cy="415925"/>
            </a:xfrm>
            <a:custGeom>
              <a:gdLst>
                <a:gd fmla="*/ 99 w 109" name="T0"/>
                <a:gd fmla="*/ 50 h 110" name="T1"/>
                <a:gd fmla="*/ 94 w 109" name="T2"/>
                <a:gd fmla="*/ 34 h 110" name="T3"/>
                <a:gd fmla="*/ 102 w 109" name="T4"/>
                <a:gd fmla="*/ 27 h 110" name="T5"/>
                <a:gd fmla="*/ 91 w 109" name="T6"/>
                <a:gd fmla="*/ 13 h 110" name="T7"/>
                <a:gd fmla="*/ 83 w 109" name="T8"/>
                <a:gd fmla="*/ 20 h 110" name="T9"/>
                <a:gd fmla="*/ 67 w 109" name="T10"/>
                <a:gd fmla="*/ 12 h 110" name="T11"/>
                <a:gd fmla="*/ 68 w 109" name="T12"/>
                <a:gd fmla="*/ 2 h 110" name="T13"/>
                <a:gd fmla="*/ 51 w 109" name="T14"/>
                <a:gd fmla="*/ 0 h 110" name="T15"/>
                <a:gd fmla="*/ 50 w 109" name="T16"/>
                <a:gd fmla="*/ 10 h 110" name="T17"/>
                <a:gd fmla="*/ 33 w 109" name="T18"/>
                <a:gd fmla="*/ 16 h 110" name="T19"/>
                <a:gd fmla="*/ 27 w 109" name="T20"/>
                <a:gd fmla="*/ 7 h 110" name="T21"/>
                <a:gd fmla="*/ 13 w 109" name="T22"/>
                <a:gd fmla="*/ 19 h 110" name="T23"/>
                <a:gd fmla="*/ 20 w 109" name="T24"/>
                <a:gd fmla="*/ 27 h 110" name="T25"/>
                <a:gd fmla="*/ 12 w 109" name="T26"/>
                <a:gd fmla="*/ 42 h 110" name="T27"/>
                <a:gd fmla="*/ 1 w 109" name="T28"/>
                <a:gd fmla="*/ 41 h 110" name="T29"/>
                <a:gd fmla="*/ 0 w 109" name="T30"/>
                <a:gd fmla="*/ 59 h 110" name="T31"/>
                <a:gd fmla="*/ 10 w 109" name="T32"/>
                <a:gd fmla="*/ 60 h 110" name="T33"/>
                <a:gd fmla="*/ 15 w 109" name="T34"/>
                <a:gd fmla="*/ 76 h 110" name="T35"/>
                <a:gd fmla="*/ 7 w 109" name="T36"/>
                <a:gd fmla="*/ 83 h 110" name="T37"/>
                <a:gd fmla="*/ 18 w 109" name="T38"/>
                <a:gd fmla="*/ 96 h 110" name="T39"/>
                <a:gd fmla="*/ 26 w 109" name="T40"/>
                <a:gd fmla="*/ 90 h 110" name="T41"/>
                <a:gd fmla="*/ 42 w 109" name="T42"/>
                <a:gd fmla="*/ 98 h 110" name="T43"/>
                <a:gd fmla="*/ 41 w 109" name="T44"/>
                <a:gd fmla="*/ 108 h 110" name="T45"/>
                <a:gd fmla="*/ 58 w 109" name="T46"/>
                <a:gd fmla="*/ 110 h 110" name="T47"/>
                <a:gd fmla="*/ 59 w 109" name="T48"/>
                <a:gd fmla="*/ 100 h 110" name="T49"/>
                <a:gd fmla="*/ 76 w 109" name="T50"/>
                <a:gd fmla="*/ 94 h 110" name="T51"/>
                <a:gd fmla="*/ 82 w 109" name="T52"/>
                <a:gd fmla="*/ 102 h 110" name="T53"/>
                <a:gd fmla="*/ 96 w 109" name="T54"/>
                <a:gd fmla="*/ 91 h 110" name="T55"/>
                <a:gd fmla="*/ 89 w 109" name="T56"/>
                <a:gd fmla="*/ 83 h 110" name="T57"/>
                <a:gd fmla="*/ 98 w 109" name="T58"/>
                <a:gd fmla="*/ 68 h 110" name="T59"/>
                <a:gd fmla="*/ 108 w 109" name="T60"/>
                <a:gd fmla="*/ 69 h 110" name="T61"/>
                <a:gd fmla="*/ 109 w 109" name="T62"/>
                <a:gd fmla="*/ 51 h 110" name="T63"/>
                <a:gd fmla="*/ 99 w 109" name="T64"/>
                <a:gd fmla="*/ 50 h 110" name="T65"/>
                <a:gd fmla="*/ 83 w 109" name="T66"/>
                <a:gd fmla="*/ 58 h 110" name="T67"/>
                <a:gd fmla="*/ 73 w 109" name="T68"/>
                <a:gd fmla="*/ 77 h 110" name="T69"/>
                <a:gd fmla="*/ 52 w 109" name="T70"/>
                <a:gd fmla="*/ 84 h 110" name="T71"/>
                <a:gd fmla="*/ 32 w 109" name="T72"/>
                <a:gd fmla="*/ 73 h 110" name="T73"/>
                <a:gd fmla="*/ 26 w 109" name="T74"/>
                <a:gd fmla="*/ 52 h 110" name="T75"/>
                <a:gd fmla="*/ 36 w 109" name="T76"/>
                <a:gd fmla="*/ 33 h 110" name="T77"/>
                <a:gd fmla="*/ 57 w 109" name="T78"/>
                <a:gd fmla="*/ 26 h 110" name="T79"/>
                <a:gd fmla="*/ 77 w 109" name="T80"/>
                <a:gd fmla="*/ 37 h 110" name="T81"/>
                <a:gd fmla="*/ 83 w 109" name="T82"/>
                <a:gd fmla="*/ 58 h 11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0" w="109">
                  <a:moveTo>
                    <a:pt x="99" y="50"/>
                  </a:moveTo>
                  <a:cubicBezTo>
                    <a:pt x="99" y="44"/>
                    <a:pt x="97" y="39"/>
                    <a:pt x="94" y="34"/>
                  </a:cubicBezTo>
                  <a:cubicBezTo>
                    <a:pt x="102" y="27"/>
                    <a:pt x="102" y="27"/>
                    <a:pt x="102" y="27"/>
                  </a:cubicBezTo>
                  <a:cubicBezTo>
                    <a:pt x="91" y="13"/>
                    <a:pt x="91" y="13"/>
                    <a:pt x="91" y="13"/>
                  </a:cubicBezTo>
                  <a:cubicBezTo>
                    <a:pt x="83" y="20"/>
                    <a:pt x="83" y="20"/>
                    <a:pt x="83" y="20"/>
                  </a:cubicBezTo>
                  <a:cubicBezTo>
                    <a:pt x="78" y="16"/>
                    <a:pt x="73" y="14"/>
                    <a:pt x="67" y="12"/>
                  </a:cubicBezTo>
                  <a:cubicBezTo>
                    <a:pt x="68" y="2"/>
                    <a:pt x="68" y="2"/>
                    <a:pt x="68" y="2"/>
                  </a:cubicBezTo>
                  <a:cubicBezTo>
                    <a:pt x="51" y="0"/>
                    <a:pt x="51" y="0"/>
                    <a:pt x="51" y="0"/>
                  </a:cubicBezTo>
                  <a:cubicBezTo>
                    <a:pt x="50" y="10"/>
                    <a:pt x="50" y="10"/>
                    <a:pt x="50" y="10"/>
                  </a:cubicBezTo>
                  <a:cubicBezTo>
                    <a:pt x="44" y="11"/>
                    <a:pt x="39" y="13"/>
                    <a:pt x="33" y="16"/>
                  </a:cubicBezTo>
                  <a:cubicBezTo>
                    <a:pt x="27" y="7"/>
                    <a:pt x="27" y="7"/>
                    <a:pt x="27" y="7"/>
                  </a:cubicBezTo>
                  <a:cubicBezTo>
                    <a:pt x="13" y="19"/>
                    <a:pt x="13" y="19"/>
                    <a:pt x="13" y="19"/>
                  </a:cubicBezTo>
                  <a:cubicBezTo>
                    <a:pt x="20" y="27"/>
                    <a:pt x="20" y="27"/>
                    <a:pt x="20" y="27"/>
                  </a:cubicBezTo>
                  <a:cubicBezTo>
                    <a:pt x="16" y="31"/>
                    <a:pt x="13" y="37"/>
                    <a:pt x="12" y="42"/>
                  </a:cubicBezTo>
                  <a:cubicBezTo>
                    <a:pt x="1" y="41"/>
                    <a:pt x="1" y="41"/>
                    <a:pt x="1" y="41"/>
                  </a:cubicBezTo>
                  <a:cubicBezTo>
                    <a:pt x="0" y="59"/>
                    <a:pt x="0" y="59"/>
                    <a:pt x="0" y="59"/>
                  </a:cubicBezTo>
                  <a:cubicBezTo>
                    <a:pt x="10" y="60"/>
                    <a:pt x="10" y="60"/>
                    <a:pt x="10" y="60"/>
                  </a:cubicBezTo>
                  <a:cubicBezTo>
                    <a:pt x="11" y="65"/>
                    <a:pt x="12" y="71"/>
                    <a:pt x="15" y="76"/>
                  </a:cubicBezTo>
                  <a:cubicBezTo>
                    <a:pt x="7" y="83"/>
                    <a:pt x="7" y="83"/>
                    <a:pt x="7" y="83"/>
                  </a:cubicBezTo>
                  <a:cubicBezTo>
                    <a:pt x="18" y="96"/>
                    <a:pt x="18" y="96"/>
                    <a:pt x="18" y="96"/>
                  </a:cubicBezTo>
                  <a:cubicBezTo>
                    <a:pt x="26" y="90"/>
                    <a:pt x="26" y="90"/>
                    <a:pt x="26" y="90"/>
                  </a:cubicBezTo>
                  <a:cubicBezTo>
                    <a:pt x="31" y="93"/>
                    <a:pt x="36" y="96"/>
                    <a:pt x="42" y="98"/>
                  </a:cubicBezTo>
                  <a:cubicBezTo>
                    <a:pt x="41" y="108"/>
                    <a:pt x="41" y="108"/>
                    <a:pt x="41" y="108"/>
                  </a:cubicBezTo>
                  <a:cubicBezTo>
                    <a:pt x="58" y="110"/>
                    <a:pt x="58" y="110"/>
                    <a:pt x="58" y="110"/>
                  </a:cubicBezTo>
                  <a:cubicBezTo>
                    <a:pt x="59" y="100"/>
                    <a:pt x="59" y="100"/>
                    <a:pt x="59" y="100"/>
                  </a:cubicBezTo>
                  <a:cubicBezTo>
                    <a:pt x="65" y="99"/>
                    <a:pt x="71" y="97"/>
                    <a:pt x="76" y="94"/>
                  </a:cubicBezTo>
                  <a:cubicBezTo>
                    <a:pt x="82" y="102"/>
                    <a:pt x="82" y="102"/>
                    <a:pt x="82" y="102"/>
                  </a:cubicBezTo>
                  <a:cubicBezTo>
                    <a:pt x="96" y="91"/>
                    <a:pt x="96" y="91"/>
                    <a:pt x="96" y="91"/>
                  </a:cubicBezTo>
                  <a:cubicBezTo>
                    <a:pt x="89" y="83"/>
                    <a:pt x="89" y="83"/>
                    <a:pt x="89" y="83"/>
                  </a:cubicBezTo>
                  <a:cubicBezTo>
                    <a:pt x="93" y="79"/>
                    <a:pt x="96" y="73"/>
                    <a:pt x="98" y="68"/>
                  </a:cubicBezTo>
                  <a:cubicBezTo>
                    <a:pt x="108" y="69"/>
                    <a:pt x="108" y="69"/>
                    <a:pt x="108" y="69"/>
                  </a:cubicBezTo>
                  <a:cubicBezTo>
                    <a:pt x="109" y="51"/>
                    <a:pt x="109" y="51"/>
                    <a:pt x="109" y="51"/>
                  </a:cubicBezTo>
                  <a:lnTo>
                    <a:pt x="99" y="50"/>
                  </a:lnTo>
                  <a:close/>
                  <a:moveTo>
                    <a:pt x="83" y="58"/>
                  </a:moveTo>
                  <a:cubicBezTo>
                    <a:pt x="83" y="65"/>
                    <a:pt x="79" y="72"/>
                    <a:pt x="73" y="77"/>
                  </a:cubicBezTo>
                  <a:cubicBezTo>
                    <a:pt x="67" y="82"/>
                    <a:pt x="59" y="84"/>
                    <a:pt x="52" y="84"/>
                  </a:cubicBezTo>
                  <a:cubicBezTo>
                    <a:pt x="45" y="83"/>
                    <a:pt x="37" y="80"/>
                    <a:pt x="32" y="73"/>
                  </a:cubicBezTo>
                  <a:cubicBezTo>
                    <a:pt x="27" y="67"/>
                    <a:pt x="25" y="60"/>
                    <a:pt x="26" y="52"/>
                  </a:cubicBezTo>
                  <a:cubicBezTo>
                    <a:pt x="27" y="45"/>
                    <a:pt x="30" y="38"/>
                    <a:pt x="36" y="33"/>
                  </a:cubicBezTo>
                  <a:cubicBezTo>
                    <a:pt x="42" y="28"/>
                    <a:pt x="50" y="26"/>
                    <a:pt x="57" y="26"/>
                  </a:cubicBezTo>
                  <a:cubicBezTo>
                    <a:pt x="65" y="27"/>
                    <a:pt x="72" y="30"/>
                    <a:pt x="77" y="37"/>
                  </a:cubicBezTo>
                  <a:cubicBezTo>
                    <a:pt x="82" y="43"/>
                    <a:pt x="84" y="50"/>
                    <a:pt x="83" y="58"/>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grpSp>
      <p:sp>
        <p:nvSpPr>
          <p:cNvPr id="31" name="椭圆 30"/>
          <p:cNvSpPr/>
          <p:nvPr/>
        </p:nvSpPr>
        <p:spPr>
          <a:xfrm>
            <a:off x="6355572" y="2708672"/>
            <a:ext cx="1540932" cy="1540932"/>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grpSp>
        <p:nvGrpSpPr>
          <p:cNvPr id="32" name="组合 31"/>
          <p:cNvGrpSpPr/>
          <p:nvPr/>
        </p:nvGrpSpPr>
        <p:grpSpPr>
          <a:xfrm>
            <a:off x="6408435" y="2862310"/>
            <a:ext cx="1388269" cy="1185874"/>
            <a:chOff x="5322888" y="2767013"/>
            <a:chExt cx="1546225" cy="1320801"/>
          </a:xfrm>
          <a:solidFill>
            <a:schemeClr val="bg1"/>
          </a:solidFill>
        </p:grpSpPr>
        <p:sp>
          <p:nvSpPr>
            <p:cNvPr id="33" name="Rectangle 24"/>
            <p:cNvSpPr>
              <a:spLocks noChangeArrowheads="1"/>
            </p:cNvSpPr>
            <p:nvPr/>
          </p:nvSpPr>
          <p:spPr bwMode="auto">
            <a:xfrm>
              <a:off x="6092826" y="3098801"/>
              <a:ext cx="71438" cy="390525"/>
            </a:xfrm>
            <a:prstGeom prst="rect">
              <a:avLst/>
            </a:pr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34" name="Rectangle 25"/>
            <p:cNvSpPr>
              <a:spLocks noChangeArrowheads="1"/>
            </p:cNvSpPr>
            <p:nvPr/>
          </p:nvSpPr>
          <p:spPr bwMode="auto">
            <a:xfrm>
              <a:off x="5899151" y="4041776"/>
              <a:ext cx="457200" cy="46038"/>
            </a:xfrm>
            <a:prstGeom prst="rect">
              <a:avLst/>
            </a:pr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35" name="Freeform 26"/>
            <p:cNvSpPr>
              <a:spLocks noEditPoints="1"/>
            </p:cNvSpPr>
            <p:nvPr/>
          </p:nvSpPr>
          <p:spPr bwMode="auto">
            <a:xfrm>
              <a:off x="5322888" y="2871788"/>
              <a:ext cx="739775" cy="723900"/>
            </a:xfrm>
            <a:custGeom>
              <a:gdLst>
                <a:gd fmla="*/ 125 w 196" name="T0"/>
                <a:gd fmla="*/ 165 h 191" name="T1"/>
                <a:gd fmla="*/ 125 w 196" name="T2"/>
                <a:gd fmla="*/ 165 h 191" name="T3"/>
                <a:gd fmla="*/ 125 w 196" name="T4"/>
                <a:gd fmla="*/ 163 h 191" name="T5"/>
                <a:gd fmla="*/ 68 w 196" name="T6"/>
                <a:gd fmla="*/ 24 h 191" name="T7"/>
                <a:gd fmla="*/ 68 w 196" name="T8"/>
                <a:gd fmla="*/ 22 h 191" name="T9"/>
                <a:gd fmla="*/ 80 w 196" name="T10"/>
                <a:gd fmla="*/ 17 h 191" name="T11"/>
                <a:gd fmla="*/ 196 w 196" name="T12"/>
                <a:gd fmla="*/ 37 h 191" name="T13"/>
                <a:gd fmla="*/ 196 w 196" name="T14"/>
                <a:gd fmla="*/ 14 h 191" name="T15"/>
                <a:gd fmla="*/ 78 w 196" name="T16"/>
                <a:gd fmla="*/ 8 h 191" name="T17"/>
                <a:gd fmla="*/ 68 w 196" name="T18"/>
                <a:gd fmla="*/ 15 h 191" name="T19"/>
                <a:gd fmla="*/ 68 w 196" name="T20"/>
                <a:gd fmla="*/ 14 h 191" name="T21"/>
                <a:gd fmla="*/ 64 w 196" name="T22"/>
                <a:gd fmla="*/ 11 h 191" name="T23"/>
                <a:gd fmla="*/ 61 w 196" name="T24"/>
                <a:gd fmla="*/ 14 h 191" name="T25"/>
                <a:gd fmla="*/ 55 w 196" name="T26"/>
                <a:gd fmla="*/ 3 h 191" name="T27"/>
                <a:gd fmla="*/ 51 w 196" name="T28"/>
                <a:gd fmla="*/ 3 h 191" name="T29"/>
                <a:gd fmla="*/ 61 w 196" name="T30"/>
                <a:gd fmla="*/ 21 h 191" name="T31"/>
                <a:gd fmla="*/ 61 w 196" name="T32"/>
                <a:gd fmla="*/ 24 h 191" name="T33"/>
                <a:gd fmla="*/ 4 w 196" name="T34"/>
                <a:gd fmla="*/ 163 h 191" name="T35"/>
                <a:gd fmla="*/ 4 w 196" name="T36"/>
                <a:gd fmla="*/ 165 h 191" name="T37"/>
                <a:gd fmla="*/ 4 w 196" name="T38"/>
                <a:gd fmla="*/ 165 h 191" name="T39"/>
                <a:gd fmla="*/ 2 w 196" name="T40"/>
                <a:gd fmla="*/ 168 h 191" name="T41"/>
                <a:gd fmla="*/ 20 w 196" name="T42"/>
                <a:gd fmla="*/ 186 h 191" name="T43"/>
                <a:gd fmla="*/ 65 w 196" name="T44"/>
                <a:gd fmla="*/ 191 h 191" name="T45"/>
                <a:gd fmla="*/ 109 w 196" name="T46"/>
                <a:gd fmla="*/ 186 h 191" name="T47"/>
                <a:gd fmla="*/ 127 w 196" name="T48"/>
                <a:gd fmla="*/ 168 h 191" name="T49"/>
                <a:gd fmla="*/ 125 w 196" name="T50"/>
                <a:gd fmla="*/ 165 h 191" name="T51"/>
                <a:gd fmla="*/ 71 w 196" name="T52"/>
                <a:gd fmla="*/ 165 h 191" name="T53"/>
                <a:gd fmla="*/ 64 w 196" name="T54"/>
                <a:gd fmla="*/ 165 h 191" name="T55"/>
                <a:gd fmla="*/ 58 w 196" name="T56"/>
                <a:gd fmla="*/ 165 h 191" name="T57"/>
                <a:gd fmla="*/ 11 w 196" name="T58"/>
                <a:gd fmla="*/ 165 h 191" name="T59"/>
                <a:gd fmla="*/ 64 w 196" name="T60"/>
                <a:gd fmla="*/ 36 h 191" name="T61"/>
                <a:gd fmla="*/ 64 w 196" name="T62"/>
                <a:gd fmla="*/ 36 h 191" name="T63"/>
                <a:gd fmla="*/ 65 w 196" name="T64"/>
                <a:gd fmla="*/ 36 h 191" name="T65"/>
                <a:gd fmla="*/ 118 w 196" name="T66"/>
                <a:gd fmla="*/ 165 h 191" name="T67"/>
                <a:gd fmla="*/ 71 w 196" name="T68"/>
                <a:gd fmla="*/ 165 h 19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1" w="196">
                  <a:moveTo>
                    <a:pt x="125" y="165"/>
                  </a:moveTo>
                  <a:cubicBezTo>
                    <a:pt x="125" y="165"/>
                    <a:pt x="125" y="165"/>
                    <a:pt x="125" y="165"/>
                  </a:cubicBezTo>
                  <a:cubicBezTo>
                    <a:pt x="125" y="164"/>
                    <a:pt x="125" y="163"/>
                    <a:pt x="125" y="163"/>
                  </a:cubicBezTo>
                  <a:cubicBezTo>
                    <a:pt x="68" y="24"/>
                    <a:pt x="68" y="24"/>
                    <a:pt x="68" y="24"/>
                  </a:cubicBezTo>
                  <a:cubicBezTo>
                    <a:pt x="68" y="22"/>
                    <a:pt x="68" y="22"/>
                    <a:pt x="68" y="22"/>
                  </a:cubicBezTo>
                  <a:cubicBezTo>
                    <a:pt x="76" y="22"/>
                    <a:pt x="80" y="17"/>
                    <a:pt x="80" y="17"/>
                  </a:cubicBezTo>
                  <a:cubicBezTo>
                    <a:pt x="80" y="17"/>
                    <a:pt x="94" y="6"/>
                    <a:pt x="196" y="37"/>
                  </a:cubicBezTo>
                  <a:cubicBezTo>
                    <a:pt x="196" y="14"/>
                    <a:pt x="196" y="14"/>
                    <a:pt x="196" y="14"/>
                  </a:cubicBezTo>
                  <a:cubicBezTo>
                    <a:pt x="172" y="8"/>
                    <a:pt x="127" y="1"/>
                    <a:pt x="78" y="8"/>
                  </a:cubicBezTo>
                  <a:cubicBezTo>
                    <a:pt x="78" y="8"/>
                    <a:pt x="74" y="14"/>
                    <a:pt x="68" y="15"/>
                  </a:cubicBezTo>
                  <a:cubicBezTo>
                    <a:pt x="68" y="14"/>
                    <a:pt x="68" y="14"/>
                    <a:pt x="68" y="14"/>
                  </a:cubicBezTo>
                  <a:cubicBezTo>
                    <a:pt x="68" y="12"/>
                    <a:pt x="66" y="11"/>
                    <a:pt x="64" y="11"/>
                  </a:cubicBezTo>
                  <a:cubicBezTo>
                    <a:pt x="62" y="11"/>
                    <a:pt x="61" y="12"/>
                    <a:pt x="61" y="14"/>
                  </a:cubicBezTo>
                  <a:cubicBezTo>
                    <a:pt x="52" y="11"/>
                    <a:pt x="55" y="3"/>
                    <a:pt x="55" y="3"/>
                  </a:cubicBezTo>
                  <a:cubicBezTo>
                    <a:pt x="55" y="3"/>
                    <a:pt x="52" y="0"/>
                    <a:pt x="51" y="3"/>
                  </a:cubicBezTo>
                  <a:cubicBezTo>
                    <a:pt x="50" y="5"/>
                    <a:pt x="49" y="17"/>
                    <a:pt x="61" y="21"/>
                  </a:cubicBezTo>
                  <a:cubicBezTo>
                    <a:pt x="61" y="24"/>
                    <a:pt x="61" y="24"/>
                    <a:pt x="61" y="24"/>
                  </a:cubicBezTo>
                  <a:cubicBezTo>
                    <a:pt x="4" y="163"/>
                    <a:pt x="4" y="163"/>
                    <a:pt x="4" y="163"/>
                  </a:cubicBezTo>
                  <a:cubicBezTo>
                    <a:pt x="4" y="163"/>
                    <a:pt x="4" y="164"/>
                    <a:pt x="4" y="165"/>
                  </a:cubicBezTo>
                  <a:cubicBezTo>
                    <a:pt x="4" y="165"/>
                    <a:pt x="4" y="165"/>
                    <a:pt x="4" y="165"/>
                  </a:cubicBezTo>
                  <a:cubicBezTo>
                    <a:pt x="1" y="165"/>
                    <a:pt x="0" y="167"/>
                    <a:pt x="2" y="168"/>
                  </a:cubicBezTo>
                  <a:cubicBezTo>
                    <a:pt x="2" y="168"/>
                    <a:pt x="18" y="184"/>
                    <a:pt x="20" y="186"/>
                  </a:cubicBezTo>
                  <a:cubicBezTo>
                    <a:pt x="20" y="186"/>
                    <a:pt x="25" y="191"/>
                    <a:pt x="65" y="191"/>
                  </a:cubicBezTo>
                  <a:cubicBezTo>
                    <a:pt x="104" y="191"/>
                    <a:pt x="109" y="186"/>
                    <a:pt x="109" y="186"/>
                  </a:cubicBezTo>
                  <a:cubicBezTo>
                    <a:pt x="111" y="184"/>
                    <a:pt x="127" y="168"/>
                    <a:pt x="127" y="168"/>
                  </a:cubicBezTo>
                  <a:cubicBezTo>
                    <a:pt x="129" y="167"/>
                    <a:pt x="128" y="165"/>
                    <a:pt x="125" y="165"/>
                  </a:cubicBezTo>
                  <a:close/>
                  <a:moveTo>
                    <a:pt x="71" y="165"/>
                  </a:moveTo>
                  <a:cubicBezTo>
                    <a:pt x="68" y="165"/>
                    <a:pt x="65" y="165"/>
                    <a:pt x="64" y="165"/>
                  </a:cubicBezTo>
                  <a:cubicBezTo>
                    <a:pt x="64" y="165"/>
                    <a:pt x="61" y="165"/>
                    <a:pt x="58" y="165"/>
                  </a:cubicBezTo>
                  <a:cubicBezTo>
                    <a:pt x="11" y="165"/>
                    <a:pt x="11" y="165"/>
                    <a:pt x="11" y="165"/>
                  </a:cubicBezTo>
                  <a:cubicBezTo>
                    <a:pt x="64" y="36"/>
                    <a:pt x="64" y="36"/>
                    <a:pt x="64" y="36"/>
                  </a:cubicBezTo>
                  <a:cubicBezTo>
                    <a:pt x="64" y="36"/>
                    <a:pt x="64" y="36"/>
                    <a:pt x="64" y="36"/>
                  </a:cubicBezTo>
                  <a:cubicBezTo>
                    <a:pt x="65" y="36"/>
                    <a:pt x="65" y="36"/>
                    <a:pt x="65" y="36"/>
                  </a:cubicBezTo>
                  <a:cubicBezTo>
                    <a:pt x="118" y="165"/>
                    <a:pt x="118" y="165"/>
                    <a:pt x="118" y="165"/>
                  </a:cubicBezTo>
                  <a:lnTo>
                    <a:pt x="71" y="165"/>
                  </a:ln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36" name="Freeform 27"/>
            <p:cNvSpPr>
              <a:spLocks noEditPoints="1"/>
            </p:cNvSpPr>
            <p:nvPr/>
          </p:nvSpPr>
          <p:spPr bwMode="auto">
            <a:xfrm>
              <a:off x="6073776" y="2906713"/>
              <a:ext cx="109538" cy="177800"/>
            </a:xfrm>
            <a:custGeom>
              <a:gdLst>
                <a:gd fmla="*/ 29 w 29" name="T0"/>
                <a:gd fmla="*/ 0 h 47" name="T1"/>
                <a:gd fmla="*/ 0 w 29" name="T2"/>
                <a:gd fmla="*/ 0 h 47" name="T3"/>
                <a:gd fmla="*/ 0 w 29" name="T4"/>
                <a:gd fmla="*/ 47 h 47" name="T5"/>
                <a:gd fmla="*/ 29 w 29" name="T6"/>
                <a:gd fmla="*/ 47 h 47" name="T7"/>
                <a:gd fmla="*/ 29 w 29" name="T8"/>
                <a:gd fmla="*/ 0 h 47" name="T9"/>
                <a:gd fmla="*/ 14 w 29" name="T10"/>
                <a:gd fmla="*/ 28 h 47" name="T11"/>
                <a:gd fmla="*/ 8 w 29" name="T12"/>
                <a:gd fmla="*/ 21 h 47" name="T13"/>
                <a:gd fmla="*/ 14 w 29" name="T14"/>
                <a:gd fmla="*/ 14 h 47" name="T15"/>
                <a:gd fmla="*/ 21 w 29" name="T16"/>
                <a:gd fmla="*/ 21 h 47" name="T17"/>
                <a:gd fmla="*/ 14 w 29" name="T18"/>
                <a:gd fmla="*/ 28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28">
                  <a:moveTo>
                    <a:pt x="29" y="0"/>
                  </a:moveTo>
                  <a:cubicBezTo>
                    <a:pt x="0" y="0"/>
                    <a:pt x="0" y="0"/>
                    <a:pt x="0" y="0"/>
                  </a:cubicBezTo>
                  <a:cubicBezTo>
                    <a:pt x="0" y="47"/>
                    <a:pt x="0" y="47"/>
                    <a:pt x="0" y="47"/>
                  </a:cubicBezTo>
                  <a:cubicBezTo>
                    <a:pt x="29" y="47"/>
                    <a:pt x="29" y="47"/>
                    <a:pt x="29" y="47"/>
                  </a:cubicBezTo>
                  <a:lnTo>
                    <a:pt x="29" y="0"/>
                  </a:lnTo>
                  <a:close/>
                  <a:moveTo>
                    <a:pt x="14" y="28"/>
                  </a:moveTo>
                  <a:cubicBezTo>
                    <a:pt x="11" y="28"/>
                    <a:pt x="8" y="25"/>
                    <a:pt x="8" y="21"/>
                  </a:cubicBezTo>
                  <a:cubicBezTo>
                    <a:pt x="8" y="17"/>
                    <a:pt x="11" y="14"/>
                    <a:pt x="14" y="14"/>
                  </a:cubicBezTo>
                  <a:cubicBezTo>
                    <a:pt x="18" y="14"/>
                    <a:pt x="21" y="17"/>
                    <a:pt x="21" y="21"/>
                  </a:cubicBezTo>
                  <a:cubicBezTo>
                    <a:pt x="21" y="25"/>
                    <a:pt x="18" y="28"/>
                    <a:pt x="14" y="28"/>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37" name="Freeform 28"/>
            <p:cNvSpPr/>
            <p:nvPr/>
          </p:nvSpPr>
          <p:spPr bwMode="auto">
            <a:xfrm>
              <a:off x="5959476" y="3917951"/>
              <a:ext cx="336550" cy="101600"/>
            </a:xfrm>
            <a:custGeom>
              <a:gdLst>
                <a:gd fmla="*/ 0 w 89" name="T0"/>
                <a:gd fmla="*/ 27 h 27" name="T1"/>
                <a:gd fmla="*/ 89 w 89" name="T2"/>
                <a:gd fmla="*/ 27 h 27" name="T3"/>
                <a:gd fmla="*/ 89 w 89" name="T4"/>
                <a:gd fmla="*/ 19 h 27" name="T5"/>
                <a:gd fmla="*/ 58 w 89" name="T6"/>
                <a:gd fmla="*/ 0 h 27" name="T7"/>
                <a:gd fmla="*/ 31 w 89" name="T8"/>
                <a:gd fmla="*/ 0 h 27" name="T9"/>
                <a:gd fmla="*/ 0 w 89" name="T10"/>
                <a:gd fmla="*/ 19 h 27" name="T11"/>
                <a:gd fmla="*/ 0 w 89" name="T12"/>
                <a:gd fmla="*/ 27 h 27" name="T13"/>
              </a:gdLst>
              <a:cxnLst>
                <a:cxn ang="0">
                  <a:pos x="T0" y="T1"/>
                </a:cxn>
                <a:cxn ang="0">
                  <a:pos x="T2" y="T3"/>
                </a:cxn>
                <a:cxn ang="0">
                  <a:pos x="T4" y="T5"/>
                </a:cxn>
                <a:cxn ang="0">
                  <a:pos x="T6" y="T7"/>
                </a:cxn>
                <a:cxn ang="0">
                  <a:pos x="T8" y="T9"/>
                </a:cxn>
                <a:cxn ang="0">
                  <a:pos x="T10" y="T11"/>
                </a:cxn>
                <a:cxn ang="0">
                  <a:pos x="T12" y="T13"/>
                </a:cxn>
              </a:cxnLst>
              <a:rect b="b" l="0" r="r" t="0"/>
              <a:pathLst>
                <a:path h="27" w="89">
                  <a:moveTo>
                    <a:pt x="0" y="27"/>
                  </a:moveTo>
                  <a:cubicBezTo>
                    <a:pt x="89" y="27"/>
                    <a:pt x="89" y="27"/>
                    <a:pt x="89" y="27"/>
                  </a:cubicBezTo>
                  <a:cubicBezTo>
                    <a:pt x="89" y="19"/>
                    <a:pt x="89" y="19"/>
                    <a:pt x="89" y="19"/>
                  </a:cubicBezTo>
                  <a:cubicBezTo>
                    <a:pt x="89" y="19"/>
                    <a:pt x="73" y="12"/>
                    <a:pt x="58" y="0"/>
                  </a:cubicBezTo>
                  <a:cubicBezTo>
                    <a:pt x="31" y="0"/>
                    <a:pt x="31" y="0"/>
                    <a:pt x="31" y="0"/>
                  </a:cubicBezTo>
                  <a:cubicBezTo>
                    <a:pt x="16" y="12"/>
                    <a:pt x="0" y="19"/>
                    <a:pt x="0" y="19"/>
                  </a:cubicBezTo>
                  <a:lnTo>
                    <a:pt x="0" y="27"/>
                  </a:ln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38" name="Freeform 29"/>
            <p:cNvSpPr/>
            <p:nvPr/>
          </p:nvSpPr>
          <p:spPr bwMode="auto">
            <a:xfrm>
              <a:off x="6076951" y="3508376"/>
              <a:ext cx="101600" cy="390525"/>
            </a:xfrm>
            <a:custGeom>
              <a:gdLst>
                <a:gd fmla="*/ 0 w 27" name="T0"/>
                <a:gd fmla="*/ 9 h 103" name="T1"/>
                <a:gd fmla="*/ 0 w 27" name="T2"/>
                <a:gd fmla="*/ 11 h 103" name="T3"/>
                <a:gd fmla="*/ 0 w 27" name="T4"/>
                <a:gd fmla="*/ 11 h 103" name="T5"/>
                <a:gd fmla="*/ 2 w 27" name="T6"/>
                <a:gd fmla="*/ 103 h 103" name="T7"/>
                <a:gd fmla="*/ 25 w 27" name="T8"/>
                <a:gd fmla="*/ 103 h 103" name="T9"/>
                <a:gd fmla="*/ 27 w 27" name="T10"/>
                <a:gd fmla="*/ 11 h 103" name="T11"/>
                <a:gd fmla="*/ 27 w 27" name="T12"/>
                <a:gd fmla="*/ 11 h 103" name="T13"/>
                <a:gd fmla="*/ 27 w 27" name="T14"/>
                <a:gd fmla="*/ 9 h 103" name="T15"/>
                <a:gd fmla="*/ 24 w 27" name="T16"/>
                <a:gd fmla="*/ 0 h 103" name="T17"/>
                <a:gd fmla="*/ 3 w 27" name="T18"/>
                <a:gd fmla="*/ 0 h 103" name="T19"/>
                <a:gd fmla="*/ 0 w 27" name="T20"/>
                <a:gd fmla="*/ 9 h 10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3" w="27">
                  <a:moveTo>
                    <a:pt x="0" y="9"/>
                  </a:moveTo>
                  <a:cubicBezTo>
                    <a:pt x="0" y="11"/>
                    <a:pt x="0" y="11"/>
                    <a:pt x="0" y="11"/>
                  </a:cubicBezTo>
                  <a:cubicBezTo>
                    <a:pt x="0" y="11"/>
                    <a:pt x="0" y="11"/>
                    <a:pt x="0" y="11"/>
                  </a:cubicBezTo>
                  <a:cubicBezTo>
                    <a:pt x="2" y="103"/>
                    <a:pt x="2" y="103"/>
                    <a:pt x="2" y="103"/>
                  </a:cubicBezTo>
                  <a:cubicBezTo>
                    <a:pt x="25" y="103"/>
                    <a:pt x="25" y="103"/>
                    <a:pt x="25" y="103"/>
                  </a:cubicBezTo>
                  <a:cubicBezTo>
                    <a:pt x="27" y="11"/>
                    <a:pt x="27" y="11"/>
                    <a:pt x="27" y="11"/>
                  </a:cubicBezTo>
                  <a:cubicBezTo>
                    <a:pt x="27" y="11"/>
                    <a:pt x="27" y="11"/>
                    <a:pt x="27" y="11"/>
                  </a:cubicBezTo>
                  <a:cubicBezTo>
                    <a:pt x="27" y="9"/>
                    <a:pt x="27" y="9"/>
                    <a:pt x="27" y="9"/>
                  </a:cubicBezTo>
                  <a:cubicBezTo>
                    <a:pt x="27" y="9"/>
                    <a:pt x="27" y="5"/>
                    <a:pt x="24" y="0"/>
                  </a:cubicBezTo>
                  <a:cubicBezTo>
                    <a:pt x="3" y="0"/>
                    <a:pt x="3" y="0"/>
                    <a:pt x="3" y="0"/>
                  </a:cubicBezTo>
                  <a:cubicBezTo>
                    <a:pt x="0" y="5"/>
                    <a:pt x="0" y="9"/>
                    <a:pt x="0" y="9"/>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39" name="Freeform 30"/>
            <p:cNvSpPr/>
            <p:nvPr/>
          </p:nvSpPr>
          <p:spPr bwMode="auto">
            <a:xfrm>
              <a:off x="6076951" y="2767013"/>
              <a:ext cx="98425" cy="120650"/>
            </a:xfrm>
            <a:custGeom>
              <a:gdLst>
                <a:gd fmla="*/ 5 w 26" name="T0"/>
                <a:gd fmla="*/ 32 h 32" name="T1"/>
                <a:gd fmla="*/ 12 w 26" name="T2"/>
                <a:gd fmla="*/ 32 h 32" name="T3"/>
                <a:gd fmla="*/ 13 w 26" name="T4"/>
                <a:gd fmla="*/ 32 h 32" name="T5"/>
                <a:gd fmla="*/ 21 w 26" name="T6"/>
                <a:gd fmla="*/ 32 h 32" name="T7"/>
                <a:gd fmla="*/ 26 w 26" name="T8"/>
                <a:gd fmla="*/ 10 h 32" name="T9"/>
                <a:gd fmla="*/ 26 w 26" name="T10"/>
                <a:gd fmla="*/ 4 h 32" name="T11"/>
                <a:gd fmla="*/ 26 w 26" name="T12"/>
                <a:gd fmla="*/ 4 h 32" name="T13"/>
                <a:gd fmla="*/ 19 w 26" name="T14"/>
                <a:gd fmla="*/ 0 h 32" name="T15"/>
                <a:gd fmla="*/ 13 w 26" name="T16"/>
                <a:gd fmla="*/ 0 h 32" name="T17"/>
                <a:gd fmla="*/ 12 w 26" name="T18"/>
                <a:gd fmla="*/ 0 h 32" name="T19"/>
                <a:gd fmla="*/ 7 w 26" name="T20"/>
                <a:gd fmla="*/ 0 h 32" name="T21"/>
                <a:gd fmla="*/ 0 w 26" name="T22"/>
                <a:gd fmla="*/ 4 h 32" name="T23"/>
                <a:gd fmla="*/ 0 w 26" name="T24"/>
                <a:gd fmla="*/ 4 h 32" name="T25"/>
                <a:gd fmla="*/ 0 w 26" name="T26"/>
                <a:gd fmla="*/ 10 h 32" name="T27"/>
                <a:gd fmla="*/ 5 w 26" name="T28"/>
                <a:gd fmla="*/ 32 h 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2" w="26">
                  <a:moveTo>
                    <a:pt x="5" y="32"/>
                  </a:moveTo>
                  <a:cubicBezTo>
                    <a:pt x="12" y="32"/>
                    <a:pt x="12" y="32"/>
                    <a:pt x="12" y="32"/>
                  </a:cubicBezTo>
                  <a:cubicBezTo>
                    <a:pt x="13" y="32"/>
                    <a:pt x="13" y="32"/>
                    <a:pt x="13" y="32"/>
                  </a:cubicBezTo>
                  <a:cubicBezTo>
                    <a:pt x="21" y="32"/>
                    <a:pt x="21" y="32"/>
                    <a:pt x="21" y="32"/>
                  </a:cubicBezTo>
                  <a:cubicBezTo>
                    <a:pt x="21" y="13"/>
                    <a:pt x="26" y="10"/>
                    <a:pt x="26" y="10"/>
                  </a:cubicBezTo>
                  <a:cubicBezTo>
                    <a:pt x="26" y="4"/>
                    <a:pt x="26" y="4"/>
                    <a:pt x="26" y="4"/>
                  </a:cubicBezTo>
                  <a:cubicBezTo>
                    <a:pt x="26" y="4"/>
                    <a:pt x="26" y="4"/>
                    <a:pt x="26" y="4"/>
                  </a:cubicBezTo>
                  <a:cubicBezTo>
                    <a:pt x="19" y="0"/>
                    <a:pt x="19" y="0"/>
                    <a:pt x="19" y="0"/>
                  </a:cubicBezTo>
                  <a:cubicBezTo>
                    <a:pt x="13" y="0"/>
                    <a:pt x="13" y="0"/>
                    <a:pt x="13" y="0"/>
                  </a:cubicBezTo>
                  <a:cubicBezTo>
                    <a:pt x="12" y="0"/>
                    <a:pt x="12" y="0"/>
                    <a:pt x="12" y="0"/>
                  </a:cubicBezTo>
                  <a:cubicBezTo>
                    <a:pt x="7" y="0"/>
                    <a:pt x="7" y="0"/>
                    <a:pt x="7" y="0"/>
                  </a:cubicBezTo>
                  <a:cubicBezTo>
                    <a:pt x="0" y="4"/>
                    <a:pt x="0" y="4"/>
                    <a:pt x="0" y="4"/>
                  </a:cubicBezTo>
                  <a:cubicBezTo>
                    <a:pt x="0" y="4"/>
                    <a:pt x="0" y="4"/>
                    <a:pt x="0" y="4"/>
                  </a:cubicBezTo>
                  <a:cubicBezTo>
                    <a:pt x="0" y="10"/>
                    <a:pt x="0" y="10"/>
                    <a:pt x="0" y="10"/>
                  </a:cubicBezTo>
                  <a:cubicBezTo>
                    <a:pt x="0" y="10"/>
                    <a:pt x="5" y="13"/>
                    <a:pt x="5" y="32"/>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40" name="Freeform 31"/>
            <p:cNvSpPr/>
            <p:nvPr/>
          </p:nvSpPr>
          <p:spPr bwMode="auto">
            <a:xfrm>
              <a:off x="6556376" y="3538538"/>
              <a:ext cx="142875" cy="30163"/>
            </a:xfrm>
            <a:custGeom>
              <a:gdLst>
                <a:gd fmla="*/ 35 w 38" name="T0"/>
                <a:gd fmla="*/ 8 h 8" name="T1"/>
                <a:gd fmla="*/ 38 w 38" name="T2"/>
                <a:gd fmla="*/ 4 h 8" name="T3"/>
                <a:gd fmla="*/ 35 w 38" name="T4"/>
                <a:gd fmla="*/ 0 h 8" name="T5"/>
                <a:gd fmla="*/ 4 w 38" name="T6"/>
                <a:gd fmla="*/ 0 h 8" name="T7"/>
                <a:gd fmla="*/ 0 w 38" name="T8"/>
                <a:gd fmla="*/ 4 h 8" name="T9"/>
                <a:gd fmla="*/ 4 w 38" name="T10"/>
                <a:gd fmla="*/ 8 h 8" name="T11"/>
                <a:gd fmla="*/ 35 w 38"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38">
                  <a:moveTo>
                    <a:pt x="35" y="8"/>
                  </a:moveTo>
                  <a:cubicBezTo>
                    <a:pt x="36" y="8"/>
                    <a:pt x="38" y="6"/>
                    <a:pt x="38" y="4"/>
                  </a:cubicBezTo>
                  <a:cubicBezTo>
                    <a:pt x="38" y="2"/>
                    <a:pt x="36" y="0"/>
                    <a:pt x="35" y="0"/>
                  </a:cubicBezTo>
                  <a:cubicBezTo>
                    <a:pt x="4" y="0"/>
                    <a:pt x="4" y="0"/>
                    <a:pt x="4" y="0"/>
                  </a:cubicBezTo>
                  <a:cubicBezTo>
                    <a:pt x="2" y="0"/>
                    <a:pt x="0" y="2"/>
                    <a:pt x="0" y="4"/>
                  </a:cubicBezTo>
                  <a:cubicBezTo>
                    <a:pt x="0" y="6"/>
                    <a:pt x="2" y="8"/>
                    <a:pt x="4" y="8"/>
                  </a:cubicBezTo>
                  <a:lnTo>
                    <a:pt x="35" y="8"/>
                  </a:ln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41" name="Freeform 32"/>
            <p:cNvSpPr/>
            <p:nvPr/>
          </p:nvSpPr>
          <p:spPr bwMode="auto">
            <a:xfrm>
              <a:off x="6503988" y="3417888"/>
              <a:ext cx="260350" cy="106363"/>
            </a:xfrm>
            <a:custGeom>
              <a:gdLst>
                <a:gd fmla="*/ 40 w 69" name="T0"/>
                <a:gd fmla="*/ 18 h 28" name="T1"/>
                <a:gd fmla="*/ 44 w 69" name="T2"/>
                <a:gd fmla="*/ 3 h 28" name="T3"/>
                <a:gd fmla="*/ 33 w 69" name="T4"/>
                <a:gd fmla="*/ 0 h 28" name="T5"/>
                <a:gd fmla="*/ 23 w 69" name="T6"/>
                <a:gd fmla="*/ 3 h 28" name="T7"/>
                <a:gd fmla="*/ 27 w 69" name="T8"/>
                <a:gd fmla="*/ 18 h 28" name="T9"/>
                <a:gd fmla="*/ 18 w 69" name="T10"/>
                <a:gd fmla="*/ 5 h 28" name="T11"/>
                <a:gd fmla="*/ 7 w 69" name="T12"/>
                <a:gd fmla="*/ 7 h 28" name="T13"/>
                <a:gd fmla="*/ 16 w 69" name="T14"/>
                <a:gd fmla="*/ 28 h 28" name="T15"/>
                <a:gd fmla="*/ 33 w 69" name="T16"/>
                <a:gd fmla="*/ 28 h 28" name="T17"/>
                <a:gd fmla="*/ 34 w 69" name="T18"/>
                <a:gd fmla="*/ 28 h 28" name="T19"/>
                <a:gd fmla="*/ 51 w 69" name="T20"/>
                <a:gd fmla="*/ 28 h 28" name="T21"/>
                <a:gd fmla="*/ 59 w 69" name="T22"/>
                <a:gd fmla="*/ 7 h 28" name="T23"/>
                <a:gd fmla="*/ 49 w 69" name="T24"/>
                <a:gd fmla="*/ 5 h 28" name="T25"/>
                <a:gd fmla="*/ 40 w 69" name="T26"/>
                <a:gd fmla="*/ 18 h 2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 w="69">
                  <a:moveTo>
                    <a:pt x="40" y="18"/>
                  </a:moveTo>
                  <a:cubicBezTo>
                    <a:pt x="40" y="15"/>
                    <a:pt x="46" y="6"/>
                    <a:pt x="44" y="3"/>
                  </a:cubicBezTo>
                  <a:cubicBezTo>
                    <a:pt x="42" y="0"/>
                    <a:pt x="35" y="0"/>
                    <a:pt x="33" y="0"/>
                  </a:cubicBezTo>
                  <a:cubicBezTo>
                    <a:pt x="32" y="0"/>
                    <a:pt x="24" y="0"/>
                    <a:pt x="23" y="3"/>
                  </a:cubicBezTo>
                  <a:cubicBezTo>
                    <a:pt x="21" y="6"/>
                    <a:pt x="27" y="15"/>
                    <a:pt x="27" y="18"/>
                  </a:cubicBezTo>
                  <a:cubicBezTo>
                    <a:pt x="22" y="17"/>
                    <a:pt x="20" y="7"/>
                    <a:pt x="18" y="5"/>
                  </a:cubicBezTo>
                  <a:cubicBezTo>
                    <a:pt x="16" y="3"/>
                    <a:pt x="10" y="5"/>
                    <a:pt x="7" y="7"/>
                  </a:cubicBezTo>
                  <a:cubicBezTo>
                    <a:pt x="0" y="16"/>
                    <a:pt x="11" y="10"/>
                    <a:pt x="16" y="28"/>
                  </a:cubicBezTo>
                  <a:cubicBezTo>
                    <a:pt x="33" y="28"/>
                    <a:pt x="33" y="28"/>
                    <a:pt x="33" y="28"/>
                  </a:cubicBezTo>
                  <a:cubicBezTo>
                    <a:pt x="34" y="28"/>
                    <a:pt x="34" y="28"/>
                    <a:pt x="34" y="28"/>
                  </a:cubicBezTo>
                  <a:cubicBezTo>
                    <a:pt x="51" y="28"/>
                    <a:pt x="51" y="28"/>
                    <a:pt x="51" y="28"/>
                  </a:cubicBezTo>
                  <a:cubicBezTo>
                    <a:pt x="56" y="10"/>
                    <a:pt x="69" y="12"/>
                    <a:pt x="59" y="7"/>
                  </a:cubicBezTo>
                  <a:cubicBezTo>
                    <a:pt x="57" y="6"/>
                    <a:pt x="51" y="3"/>
                    <a:pt x="49" y="5"/>
                  </a:cubicBezTo>
                  <a:cubicBezTo>
                    <a:pt x="47" y="7"/>
                    <a:pt x="45" y="17"/>
                    <a:pt x="40" y="18"/>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42" name="Freeform 33"/>
            <p:cNvSpPr>
              <a:spLocks noEditPoints="1"/>
            </p:cNvSpPr>
            <p:nvPr/>
          </p:nvSpPr>
          <p:spPr bwMode="auto">
            <a:xfrm>
              <a:off x="6432551" y="3579813"/>
              <a:ext cx="395288" cy="250825"/>
            </a:xfrm>
            <a:custGeom>
              <a:gdLst>
                <a:gd fmla="*/ 0 w 105" name="T0"/>
                <a:gd fmla="*/ 66 h 66" name="T1"/>
                <a:gd fmla="*/ 44 w 105" name="T2"/>
                <a:gd fmla="*/ 66 h 66" name="T3"/>
                <a:gd fmla="*/ 52 w 105" name="T4"/>
                <a:gd fmla="*/ 66 h 66" name="T5"/>
                <a:gd fmla="*/ 60 w 105" name="T6"/>
                <a:gd fmla="*/ 66 h 66" name="T7"/>
                <a:gd fmla="*/ 104 w 105" name="T8"/>
                <a:gd fmla="*/ 66 h 66" name="T9"/>
                <a:gd fmla="*/ 104 w 105" name="T10"/>
                <a:gd fmla="*/ 62 h 66" name="T11"/>
                <a:gd fmla="*/ 70 w 105" name="T12"/>
                <a:gd fmla="*/ 0 h 66" name="T13"/>
                <a:gd fmla="*/ 53 w 105" name="T14"/>
                <a:gd fmla="*/ 0 h 66" name="T15"/>
                <a:gd fmla="*/ 51 w 105" name="T16"/>
                <a:gd fmla="*/ 0 h 66" name="T17"/>
                <a:gd fmla="*/ 34 w 105" name="T18"/>
                <a:gd fmla="*/ 0 h 66" name="T19"/>
                <a:gd fmla="*/ 0 w 105" name="T20"/>
                <a:gd fmla="*/ 62 h 66" name="T21"/>
                <a:gd fmla="*/ 0 w 105" name="T22"/>
                <a:gd fmla="*/ 66 h 66" name="T23"/>
                <a:gd fmla="*/ 60 w 105" name="T24"/>
                <a:gd fmla="*/ 44 h 66" name="T25"/>
                <a:gd fmla="*/ 56 w 105" name="T26"/>
                <a:gd fmla="*/ 41 h 66" name="T27"/>
                <a:gd fmla="*/ 54 w 105" name="T28"/>
                <a:gd fmla="*/ 41 h 66" name="T29"/>
                <a:gd fmla="*/ 40 w 105" name="T30"/>
                <a:gd fmla="*/ 35 h 66" name="T31"/>
                <a:gd fmla="*/ 35 w 105" name="T32"/>
                <a:gd fmla="*/ 30 h 66" name="T33"/>
                <a:gd fmla="*/ 38 w 105" name="T34"/>
                <a:gd fmla="*/ 17 h 66" name="T35"/>
                <a:gd fmla="*/ 47 w 105" name="T36"/>
                <a:gd fmla="*/ 13 h 66" name="T37"/>
                <a:gd fmla="*/ 47 w 105" name="T38"/>
                <a:gd fmla="*/ 9 h 66" name="T39"/>
                <a:gd fmla="*/ 49 w 105" name="T40"/>
                <a:gd fmla="*/ 8 h 66" name="T41"/>
                <a:gd fmla="*/ 54 w 105" name="T42"/>
                <a:gd fmla="*/ 8 h 66" name="T43"/>
                <a:gd fmla="*/ 55 w 105" name="T44"/>
                <a:gd fmla="*/ 9 h 66" name="T45"/>
                <a:gd fmla="*/ 55 w 105" name="T46"/>
                <a:gd fmla="*/ 13 h 66" name="T47"/>
                <a:gd fmla="*/ 58 w 105" name="T48"/>
                <a:gd fmla="*/ 13 h 66" name="T49"/>
                <a:gd fmla="*/ 69 w 105" name="T50"/>
                <a:gd fmla="*/ 19 h 66" name="T51"/>
                <a:gd fmla="*/ 68 w 105" name="T52"/>
                <a:gd fmla="*/ 22 h 66" name="T53"/>
                <a:gd fmla="*/ 64 w 105" name="T54"/>
                <a:gd fmla="*/ 25 h 66" name="T55"/>
                <a:gd fmla="*/ 61 w 105" name="T56"/>
                <a:gd fmla="*/ 24 h 66" name="T57"/>
                <a:gd fmla="*/ 61 w 105" name="T58"/>
                <a:gd fmla="*/ 23 h 66" name="T59"/>
                <a:gd fmla="*/ 61 w 105" name="T60"/>
                <a:gd fmla="*/ 23 h 66" name="T61"/>
                <a:gd fmla="*/ 60 w 105" name="T62"/>
                <a:gd fmla="*/ 23 h 66" name="T63"/>
                <a:gd fmla="*/ 56 w 105" name="T64"/>
                <a:gd fmla="*/ 20 h 66" name="T65"/>
                <a:gd fmla="*/ 51 w 105" name="T66"/>
                <a:gd fmla="*/ 20 h 66" name="T67"/>
                <a:gd fmla="*/ 45 w 105" name="T68"/>
                <a:gd fmla="*/ 22 h 66" name="T69"/>
                <a:gd fmla="*/ 44 w 105" name="T70"/>
                <a:gd fmla="*/ 27 h 66" name="T71"/>
                <a:gd fmla="*/ 48 w 105" name="T72"/>
                <a:gd fmla="*/ 30 h 66" name="T73"/>
                <a:gd fmla="*/ 48 w 105" name="T74"/>
                <a:gd fmla="*/ 30 h 66" name="T75"/>
                <a:gd fmla="*/ 54 w 105" name="T76"/>
                <a:gd fmla="*/ 32 h 66" name="T77"/>
                <a:gd fmla="*/ 55 w 105" name="T78"/>
                <a:gd fmla="*/ 32 h 66" name="T79"/>
                <a:gd fmla="*/ 70 w 105" name="T80"/>
                <a:gd fmla="*/ 42 h 66" name="T81"/>
                <a:gd fmla="*/ 66 w 105" name="T82"/>
                <a:gd fmla="*/ 54 h 66" name="T83"/>
                <a:gd fmla="*/ 55 w 105" name="T84"/>
                <a:gd fmla="*/ 58 h 66" name="T85"/>
                <a:gd fmla="*/ 55 w 105" name="T86"/>
                <a:gd fmla="*/ 62 h 66" name="T87"/>
                <a:gd fmla="*/ 54 w 105" name="T88"/>
                <a:gd fmla="*/ 63 h 66" name="T89"/>
                <a:gd fmla="*/ 49 w 105" name="T90"/>
                <a:gd fmla="*/ 63 h 66" name="T91"/>
                <a:gd fmla="*/ 47 w 105" name="T92"/>
                <a:gd fmla="*/ 62 h 66" name="T93"/>
                <a:gd fmla="*/ 47 w 105" name="T94"/>
                <a:gd fmla="*/ 57 h 66" name="T95"/>
                <a:gd fmla="*/ 33 w 105" name="T96"/>
                <a:gd fmla="*/ 51 h 66" name="T97"/>
                <a:gd fmla="*/ 33 w 105" name="T98"/>
                <a:gd fmla="*/ 48 h 66" name="T99"/>
                <a:gd fmla="*/ 38 w 105" name="T100"/>
                <a:gd fmla="*/ 45 h 66" name="T101"/>
                <a:gd fmla="*/ 41 w 105" name="T102"/>
                <a:gd fmla="*/ 46 h 66" name="T103"/>
                <a:gd fmla="*/ 41 w 105" name="T104"/>
                <a:gd fmla="*/ 47 h 66" name="T105"/>
                <a:gd fmla="*/ 41 w 105" name="T106"/>
                <a:gd fmla="*/ 47 h 66" name="T107"/>
                <a:gd fmla="*/ 41 w 105" name="T108"/>
                <a:gd fmla="*/ 47 h 66" name="T109"/>
                <a:gd fmla="*/ 42 w 105" name="T110"/>
                <a:gd fmla="*/ 47 h 66" name="T111"/>
                <a:gd fmla="*/ 46 w 105" name="T112"/>
                <a:gd fmla="*/ 49 h 66" name="T113"/>
                <a:gd fmla="*/ 53 w 105" name="T114"/>
                <a:gd fmla="*/ 51 h 66" name="T115"/>
                <a:gd fmla="*/ 59 w 105" name="T116"/>
                <a:gd fmla="*/ 49 h 66" name="T117"/>
                <a:gd fmla="*/ 60 w 105" name="T118"/>
                <a:gd fmla="*/ 44 h 6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6" w="105">
                  <a:moveTo>
                    <a:pt x="0" y="66"/>
                  </a:moveTo>
                  <a:cubicBezTo>
                    <a:pt x="44" y="66"/>
                    <a:pt x="44" y="66"/>
                    <a:pt x="44" y="66"/>
                  </a:cubicBezTo>
                  <a:cubicBezTo>
                    <a:pt x="48" y="66"/>
                    <a:pt x="51" y="66"/>
                    <a:pt x="52" y="66"/>
                  </a:cubicBezTo>
                  <a:cubicBezTo>
                    <a:pt x="53" y="66"/>
                    <a:pt x="57" y="66"/>
                    <a:pt x="60" y="66"/>
                  </a:cubicBezTo>
                  <a:cubicBezTo>
                    <a:pt x="104" y="66"/>
                    <a:pt x="104" y="66"/>
                    <a:pt x="104" y="66"/>
                  </a:cubicBezTo>
                  <a:cubicBezTo>
                    <a:pt x="104" y="65"/>
                    <a:pt x="104" y="63"/>
                    <a:pt x="104" y="62"/>
                  </a:cubicBezTo>
                  <a:cubicBezTo>
                    <a:pt x="105" y="27"/>
                    <a:pt x="75" y="12"/>
                    <a:pt x="70" y="0"/>
                  </a:cubicBezTo>
                  <a:cubicBezTo>
                    <a:pt x="53" y="0"/>
                    <a:pt x="53" y="0"/>
                    <a:pt x="53" y="0"/>
                  </a:cubicBezTo>
                  <a:cubicBezTo>
                    <a:pt x="51" y="0"/>
                    <a:pt x="51" y="0"/>
                    <a:pt x="51" y="0"/>
                  </a:cubicBezTo>
                  <a:cubicBezTo>
                    <a:pt x="34" y="0"/>
                    <a:pt x="34" y="0"/>
                    <a:pt x="34" y="0"/>
                  </a:cubicBezTo>
                  <a:cubicBezTo>
                    <a:pt x="29" y="12"/>
                    <a:pt x="0" y="27"/>
                    <a:pt x="0" y="62"/>
                  </a:cubicBezTo>
                  <a:cubicBezTo>
                    <a:pt x="0" y="63"/>
                    <a:pt x="0" y="65"/>
                    <a:pt x="0" y="66"/>
                  </a:cubicBezTo>
                  <a:close/>
                  <a:moveTo>
                    <a:pt x="60" y="44"/>
                  </a:moveTo>
                  <a:cubicBezTo>
                    <a:pt x="59" y="43"/>
                    <a:pt x="58" y="42"/>
                    <a:pt x="56" y="41"/>
                  </a:cubicBezTo>
                  <a:cubicBezTo>
                    <a:pt x="54" y="41"/>
                    <a:pt x="54" y="41"/>
                    <a:pt x="54" y="41"/>
                  </a:cubicBezTo>
                  <a:cubicBezTo>
                    <a:pt x="50" y="39"/>
                    <a:pt x="42" y="36"/>
                    <a:pt x="40" y="35"/>
                  </a:cubicBezTo>
                  <a:cubicBezTo>
                    <a:pt x="38" y="34"/>
                    <a:pt x="36" y="32"/>
                    <a:pt x="35" y="30"/>
                  </a:cubicBezTo>
                  <a:cubicBezTo>
                    <a:pt x="32" y="26"/>
                    <a:pt x="33" y="20"/>
                    <a:pt x="38" y="17"/>
                  </a:cubicBezTo>
                  <a:cubicBezTo>
                    <a:pt x="40" y="15"/>
                    <a:pt x="43" y="13"/>
                    <a:pt x="47" y="13"/>
                  </a:cubicBezTo>
                  <a:cubicBezTo>
                    <a:pt x="47" y="9"/>
                    <a:pt x="47" y="9"/>
                    <a:pt x="47" y="9"/>
                  </a:cubicBezTo>
                  <a:cubicBezTo>
                    <a:pt x="47" y="8"/>
                    <a:pt x="48" y="8"/>
                    <a:pt x="49" y="8"/>
                  </a:cubicBezTo>
                  <a:cubicBezTo>
                    <a:pt x="54" y="8"/>
                    <a:pt x="54" y="8"/>
                    <a:pt x="54" y="8"/>
                  </a:cubicBezTo>
                  <a:cubicBezTo>
                    <a:pt x="54" y="8"/>
                    <a:pt x="55" y="8"/>
                    <a:pt x="55" y="9"/>
                  </a:cubicBezTo>
                  <a:cubicBezTo>
                    <a:pt x="55" y="13"/>
                    <a:pt x="55" y="13"/>
                    <a:pt x="55" y="13"/>
                  </a:cubicBezTo>
                  <a:cubicBezTo>
                    <a:pt x="56" y="13"/>
                    <a:pt x="57" y="13"/>
                    <a:pt x="58" y="13"/>
                  </a:cubicBezTo>
                  <a:cubicBezTo>
                    <a:pt x="62" y="14"/>
                    <a:pt x="66" y="16"/>
                    <a:pt x="69" y="19"/>
                  </a:cubicBezTo>
                  <a:cubicBezTo>
                    <a:pt x="69" y="20"/>
                    <a:pt x="69" y="21"/>
                    <a:pt x="68" y="22"/>
                  </a:cubicBezTo>
                  <a:cubicBezTo>
                    <a:pt x="68" y="24"/>
                    <a:pt x="66" y="25"/>
                    <a:pt x="64" y="25"/>
                  </a:cubicBezTo>
                  <a:cubicBezTo>
                    <a:pt x="63" y="25"/>
                    <a:pt x="62" y="25"/>
                    <a:pt x="61" y="24"/>
                  </a:cubicBezTo>
                  <a:cubicBezTo>
                    <a:pt x="61" y="24"/>
                    <a:pt x="61" y="24"/>
                    <a:pt x="61" y="23"/>
                  </a:cubicBezTo>
                  <a:cubicBezTo>
                    <a:pt x="61" y="23"/>
                    <a:pt x="61" y="23"/>
                    <a:pt x="61" y="23"/>
                  </a:cubicBezTo>
                  <a:cubicBezTo>
                    <a:pt x="61" y="23"/>
                    <a:pt x="60" y="23"/>
                    <a:pt x="60" y="23"/>
                  </a:cubicBezTo>
                  <a:cubicBezTo>
                    <a:pt x="59" y="22"/>
                    <a:pt x="57" y="21"/>
                    <a:pt x="56" y="20"/>
                  </a:cubicBezTo>
                  <a:cubicBezTo>
                    <a:pt x="54" y="20"/>
                    <a:pt x="53" y="20"/>
                    <a:pt x="51" y="20"/>
                  </a:cubicBezTo>
                  <a:cubicBezTo>
                    <a:pt x="49" y="20"/>
                    <a:pt x="47" y="20"/>
                    <a:pt x="45" y="22"/>
                  </a:cubicBezTo>
                  <a:cubicBezTo>
                    <a:pt x="43" y="23"/>
                    <a:pt x="43" y="25"/>
                    <a:pt x="44" y="27"/>
                  </a:cubicBezTo>
                  <a:cubicBezTo>
                    <a:pt x="45" y="28"/>
                    <a:pt x="46" y="29"/>
                    <a:pt x="48" y="30"/>
                  </a:cubicBezTo>
                  <a:cubicBezTo>
                    <a:pt x="48" y="30"/>
                    <a:pt x="48" y="30"/>
                    <a:pt x="48" y="30"/>
                  </a:cubicBezTo>
                  <a:cubicBezTo>
                    <a:pt x="49" y="30"/>
                    <a:pt x="52" y="31"/>
                    <a:pt x="54" y="32"/>
                  </a:cubicBezTo>
                  <a:cubicBezTo>
                    <a:pt x="55" y="32"/>
                    <a:pt x="55" y="32"/>
                    <a:pt x="55" y="32"/>
                  </a:cubicBezTo>
                  <a:cubicBezTo>
                    <a:pt x="60" y="34"/>
                    <a:pt x="68" y="37"/>
                    <a:pt x="70" y="42"/>
                  </a:cubicBezTo>
                  <a:cubicBezTo>
                    <a:pt x="72" y="46"/>
                    <a:pt x="70" y="51"/>
                    <a:pt x="66" y="54"/>
                  </a:cubicBezTo>
                  <a:cubicBezTo>
                    <a:pt x="63" y="56"/>
                    <a:pt x="59" y="57"/>
                    <a:pt x="55" y="58"/>
                  </a:cubicBezTo>
                  <a:cubicBezTo>
                    <a:pt x="55" y="62"/>
                    <a:pt x="55" y="62"/>
                    <a:pt x="55" y="62"/>
                  </a:cubicBezTo>
                  <a:cubicBezTo>
                    <a:pt x="55" y="62"/>
                    <a:pt x="54" y="63"/>
                    <a:pt x="54" y="63"/>
                  </a:cubicBezTo>
                  <a:cubicBezTo>
                    <a:pt x="49" y="63"/>
                    <a:pt x="49" y="63"/>
                    <a:pt x="49" y="63"/>
                  </a:cubicBezTo>
                  <a:cubicBezTo>
                    <a:pt x="48" y="63"/>
                    <a:pt x="47" y="62"/>
                    <a:pt x="47" y="62"/>
                  </a:cubicBezTo>
                  <a:cubicBezTo>
                    <a:pt x="47" y="57"/>
                    <a:pt x="47" y="57"/>
                    <a:pt x="47" y="57"/>
                  </a:cubicBezTo>
                  <a:cubicBezTo>
                    <a:pt x="42" y="57"/>
                    <a:pt x="36" y="55"/>
                    <a:pt x="33" y="51"/>
                  </a:cubicBezTo>
                  <a:cubicBezTo>
                    <a:pt x="33" y="50"/>
                    <a:pt x="33" y="49"/>
                    <a:pt x="33" y="48"/>
                  </a:cubicBezTo>
                  <a:cubicBezTo>
                    <a:pt x="34" y="46"/>
                    <a:pt x="36" y="45"/>
                    <a:pt x="38" y="45"/>
                  </a:cubicBezTo>
                  <a:cubicBezTo>
                    <a:pt x="39" y="45"/>
                    <a:pt x="40" y="46"/>
                    <a:pt x="41" y="46"/>
                  </a:cubicBezTo>
                  <a:cubicBezTo>
                    <a:pt x="41" y="46"/>
                    <a:pt x="41" y="47"/>
                    <a:pt x="41" y="47"/>
                  </a:cubicBezTo>
                  <a:cubicBezTo>
                    <a:pt x="41" y="47"/>
                    <a:pt x="41" y="47"/>
                    <a:pt x="41" y="47"/>
                  </a:cubicBezTo>
                  <a:cubicBezTo>
                    <a:pt x="41" y="47"/>
                    <a:pt x="41" y="47"/>
                    <a:pt x="41" y="47"/>
                  </a:cubicBezTo>
                  <a:cubicBezTo>
                    <a:pt x="41" y="47"/>
                    <a:pt x="41" y="47"/>
                    <a:pt x="42" y="47"/>
                  </a:cubicBezTo>
                  <a:cubicBezTo>
                    <a:pt x="43" y="48"/>
                    <a:pt x="45" y="49"/>
                    <a:pt x="46" y="49"/>
                  </a:cubicBezTo>
                  <a:cubicBezTo>
                    <a:pt x="48" y="50"/>
                    <a:pt x="51" y="51"/>
                    <a:pt x="53" y="51"/>
                  </a:cubicBezTo>
                  <a:cubicBezTo>
                    <a:pt x="55" y="51"/>
                    <a:pt x="57" y="50"/>
                    <a:pt x="59" y="49"/>
                  </a:cubicBezTo>
                  <a:cubicBezTo>
                    <a:pt x="60" y="48"/>
                    <a:pt x="61" y="46"/>
                    <a:pt x="60" y="44"/>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43" name="Freeform 34"/>
            <p:cNvSpPr/>
            <p:nvPr/>
          </p:nvSpPr>
          <p:spPr bwMode="auto">
            <a:xfrm>
              <a:off x="6386513" y="3841751"/>
              <a:ext cx="482600" cy="101600"/>
            </a:xfrm>
            <a:custGeom>
              <a:gdLst>
                <a:gd fmla="*/ 125 w 128" name="T0"/>
                <a:gd fmla="*/ 0 h 27" name="T1"/>
                <a:gd fmla="*/ 70 w 128" name="T2"/>
                <a:gd fmla="*/ 0 h 27" name="T3"/>
                <a:gd fmla="*/ 64 w 128" name="T4"/>
                <a:gd fmla="*/ 0 h 27" name="T5"/>
                <a:gd fmla="*/ 58 w 128" name="T6"/>
                <a:gd fmla="*/ 0 h 27" name="T7"/>
                <a:gd fmla="*/ 3 w 128" name="T8"/>
                <a:gd fmla="*/ 0 h 27" name="T9"/>
                <a:gd fmla="*/ 2 w 128" name="T10"/>
                <a:gd fmla="*/ 4 h 27" name="T11"/>
                <a:gd fmla="*/ 19 w 128" name="T12"/>
                <a:gd fmla="*/ 21 h 27" name="T13"/>
                <a:gd fmla="*/ 64 w 128" name="T14"/>
                <a:gd fmla="*/ 27 h 27" name="T15"/>
                <a:gd fmla="*/ 109 w 128" name="T16"/>
                <a:gd fmla="*/ 21 h 27" name="T17"/>
                <a:gd fmla="*/ 126 w 128" name="T18"/>
                <a:gd fmla="*/ 4 h 27" name="T19"/>
                <a:gd fmla="*/ 125 w 128" name="T20"/>
                <a:gd fmla="*/ 0 h 2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7" w="128">
                  <a:moveTo>
                    <a:pt x="125" y="0"/>
                  </a:moveTo>
                  <a:cubicBezTo>
                    <a:pt x="70" y="0"/>
                    <a:pt x="70" y="0"/>
                    <a:pt x="70" y="0"/>
                  </a:cubicBezTo>
                  <a:cubicBezTo>
                    <a:pt x="68" y="0"/>
                    <a:pt x="65" y="0"/>
                    <a:pt x="64" y="0"/>
                  </a:cubicBezTo>
                  <a:cubicBezTo>
                    <a:pt x="63" y="0"/>
                    <a:pt x="61" y="0"/>
                    <a:pt x="58" y="0"/>
                  </a:cubicBezTo>
                  <a:cubicBezTo>
                    <a:pt x="3" y="0"/>
                    <a:pt x="3" y="0"/>
                    <a:pt x="3" y="0"/>
                  </a:cubicBezTo>
                  <a:cubicBezTo>
                    <a:pt x="1" y="0"/>
                    <a:pt x="0" y="2"/>
                    <a:pt x="2" y="4"/>
                  </a:cubicBezTo>
                  <a:cubicBezTo>
                    <a:pt x="2" y="4"/>
                    <a:pt x="17" y="19"/>
                    <a:pt x="19" y="21"/>
                  </a:cubicBezTo>
                  <a:cubicBezTo>
                    <a:pt x="19" y="21"/>
                    <a:pt x="24" y="27"/>
                    <a:pt x="64" y="27"/>
                  </a:cubicBezTo>
                  <a:cubicBezTo>
                    <a:pt x="103" y="27"/>
                    <a:pt x="109" y="21"/>
                    <a:pt x="109" y="21"/>
                  </a:cubicBezTo>
                  <a:cubicBezTo>
                    <a:pt x="111" y="19"/>
                    <a:pt x="126" y="4"/>
                    <a:pt x="126" y="4"/>
                  </a:cubicBezTo>
                  <a:cubicBezTo>
                    <a:pt x="128" y="2"/>
                    <a:pt x="127" y="0"/>
                    <a:pt x="125" y="0"/>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44" name="Freeform 35"/>
            <p:cNvSpPr/>
            <p:nvPr/>
          </p:nvSpPr>
          <p:spPr bwMode="auto">
            <a:xfrm>
              <a:off x="6194426" y="2967038"/>
              <a:ext cx="498475" cy="458788"/>
            </a:xfrm>
            <a:custGeom>
              <a:gdLst>
                <a:gd fmla="*/ 99 w 132" name="T0"/>
                <a:gd fmla="*/ 72 h 121" name="T1"/>
                <a:gd fmla="*/ 110 w 132" name="T2"/>
                <a:gd fmla="*/ 86 h 121" name="T3"/>
                <a:gd fmla="*/ 111 w 132" name="T4"/>
                <a:gd fmla="*/ 87 h 121" name="T5"/>
                <a:gd fmla="*/ 111 w 132" name="T6"/>
                <a:gd fmla="*/ 90 h 121" name="T7"/>
                <a:gd fmla="*/ 99 w 132" name="T8"/>
                <a:gd fmla="*/ 120 h 121" name="T9"/>
                <a:gd fmla="*/ 100 w 132" name="T10"/>
                <a:gd fmla="*/ 120 h 121" name="T11"/>
                <a:gd fmla="*/ 101 w 132" name="T12"/>
                <a:gd fmla="*/ 121 h 121" name="T13"/>
                <a:gd fmla="*/ 102 w 132" name="T14"/>
                <a:gd fmla="*/ 120 h 121" name="T15"/>
                <a:gd fmla="*/ 108 w 132" name="T16"/>
                <a:gd fmla="*/ 117 h 121" name="T17"/>
                <a:gd fmla="*/ 114 w 132" name="T18"/>
                <a:gd fmla="*/ 102 h 121" name="T19"/>
                <a:gd fmla="*/ 115 w 132" name="T20"/>
                <a:gd fmla="*/ 102 h 121" name="T21"/>
                <a:gd fmla="*/ 116 w 132" name="T22"/>
                <a:gd fmla="*/ 102 h 121" name="T23"/>
                <a:gd fmla="*/ 121 w 132" name="T24"/>
                <a:gd fmla="*/ 114 h 121" name="T25"/>
                <a:gd fmla="*/ 123 w 132" name="T26"/>
                <a:gd fmla="*/ 117 h 121" name="T27"/>
                <a:gd fmla="*/ 128 w 132" name="T28"/>
                <a:gd fmla="*/ 120 h 121" name="T29"/>
                <a:gd fmla="*/ 130 w 132" name="T30"/>
                <a:gd fmla="*/ 121 h 121" name="T31"/>
                <a:gd fmla="*/ 131 w 132" name="T32"/>
                <a:gd fmla="*/ 121 h 121" name="T33"/>
                <a:gd fmla="*/ 132 w 132" name="T34"/>
                <a:gd fmla="*/ 120 h 121" name="T35"/>
                <a:gd fmla="*/ 128 w 132" name="T36"/>
                <a:gd fmla="*/ 111 h 121" name="T37"/>
                <a:gd fmla="*/ 119 w 132" name="T38"/>
                <a:gd fmla="*/ 90 h 121" name="T39"/>
                <a:gd fmla="*/ 119 w 132" name="T40"/>
                <a:gd fmla="*/ 88 h 121" name="T41"/>
                <a:gd fmla="*/ 131 w 132" name="T42"/>
                <a:gd fmla="*/ 78 h 121" name="T43"/>
                <a:gd fmla="*/ 128 w 132" name="T44"/>
                <a:gd fmla="*/ 76 h 121" name="T45"/>
                <a:gd fmla="*/ 119 w 132" name="T46"/>
                <a:gd fmla="*/ 82 h 121" name="T47"/>
                <a:gd fmla="*/ 119 w 132" name="T48"/>
                <a:gd fmla="*/ 81 h 121" name="T49"/>
                <a:gd fmla="*/ 115 w 132" name="T50"/>
                <a:gd fmla="*/ 77 h 121" name="T51"/>
                <a:gd fmla="*/ 112 w 132" name="T52"/>
                <a:gd fmla="*/ 80 h 121" name="T53"/>
                <a:gd fmla="*/ 106 w 132" name="T54"/>
                <a:gd fmla="*/ 66 h 121" name="T55"/>
                <a:gd fmla="*/ 0 w 132" name="T56"/>
                <a:gd fmla="*/ 0 h 121" name="T57"/>
                <a:gd fmla="*/ 0 w 132" name="T58"/>
                <a:gd fmla="*/ 23 h 121" name="T59"/>
                <a:gd fmla="*/ 99 w 132" name="T60"/>
                <a:gd fmla="*/ 72 h 12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0" w="132">
                  <a:moveTo>
                    <a:pt x="99" y="72"/>
                  </a:moveTo>
                  <a:cubicBezTo>
                    <a:pt x="99" y="72"/>
                    <a:pt x="100" y="81"/>
                    <a:pt x="110" y="86"/>
                  </a:cubicBezTo>
                  <a:cubicBezTo>
                    <a:pt x="110" y="86"/>
                    <a:pt x="111" y="86"/>
                    <a:pt x="111" y="87"/>
                  </a:cubicBezTo>
                  <a:cubicBezTo>
                    <a:pt x="111" y="90"/>
                    <a:pt x="111" y="90"/>
                    <a:pt x="111" y="90"/>
                  </a:cubicBezTo>
                  <a:cubicBezTo>
                    <a:pt x="107" y="100"/>
                    <a:pt x="103" y="110"/>
                    <a:pt x="99" y="120"/>
                  </a:cubicBezTo>
                  <a:cubicBezTo>
                    <a:pt x="99" y="120"/>
                    <a:pt x="100" y="120"/>
                    <a:pt x="100" y="120"/>
                  </a:cubicBezTo>
                  <a:cubicBezTo>
                    <a:pt x="100" y="121"/>
                    <a:pt x="101" y="121"/>
                    <a:pt x="101" y="121"/>
                  </a:cubicBezTo>
                  <a:cubicBezTo>
                    <a:pt x="101" y="121"/>
                    <a:pt x="102" y="120"/>
                    <a:pt x="102" y="120"/>
                  </a:cubicBezTo>
                  <a:cubicBezTo>
                    <a:pt x="103" y="119"/>
                    <a:pt x="104" y="117"/>
                    <a:pt x="108" y="117"/>
                  </a:cubicBezTo>
                  <a:cubicBezTo>
                    <a:pt x="110" y="112"/>
                    <a:pt x="112" y="107"/>
                    <a:pt x="114" y="102"/>
                  </a:cubicBezTo>
                  <a:cubicBezTo>
                    <a:pt x="114" y="102"/>
                    <a:pt x="115" y="102"/>
                    <a:pt x="115" y="102"/>
                  </a:cubicBezTo>
                  <a:cubicBezTo>
                    <a:pt x="115" y="102"/>
                    <a:pt x="116" y="102"/>
                    <a:pt x="116" y="102"/>
                  </a:cubicBezTo>
                  <a:cubicBezTo>
                    <a:pt x="118" y="106"/>
                    <a:pt x="120" y="110"/>
                    <a:pt x="121" y="114"/>
                  </a:cubicBezTo>
                  <a:cubicBezTo>
                    <a:pt x="122" y="115"/>
                    <a:pt x="122" y="116"/>
                    <a:pt x="123" y="117"/>
                  </a:cubicBezTo>
                  <a:cubicBezTo>
                    <a:pt x="127" y="117"/>
                    <a:pt x="128" y="119"/>
                    <a:pt x="128" y="120"/>
                  </a:cubicBezTo>
                  <a:cubicBezTo>
                    <a:pt x="129" y="120"/>
                    <a:pt x="129" y="121"/>
                    <a:pt x="130" y="121"/>
                  </a:cubicBezTo>
                  <a:cubicBezTo>
                    <a:pt x="130" y="121"/>
                    <a:pt x="130" y="121"/>
                    <a:pt x="131" y="121"/>
                  </a:cubicBezTo>
                  <a:cubicBezTo>
                    <a:pt x="131" y="120"/>
                    <a:pt x="132" y="120"/>
                    <a:pt x="132" y="120"/>
                  </a:cubicBezTo>
                  <a:cubicBezTo>
                    <a:pt x="131" y="117"/>
                    <a:pt x="129" y="114"/>
                    <a:pt x="128" y="111"/>
                  </a:cubicBezTo>
                  <a:cubicBezTo>
                    <a:pt x="124" y="102"/>
                    <a:pt x="120" y="94"/>
                    <a:pt x="119" y="90"/>
                  </a:cubicBezTo>
                  <a:cubicBezTo>
                    <a:pt x="119" y="88"/>
                    <a:pt x="119" y="88"/>
                    <a:pt x="119" y="88"/>
                  </a:cubicBezTo>
                  <a:cubicBezTo>
                    <a:pt x="127" y="87"/>
                    <a:pt x="131" y="80"/>
                    <a:pt x="131" y="78"/>
                  </a:cubicBezTo>
                  <a:cubicBezTo>
                    <a:pt x="132" y="75"/>
                    <a:pt x="128" y="76"/>
                    <a:pt x="128" y="76"/>
                  </a:cubicBezTo>
                  <a:cubicBezTo>
                    <a:pt x="128" y="76"/>
                    <a:pt x="126" y="82"/>
                    <a:pt x="119" y="82"/>
                  </a:cubicBezTo>
                  <a:cubicBezTo>
                    <a:pt x="119" y="81"/>
                    <a:pt x="119" y="81"/>
                    <a:pt x="119" y="81"/>
                  </a:cubicBezTo>
                  <a:cubicBezTo>
                    <a:pt x="119" y="79"/>
                    <a:pt x="117" y="77"/>
                    <a:pt x="115" y="77"/>
                  </a:cubicBezTo>
                  <a:cubicBezTo>
                    <a:pt x="113" y="77"/>
                    <a:pt x="112" y="78"/>
                    <a:pt x="112" y="80"/>
                  </a:cubicBezTo>
                  <a:cubicBezTo>
                    <a:pt x="105" y="75"/>
                    <a:pt x="106" y="66"/>
                    <a:pt x="106" y="66"/>
                  </a:cubicBezTo>
                  <a:cubicBezTo>
                    <a:pt x="67" y="28"/>
                    <a:pt x="21" y="8"/>
                    <a:pt x="0" y="0"/>
                  </a:cubicBezTo>
                  <a:cubicBezTo>
                    <a:pt x="0" y="23"/>
                    <a:pt x="0" y="23"/>
                    <a:pt x="0" y="23"/>
                  </a:cubicBezTo>
                  <a:cubicBezTo>
                    <a:pt x="94" y="56"/>
                    <a:pt x="99" y="72"/>
                    <a:pt x="99" y="72"/>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grpSp>
      <p:sp>
        <p:nvSpPr>
          <p:cNvPr id="46" name="椭圆 45"/>
          <p:cNvSpPr/>
          <p:nvPr/>
        </p:nvSpPr>
        <p:spPr>
          <a:xfrm>
            <a:off x="1004959" y="2708672"/>
            <a:ext cx="1540932" cy="1540932"/>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grpSp>
        <p:nvGrpSpPr>
          <p:cNvPr id="47" name="组合 46"/>
          <p:cNvGrpSpPr/>
          <p:nvPr/>
        </p:nvGrpSpPr>
        <p:grpSpPr>
          <a:xfrm>
            <a:off x="1219467" y="2913553"/>
            <a:ext cx="1140263" cy="1074697"/>
            <a:chOff x="5461000" y="2828925"/>
            <a:chExt cx="1270000" cy="1196975"/>
          </a:xfrm>
          <a:solidFill>
            <a:schemeClr val="bg1"/>
          </a:solidFill>
        </p:grpSpPr>
        <p:sp>
          <p:nvSpPr>
            <p:cNvPr id="48" name="Freeform 5"/>
            <p:cNvSpPr/>
            <p:nvPr/>
          </p:nvSpPr>
          <p:spPr bwMode="auto">
            <a:xfrm>
              <a:off x="5926138" y="3643313"/>
              <a:ext cx="449263" cy="268288"/>
            </a:xfrm>
            <a:custGeom>
              <a:gdLst>
                <a:gd fmla="*/ 109 w 119" name="T0"/>
                <a:gd fmla="*/ 12 h 71" name="T1"/>
                <a:gd fmla="*/ 79 w 119" name="T2"/>
                <a:gd fmla="*/ 1 h 71" name="T3"/>
                <a:gd fmla="*/ 78 w 119" name="T4"/>
                <a:gd fmla="*/ 1 h 71" name="T5"/>
                <a:gd fmla="*/ 78 w 119" name="T6"/>
                <a:gd fmla="*/ 0 h 71" name="T7"/>
                <a:gd fmla="*/ 69 w 119" name="T8"/>
                <a:gd fmla="*/ 45 h 71" name="T9"/>
                <a:gd fmla="*/ 63 w 119" name="T10"/>
                <a:gd fmla="*/ 15 h 71" name="T11"/>
                <a:gd fmla="*/ 67 w 119" name="T12"/>
                <a:gd fmla="*/ 8 h 71" name="T13"/>
                <a:gd fmla="*/ 62 w 119" name="T14"/>
                <a:gd fmla="*/ 3 h 71" name="T15"/>
                <a:gd fmla="*/ 60 w 119" name="T16"/>
                <a:gd fmla="*/ 3 h 71" name="T17"/>
                <a:gd fmla="*/ 60 w 119" name="T18"/>
                <a:gd fmla="*/ 3 h 71" name="T19"/>
                <a:gd fmla="*/ 58 w 119" name="T20"/>
                <a:gd fmla="*/ 3 h 71" name="T21"/>
                <a:gd fmla="*/ 53 w 119" name="T22"/>
                <a:gd fmla="*/ 8 h 71" name="T23"/>
                <a:gd fmla="*/ 56 w 119" name="T24"/>
                <a:gd fmla="*/ 15 h 71" name="T25"/>
                <a:gd fmla="*/ 51 w 119" name="T26"/>
                <a:gd fmla="*/ 45 h 71" name="T27"/>
                <a:gd fmla="*/ 41 w 119" name="T28"/>
                <a:gd fmla="*/ 0 h 71" name="T29"/>
                <a:gd fmla="*/ 41 w 119" name="T30"/>
                <a:gd fmla="*/ 1 h 71" name="T31"/>
                <a:gd fmla="*/ 41 w 119" name="T32"/>
                <a:gd fmla="*/ 1 h 71" name="T33"/>
                <a:gd fmla="*/ 10 w 119" name="T34"/>
                <a:gd fmla="*/ 12 h 71" name="T35"/>
                <a:gd fmla="*/ 1 w 119" name="T36"/>
                <a:gd fmla="*/ 39 h 71" name="T37"/>
                <a:gd fmla="*/ 0 w 119" name="T38"/>
                <a:gd fmla="*/ 67 h 71" name="T39"/>
                <a:gd fmla="*/ 21 w 119" name="T40"/>
                <a:gd fmla="*/ 69 h 71" name="T41"/>
                <a:gd fmla="*/ 21 w 119" name="T42"/>
                <a:gd fmla="*/ 45 h 71" name="T43"/>
                <a:gd fmla="*/ 24 w 119" name="T44"/>
                <a:gd fmla="*/ 36 h 71" name="T45"/>
                <a:gd fmla="*/ 24 w 119" name="T46"/>
                <a:gd fmla="*/ 70 h 71" name="T47"/>
                <a:gd fmla="*/ 60 w 119" name="T48"/>
                <a:gd fmla="*/ 71 h 71" name="T49"/>
                <a:gd fmla="*/ 95 w 119" name="T50"/>
                <a:gd fmla="*/ 70 h 71" name="T51"/>
                <a:gd fmla="*/ 95 w 119" name="T52"/>
                <a:gd fmla="*/ 36 h 71" name="T53"/>
                <a:gd fmla="*/ 97 w 119" name="T54"/>
                <a:gd fmla="*/ 45 h 71" name="T55"/>
                <a:gd fmla="*/ 97 w 119" name="T56"/>
                <a:gd fmla="*/ 69 h 71" name="T57"/>
                <a:gd fmla="*/ 119 w 119" name="T58"/>
                <a:gd fmla="*/ 67 h 71" name="T59"/>
                <a:gd fmla="*/ 119 w 119" name="T60"/>
                <a:gd fmla="*/ 39 h 71" name="T61"/>
                <a:gd fmla="*/ 109 w 119" name="T62"/>
                <a:gd fmla="*/ 12 h 7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1" w="119">
                  <a:moveTo>
                    <a:pt x="109" y="12"/>
                  </a:moveTo>
                  <a:cubicBezTo>
                    <a:pt x="101" y="8"/>
                    <a:pt x="85" y="3"/>
                    <a:pt x="79" y="1"/>
                  </a:cubicBezTo>
                  <a:cubicBezTo>
                    <a:pt x="79" y="1"/>
                    <a:pt x="79" y="1"/>
                    <a:pt x="78" y="1"/>
                  </a:cubicBezTo>
                  <a:cubicBezTo>
                    <a:pt x="78" y="1"/>
                    <a:pt x="78" y="0"/>
                    <a:pt x="78" y="0"/>
                  </a:cubicBezTo>
                  <a:cubicBezTo>
                    <a:pt x="77" y="7"/>
                    <a:pt x="69" y="45"/>
                    <a:pt x="69" y="45"/>
                  </a:cubicBezTo>
                  <a:cubicBezTo>
                    <a:pt x="69" y="45"/>
                    <a:pt x="64" y="15"/>
                    <a:pt x="63" y="15"/>
                  </a:cubicBezTo>
                  <a:cubicBezTo>
                    <a:pt x="63" y="15"/>
                    <a:pt x="67" y="8"/>
                    <a:pt x="67" y="8"/>
                  </a:cubicBezTo>
                  <a:cubicBezTo>
                    <a:pt x="62" y="3"/>
                    <a:pt x="62" y="3"/>
                    <a:pt x="62" y="3"/>
                  </a:cubicBezTo>
                  <a:cubicBezTo>
                    <a:pt x="60" y="3"/>
                    <a:pt x="60" y="3"/>
                    <a:pt x="60" y="3"/>
                  </a:cubicBezTo>
                  <a:cubicBezTo>
                    <a:pt x="60" y="3"/>
                    <a:pt x="60" y="3"/>
                    <a:pt x="60" y="3"/>
                  </a:cubicBezTo>
                  <a:cubicBezTo>
                    <a:pt x="58" y="3"/>
                    <a:pt x="58" y="3"/>
                    <a:pt x="58" y="3"/>
                  </a:cubicBezTo>
                  <a:cubicBezTo>
                    <a:pt x="53" y="8"/>
                    <a:pt x="53" y="8"/>
                    <a:pt x="53" y="8"/>
                  </a:cubicBezTo>
                  <a:cubicBezTo>
                    <a:pt x="56" y="15"/>
                    <a:pt x="56" y="15"/>
                    <a:pt x="56" y="15"/>
                  </a:cubicBezTo>
                  <a:cubicBezTo>
                    <a:pt x="51" y="45"/>
                    <a:pt x="51" y="45"/>
                    <a:pt x="51" y="45"/>
                  </a:cubicBezTo>
                  <a:cubicBezTo>
                    <a:pt x="51" y="45"/>
                    <a:pt x="42" y="7"/>
                    <a:pt x="41" y="0"/>
                  </a:cubicBezTo>
                  <a:cubicBezTo>
                    <a:pt x="41" y="0"/>
                    <a:pt x="41" y="1"/>
                    <a:pt x="41" y="1"/>
                  </a:cubicBezTo>
                  <a:cubicBezTo>
                    <a:pt x="41" y="1"/>
                    <a:pt x="41" y="1"/>
                    <a:pt x="41" y="1"/>
                  </a:cubicBezTo>
                  <a:cubicBezTo>
                    <a:pt x="35" y="3"/>
                    <a:pt x="18" y="8"/>
                    <a:pt x="10" y="12"/>
                  </a:cubicBezTo>
                  <a:cubicBezTo>
                    <a:pt x="8" y="15"/>
                    <a:pt x="2" y="20"/>
                    <a:pt x="1" y="39"/>
                  </a:cubicBezTo>
                  <a:cubicBezTo>
                    <a:pt x="0" y="40"/>
                    <a:pt x="0" y="55"/>
                    <a:pt x="0" y="67"/>
                  </a:cubicBezTo>
                  <a:cubicBezTo>
                    <a:pt x="7" y="68"/>
                    <a:pt x="13" y="69"/>
                    <a:pt x="21" y="69"/>
                  </a:cubicBezTo>
                  <a:cubicBezTo>
                    <a:pt x="21" y="61"/>
                    <a:pt x="21" y="48"/>
                    <a:pt x="21" y="45"/>
                  </a:cubicBezTo>
                  <a:cubicBezTo>
                    <a:pt x="21" y="41"/>
                    <a:pt x="23" y="38"/>
                    <a:pt x="24" y="36"/>
                  </a:cubicBezTo>
                  <a:cubicBezTo>
                    <a:pt x="24" y="70"/>
                    <a:pt x="24" y="70"/>
                    <a:pt x="24" y="70"/>
                  </a:cubicBezTo>
                  <a:cubicBezTo>
                    <a:pt x="35" y="70"/>
                    <a:pt x="48" y="71"/>
                    <a:pt x="60" y="71"/>
                  </a:cubicBezTo>
                  <a:cubicBezTo>
                    <a:pt x="71" y="71"/>
                    <a:pt x="84" y="70"/>
                    <a:pt x="95" y="70"/>
                  </a:cubicBezTo>
                  <a:cubicBezTo>
                    <a:pt x="95" y="36"/>
                    <a:pt x="95" y="36"/>
                    <a:pt x="95" y="36"/>
                  </a:cubicBezTo>
                  <a:cubicBezTo>
                    <a:pt x="96" y="38"/>
                    <a:pt x="97" y="41"/>
                    <a:pt x="97" y="45"/>
                  </a:cubicBezTo>
                  <a:cubicBezTo>
                    <a:pt x="97" y="48"/>
                    <a:pt x="97" y="61"/>
                    <a:pt x="97" y="69"/>
                  </a:cubicBezTo>
                  <a:cubicBezTo>
                    <a:pt x="106" y="68"/>
                    <a:pt x="112" y="68"/>
                    <a:pt x="119" y="67"/>
                  </a:cubicBezTo>
                  <a:cubicBezTo>
                    <a:pt x="119" y="55"/>
                    <a:pt x="119" y="40"/>
                    <a:pt x="119" y="39"/>
                  </a:cubicBezTo>
                  <a:cubicBezTo>
                    <a:pt x="117" y="20"/>
                    <a:pt x="112" y="15"/>
                    <a:pt x="109" y="12"/>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49" name="Freeform 6"/>
            <p:cNvSpPr/>
            <p:nvPr/>
          </p:nvSpPr>
          <p:spPr bwMode="auto">
            <a:xfrm>
              <a:off x="6035675" y="3359150"/>
              <a:ext cx="230188" cy="268288"/>
            </a:xfrm>
            <a:custGeom>
              <a:gdLst>
                <a:gd fmla="*/ 7 w 61" name="T0"/>
                <a:gd fmla="*/ 46 h 71" name="T1"/>
                <a:gd fmla="*/ 31 w 61" name="T2"/>
                <a:gd fmla="*/ 71 h 71" name="T3"/>
                <a:gd fmla="*/ 55 w 61" name="T4"/>
                <a:gd fmla="*/ 46 h 71" name="T5"/>
                <a:gd fmla="*/ 61 w 61" name="T6"/>
                <a:gd fmla="*/ 34 h 71" name="T7"/>
                <a:gd fmla="*/ 57 w 61" name="T8"/>
                <a:gd fmla="*/ 29 h 71" name="T9"/>
                <a:gd fmla="*/ 31 w 61" name="T10"/>
                <a:gd fmla="*/ 0 h 71" name="T11"/>
                <a:gd fmla="*/ 5 w 61" name="T12"/>
                <a:gd fmla="*/ 29 h 71" name="T13"/>
                <a:gd fmla="*/ 1 w 61" name="T14"/>
                <a:gd fmla="*/ 34 h 71" name="T15"/>
                <a:gd fmla="*/ 7 w 61" name="T16"/>
                <a:gd fmla="*/ 46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61">
                  <a:moveTo>
                    <a:pt x="7" y="46"/>
                  </a:moveTo>
                  <a:cubicBezTo>
                    <a:pt x="10" y="59"/>
                    <a:pt x="18" y="71"/>
                    <a:pt x="31" y="71"/>
                  </a:cubicBezTo>
                  <a:cubicBezTo>
                    <a:pt x="44" y="71"/>
                    <a:pt x="52" y="59"/>
                    <a:pt x="55" y="46"/>
                  </a:cubicBezTo>
                  <a:cubicBezTo>
                    <a:pt x="59" y="44"/>
                    <a:pt x="61" y="39"/>
                    <a:pt x="61" y="34"/>
                  </a:cubicBezTo>
                  <a:cubicBezTo>
                    <a:pt x="60" y="32"/>
                    <a:pt x="59" y="30"/>
                    <a:pt x="57" y="29"/>
                  </a:cubicBezTo>
                  <a:cubicBezTo>
                    <a:pt x="56" y="13"/>
                    <a:pt x="46" y="0"/>
                    <a:pt x="31" y="0"/>
                  </a:cubicBezTo>
                  <a:cubicBezTo>
                    <a:pt x="16" y="0"/>
                    <a:pt x="6" y="13"/>
                    <a:pt x="5" y="29"/>
                  </a:cubicBezTo>
                  <a:cubicBezTo>
                    <a:pt x="3" y="30"/>
                    <a:pt x="1" y="31"/>
                    <a:pt x="1" y="34"/>
                  </a:cubicBezTo>
                  <a:cubicBezTo>
                    <a:pt x="0" y="39"/>
                    <a:pt x="3" y="45"/>
                    <a:pt x="7" y="46"/>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50" name="Freeform 7"/>
            <p:cNvSpPr/>
            <p:nvPr/>
          </p:nvSpPr>
          <p:spPr bwMode="auto">
            <a:xfrm>
              <a:off x="6043613" y="3063875"/>
              <a:ext cx="260350" cy="49213"/>
            </a:xfrm>
            <a:custGeom>
              <a:gdLst>
                <a:gd fmla="*/ 6 w 69" name="T0"/>
                <a:gd fmla="*/ 13 h 13" name="T1"/>
                <a:gd fmla="*/ 63 w 69" name="T2"/>
                <a:gd fmla="*/ 13 h 13" name="T3"/>
                <a:gd fmla="*/ 69 w 69" name="T4"/>
                <a:gd fmla="*/ 6 h 13" name="T5"/>
                <a:gd fmla="*/ 63 w 69" name="T6"/>
                <a:gd fmla="*/ 0 h 13" name="T7"/>
                <a:gd fmla="*/ 6 w 69" name="T8"/>
                <a:gd fmla="*/ 0 h 13" name="T9"/>
                <a:gd fmla="*/ 0 w 69" name="T10"/>
                <a:gd fmla="*/ 6 h 13" name="T11"/>
                <a:gd fmla="*/ 6 w 69" name="T12"/>
                <a:gd fmla="*/ 13 h 13" name="T13"/>
              </a:gdLst>
              <a:cxnLst>
                <a:cxn ang="0">
                  <a:pos x="T0" y="T1"/>
                </a:cxn>
                <a:cxn ang="0">
                  <a:pos x="T2" y="T3"/>
                </a:cxn>
                <a:cxn ang="0">
                  <a:pos x="T4" y="T5"/>
                </a:cxn>
                <a:cxn ang="0">
                  <a:pos x="T6" y="T7"/>
                </a:cxn>
                <a:cxn ang="0">
                  <a:pos x="T8" y="T9"/>
                </a:cxn>
                <a:cxn ang="0">
                  <a:pos x="T10" y="T11"/>
                </a:cxn>
                <a:cxn ang="0">
                  <a:pos x="T12" y="T13"/>
                </a:cxn>
              </a:cxnLst>
              <a:rect b="b" l="0" r="r" t="0"/>
              <a:pathLst>
                <a:path h="13" w="69">
                  <a:moveTo>
                    <a:pt x="6" y="13"/>
                  </a:moveTo>
                  <a:cubicBezTo>
                    <a:pt x="63" y="13"/>
                    <a:pt x="63" y="13"/>
                    <a:pt x="63" y="13"/>
                  </a:cubicBezTo>
                  <a:cubicBezTo>
                    <a:pt x="66" y="13"/>
                    <a:pt x="69" y="10"/>
                    <a:pt x="69" y="6"/>
                  </a:cubicBezTo>
                  <a:cubicBezTo>
                    <a:pt x="69" y="3"/>
                    <a:pt x="66" y="0"/>
                    <a:pt x="63" y="0"/>
                  </a:cubicBezTo>
                  <a:cubicBezTo>
                    <a:pt x="6" y="0"/>
                    <a:pt x="6" y="0"/>
                    <a:pt x="6" y="0"/>
                  </a:cubicBezTo>
                  <a:cubicBezTo>
                    <a:pt x="3" y="0"/>
                    <a:pt x="0" y="3"/>
                    <a:pt x="0" y="6"/>
                  </a:cubicBezTo>
                  <a:cubicBezTo>
                    <a:pt x="0" y="10"/>
                    <a:pt x="3" y="13"/>
                    <a:pt x="6" y="13"/>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51" name="Freeform 8"/>
            <p:cNvSpPr/>
            <p:nvPr/>
          </p:nvSpPr>
          <p:spPr bwMode="auto">
            <a:xfrm>
              <a:off x="6043613" y="3162300"/>
              <a:ext cx="487363" cy="44450"/>
            </a:xfrm>
            <a:custGeom>
              <a:gdLst>
                <a:gd fmla="*/ 122 w 129" name="T0"/>
                <a:gd fmla="*/ 0 h 12" name="T1"/>
                <a:gd fmla="*/ 6 w 129" name="T2"/>
                <a:gd fmla="*/ 0 h 12" name="T3"/>
                <a:gd fmla="*/ 0 w 129" name="T4"/>
                <a:gd fmla="*/ 6 h 12" name="T5"/>
                <a:gd fmla="*/ 6 w 129" name="T6"/>
                <a:gd fmla="*/ 12 h 12" name="T7"/>
                <a:gd fmla="*/ 122 w 129" name="T8"/>
                <a:gd fmla="*/ 12 h 12" name="T9"/>
                <a:gd fmla="*/ 129 w 129" name="T10"/>
                <a:gd fmla="*/ 6 h 12" name="T11"/>
                <a:gd fmla="*/ 122 w 129"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129">
                  <a:moveTo>
                    <a:pt x="122" y="0"/>
                  </a:moveTo>
                  <a:cubicBezTo>
                    <a:pt x="6" y="0"/>
                    <a:pt x="6" y="0"/>
                    <a:pt x="6" y="0"/>
                  </a:cubicBezTo>
                  <a:cubicBezTo>
                    <a:pt x="3" y="0"/>
                    <a:pt x="0" y="3"/>
                    <a:pt x="0" y="6"/>
                  </a:cubicBezTo>
                  <a:cubicBezTo>
                    <a:pt x="0" y="10"/>
                    <a:pt x="3" y="12"/>
                    <a:pt x="6" y="12"/>
                  </a:cubicBezTo>
                  <a:cubicBezTo>
                    <a:pt x="122" y="12"/>
                    <a:pt x="122" y="12"/>
                    <a:pt x="122" y="12"/>
                  </a:cubicBezTo>
                  <a:cubicBezTo>
                    <a:pt x="126" y="12"/>
                    <a:pt x="129" y="10"/>
                    <a:pt x="129" y="6"/>
                  </a:cubicBezTo>
                  <a:cubicBezTo>
                    <a:pt x="129" y="3"/>
                    <a:pt x="126" y="0"/>
                    <a:pt x="122" y="0"/>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52" name="Freeform 9"/>
            <p:cNvSpPr>
              <a:spLocks noEditPoints="1"/>
            </p:cNvSpPr>
            <p:nvPr/>
          </p:nvSpPr>
          <p:spPr bwMode="auto">
            <a:xfrm>
              <a:off x="5461000" y="2828925"/>
              <a:ext cx="1270000" cy="1196975"/>
            </a:xfrm>
            <a:custGeom>
              <a:gdLst>
                <a:gd fmla="*/ 315 w 336" name="T0"/>
                <a:gd fmla="*/ 80 h 316" name="T1"/>
                <a:gd fmla="*/ 315 w 336" name="T2"/>
                <a:gd fmla="*/ 79 h 316" name="T3"/>
                <a:gd fmla="*/ 312 w 336" name="T4"/>
                <a:gd fmla="*/ 72 h 316" name="T5"/>
                <a:gd fmla="*/ 264 w 336" name="T6"/>
                <a:gd fmla="*/ 20 h 316" name="T7"/>
                <a:gd fmla="*/ 243 w 336" name="T8"/>
                <a:gd fmla="*/ 3 h 316" name="T9"/>
                <a:gd fmla="*/ 236 w 336" name="T10"/>
                <a:gd fmla="*/ 0 h 316" name="T11"/>
                <a:gd fmla="*/ 236 w 336" name="T12"/>
                <a:gd fmla="*/ 0 h 316" name="T13"/>
                <a:gd fmla="*/ 123 w 336" name="T14"/>
                <a:gd fmla="*/ 26 h 316" name="T15"/>
                <a:gd fmla="*/ 83 w 336" name="T16"/>
                <a:gd fmla="*/ 107 h 316" name="T17"/>
                <a:gd fmla="*/ 38 w 336" name="T18"/>
                <a:gd fmla="*/ 273 h 316" name="T19"/>
                <a:gd fmla="*/ 27 w 336" name="T20"/>
                <a:gd fmla="*/ 298 h 316" name="T21"/>
                <a:gd fmla="*/ 14 w 336" name="T22"/>
                <a:gd fmla="*/ 73 h 316" name="T23"/>
                <a:gd fmla="*/ 112 w 336" name="T24"/>
                <a:gd fmla="*/ 56 h 316" name="T25"/>
                <a:gd fmla="*/ 31 w 336" name="T26"/>
                <a:gd fmla="*/ 42 h 316" name="T27"/>
                <a:gd fmla="*/ 0 w 336" name="T28"/>
                <a:gd fmla="*/ 73 h 316" name="T29"/>
                <a:gd fmla="*/ 9 w 336" name="T30"/>
                <a:gd fmla="*/ 306 h 316" name="T31"/>
                <a:gd fmla="*/ 31 w 336" name="T32"/>
                <a:gd fmla="*/ 316 h 316" name="T33"/>
                <a:gd fmla="*/ 321 w 336" name="T34"/>
                <a:gd fmla="*/ 285 h 316" name="T35"/>
                <a:gd fmla="*/ 315 w 336" name="T36"/>
                <a:gd fmla="*/ 108 h 316" name="T37"/>
                <a:gd fmla="*/ 279 w 336" name="T38"/>
                <a:gd fmla="*/ 53 h 316" name="T39"/>
                <a:gd fmla="*/ 297 w 336" name="T40"/>
                <a:gd fmla="*/ 73 h 316" name="T41"/>
                <a:gd fmla="*/ 242 w 336" name="T42"/>
                <a:gd fmla="*/ 61 h 316" name="T43"/>
                <a:gd fmla="*/ 134 w 336" name="T44"/>
                <a:gd fmla="*/ 26 h 316" name="T45"/>
                <a:gd fmla="*/ 231 w 336" name="T46"/>
                <a:gd fmla="*/ 11 h 316" name="T47"/>
                <a:gd fmla="*/ 254 w 336" name="T48"/>
                <a:gd fmla="*/ 83 h 316" name="T49"/>
                <a:gd fmla="*/ 303 w 336" name="T50"/>
                <a:gd fmla="*/ 107 h 316" name="T51"/>
                <a:gd fmla="*/ 134 w 336" name="T52"/>
                <a:gd fmla="*/ 26 h 316" name="T53"/>
                <a:gd fmla="*/ 304 w 336" name="T54"/>
                <a:gd fmla="*/ 297 h 316" name="T55"/>
                <a:gd fmla="*/ 46 w 336" name="T56"/>
                <a:gd fmla="*/ 301 h 316" name="T57"/>
                <a:gd fmla="*/ 66 w 336" name="T58"/>
                <a:gd fmla="*/ 134 h 316" name="T59"/>
                <a:gd fmla="*/ 79 w 336" name="T60"/>
                <a:gd fmla="*/ 122 h 316" name="T61"/>
                <a:gd fmla="*/ 319 w 336" name="T62"/>
                <a:gd fmla="*/ 125 h 316" name="T63"/>
                <a:gd fmla="*/ 308 w 336" name="T64"/>
                <a:gd fmla="*/ 288 h 31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16" w="336">
                  <a:moveTo>
                    <a:pt x="315" y="108"/>
                  </a:moveTo>
                  <a:cubicBezTo>
                    <a:pt x="315" y="80"/>
                    <a:pt x="315" y="80"/>
                    <a:pt x="315" y="80"/>
                  </a:cubicBezTo>
                  <a:cubicBezTo>
                    <a:pt x="315" y="80"/>
                    <a:pt x="315" y="80"/>
                    <a:pt x="315" y="80"/>
                  </a:cubicBezTo>
                  <a:cubicBezTo>
                    <a:pt x="315" y="79"/>
                    <a:pt x="315" y="79"/>
                    <a:pt x="315" y="79"/>
                  </a:cubicBezTo>
                  <a:cubicBezTo>
                    <a:pt x="315" y="77"/>
                    <a:pt x="315" y="77"/>
                    <a:pt x="314" y="76"/>
                  </a:cubicBezTo>
                  <a:cubicBezTo>
                    <a:pt x="314" y="74"/>
                    <a:pt x="313" y="73"/>
                    <a:pt x="312" y="72"/>
                  </a:cubicBezTo>
                  <a:cubicBezTo>
                    <a:pt x="310" y="67"/>
                    <a:pt x="304" y="61"/>
                    <a:pt x="298" y="54"/>
                  </a:cubicBezTo>
                  <a:cubicBezTo>
                    <a:pt x="288" y="43"/>
                    <a:pt x="275" y="30"/>
                    <a:pt x="264" y="20"/>
                  </a:cubicBezTo>
                  <a:cubicBezTo>
                    <a:pt x="258" y="14"/>
                    <a:pt x="253" y="10"/>
                    <a:pt x="249" y="7"/>
                  </a:cubicBezTo>
                  <a:cubicBezTo>
                    <a:pt x="247" y="5"/>
                    <a:pt x="245" y="4"/>
                    <a:pt x="243" y="3"/>
                  </a:cubicBezTo>
                  <a:cubicBezTo>
                    <a:pt x="242" y="2"/>
                    <a:pt x="241" y="2"/>
                    <a:pt x="240" y="1"/>
                  </a:cubicBezTo>
                  <a:cubicBezTo>
                    <a:pt x="239" y="1"/>
                    <a:pt x="238" y="0"/>
                    <a:pt x="236" y="0"/>
                  </a:cubicBezTo>
                  <a:cubicBezTo>
                    <a:pt x="236" y="0"/>
                    <a:pt x="236" y="0"/>
                    <a:pt x="236" y="0"/>
                  </a:cubicBezTo>
                  <a:cubicBezTo>
                    <a:pt x="236" y="0"/>
                    <a:pt x="236" y="0"/>
                    <a:pt x="236" y="0"/>
                  </a:cubicBezTo>
                  <a:cubicBezTo>
                    <a:pt x="148" y="0"/>
                    <a:pt x="148" y="0"/>
                    <a:pt x="148" y="0"/>
                  </a:cubicBezTo>
                  <a:cubicBezTo>
                    <a:pt x="134" y="0"/>
                    <a:pt x="123" y="12"/>
                    <a:pt x="123" y="26"/>
                  </a:cubicBezTo>
                  <a:cubicBezTo>
                    <a:pt x="123" y="107"/>
                    <a:pt x="123" y="107"/>
                    <a:pt x="123" y="107"/>
                  </a:cubicBezTo>
                  <a:cubicBezTo>
                    <a:pt x="83" y="107"/>
                    <a:pt x="83" y="107"/>
                    <a:pt x="83" y="107"/>
                  </a:cubicBezTo>
                  <a:cubicBezTo>
                    <a:pt x="66" y="107"/>
                    <a:pt x="53" y="120"/>
                    <a:pt x="53" y="137"/>
                  </a:cubicBezTo>
                  <a:cubicBezTo>
                    <a:pt x="38" y="273"/>
                    <a:pt x="38" y="273"/>
                    <a:pt x="38" y="273"/>
                  </a:cubicBezTo>
                  <a:cubicBezTo>
                    <a:pt x="36" y="284"/>
                    <a:pt x="36" y="288"/>
                    <a:pt x="34" y="292"/>
                  </a:cubicBezTo>
                  <a:cubicBezTo>
                    <a:pt x="32" y="294"/>
                    <a:pt x="29" y="297"/>
                    <a:pt x="27" y="298"/>
                  </a:cubicBezTo>
                  <a:cubicBezTo>
                    <a:pt x="15" y="298"/>
                    <a:pt x="14" y="286"/>
                    <a:pt x="14" y="282"/>
                  </a:cubicBezTo>
                  <a:cubicBezTo>
                    <a:pt x="14" y="73"/>
                    <a:pt x="14" y="73"/>
                    <a:pt x="14" y="73"/>
                  </a:cubicBezTo>
                  <a:cubicBezTo>
                    <a:pt x="14" y="69"/>
                    <a:pt x="19" y="56"/>
                    <a:pt x="31" y="56"/>
                  </a:cubicBezTo>
                  <a:cubicBezTo>
                    <a:pt x="112" y="56"/>
                    <a:pt x="112" y="56"/>
                    <a:pt x="112" y="56"/>
                  </a:cubicBezTo>
                  <a:cubicBezTo>
                    <a:pt x="112" y="42"/>
                    <a:pt x="112" y="42"/>
                    <a:pt x="112" y="42"/>
                  </a:cubicBezTo>
                  <a:cubicBezTo>
                    <a:pt x="31" y="42"/>
                    <a:pt x="31" y="42"/>
                    <a:pt x="31" y="42"/>
                  </a:cubicBezTo>
                  <a:cubicBezTo>
                    <a:pt x="22" y="42"/>
                    <a:pt x="15" y="45"/>
                    <a:pt x="9" y="51"/>
                  </a:cubicBezTo>
                  <a:cubicBezTo>
                    <a:pt x="4" y="57"/>
                    <a:pt x="0" y="64"/>
                    <a:pt x="0" y="73"/>
                  </a:cubicBezTo>
                  <a:cubicBezTo>
                    <a:pt x="0" y="284"/>
                    <a:pt x="0" y="284"/>
                    <a:pt x="0" y="284"/>
                  </a:cubicBezTo>
                  <a:cubicBezTo>
                    <a:pt x="0" y="293"/>
                    <a:pt x="4" y="301"/>
                    <a:pt x="9" y="306"/>
                  </a:cubicBezTo>
                  <a:cubicBezTo>
                    <a:pt x="14" y="312"/>
                    <a:pt x="22" y="315"/>
                    <a:pt x="30" y="316"/>
                  </a:cubicBezTo>
                  <a:cubicBezTo>
                    <a:pt x="30" y="316"/>
                    <a:pt x="30" y="316"/>
                    <a:pt x="31" y="316"/>
                  </a:cubicBezTo>
                  <a:cubicBezTo>
                    <a:pt x="291" y="316"/>
                    <a:pt x="291" y="316"/>
                    <a:pt x="291" y="316"/>
                  </a:cubicBezTo>
                  <a:cubicBezTo>
                    <a:pt x="308" y="316"/>
                    <a:pt x="321" y="302"/>
                    <a:pt x="321" y="285"/>
                  </a:cubicBezTo>
                  <a:cubicBezTo>
                    <a:pt x="336" y="137"/>
                    <a:pt x="336" y="137"/>
                    <a:pt x="336" y="137"/>
                  </a:cubicBezTo>
                  <a:cubicBezTo>
                    <a:pt x="336" y="124"/>
                    <a:pt x="327" y="112"/>
                    <a:pt x="315" y="108"/>
                  </a:cubicBezTo>
                  <a:close/>
                  <a:moveTo>
                    <a:pt x="242" y="18"/>
                  </a:moveTo>
                  <a:cubicBezTo>
                    <a:pt x="252" y="26"/>
                    <a:pt x="266" y="40"/>
                    <a:pt x="279" y="53"/>
                  </a:cubicBezTo>
                  <a:cubicBezTo>
                    <a:pt x="285" y="60"/>
                    <a:pt x="292" y="66"/>
                    <a:pt x="296" y="72"/>
                  </a:cubicBezTo>
                  <a:cubicBezTo>
                    <a:pt x="296" y="72"/>
                    <a:pt x="297" y="73"/>
                    <a:pt x="297" y="73"/>
                  </a:cubicBezTo>
                  <a:cubicBezTo>
                    <a:pt x="254" y="73"/>
                    <a:pt x="254" y="73"/>
                    <a:pt x="254" y="73"/>
                  </a:cubicBezTo>
                  <a:cubicBezTo>
                    <a:pt x="248" y="73"/>
                    <a:pt x="242" y="68"/>
                    <a:pt x="242" y="61"/>
                  </a:cubicBezTo>
                  <a:lnTo>
                    <a:pt x="242" y="18"/>
                  </a:lnTo>
                  <a:close/>
                  <a:moveTo>
                    <a:pt x="134" y="26"/>
                  </a:moveTo>
                  <a:cubicBezTo>
                    <a:pt x="134" y="19"/>
                    <a:pt x="141" y="11"/>
                    <a:pt x="148" y="11"/>
                  </a:cubicBezTo>
                  <a:cubicBezTo>
                    <a:pt x="231" y="11"/>
                    <a:pt x="231" y="11"/>
                    <a:pt x="231" y="11"/>
                  </a:cubicBezTo>
                  <a:cubicBezTo>
                    <a:pt x="231" y="61"/>
                    <a:pt x="231" y="61"/>
                    <a:pt x="231" y="61"/>
                  </a:cubicBezTo>
                  <a:cubicBezTo>
                    <a:pt x="231" y="75"/>
                    <a:pt x="240" y="83"/>
                    <a:pt x="254" y="83"/>
                  </a:cubicBezTo>
                  <a:cubicBezTo>
                    <a:pt x="303" y="83"/>
                    <a:pt x="303" y="83"/>
                    <a:pt x="303" y="83"/>
                  </a:cubicBezTo>
                  <a:cubicBezTo>
                    <a:pt x="303" y="107"/>
                    <a:pt x="303" y="107"/>
                    <a:pt x="303" y="107"/>
                  </a:cubicBezTo>
                  <a:cubicBezTo>
                    <a:pt x="134" y="107"/>
                    <a:pt x="134" y="107"/>
                    <a:pt x="134" y="107"/>
                  </a:cubicBezTo>
                  <a:lnTo>
                    <a:pt x="134" y="26"/>
                  </a:lnTo>
                  <a:close/>
                  <a:moveTo>
                    <a:pt x="308" y="288"/>
                  </a:moveTo>
                  <a:cubicBezTo>
                    <a:pt x="308" y="292"/>
                    <a:pt x="307" y="295"/>
                    <a:pt x="304" y="297"/>
                  </a:cubicBezTo>
                  <a:cubicBezTo>
                    <a:pt x="302" y="299"/>
                    <a:pt x="299" y="301"/>
                    <a:pt x="295" y="301"/>
                  </a:cubicBezTo>
                  <a:cubicBezTo>
                    <a:pt x="46" y="301"/>
                    <a:pt x="46" y="301"/>
                    <a:pt x="46" y="301"/>
                  </a:cubicBezTo>
                  <a:cubicBezTo>
                    <a:pt x="49" y="294"/>
                    <a:pt x="51" y="286"/>
                    <a:pt x="51" y="276"/>
                  </a:cubicBezTo>
                  <a:cubicBezTo>
                    <a:pt x="66" y="134"/>
                    <a:pt x="66" y="134"/>
                    <a:pt x="66" y="134"/>
                  </a:cubicBezTo>
                  <a:cubicBezTo>
                    <a:pt x="66" y="131"/>
                    <a:pt x="68" y="128"/>
                    <a:pt x="70" y="125"/>
                  </a:cubicBezTo>
                  <a:cubicBezTo>
                    <a:pt x="72" y="123"/>
                    <a:pt x="76" y="122"/>
                    <a:pt x="79" y="122"/>
                  </a:cubicBezTo>
                  <a:cubicBezTo>
                    <a:pt x="311" y="122"/>
                    <a:pt x="311" y="122"/>
                    <a:pt x="311" y="122"/>
                  </a:cubicBezTo>
                  <a:cubicBezTo>
                    <a:pt x="314" y="122"/>
                    <a:pt x="317" y="123"/>
                    <a:pt x="319" y="125"/>
                  </a:cubicBezTo>
                  <a:cubicBezTo>
                    <a:pt x="322" y="128"/>
                    <a:pt x="323" y="131"/>
                    <a:pt x="323" y="134"/>
                  </a:cubicBezTo>
                  <a:lnTo>
                    <a:pt x="308" y="288"/>
                  </a:ln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grpSp>
      <p:sp>
        <p:nvSpPr>
          <p:cNvPr id="53" name="椭圆 52"/>
          <p:cNvSpPr/>
          <p:nvPr/>
        </p:nvSpPr>
        <p:spPr>
          <a:xfrm>
            <a:off x="1004959" y="4689429"/>
            <a:ext cx="1540932" cy="1540932"/>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grpSp>
        <p:nvGrpSpPr>
          <p:cNvPr id="54" name="组合 53"/>
          <p:cNvGrpSpPr/>
          <p:nvPr/>
        </p:nvGrpSpPr>
        <p:grpSpPr>
          <a:xfrm>
            <a:off x="1368523" y="4949001"/>
            <a:ext cx="803885" cy="1091801"/>
            <a:chOff x="5649913" y="2824163"/>
            <a:chExt cx="895350" cy="1216025"/>
          </a:xfrm>
          <a:solidFill>
            <a:schemeClr val="bg1"/>
          </a:solidFill>
        </p:grpSpPr>
        <p:sp>
          <p:nvSpPr>
            <p:cNvPr id="55" name="Freeform 39"/>
            <p:cNvSpPr>
              <a:spLocks noEditPoints="1"/>
            </p:cNvSpPr>
            <p:nvPr/>
          </p:nvSpPr>
          <p:spPr bwMode="auto">
            <a:xfrm>
              <a:off x="5649913" y="2824163"/>
              <a:ext cx="728663" cy="1212850"/>
            </a:xfrm>
            <a:custGeom>
              <a:gdLst>
                <a:gd fmla="*/ 170 w 192" name="T0"/>
                <a:gd fmla="*/ 0 h 320" name="T1"/>
                <a:gd fmla="*/ 23 w 192" name="T2"/>
                <a:gd fmla="*/ 0 h 320" name="T3"/>
                <a:gd fmla="*/ 0 w 192" name="T4"/>
                <a:gd fmla="*/ 21 h 320" name="T5"/>
                <a:gd fmla="*/ 0 w 192" name="T6"/>
                <a:gd fmla="*/ 299 h 320" name="T7"/>
                <a:gd fmla="*/ 23 w 192" name="T8"/>
                <a:gd fmla="*/ 320 h 320" name="T9"/>
                <a:gd fmla="*/ 170 w 192" name="T10"/>
                <a:gd fmla="*/ 320 h 320" name="T11"/>
                <a:gd fmla="*/ 192 w 192" name="T12"/>
                <a:gd fmla="*/ 299 h 320" name="T13"/>
                <a:gd fmla="*/ 192 w 192" name="T14"/>
                <a:gd fmla="*/ 21 h 320" name="T15"/>
                <a:gd fmla="*/ 170 w 192" name="T16"/>
                <a:gd fmla="*/ 0 h 320" name="T17"/>
                <a:gd fmla="*/ 62 w 192" name="T18"/>
                <a:gd fmla="*/ 297 h 320" name="T19"/>
                <a:gd fmla="*/ 18 w 192" name="T20"/>
                <a:gd fmla="*/ 297 h 320" name="T21"/>
                <a:gd fmla="*/ 18 w 192" name="T22"/>
                <a:gd fmla="*/ 280 h 320" name="T23"/>
                <a:gd fmla="*/ 62 w 192" name="T24"/>
                <a:gd fmla="*/ 280 h 320" name="T25"/>
                <a:gd fmla="*/ 62 w 192" name="T26"/>
                <a:gd fmla="*/ 297 h 320" name="T27"/>
                <a:gd fmla="*/ 175 w 192" name="T28"/>
                <a:gd fmla="*/ 297 h 320" name="T29"/>
                <a:gd fmla="*/ 130 w 192" name="T30"/>
                <a:gd fmla="*/ 297 h 320" name="T31"/>
                <a:gd fmla="*/ 130 w 192" name="T32"/>
                <a:gd fmla="*/ 280 h 320" name="T33"/>
                <a:gd fmla="*/ 175 w 192" name="T34"/>
                <a:gd fmla="*/ 280 h 320" name="T35"/>
                <a:gd fmla="*/ 175 w 192" name="T36"/>
                <a:gd fmla="*/ 297 h 320" name="T37"/>
                <a:gd fmla="*/ 175 w 192" name="T38"/>
                <a:gd fmla="*/ 252 h 320" name="T39"/>
                <a:gd fmla="*/ 18 w 192" name="T40"/>
                <a:gd fmla="*/ 252 h 320" name="T41"/>
                <a:gd fmla="*/ 18 w 192" name="T42"/>
                <a:gd fmla="*/ 29 h 320" name="T43"/>
                <a:gd fmla="*/ 175 w 192" name="T44"/>
                <a:gd fmla="*/ 29 h 320" name="T45"/>
                <a:gd fmla="*/ 175 w 192" name="T46"/>
                <a:gd fmla="*/ 252 h 32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20" w="192">
                  <a:moveTo>
                    <a:pt x="170" y="0"/>
                  </a:moveTo>
                  <a:cubicBezTo>
                    <a:pt x="23" y="0"/>
                    <a:pt x="23" y="0"/>
                    <a:pt x="23" y="0"/>
                  </a:cubicBezTo>
                  <a:cubicBezTo>
                    <a:pt x="11" y="0"/>
                    <a:pt x="0" y="10"/>
                    <a:pt x="0" y="21"/>
                  </a:cubicBezTo>
                  <a:cubicBezTo>
                    <a:pt x="0" y="299"/>
                    <a:pt x="0" y="299"/>
                    <a:pt x="0" y="299"/>
                  </a:cubicBezTo>
                  <a:cubicBezTo>
                    <a:pt x="0" y="311"/>
                    <a:pt x="11" y="320"/>
                    <a:pt x="23" y="320"/>
                  </a:cubicBezTo>
                  <a:cubicBezTo>
                    <a:pt x="170" y="320"/>
                    <a:pt x="170" y="320"/>
                    <a:pt x="170" y="320"/>
                  </a:cubicBezTo>
                  <a:cubicBezTo>
                    <a:pt x="182" y="320"/>
                    <a:pt x="192" y="311"/>
                    <a:pt x="192" y="299"/>
                  </a:cubicBezTo>
                  <a:cubicBezTo>
                    <a:pt x="192" y="21"/>
                    <a:pt x="192" y="21"/>
                    <a:pt x="192" y="21"/>
                  </a:cubicBezTo>
                  <a:cubicBezTo>
                    <a:pt x="192" y="10"/>
                    <a:pt x="182" y="0"/>
                    <a:pt x="170" y="0"/>
                  </a:cubicBezTo>
                  <a:close/>
                  <a:moveTo>
                    <a:pt x="62" y="297"/>
                  </a:moveTo>
                  <a:cubicBezTo>
                    <a:pt x="18" y="297"/>
                    <a:pt x="18" y="297"/>
                    <a:pt x="18" y="297"/>
                  </a:cubicBezTo>
                  <a:cubicBezTo>
                    <a:pt x="18" y="280"/>
                    <a:pt x="18" y="280"/>
                    <a:pt x="18" y="280"/>
                  </a:cubicBezTo>
                  <a:cubicBezTo>
                    <a:pt x="62" y="280"/>
                    <a:pt x="62" y="280"/>
                    <a:pt x="62" y="280"/>
                  </a:cubicBezTo>
                  <a:lnTo>
                    <a:pt x="62" y="297"/>
                  </a:lnTo>
                  <a:close/>
                  <a:moveTo>
                    <a:pt x="175" y="297"/>
                  </a:moveTo>
                  <a:cubicBezTo>
                    <a:pt x="130" y="297"/>
                    <a:pt x="130" y="297"/>
                    <a:pt x="130" y="297"/>
                  </a:cubicBezTo>
                  <a:cubicBezTo>
                    <a:pt x="130" y="280"/>
                    <a:pt x="130" y="280"/>
                    <a:pt x="130" y="280"/>
                  </a:cubicBezTo>
                  <a:cubicBezTo>
                    <a:pt x="175" y="280"/>
                    <a:pt x="175" y="280"/>
                    <a:pt x="175" y="280"/>
                  </a:cubicBezTo>
                  <a:lnTo>
                    <a:pt x="175" y="297"/>
                  </a:lnTo>
                  <a:close/>
                  <a:moveTo>
                    <a:pt x="175" y="252"/>
                  </a:moveTo>
                  <a:cubicBezTo>
                    <a:pt x="18" y="252"/>
                    <a:pt x="18" y="252"/>
                    <a:pt x="18" y="252"/>
                  </a:cubicBezTo>
                  <a:cubicBezTo>
                    <a:pt x="18" y="29"/>
                    <a:pt x="18" y="29"/>
                    <a:pt x="18" y="29"/>
                  </a:cubicBezTo>
                  <a:cubicBezTo>
                    <a:pt x="175" y="29"/>
                    <a:pt x="175" y="29"/>
                    <a:pt x="175" y="29"/>
                  </a:cubicBezTo>
                  <a:lnTo>
                    <a:pt x="175" y="252"/>
                  </a:ln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62" name="Freeform 40"/>
            <p:cNvSpPr/>
            <p:nvPr/>
          </p:nvSpPr>
          <p:spPr bwMode="auto">
            <a:xfrm>
              <a:off x="6450013" y="3082926"/>
              <a:ext cx="95250" cy="106363"/>
            </a:xfrm>
            <a:custGeom>
              <a:gdLst>
                <a:gd fmla="*/ 24 w 25" name="T0"/>
                <a:gd fmla="*/ 12 h 28" name="T1"/>
                <a:gd fmla="*/ 13 w 25" name="T2"/>
                <a:gd fmla="*/ 0 h 28" name="T3"/>
                <a:gd fmla="*/ 1 w 25" name="T4"/>
                <a:gd fmla="*/ 12 h 28" name="T5"/>
                <a:gd fmla="*/ 0 w 25" name="T6"/>
                <a:gd fmla="*/ 16 h 28" name="T7"/>
                <a:gd fmla="*/ 0 w 25" name="T8"/>
                <a:gd fmla="*/ 28 h 28" name="T9"/>
                <a:gd fmla="*/ 25 w 25" name="T10"/>
                <a:gd fmla="*/ 28 h 28" name="T11"/>
                <a:gd fmla="*/ 25 w 25" name="T12"/>
                <a:gd fmla="*/ 16 h 28" name="T13"/>
                <a:gd fmla="*/ 24 w 25" name="T14"/>
                <a:gd fmla="*/ 12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25">
                  <a:moveTo>
                    <a:pt x="24" y="12"/>
                  </a:moveTo>
                  <a:cubicBezTo>
                    <a:pt x="22" y="2"/>
                    <a:pt x="18" y="0"/>
                    <a:pt x="13" y="0"/>
                  </a:cubicBezTo>
                  <a:cubicBezTo>
                    <a:pt x="7" y="0"/>
                    <a:pt x="3" y="2"/>
                    <a:pt x="1" y="12"/>
                  </a:cubicBezTo>
                  <a:cubicBezTo>
                    <a:pt x="1" y="14"/>
                    <a:pt x="0" y="14"/>
                    <a:pt x="0" y="16"/>
                  </a:cubicBezTo>
                  <a:cubicBezTo>
                    <a:pt x="0" y="28"/>
                    <a:pt x="0" y="28"/>
                    <a:pt x="0" y="28"/>
                  </a:cubicBezTo>
                  <a:cubicBezTo>
                    <a:pt x="25" y="28"/>
                    <a:pt x="25" y="28"/>
                    <a:pt x="25" y="28"/>
                  </a:cubicBezTo>
                  <a:cubicBezTo>
                    <a:pt x="25" y="16"/>
                    <a:pt x="25" y="16"/>
                    <a:pt x="25" y="16"/>
                  </a:cubicBezTo>
                  <a:cubicBezTo>
                    <a:pt x="25" y="14"/>
                    <a:pt x="25" y="14"/>
                    <a:pt x="24" y="12"/>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63" name="Freeform 41"/>
            <p:cNvSpPr/>
            <p:nvPr/>
          </p:nvSpPr>
          <p:spPr bwMode="auto">
            <a:xfrm>
              <a:off x="6450013" y="3578226"/>
              <a:ext cx="95250" cy="341313"/>
            </a:xfrm>
            <a:custGeom>
              <a:gdLst>
                <a:gd fmla="*/ 0 w 25" name="T0"/>
                <a:gd fmla="*/ 76 h 90" name="T1"/>
                <a:gd fmla="*/ 2 w 25" name="T2"/>
                <a:gd fmla="*/ 84 h 90" name="T3"/>
                <a:gd fmla="*/ 2 w 25" name="T4"/>
                <a:gd fmla="*/ 84 h 90" name="T5"/>
                <a:gd fmla="*/ 3 w 25" name="T6"/>
                <a:gd fmla="*/ 90 h 90" name="T7"/>
                <a:gd fmla="*/ 22 w 25" name="T8"/>
                <a:gd fmla="*/ 90 h 90" name="T9"/>
                <a:gd fmla="*/ 24 w 25" name="T10"/>
                <a:gd fmla="*/ 84 h 90" name="T11"/>
                <a:gd fmla="*/ 24 w 25" name="T12"/>
                <a:gd fmla="*/ 84 h 90" name="T13"/>
                <a:gd fmla="*/ 25 w 25" name="T14"/>
                <a:gd fmla="*/ 76 h 90" name="T15"/>
                <a:gd fmla="*/ 25 w 25" name="T16"/>
                <a:gd fmla="*/ 0 h 90" name="T17"/>
                <a:gd fmla="*/ 0 w 25" name="T18"/>
                <a:gd fmla="*/ 0 h 90" name="T19"/>
                <a:gd fmla="*/ 0 w 25" name="T20"/>
                <a:gd fmla="*/ 76 h 9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0" w="25">
                  <a:moveTo>
                    <a:pt x="0" y="76"/>
                  </a:moveTo>
                  <a:cubicBezTo>
                    <a:pt x="0" y="79"/>
                    <a:pt x="1" y="82"/>
                    <a:pt x="2" y="84"/>
                  </a:cubicBezTo>
                  <a:cubicBezTo>
                    <a:pt x="2" y="84"/>
                    <a:pt x="2" y="84"/>
                    <a:pt x="2" y="84"/>
                  </a:cubicBezTo>
                  <a:cubicBezTo>
                    <a:pt x="3" y="90"/>
                    <a:pt x="3" y="90"/>
                    <a:pt x="3" y="90"/>
                  </a:cubicBezTo>
                  <a:cubicBezTo>
                    <a:pt x="22" y="90"/>
                    <a:pt x="22" y="90"/>
                    <a:pt x="22" y="90"/>
                  </a:cubicBezTo>
                  <a:cubicBezTo>
                    <a:pt x="24" y="84"/>
                    <a:pt x="24" y="84"/>
                    <a:pt x="24" y="84"/>
                  </a:cubicBezTo>
                  <a:cubicBezTo>
                    <a:pt x="24" y="84"/>
                    <a:pt x="24" y="84"/>
                    <a:pt x="24" y="84"/>
                  </a:cubicBezTo>
                  <a:cubicBezTo>
                    <a:pt x="25" y="82"/>
                    <a:pt x="25" y="79"/>
                    <a:pt x="25" y="76"/>
                  </a:cubicBezTo>
                  <a:cubicBezTo>
                    <a:pt x="25" y="0"/>
                    <a:pt x="25" y="0"/>
                    <a:pt x="25" y="0"/>
                  </a:cubicBezTo>
                  <a:cubicBezTo>
                    <a:pt x="0" y="0"/>
                    <a:pt x="0" y="0"/>
                    <a:pt x="0" y="0"/>
                  </a:cubicBezTo>
                  <a:lnTo>
                    <a:pt x="0" y="76"/>
                  </a:ln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64" name="Rectangle 42"/>
            <p:cNvSpPr>
              <a:spLocks noChangeArrowheads="1"/>
            </p:cNvSpPr>
            <p:nvPr/>
          </p:nvSpPr>
          <p:spPr bwMode="auto">
            <a:xfrm>
              <a:off x="6450013" y="3214688"/>
              <a:ext cx="95250" cy="338138"/>
            </a:xfrm>
            <a:prstGeom prst="rect">
              <a:avLst/>
            </a:pr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65" name="Freeform 43"/>
            <p:cNvSpPr/>
            <p:nvPr/>
          </p:nvSpPr>
          <p:spPr bwMode="auto">
            <a:xfrm>
              <a:off x="6469063" y="3941763"/>
              <a:ext cx="60325" cy="98425"/>
            </a:xfrm>
            <a:custGeom>
              <a:gdLst>
                <a:gd fmla="*/ 6 w 16" name="T0"/>
                <a:gd fmla="*/ 24 h 26" name="T1"/>
                <a:gd fmla="*/ 9 w 16" name="T2"/>
                <a:gd fmla="*/ 24 h 26" name="T3"/>
                <a:gd fmla="*/ 16 w 16" name="T4"/>
                <a:gd fmla="*/ 0 h 26" name="T5"/>
                <a:gd fmla="*/ 0 w 16" name="T6"/>
                <a:gd fmla="*/ 0 h 26" name="T7"/>
                <a:gd fmla="*/ 6 w 16" name="T8"/>
                <a:gd fmla="*/ 24 h 26" name="T9"/>
              </a:gdLst>
              <a:cxnLst>
                <a:cxn ang="0">
                  <a:pos x="T0" y="T1"/>
                </a:cxn>
                <a:cxn ang="0">
                  <a:pos x="T2" y="T3"/>
                </a:cxn>
                <a:cxn ang="0">
                  <a:pos x="T4" y="T5"/>
                </a:cxn>
                <a:cxn ang="0">
                  <a:pos x="T6" y="T7"/>
                </a:cxn>
                <a:cxn ang="0">
                  <a:pos x="T8" y="T9"/>
                </a:cxn>
              </a:cxnLst>
              <a:rect b="b" l="0" r="r" t="0"/>
              <a:pathLst>
                <a:path h="26" w="16">
                  <a:moveTo>
                    <a:pt x="6" y="24"/>
                  </a:moveTo>
                  <a:cubicBezTo>
                    <a:pt x="6" y="25"/>
                    <a:pt x="8" y="26"/>
                    <a:pt x="9" y="24"/>
                  </a:cubicBezTo>
                  <a:cubicBezTo>
                    <a:pt x="16" y="0"/>
                    <a:pt x="16" y="0"/>
                    <a:pt x="16" y="0"/>
                  </a:cubicBezTo>
                  <a:cubicBezTo>
                    <a:pt x="0" y="0"/>
                    <a:pt x="0" y="0"/>
                    <a:pt x="0" y="0"/>
                  </a:cubicBezTo>
                  <a:lnTo>
                    <a:pt x="6" y="24"/>
                  </a:ln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66" name="Freeform 44"/>
            <p:cNvSpPr/>
            <p:nvPr/>
          </p:nvSpPr>
          <p:spPr bwMode="auto">
            <a:xfrm>
              <a:off x="5802313" y="3484563"/>
              <a:ext cx="109538" cy="150813"/>
            </a:xfrm>
            <a:custGeom>
              <a:gdLst>
                <a:gd fmla="*/ 3 w 29" name="T0"/>
                <a:gd fmla="*/ 40 h 40" name="T1"/>
                <a:gd fmla="*/ 26 w 29" name="T2"/>
                <a:gd fmla="*/ 40 h 40" name="T3"/>
                <a:gd fmla="*/ 29 w 29" name="T4"/>
                <a:gd fmla="*/ 37 h 40" name="T5"/>
                <a:gd fmla="*/ 29 w 29" name="T6"/>
                <a:gd fmla="*/ 3 h 40" name="T7"/>
                <a:gd fmla="*/ 26 w 29" name="T8"/>
                <a:gd fmla="*/ 0 h 40" name="T9"/>
                <a:gd fmla="*/ 3 w 29" name="T10"/>
                <a:gd fmla="*/ 0 h 40" name="T11"/>
                <a:gd fmla="*/ 0 w 29" name="T12"/>
                <a:gd fmla="*/ 3 h 40" name="T13"/>
                <a:gd fmla="*/ 0 w 29" name="T14"/>
                <a:gd fmla="*/ 37 h 40" name="T15"/>
                <a:gd fmla="*/ 3 w 29" name="T16"/>
                <a:gd fmla="*/ 4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28">
                  <a:moveTo>
                    <a:pt x="3" y="40"/>
                  </a:moveTo>
                  <a:cubicBezTo>
                    <a:pt x="26" y="40"/>
                    <a:pt x="26" y="40"/>
                    <a:pt x="26" y="40"/>
                  </a:cubicBezTo>
                  <a:cubicBezTo>
                    <a:pt x="28" y="40"/>
                    <a:pt x="29" y="39"/>
                    <a:pt x="29" y="37"/>
                  </a:cubicBezTo>
                  <a:cubicBezTo>
                    <a:pt x="29" y="3"/>
                    <a:pt x="29" y="3"/>
                    <a:pt x="29" y="3"/>
                  </a:cubicBezTo>
                  <a:cubicBezTo>
                    <a:pt x="29" y="2"/>
                    <a:pt x="28" y="0"/>
                    <a:pt x="26" y="0"/>
                  </a:cubicBezTo>
                  <a:cubicBezTo>
                    <a:pt x="3" y="0"/>
                    <a:pt x="3" y="0"/>
                    <a:pt x="3" y="0"/>
                  </a:cubicBezTo>
                  <a:cubicBezTo>
                    <a:pt x="1" y="0"/>
                    <a:pt x="0" y="2"/>
                    <a:pt x="0" y="3"/>
                  </a:cubicBezTo>
                  <a:cubicBezTo>
                    <a:pt x="0" y="37"/>
                    <a:pt x="0" y="37"/>
                    <a:pt x="0" y="37"/>
                  </a:cubicBezTo>
                  <a:cubicBezTo>
                    <a:pt x="0" y="39"/>
                    <a:pt x="1" y="40"/>
                    <a:pt x="3" y="40"/>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67" name="Freeform 45"/>
            <p:cNvSpPr/>
            <p:nvPr/>
          </p:nvSpPr>
          <p:spPr bwMode="auto">
            <a:xfrm>
              <a:off x="5961063" y="3441701"/>
              <a:ext cx="106363" cy="193675"/>
            </a:xfrm>
            <a:custGeom>
              <a:gdLst>
                <a:gd fmla="*/ 2 w 28" name="T0"/>
                <a:gd fmla="*/ 51 h 51" name="T1"/>
                <a:gd fmla="*/ 26 w 28" name="T2"/>
                <a:gd fmla="*/ 51 h 51" name="T3"/>
                <a:gd fmla="*/ 28 w 28" name="T4"/>
                <a:gd fmla="*/ 48 h 51" name="T5"/>
                <a:gd fmla="*/ 28 w 28" name="T6"/>
                <a:gd fmla="*/ 2 h 51" name="T7"/>
                <a:gd fmla="*/ 26 w 28" name="T8"/>
                <a:gd fmla="*/ 0 h 51" name="T9"/>
                <a:gd fmla="*/ 2 w 28" name="T10"/>
                <a:gd fmla="*/ 0 h 51" name="T11"/>
                <a:gd fmla="*/ 0 w 28" name="T12"/>
                <a:gd fmla="*/ 2 h 51" name="T13"/>
                <a:gd fmla="*/ 0 w 28" name="T14"/>
                <a:gd fmla="*/ 48 h 51" name="T15"/>
                <a:gd fmla="*/ 2 w 28" name="T16"/>
                <a:gd fmla="*/ 51 h 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 w="28">
                  <a:moveTo>
                    <a:pt x="2" y="51"/>
                  </a:moveTo>
                  <a:cubicBezTo>
                    <a:pt x="26" y="51"/>
                    <a:pt x="26" y="51"/>
                    <a:pt x="26" y="51"/>
                  </a:cubicBezTo>
                  <a:cubicBezTo>
                    <a:pt x="27" y="51"/>
                    <a:pt x="28" y="50"/>
                    <a:pt x="28" y="48"/>
                  </a:cubicBezTo>
                  <a:cubicBezTo>
                    <a:pt x="28" y="2"/>
                    <a:pt x="28" y="2"/>
                    <a:pt x="28" y="2"/>
                  </a:cubicBezTo>
                  <a:cubicBezTo>
                    <a:pt x="28" y="1"/>
                    <a:pt x="27" y="0"/>
                    <a:pt x="26" y="0"/>
                  </a:cubicBezTo>
                  <a:cubicBezTo>
                    <a:pt x="2" y="0"/>
                    <a:pt x="2" y="0"/>
                    <a:pt x="2" y="0"/>
                  </a:cubicBezTo>
                  <a:cubicBezTo>
                    <a:pt x="1" y="0"/>
                    <a:pt x="0" y="1"/>
                    <a:pt x="0" y="2"/>
                  </a:cubicBezTo>
                  <a:cubicBezTo>
                    <a:pt x="0" y="48"/>
                    <a:pt x="0" y="48"/>
                    <a:pt x="0" y="48"/>
                  </a:cubicBezTo>
                  <a:cubicBezTo>
                    <a:pt x="0" y="50"/>
                    <a:pt x="1" y="51"/>
                    <a:pt x="2" y="51"/>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68" name="Freeform 46"/>
            <p:cNvSpPr/>
            <p:nvPr/>
          </p:nvSpPr>
          <p:spPr bwMode="auto">
            <a:xfrm>
              <a:off x="6116638" y="3348038"/>
              <a:ext cx="109538" cy="287338"/>
            </a:xfrm>
            <a:custGeom>
              <a:gdLst>
                <a:gd fmla="*/ 3 w 29" name="T0"/>
                <a:gd fmla="*/ 76 h 76" name="T1"/>
                <a:gd fmla="*/ 26 w 29" name="T2"/>
                <a:gd fmla="*/ 76 h 76" name="T3"/>
                <a:gd fmla="*/ 29 w 29" name="T4"/>
                <a:gd fmla="*/ 73 h 76" name="T5"/>
                <a:gd fmla="*/ 29 w 29" name="T6"/>
                <a:gd fmla="*/ 2 h 76" name="T7"/>
                <a:gd fmla="*/ 26 w 29" name="T8"/>
                <a:gd fmla="*/ 0 h 76" name="T9"/>
                <a:gd fmla="*/ 3 w 29" name="T10"/>
                <a:gd fmla="*/ 0 h 76" name="T11"/>
                <a:gd fmla="*/ 0 w 29" name="T12"/>
                <a:gd fmla="*/ 2 h 76" name="T13"/>
                <a:gd fmla="*/ 0 w 29" name="T14"/>
                <a:gd fmla="*/ 73 h 76" name="T15"/>
                <a:gd fmla="*/ 3 w 29" name="T16"/>
                <a:gd fmla="*/ 76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28">
                  <a:moveTo>
                    <a:pt x="3" y="76"/>
                  </a:moveTo>
                  <a:cubicBezTo>
                    <a:pt x="26" y="76"/>
                    <a:pt x="26" y="76"/>
                    <a:pt x="26" y="76"/>
                  </a:cubicBezTo>
                  <a:cubicBezTo>
                    <a:pt x="28" y="76"/>
                    <a:pt x="29" y="75"/>
                    <a:pt x="29" y="73"/>
                  </a:cubicBezTo>
                  <a:cubicBezTo>
                    <a:pt x="29" y="2"/>
                    <a:pt x="29" y="2"/>
                    <a:pt x="29" y="2"/>
                  </a:cubicBezTo>
                  <a:cubicBezTo>
                    <a:pt x="29" y="1"/>
                    <a:pt x="28" y="0"/>
                    <a:pt x="26" y="0"/>
                  </a:cubicBezTo>
                  <a:cubicBezTo>
                    <a:pt x="3" y="0"/>
                    <a:pt x="3" y="0"/>
                    <a:pt x="3" y="0"/>
                  </a:cubicBezTo>
                  <a:cubicBezTo>
                    <a:pt x="1" y="0"/>
                    <a:pt x="0" y="1"/>
                    <a:pt x="0" y="2"/>
                  </a:cubicBezTo>
                  <a:cubicBezTo>
                    <a:pt x="0" y="73"/>
                    <a:pt x="0" y="73"/>
                    <a:pt x="0" y="73"/>
                  </a:cubicBezTo>
                  <a:cubicBezTo>
                    <a:pt x="0" y="75"/>
                    <a:pt x="1" y="76"/>
                    <a:pt x="3" y="76"/>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69" name="Freeform 47"/>
            <p:cNvSpPr/>
            <p:nvPr/>
          </p:nvSpPr>
          <p:spPr bwMode="auto">
            <a:xfrm>
              <a:off x="5802313" y="3101976"/>
              <a:ext cx="450850" cy="336550"/>
            </a:xfrm>
            <a:custGeom>
              <a:gdLst>
                <a:gd fmla="*/ 114 w 119" name="T0"/>
                <a:gd fmla="*/ 8 h 89" name="T1"/>
                <a:gd fmla="*/ 112 w 119" name="T2"/>
                <a:gd fmla="*/ 0 h 89" name="T3"/>
                <a:gd fmla="*/ 104 w 119" name="T4"/>
                <a:gd fmla="*/ 3 h 89" name="T5"/>
                <a:gd fmla="*/ 69 w 119" name="T6"/>
                <a:gd fmla="*/ 17 h 89" name="T7"/>
                <a:gd fmla="*/ 74 w 119" name="T8"/>
                <a:gd fmla="*/ 30 h 89" name="T9"/>
                <a:gd fmla="*/ 90 w 119" name="T10"/>
                <a:gd fmla="*/ 23 h 89" name="T11"/>
                <a:gd fmla="*/ 73 w 119" name="T12"/>
                <a:gd fmla="*/ 48 h 89" name="T13"/>
                <a:gd fmla="*/ 36 w 119" name="T14"/>
                <a:gd fmla="*/ 71 h 89" name="T15"/>
                <a:gd fmla="*/ 5 w 119" name="T16"/>
                <a:gd fmla="*/ 75 h 89" name="T17"/>
                <a:gd fmla="*/ 1 w 119" name="T18"/>
                <a:gd fmla="*/ 75 h 89" name="T19"/>
                <a:gd fmla="*/ 0 w 119" name="T20"/>
                <a:gd fmla="*/ 75 h 89" name="T21"/>
                <a:gd fmla="*/ 0 w 119" name="T22"/>
                <a:gd fmla="*/ 75 h 89" name="T23"/>
                <a:gd fmla="*/ 0 w 119" name="T24"/>
                <a:gd fmla="*/ 88 h 89" name="T25"/>
                <a:gd fmla="*/ 5 w 119" name="T26"/>
                <a:gd fmla="*/ 89 h 89" name="T27"/>
                <a:gd fmla="*/ 54 w 119" name="T28"/>
                <a:gd fmla="*/ 78 h 89" name="T29"/>
                <a:gd fmla="*/ 83 w 119" name="T30"/>
                <a:gd fmla="*/ 58 h 89" name="T31"/>
                <a:gd fmla="*/ 103 w 119" name="T32"/>
                <a:gd fmla="*/ 29 h 89" name="T33"/>
                <a:gd fmla="*/ 106 w 119" name="T34"/>
                <a:gd fmla="*/ 46 h 89" name="T35"/>
                <a:gd fmla="*/ 119 w 119" name="T36"/>
                <a:gd fmla="*/ 44 h 89" name="T37"/>
                <a:gd fmla="*/ 114 w 119" name="T38"/>
                <a:gd fmla="*/ 8 h 8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9" w="119">
                  <a:moveTo>
                    <a:pt x="114" y="8"/>
                  </a:moveTo>
                  <a:cubicBezTo>
                    <a:pt x="112" y="0"/>
                    <a:pt x="112" y="0"/>
                    <a:pt x="112" y="0"/>
                  </a:cubicBezTo>
                  <a:cubicBezTo>
                    <a:pt x="104" y="3"/>
                    <a:pt x="104" y="3"/>
                    <a:pt x="104" y="3"/>
                  </a:cubicBezTo>
                  <a:cubicBezTo>
                    <a:pt x="93" y="8"/>
                    <a:pt x="81" y="12"/>
                    <a:pt x="69" y="17"/>
                  </a:cubicBezTo>
                  <a:cubicBezTo>
                    <a:pt x="74" y="30"/>
                    <a:pt x="74" y="30"/>
                    <a:pt x="74" y="30"/>
                  </a:cubicBezTo>
                  <a:cubicBezTo>
                    <a:pt x="80" y="27"/>
                    <a:pt x="85" y="25"/>
                    <a:pt x="90" y="23"/>
                  </a:cubicBezTo>
                  <a:cubicBezTo>
                    <a:pt x="86" y="33"/>
                    <a:pt x="80" y="42"/>
                    <a:pt x="73" y="48"/>
                  </a:cubicBezTo>
                  <a:cubicBezTo>
                    <a:pt x="62" y="60"/>
                    <a:pt x="48" y="67"/>
                    <a:pt x="36" y="71"/>
                  </a:cubicBezTo>
                  <a:cubicBezTo>
                    <a:pt x="23" y="74"/>
                    <a:pt x="12" y="75"/>
                    <a:pt x="5" y="75"/>
                  </a:cubicBezTo>
                  <a:cubicBezTo>
                    <a:pt x="4" y="75"/>
                    <a:pt x="2" y="75"/>
                    <a:pt x="1" y="75"/>
                  </a:cubicBezTo>
                  <a:cubicBezTo>
                    <a:pt x="1" y="75"/>
                    <a:pt x="0" y="75"/>
                    <a:pt x="0" y="75"/>
                  </a:cubicBezTo>
                  <a:cubicBezTo>
                    <a:pt x="0" y="75"/>
                    <a:pt x="0" y="75"/>
                    <a:pt x="0" y="75"/>
                  </a:cubicBezTo>
                  <a:cubicBezTo>
                    <a:pt x="0" y="88"/>
                    <a:pt x="0" y="88"/>
                    <a:pt x="0" y="88"/>
                  </a:cubicBezTo>
                  <a:cubicBezTo>
                    <a:pt x="1" y="89"/>
                    <a:pt x="3" y="89"/>
                    <a:pt x="5" y="89"/>
                  </a:cubicBezTo>
                  <a:cubicBezTo>
                    <a:pt x="15" y="89"/>
                    <a:pt x="34" y="87"/>
                    <a:pt x="54" y="78"/>
                  </a:cubicBezTo>
                  <a:cubicBezTo>
                    <a:pt x="64" y="74"/>
                    <a:pt x="74" y="67"/>
                    <a:pt x="83" y="58"/>
                  </a:cubicBezTo>
                  <a:cubicBezTo>
                    <a:pt x="91" y="50"/>
                    <a:pt x="98" y="40"/>
                    <a:pt x="103" y="29"/>
                  </a:cubicBezTo>
                  <a:cubicBezTo>
                    <a:pt x="104" y="34"/>
                    <a:pt x="105" y="40"/>
                    <a:pt x="106" y="46"/>
                  </a:cubicBezTo>
                  <a:cubicBezTo>
                    <a:pt x="119" y="44"/>
                    <a:pt x="119" y="44"/>
                    <a:pt x="119" y="44"/>
                  </a:cubicBezTo>
                  <a:cubicBezTo>
                    <a:pt x="117" y="32"/>
                    <a:pt x="116" y="20"/>
                    <a:pt x="114" y="8"/>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sp>
          <p:nvSpPr>
            <p:cNvPr id="70" name="Freeform 48"/>
            <p:cNvSpPr/>
            <p:nvPr/>
          </p:nvSpPr>
          <p:spPr bwMode="auto">
            <a:xfrm flipH="1">
              <a:off x="6184901" y="317341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blipFill dpi="0" rotWithShape="0">
              <a:blip r:embed="rId3">
                <a:lum/>
              </a:blip>
              <a:stretch>
                <a:fillRect b="-673258" l="-430474" r="-2218016" t="-388904"/>
              </a:stretch>
            </a:blipFill>
            <a:ln>
              <a:noFill/>
            </a:ln>
            <a:extLst/>
          </p:spPr>
          <p:txBody>
            <a:bodyPr anchor="t" anchorCtr="0" bIns="45716" compatLnSpc="1" lIns="91431" numCol="1" rIns="91431" tIns="45716" vert="horz" wrap="square">
              <a:prstTxWarp prst="textNoShape">
                <a:avLst/>
              </a:prstTxWarp>
            </a:bodyPr>
            <a:lstStyle/>
            <a:p>
              <a:endParaRPr altLang="en-US" kern="0" lang="zh-CN">
                <a:solidFill>
                  <a:schemeClr val="bg1"/>
                </a:solidFill>
                <a:latin charset="-122" panose="03000509000000000000" pitchFamily="65" typeface="方正中等线简体"/>
                <a:ea charset="-122" panose="03000509000000000000" pitchFamily="65" typeface="方正中等线简体"/>
              </a:endParaRPr>
            </a:p>
          </p:txBody>
        </p:sp>
      </p:grpSp>
      <p:sp>
        <p:nvSpPr>
          <p:cNvPr id="71" name="文本框 70"/>
          <p:cNvSpPr txBox="1"/>
          <p:nvPr/>
        </p:nvSpPr>
        <p:spPr>
          <a:xfrm>
            <a:off x="8263420" y="2746005"/>
            <a:ext cx="2408487" cy="2286000"/>
          </a:xfrm>
          <a:prstGeom prst="rect">
            <a:avLst/>
          </a:prstGeom>
          <a:noFill/>
        </p:spPr>
        <p:txBody>
          <a:bodyPr rtlCol="0" wrap="square">
            <a:spAutoFit/>
          </a:bodyPr>
          <a:lstStyle/>
          <a:p>
            <a:r>
              <a:rPr altLang="en-US" lang="zh-CN" smtClean="0" sz="2400">
                <a:solidFill>
                  <a:schemeClr val="bg1"/>
                </a:solidFill>
                <a:latin charset="-122" panose="02000000000000000000" pitchFamily="2" typeface="方正正中黑简体"/>
                <a:ea charset="-122" panose="02000000000000000000" pitchFamily="2" typeface="方正正中黑简体"/>
              </a:rPr>
              <a:t>添加文本标题</a:t>
            </a:r>
          </a:p>
          <a:p>
            <a:r>
              <a:rPr altLang="en-US" lang="zh-CN" smtClean="0" sz="2400">
                <a:solidFill>
                  <a:schemeClr val="bg1"/>
                </a:solidFill>
                <a:latin charset="-122" panose="02000000000000000000" pitchFamily="2" typeface="方正正中黑简体"/>
                <a:ea charset="-122" panose="02000000000000000000" pitchFamily="2" typeface="方正正中黑简体"/>
              </a:rPr>
              <a:t>由专业人员即时调节交易和服务纠纷确保交易的公平公正、合理、有序</a:t>
            </a:r>
          </a:p>
        </p:txBody>
      </p:sp>
      <p:sp>
        <p:nvSpPr>
          <p:cNvPr id="72" name="文本框 71"/>
          <p:cNvSpPr txBox="1"/>
          <p:nvPr/>
        </p:nvSpPr>
        <p:spPr>
          <a:xfrm>
            <a:off x="2838083" y="2746005"/>
            <a:ext cx="2408487" cy="2286000"/>
          </a:xfrm>
          <a:prstGeom prst="rect">
            <a:avLst/>
          </a:prstGeom>
          <a:noFill/>
        </p:spPr>
        <p:txBody>
          <a:bodyPr rtlCol="0" wrap="square">
            <a:spAutoFit/>
          </a:bodyPr>
          <a:lstStyle/>
          <a:p>
            <a:r>
              <a:rPr altLang="en-US" lang="zh-CN" smtClean="0" sz="2400">
                <a:solidFill>
                  <a:schemeClr val="bg1"/>
                </a:solidFill>
                <a:latin charset="-122" panose="02000000000000000000" pitchFamily="2" typeface="方正正中黑简体"/>
                <a:ea charset="-122" panose="02000000000000000000" pitchFamily="2" typeface="方正正中黑简体"/>
              </a:rPr>
              <a:t>添加文本标题</a:t>
            </a:r>
          </a:p>
          <a:p>
            <a:r>
              <a:rPr altLang="en-US" lang="zh-CN" smtClean="0" sz="2400">
                <a:solidFill>
                  <a:schemeClr val="bg1"/>
                </a:solidFill>
                <a:latin charset="-122" panose="02000000000000000000" pitchFamily="2" typeface="方正正中黑简体"/>
                <a:ea charset="-122" panose="02000000000000000000" pitchFamily="2" typeface="方正正中黑简体"/>
              </a:rPr>
              <a:t>由专业人员即时调节交易和服务纠纷确保交易的公平公正、合理、有序</a:t>
            </a:r>
          </a:p>
        </p:txBody>
      </p:sp>
      <p:sp>
        <p:nvSpPr>
          <p:cNvPr id="73" name="文本框 72"/>
          <p:cNvSpPr txBox="1"/>
          <p:nvPr/>
        </p:nvSpPr>
        <p:spPr>
          <a:xfrm>
            <a:off x="8263420" y="4818397"/>
            <a:ext cx="2408487" cy="2286000"/>
          </a:xfrm>
          <a:prstGeom prst="rect">
            <a:avLst/>
          </a:prstGeom>
          <a:noFill/>
        </p:spPr>
        <p:txBody>
          <a:bodyPr rtlCol="0" wrap="square">
            <a:spAutoFit/>
          </a:bodyPr>
          <a:lstStyle/>
          <a:p>
            <a:r>
              <a:rPr altLang="en-US" lang="zh-CN" smtClean="0" sz="2400">
                <a:solidFill>
                  <a:schemeClr val="bg1"/>
                </a:solidFill>
                <a:latin charset="-122" panose="02000000000000000000" pitchFamily="2" typeface="方正正中黑简体"/>
                <a:ea charset="-122" panose="02000000000000000000" pitchFamily="2" typeface="方正正中黑简体"/>
              </a:rPr>
              <a:t>添加文本标题</a:t>
            </a:r>
          </a:p>
          <a:p>
            <a:r>
              <a:rPr altLang="en-US" lang="zh-CN" smtClean="0" sz="2400">
                <a:solidFill>
                  <a:schemeClr val="bg1"/>
                </a:solidFill>
                <a:latin charset="-122" panose="02000000000000000000" pitchFamily="2" typeface="方正正中黑简体"/>
                <a:ea charset="-122" panose="02000000000000000000" pitchFamily="2" typeface="方正正中黑简体"/>
              </a:rPr>
              <a:t>由专业人员即时调节交易和服务纠纷确保交易的公平公正、合理、有序</a:t>
            </a:r>
          </a:p>
        </p:txBody>
      </p:sp>
      <p:sp>
        <p:nvSpPr>
          <p:cNvPr id="74" name="文本框 73"/>
          <p:cNvSpPr txBox="1"/>
          <p:nvPr/>
        </p:nvSpPr>
        <p:spPr>
          <a:xfrm>
            <a:off x="2838083" y="4818397"/>
            <a:ext cx="2408487" cy="2286000"/>
          </a:xfrm>
          <a:prstGeom prst="rect">
            <a:avLst/>
          </a:prstGeom>
          <a:noFill/>
        </p:spPr>
        <p:txBody>
          <a:bodyPr rtlCol="0" wrap="square">
            <a:spAutoFit/>
          </a:bodyPr>
          <a:lstStyle/>
          <a:p>
            <a:r>
              <a:rPr altLang="en-US" lang="zh-CN" smtClean="0" sz="2400">
                <a:solidFill>
                  <a:schemeClr val="bg1"/>
                </a:solidFill>
                <a:latin charset="-122" panose="02000000000000000000" pitchFamily="2" typeface="方正正中黑简体"/>
                <a:ea charset="-122" panose="02000000000000000000" pitchFamily="2" typeface="方正正中黑简体"/>
              </a:rPr>
              <a:t>添加文本标题</a:t>
            </a:r>
          </a:p>
          <a:p>
            <a:r>
              <a:rPr altLang="en-US" lang="zh-CN" smtClean="0" sz="2400">
                <a:solidFill>
                  <a:schemeClr val="bg1"/>
                </a:solidFill>
                <a:latin charset="-122" panose="02000000000000000000" pitchFamily="2" typeface="方正正中黑简体"/>
                <a:ea charset="-122" panose="02000000000000000000" pitchFamily="2" typeface="方正正中黑简体"/>
              </a:rPr>
              <a:t>由专业人员即时调节交易和服务纠纷确保交易的公平公正、合理、有序</a:t>
            </a:r>
          </a:p>
        </p:txBody>
      </p:sp>
    </p:spTree>
    <p:extLst>
      <p:ext uri="{BB962C8B-B14F-4D97-AF65-F5344CB8AC3E}">
        <p14:creationId val="3422207948"/>
      </p:ext>
    </p:extLst>
  </p:cSld>
  <p:clrMapOvr>
    <a:masterClrMapping/>
  </p:clrMapOvr>
  <mc:AlternateContent>
    <mc:Choice Requires="p14">
      <p:transition p14:dur="2000" spd="slow"/>
    </mc:Choice>
    <mc:Fallback>
      <p:transition spd="slow"/>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59" name="文本框 58"/>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03</a:t>
              </a:r>
            </a:p>
          </p:txBody>
        </p:sp>
      </p:grp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graphicFrame>
        <p:nvGraphicFramePr>
          <p:cNvPr id="8" name="图表 7"/>
          <p:cNvGraphicFramePr/>
          <p:nvPr>
            <p:extLst>
              <p:ext uri="{D42A27DB-BD31-4B8C-83A1-F6EECF244321}">
                <p14:modId val="1171645831"/>
              </p:ext>
            </p:extLst>
          </p:nvPr>
        </p:nvGraphicFramePr>
        <p:xfrm>
          <a:off x="942686" y="1426064"/>
          <a:ext cx="10193627" cy="4925982"/>
        </p:xfrm>
        <a:graphic>
          <a:graphicData uri="http://schemas.openxmlformats.org/drawingml/2006/chart">
            <c:chart xmlns:c="http://schemas.openxmlformats.org/drawingml/2006/chart" r:id="rId3"/>
          </a:graphicData>
        </a:graphic>
      </p:graphicFrame>
    </p:spTree>
    <p:extLst>
      <p:ext uri="{BB962C8B-B14F-4D97-AF65-F5344CB8AC3E}">
        <p14:creationId val="3414681808"/>
      </p:ext>
    </p:extLst>
  </p:cSld>
  <p:clrMapOvr>
    <a:masterClrMapping/>
  </p:clrMapOvr>
  <mc:AlternateContent>
    <mc:Choice Requires="p14">
      <p:transition p14:dur="2000" spd="slow"/>
    </mc:Choice>
    <mc:Fallback>
      <p:transition spd="slow"/>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a:off x="-533400" y="8705850"/>
            <a:ext cx="13754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7006" y="2734762"/>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229726" y="1868488"/>
            <a:ext cx="1732548" cy="1732548"/>
            <a:chOff x="7414667" y="3750264"/>
            <a:chExt cx="871129" cy="871129"/>
          </a:xfrm>
        </p:grpSpPr>
        <p:sp>
          <p:nvSpPr>
            <p:cNvPr id="12" name="椭圆 11"/>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3" name="文本框 12"/>
            <p:cNvSpPr txBox="1"/>
            <p:nvPr/>
          </p:nvSpPr>
          <p:spPr>
            <a:xfrm>
              <a:off x="7461801" y="3771152"/>
              <a:ext cx="792991" cy="1517216"/>
            </a:xfrm>
            <a:prstGeom prst="rect">
              <a:avLst/>
            </a:prstGeom>
            <a:noFill/>
          </p:spPr>
          <p:txBody>
            <a:bodyPr rtlCol="0" wrap="square">
              <a:spAutoFit/>
            </a:bodyPr>
            <a:lstStyle/>
            <a:p>
              <a:pPr algn="ctr"/>
              <a:r>
                <a:rPr altLang="zh-CN" lang="en-US" smtClean="0" sz="96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04</a:t>
              </a:r>
            </a:p>
          </p:txBody>
        </p:sp>
      </p:grpSp>
      <p:sp>
        <p:nvSpPr>
          <p:cNvPr id="14" name="文本框 13"/>
          <p:cNvSpPr txBox="1"/>
          <p:nvPr/>
        </p:nvSpPr>
        <p:spPr>
          <a:xfrm>
            <a:off x="4146410" y="3641908"/>
            <a:ext cx="3899180" cy="762000"/>
          </a:xfrm>
          <a:prstGeom prst="rect">
            <a:avLst/>
          </a:prstGeom>
          <a:noFill/>
        </p:spPr>
        <p:txBody>
          <a:bodyPr rtlCol="0" wrap="square">
            <a:spAutoFit/>
          </a:bodyPr>
          <a:lstStyle/>
          <a:p>
            <a:pPr algn="ctr"/>
            <a:r>
              <a:rPr altLang="en-US" lang="zh-CN" smtClean="0" sz="4400">
                <a:solidFill>
                  <a:schemeClr val="bg1"/>
                </a:solidFill>
                <a:latin charset="-122" panose="02000000000000000000" pitchFamily="2" typeface="方正正中黑简体"/>
                <a:ea charset="-122" panose="02000000000000000000" pitchFamily="2" typeface="方正正中黑简体"/>
              </a:rPr>
              <a:t>此处输入标题</a:t>
            </a:r>
          </a:p>
        </p:txBody>
      </p:sp>
    </p:spTree>
    <p:extLst>
      <p:ext uri="{BB962C8B-B14F-4D97-AF65-F5344CB8AC3E}">
        <p14:creationId val="3457377533"/>
      </p:ext>
    </p:extLst>
  </p:cSld>
  <p:clrMapOvr>
    <a:masterClrMapping/>
  </p:clrMapOvr>
  <mc:AlternateContent>
    <mc:Choice Requires="p14">
      <p:transition p14:dur="2000" spd="slow"/>
    </mc:Choice>
    <mc:Fallback>
      <p:transition spd="slow"/>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1" name="直接连接符 40"/>
          <p:cNvCxnSpPr/>
          <p:nvPr/>
        </p:nvCxnSpPr>
        <p:spPr>
          <a:xfrm>
            <a:off x="-167006" y="3392488"/>
            <a:ext cx="2007386"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0184614" y="3392488"/>
            <a:ext cx="2007386"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032475" y="3392488"/>
            <a:ext cx="1604210"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010450" y="3392481"/>
            <a:ext cx="0" cy="949806"/>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9176854" y="3392481"/>
            <a:ext cx="0" cy="949806"/>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4219078" y="2397876"/>
            <a:ext cx="0" cy="949806"/>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7673482" y="2397876"/>
            <a:ext cx="0" cy="949806"/>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195269" y="3392488"/>
            <a:ext cx="1967069"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54754" y="3392488"/>
            <a:ext cx="1604210"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219078" y="3392481"/>
            <a:ext cx="1791365" cy="7"/>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614868" y="3392488"/>
            <a:ext cx="1604210"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877854" y="2339498"/>
            <a:ext cx="2105980" cy="2105980"/>
            <a:chOff x="7414667" y="3750264"/>
            <a:chExt cx="871129" cy="871129"/>
          </a:xfrm>
        </p:grpSpPr>
        <p:sp>
          <p:nvSpPr>
            <p:cNvPr id="5" name="椭圆 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6" name="文本框 5"/>
            <p:cNvSpPr txBox="1"/>
            <p:nvPr/>
          </p:nvSpPr>
          <p:spPr>
            <a:xfrm>
              <a:off x="7453736" y="3956670"/>
              <a:ext cx="792991" cy="453885"/>
            </a:xfrm>
            <a:prstGeom prst="rect">
              <a:avLst/>
            </a:prstGeom>
            <a:noFill/>
          </p:spPr>
          <p:txBody>
            <a:bodyPr rtlCol="0" wrap="square">
              <a:spAutoFit/>
            </a:bodyPr>
            <a:lstStyle/>
            <a:p>
              <a:pPr algn="ctr"/>
              <a:r>
                <a:rPr altLang="en-US" lang="zh-CN" smtClean="0" sz="6600">
                  <a:blipFill>
                    <a:blip r:embed="rId2"/>
                    <a:stretch>
                      <a:fillRect/>
                    </a:stretch>
                  </a:blipFill>
                  <a:effectLst>
                    <a:innerShdw blurRad="63500" dir="13500000" dist="38100">
                      <a:prstClr val="black">
                        <a:alpha val="50000"/>
                      </a:prstClr>
                    </a:innerShdw>
                  </a:effectLst>
                  <a:latin charset="-122" panose="03000509000000000000" pitchFamily="65" typeface="方正大黑简体"/>
                  <a:ea charset="-122" panose="03000509000000000000" pitchFamily="65" typeface="方正大黑简体"/>
                </a:rPr>
                <a:t>目录</a:t>
              </a:r>
            </a:p>
          </p:txBody>
        </p:sp>
      </p:grpSp>
      <p:grpSp>
        <p:nvGrpSpPr>
          <p:cNvPr id="19" name="组合 18"/>
          <p:cNvGrpSpPr/>
          <p:nvPr/>
        </p:nvGrpSpPr>
        <p:grpSpPr>
          <a:xfrm>
            <a:off x="3818029" y="1893998"/>
            <a:ext cx="802098" cy="813246"/>
            <a:chOff x="7414667" y="3738154"/>
            <a:chExt cx="871129" cy="883239"/>
          </a:xfrm>
        </p:grpSpPr>
        <p:sp>
          <p:nvSpPr>
            <p:cNvPr id="20" name="椭圆 19"/>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21" name="文本框 20"/>
            <p:cNvSpPr txBox="1"/>
            <p:nvPr/>
          </p:nvSpPr>
          <p:spPr>
            <a:xfrm>
              <a:off x="7468849" y="3738154"/>
              <a:ext cx="792991" cy="1688268"/>
            </a:xfrm>
            <a:prstGeom prst="rect">
              <a:avLst/>
            </a:prstGeom>
            <a:noFill/>
          </p:spPr>
          <p:txBody>
            <a:bodyPr rtlCol="0" wrap="square">
              <a:spAutoFit/>
            </a:bodyPr>
            <a:lstStyle/>
            <a:p>
              <a:pPr algn="ctr"/>
              <a:r>
                <a:rPr altLang="zh-CN" lang="en-US" smtClean="0" sz="48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01</a:t>
              </a:r>
            </a:p>
          </p:txBody>
        </p:sp>
      </p:grpSp>
      <p:grpSp>
        <p:nvGrpSpPr>
          <p:cNvPr id="22" name="组合 21"/>
          <p:cNvGrpSpPr/>
          <p:nvPr/>
        </p:nvGrpSpPr>
        <p:grpSpPr>
          <a:xfrm>
            <a:off x="7272430" y="1893997"/>
            <a:ext cx="802098" cy="830997"/>
            <a:chOff x="7414667" y="3738154"/>
            <a:chExt cx="871129" cy="902518"/>
          </a:xfrm>
        </p:grpSpPr>
        <p:sp>
          <p:nvSpPr>
            <p:cNvPr id="23" name="椭圆 22"/>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24" name="文本框 23"/>
            <p:cNvSpPr txBox="1"/>
            <p:nvPr/>
          </p:nvSpPr>
          <p:spPr>
            <a:xfrm>
              <a:off x="7451426" y="3738154"/>
              <a:ext cx="792991" cy="1688268"/>
            </a:xfrm>
            <a:prstGeom prst="rect">
              <a:avLst/>
            </a:prstGeom>
            <a:noFill/>
          </p:spPr>
          <p:txBody>
            <a:bodyPr rtlCol="0" wrap="square">
              <a:spAutoFit/>
            </a:bodyPr>
            <a:lstStyle/>
            <a:p>
              <a:pPr algn="ctr"/>
              <a:r>
                <a:rPr altLang="zh-CN" lang="en-US" smtClean="0" sz="48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03</a:t>
              </a:r>
            </a:p>
          </p:txBody>
        </p:sp>
      </p:grpSp>
      <p:grpSp>
        <p:nvGrpSpPr>
          <p:cNvPr id="28" name="组合 27"/>
          <p:cNvGrpSpPr/>
          <p:nvPr/>
        </p:nvGrpSpPr>
        <p:grpSpPr>
          <a:xfrm>
            <a:off x="8761290" y="4075929"/>
            <a:ext cx="802098" cy="830997"/>
            <a:chOff x="7414667" y="3738154"/>
            <a:chExt cx="871129" cy="902518"/>
          </a:xfrm>
        </p:grpSpPr>
        <p:sp>
          <p:nvSpPr>
            <p:cNvPr id="29" name="椭圆 28"/>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30" name="文本框 29"/>
            <p:cNvSpPr txBox="1"/>
            <p:nvPr/>
          </p:nvSpPr>
          <p:spPr>
            <a:xfrm>
              <a:off x="7451426" y="3738154"/>
              <a:ext cx="792991" cy="1688268"/>
            </a:xfrm>
            <a:prstGeom prst="rect">
              <a:avLst/>
            </a:prstGeom>
            <a:noFill/>
          </p:spPr>
          <p:txBody>
            <a:bodyPr rtlCol="0" wrap="square">
              <a:spAutoFit/>
            </a:bodyPr>
            <a:lstStyle/>
            <a:p>
              <a:pPr algn="ctr"/>
              <a:r>
                <a:rPr altLang="zh-CN" lang="en-US" smtClean="0" sz="48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04</a:t>
              </a:r>
            </a:p>
          </p:txBody>
        </p:sp>
      </p:grpSp>
      <p:grpSp>
        <p:nvGrpSpPr>
          <p:cNvPr id="31" name="组合 30"/>
          <p:cNvGrpSpPr/>
          <p:nvPr/>
        </p:nvGrpSpPr>
        <p:grpSpPr>
          <a:xfrm>
            <a:off x="5609401" y="4075929"/>
            <a:ext cx="802098" cy="830997"/>
            <a:chOff x="7414667" y="3738154"/>
            <a:chExt cx="871129" cy="902518"/>
          </a:xfrm>
        </p:grpSpPr>
        <p:sp>
          <p:nvSpPr>
            <p:cNvPr id="32" name="椭圆 31"/>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33" name="文本框 32"/>
            <p:cNvSpPr txBox="1"/>
            <p:nvPr/>
          </p:nvSpPr>
          <p:spPr>
            <a:xfrm>
              <a:off x="7451425" y="3738154"/>
              <a:ext cx="792991" cy="1688268"/>
            </a:xfrm>
            <a:prstGeom prst="rect">
              <a:avLst/>
            </a:prstGeom>
            <a:noFill/>
          </p:spPr>
          <p:txBody>
            <a:bodyPr rtlCol="0" wrap="square">
              <a:spAutoFit/>
            </a:bodyPr>
            <a:lstStyle/>
            <a:p>
              <a:pPr algn="ctr"/>
              <a:r>
                <a:rPr altLang="zh-CN" lang="en-US" smtClean="0" sz="48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02</a:t>
              </a:r>
            </a:p>
          </p:txBody>
        </p:sp>
      </p:grpSp>
      <p:sp>
        <p:nvSpPr>
          <p:cNvPr id="34" name="文本框 33"/>
          <p:cNvSpPr txBox="1"/>
          <p:nvPr/>
        </p:nvSpPr>
        <p:spPr>
          <a:xfrm>
            <a:off x="2854552" y="1208754"/>
            <a:ext cx="2696969"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中黑简体"/>
                <a:ea charset="-122" panose="02000000000000000000" pitchFamily="2" typeface="方正正中黑简体"/>
              </a:rPr>
              <a:t>此处输入标题</a:t>
            </a:r>
          </a:p>
        </p:txBody>
      </p:sp>
      <p:sp>
        <p:nvSpPr>
          <p:cNvPr id="35" name="文本框 34"/>
          <p:cNvSpPr txBox="1"/>
          <p:nvPr/>
        </p:nvSpPr>
        <p:spPr>
          <a:xfrm>
            <a:off x="6322868" y="1208754"/>
            <a:ext cx="2696969"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中黑简体"/>
                <a:ea charset="-122" panose="02000000000000000000" pitchFamily="2" typeface="方正正中黑简体"/>
              </a:rPr>
              <a:t>此处输入标题</a:t>
            </a:r>
          </a:p>
        </p:txBody>
      </p:sp>
      <p:sp>
        <p:nvSpPr>
          <p:cNvPr id="37" name="文本框 36"/>
          <p:cNvSpPr txBox="1"/>
          <p:nvPr/>
        </p:nvSpPr>
        <p:spPr>
          <a:xfrm>
            <a:off x="4659838" y="5004330"/>
            <a:ext cx="2696969"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中黑简体"/>
                <a:ea charset="-122" panose="02000000000000000000" pitchFamily="2" typeface="方正正中黑简体"/>
              </a:rPr>
              <a:t>此处输入标题</a:t>
            </a:r>
          </a:p>
        </p:txBody>
      </p:sp>
      <p:sp>
        <p:nvSpPr>
          <p:cNvPr id="38" name="文本框 37"/>
          <p:cNvSpPr txBox="1"/>
          <p:nvPr/>
        </p:nvSpPr>
        <p:spPr>
          <a:xfrm>
            <a:off x="7826242" y="5004330"/>
            <a:ext cx="2696969"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中黑简体"/>
                <a:ea charset="-122" panose="02000000000000000000" pitchFamily="2" typeface="方正正中黑简体"/>
              </a:rPr>
              <a:t>此处输入标题</a:t>
            </a:r>
          </a:p>
        </p:txBody>
      </p:sp>
    </p:spTree>
    <p:extLst>
      <p:ext uri="{BB962C8B-B14F-4D97-AF65-F5344CB8AC3E}">
        <p14:creationId val="1296578846"/>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59" name="文本框 58"/>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04</a:t>
              </a:r>
            </a:p>
          </p:txBody>
        </p:sp>
      </p:grp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sp>
        <p:nvSpPr>
          <p:cNvPr id="8" name="六边形 7"/>
          <p:cNvSpPr/>
          <p:nvPr/>
        </p:nvSpPr>
        <p:spPr>
          <a:xfrm>
            <a:off x="4351325" y="3653467"/>
            <a:ext cx="1914557" cy="1650480"/>
          </a:xfrm>
          <a:prstGeom prst="hexagon">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9" name="六边形 8"/>
          <p:cNvSpPr/>
          <p:nvPr/>
        </p:nvSpPr>
        <p:spPr>
          <a:xfrm>
            <a:off x="6004466" y="2828227"/>
            <a:ext cx="1914557" cy="1650480"/>
          </a:xfrm>
          <a:prstGeom prst="hexagon">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0" name="六边形 9"/>
          <p:cNvSpPr/>
          <p:nvPr/>
        </p:nvSpPr>
        <p:spPr>
          <a:xfrm>
            <a:off x="7652284" y="3653467"/>
            <a:ext cx="1914557" cy="1650480"/>
          </a:xfrm>
          <a:prstGeom prst="hexagon">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1" name="六边形 10"/>
          <p:cNvSpPr/>
          <p:nvPr/>
        </p:nvSpPr>
        <p:spPr>
          <a:xfrm>
            <a:off x="9294780" y="2828227"/>
            <a:ext cx="1914557" cy="1650480"/>
          </a:xfrm>
          <a:prstGeom prst="hexagon">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2" name="六边形 11"/>
          <p:cNvSpPr/>
          <p:nvPr/>
        </p:nvSpPr>
        <p:spPr>
          <a:xfrm>
            <a:off x="2703507" y="2828227"/>
            <a:ext cx="1914557" cy="1650480"/>
          </a:xfrm>
          <a:prstGeom prst="hexagon">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3" name="六边形 12"/>
          <p:cNvSpPr/>
          <p:nvPr/>
        </p:nvSpPr>
        <p:spPr>
          <a:xfrm>
            <a:off x="1055688" y="3653468"/>
            <a:ext cx="1914557" cy="1650480"/>
          </a:xfrm>
          <a:prstGeom prst="hexagon">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4" name="文本框 13"/>
          <p:cNvSpPr txBox="1"/>
          <p:nvPr/>
        </p:nvSpPr>
        <p:spPr>
          <a:xfrm>
            <a:off x="1327950" y="4263265"/>
            <a:ext cx="1370032" cy="426720"/>
          </a:xfrm>
          <a:prstGeom prst="rect">
            <a:avLst/>
          </a:prstGeom>
          <a:noFill/>
        </p:spPr>
        <p:txBody>
          <a:bodyPr rtlCol="0" wrap="square">
            <a:spAutoFit/>
          </a:bodyPr>
          <a:lstStyle/>
          <a:p>
            <a:pPr algn="just"/>
            <a:r>
              <a:rPr altLang="en-US" lang="zh-CN" smtClean="0" sz="2200">
                <a:blipFill>
                  <a:blip r:embed="rId3"/>
                  <a:stretch>
                    <a:fillRect/>
                  </a:stretch>
                </a:blipFill>
                <a:latin charset="-122" panose="02000000000000000000" pitchFamily="2" typeface="方正正中黑简体"/>
                <a:ea charset="-122" panose="02000000000000000000" pitchFamily="2" typeface="方正正中黑简体"/>
              </a:rPr>
              <a:t>添加标题</a:t>
            </a:r>
          </a:p>
        </p:txBody>
      </p:sp>
      <p:sp>
        <p:nvSpPr>
          <p:cNvPr id="15" name="文本框 14"/>
          <p:cNvSpPr txBox="1"/>
          <p:nvPr/>
        </p:nvSpPr>
        <p:spPr>
          <a:xfrm>
            <a:off x="2975769" y="3438024"/>
            <a:ext cx="1370032" cy="426720"/>
          </a:xfrm>
          <a:prstGeom prst="rect">
            <a:avLst/>
          </a:prstGeom>
          <a:noFill/>
        </p:spPr>
        <p:txBody>
          <a:bodyPr rtlCol="0" wrap="square">
            <a:spAutoFit/>
          </a:bodyPr>
          <a:lstStyle/>
          <a:p>
            <a:pPr algn="just"/>
            <a:r>
              <a:rPr altLang="en-US" lang="zh-CN" smtClean="0" sz="2200">
                <a:blipFill>
                  <a:blip r:embed="rId3"/>
                  <a:stretch>
                    <a:fillRect/>
                  </a:stretch>
                </a:blipFill>
                <a:latin charset="-122" panose="02000000000000000000" pitchFamily="2" typeface="方正正中黑简体"/>
                <a:ea charset="-122" panose="02000000000000000000" pitchFamily="2" typeface="方正正中黑简体"/>
              </a:rPr>
              <a:t>添加标题</a:t>
            </a:r>
          </a:p>
        </p:txBody>
      </p:sp>
      <p:sp>
        <p:nvSpPr>
          <p:cNvPr id="16" name="文本框 15"/>
          <p:cNvSpPr txBox="1"/>
          <p:nvPr/>
        </p:nvSpPr>
        <p:spPr>
          <a:xfrm>
            <a:off x="4626248" y="4263263"/>
            <a:ext cx="1370032" cy="426720"/>
          </a:xfrm>
          <a:prstGeom prst="rect">
            <a:avLst/>
          </a:prstGeom>
          <a:noFill/>
        </p:spPr>
        <p:txBody>
          <a:bodyPr rtlCol="0" wrap="square">
            <a:spAutoFit/>
          </a:bodyPr>
          <a:lstStyle/>
          <a:p>
            <a:pPr algn="just"/>
            <a:r>
              <a:rPr altLang="en-US" lang="zh-CN" smtClean="0" sz="2200">
                <a:blipFill>
                  <a:blip r:embed="rId3"/>
                  <a:stretch>
                    <a:fillRect/>
                  </a:stretch>
                </a:blipFill>
                <a:latin charset="-122" panose="02000000000000000000" pitchFamily="2" typeface="方正正中黑简体"/>
                <a:ea charset="-122" panose="02000000000000000000" pitchFamily="2" typeface="方正正中黑简体"/>
              </a:rPr>
              <a:t>添加标题</a:t>
            </a:r>
          </a:p>
        </p:txBody>
      </p:sp>
      <p:sp>
        <p:nvSpPr>
          <p:cNvPr id="17" name="文本框 16"/>
          <p:cNvSpPr txBox="1"/>
          <p:nvPr/>
        </p:nvSpPr>
        <p:spPr>
          <a:xfrm>
            <a:off x="6276728" y="3438024"/>
            <a:ext cx="1370032" cy="426720"/>
          </a:xfrm>
          <a:prstGeom prst="rect">
            <a:avLst/>
          </a:prstGeom>
          <a:noFill/>
        </p:spPr>
        <p:txBody>
          <a:bodyPr rtlCol="0" wrap="square">
            <a:spAutoFit/>
          </a:bodyPr>
          <a:lstStyle/>
          <a:p>
            <a:pPr algn="just"/>
            <a:r>
              <a:rPr altLang="en-US" lang="zh-CN" smtClean="0" sz="2200">
                <a:blipFill>
                  <a:blip r:embed="rId3"/>
                  <a:stretch>
                    <a:fillRect/>
                  </a:stretch>
                </a:blipFill>
                <a:latin charset="-122" panose="02000000000000000000" pitchFamily="2" typeface="方正正中黑简体"/>
                <a:ea charset="-122" panose="02000000000000000000" pitchFamily="2" typeface="方正正中黑简体"/>
              </a:rPr>
              <a:t>添加标题</a:t>
            </a:r>
          </a:p>
        </p:txBody>
      </p:sp>
      <p:sp>
        <p:nvSpPr>
          <p:cNvPr id="18" name="文本框 17"/>
          <p:cNvSpPr txBox="1"/>
          <p:nvPr/>
        </p:nvSpPr>
        <p:spPr>
          <a:xfrm>
            <a:off x="9567042" y="3438024"/>
            <a:ext cx="1370032" cy="426720"/>
          </a:xfrm>
          <a:prstGeom prst="rect">
            <a:avLst/>
          </a:prstGeom>
          <a:noFill/>
        </p:spPr>
        <p:txBody>
          <a:bodyPr rtlCol="0" wrap="square">
            <a:spAutoFit/>
          </a:bodyPr>
          <a:lstStyle/>
          <a:p>
            <a:pPr algn="just"/>
            <a:r>
              <a:rPr altLang="en-US" lang="zh-CN" smtClean="0" sz="2200">
                <a:blipFill>
                  <a:blip r:embed="rId3"/>
                  <a:stretch>
                    <a:fillRect/>
                  </a:stretch>
                </a:blipFill>
                <a:latin charset="-122" panose="02000000000000000000" pitchFamily="2" typeface="方正正中黑简体"/>
                <a:ea charset="-122" panose="02000000000000000000" pitchFamily="2" typeface="方正正中黑简体"/>
              </a:rPr>
              <a:t>添加标题</a:t>
            </a:r>
          </a:p>
        </p:txBody>
      </p:sp>
      <p:sp>
        <p:nvSpPr>
          <p:cNvPr id="19" name="文本框 18"/>
          <p:cNvSpPr txBox="1"/>
          <p:nvPr/>
        </p:nvSpPr>
        <p:spPr>
          <a:xfrm>
            <a:off x="7924546" y="4263265"/>
            <a:ext cx="1370032" cy="426720"/>
          </a:xfrm>
          <a:prstGeom prst="rect">
            <a:avLst/>
          </a:prstGeom>
          <a:noFill/>
        </p:spPr>
        <p:txBody>
          <a:bodyPr rtlCol="0" wrap="square">
            <a:spAutoFit/>
          </a:bodyPr>
          <a:lstStyle/>
          <a:p>
            <a:pPr algn="just"/>
            <a:r>
              <a:rPr altLang="en-US" lang="zh-CN" smtClean="0" sz="2200">
                <a:blipFill>
                  <a:blip r:embed="rId3"/>
                  <a:stretch>
                    <a:fillRect/>
                  </a:stretch>
                </a:blipFill>
                <a:latin charset="-122" panose="02000000000000000000" pitchFamily="2" typeface="方正正中黑简体"/>
                <a:ea charset="-122" panose="02000000000000000000" pitchFamily="2" typeface="方正正中黑简体"/>
              </a:rPr>
              <a:t>添加标题</a:t>
            </a:r>
          </a:p>
        </p:txBody>
      </p:sp>
      <p:sp>
        <p:nvSpPr>
          <p:cNvPr id="20" name="矩形 19"/>
          <p:cNvSpPr/>
          <p:nvPr/>
        </p:nvSpPr>
        <p:spPr>
          <a:xfrm>
            <a:off x="1230769" y="1893140"/>
            <a:ext cx="1564394" cy="969264"/>
          </a:xfrm>
          <a:prstGeom prst="rect">
            <a:avLst/>
          </a:prstGeom>
          <a:noFill/>
        </p:spPr>
        <p:txBody>
          <a:bodyPr rtlCol="0" wrap="square">
            <a:spAutoFit/>
          </a:bodyPr>
          <a:lstStyle/>
          <a:p>
            <a:pPr algn="just">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由专业人员即时调节交易和服务纠纷确保</a:t>
            </a:r>
          </a:p>
        </p:txBody>
      </p:sp>
      <p:sp>
        <p:nvSpPr>
          <p:cNvPr id="21" name="矩形 20"/>
          <p:cNvSpPr/>
          <p:nvPr/>
        </p:nvSpPr>
        <p:spPr>
          <a:xfrm>
            <a:off x="2878588" y="5352071"/>
            <a:ext cx="1564394" cy="969264"/>
          </a:xfrm>
          <a:prstGeom prst="rect">
            <a:avLst/>
          </a:prstGeom>
          <a:noFill/>
        </p:spPr>
        <p:txBody>
          <a:bodyPr rtlCol="0" wrap="square">
            <a:spAutoFit/>
          </a:bodyPr>
          <a:lstStyle/>
          <a:p>
            <a:pPr algn="just">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由专业人员即时调节交易和服务纠纷确保</a:t>
            </a:r>
          </a:p>
        </p:txBody>
      </p:sp>
      <p:sp>
        <p:nvSpPr>
          <p:cNvPr id="22" name="上箭头标注 21"/>
          <p:cNvSpPr/>
          <p:nvPr/>
        </p:nvSpPr>
        <p:spPr>
          <a:xfrm>
            <a:off x="1475126" y="2900576"/>
            <a:ext cx="1075681" cy="664691"/>
          </a:xfrm>
          <a:prstGeom prst="upArrowCallout">
            <a:avLst>
              <a:gd fmla="val 12572" name="adj1"/>
              <a:gd fmla="val 12572" name="adj2"/>
              <a:gd fmla="val 25000" name="adj3"/>
              <a:gd fmla="val 11537" name="adj4"/>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3000509000000000000" pitchFamily="65" typeface="方正中等线简体"/>
              <a:ea charset="-122" panose="03000509000000000000" pitchFamily="65" typeface="方正中等线简体"/>
            </a:endParaRPr>
          </a:p>
        </p:txBody>
      </p:sp>
      <p:sp>
        <p:nvSpPr>
          <p:cNvPr id="23" name="上箭头标注 22"/>
          <p:cNvSpPr/>
          <p:nvPr/>
        </p:nvSpPr>
        <p:spPr>
          <a:xfrm>
            <a:off x="4768102" y="2900576"/>
            <a:ext cx="1075681" cy="664691"/>
          </a:xfrm>
          <a:prstGeom prst="upArrowCallout">
            <a:avLst>
              <a:gd fmla="val 12572" name="adj1"/>
              <a:gd fmla="val 12572" name="adj2"/>
              <a:gd fmla="val 25000" name="adj3"/>
              <a:gd fmla="val 11537" name="adj4"/>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3000509000000000000" pitchFamily="65" typeface="方正中等线简体"/>
              <a:ea charset="-122" panose="03000509000000000000" pitchFamily="65" typeface="方正中等线简体"/>
            </a:endParaRPr>
          </a:p>
        </p:txBody>
      </p:sp>
      <p:sp>
        <p:nvSpPr>
          <p:cNvPr id="24" name="上箭头标注 23"/>
          <p:cNvSpPr/>
          <p:nvPr/>
        </p:nvSpPr>
        <p:spPr>
          <a:xfrm>
            <a:off x="8071721" y="2900576"/>
            <a:ext cx="1075681" cy="664691"/>
          </a:xfrm>
          <a:prstGeom prst="upArrowCallout">
            <a:avLst>
              <a:gd fmla="val 12572" name="adj1"/>
              <a:gd fmla="val 12572" name="adj2"/>
              <a:gd fmla="val 25000" name="adj3"/>
              <a:gd fmla="val 11537" name="adj4"/>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3000509000000000000" pitchFamily="65" typeface="方正中等线简体"/>
              <a:ea charset="-122" panose="03000509000000000000" pitchFamily="65" typeface="方正中等线简体"/>
            </a:endParaRPr>
          </a:p>
        </p:txBody>
      </p:sp>
      <p:sp>
        <p:nvSpPr>
          <p:cNvPr id="25" name="上箭头标注 24"/>
          <p:cNvSpPr/>
          <p:nvPr/>
        </p:nvSpPr>
        <p:spPr>
          <a:xfrm flipV="1">
            <a:off x="3122945" y="4548267"/>
            <a:ext cx="1075681" cy="664691"/>
          </a:xfrm>
          <a:prstGeom prst="upArrowCallout">
            <a:avLst>
              <a:gd fmla="val 12572" name="adj1"/>
              <a:gd fmla="val 12572" name="adj2"/>
              <a:gd fmla="val 25000" name="adj3"/>
              <a:gd fmla="val 11537" name="adj4"/>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3000509000000000000" pitchFamily="65" typeface="方正中等线简体"/>
              <a:ea charset="-122" panose="03000509000000000000" pitchFamily="65" typeface="方正中等线简体"/>
            </a:endParaRPr>
          </a:p>
        </p:txBody>
      </p:sp>
      <p:sp>
        <p:nvSpPr>
          <p:cNvPr id="26" name="上箭头标注 25"/>
          <p:cNvSpPr/>
          <p:nvPr/>
        </p:nvSpPr>
        <p:spPr>
          <a:xfrm flipV="1">
            <a:off x="6423904" y="4548267"/>
            <a:ext cx="1075681" cy="664691"/>
          </a:xfrm>
          <a:prstGeom prst="upArrowCallout">
            <a:avLst>
              <a:gd fmla="val 12572" name="adj1"/>
              <a:gd fmla="val 12572" name="adj2"/>
              <a:gd fmla="val 25000" name="adj3"/>
              <a:gd fmla="val 11537" name="adj4"/>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3000509000000000000" pitchFamily="65" typeface="方正中等线简体"/>
              <a:ea charset="-122" panose="03000509000000000000" pitchFamily="65" typeface="方正中等线简体"/>
            </a:endParaRPr>
          </a:p>
        </p:txBody>
      </p:sp>
      <p:sp>
        <p:nvSpPr>
          <p:cNvPr id="27" name="上箭头标注 26"/>
          <p:cNvSpPr/>
          <p:nvPr/>
        </p:nvSpPr>
        <p:spPr>
          <a:xfrm flipV="1">
            <a:off x="9714218" y="4548267"/>
            <a:ext cx="1075681" cy="664691"/>
          </a:xfrm>
          <a:prstGeom prst="upArrowCallout">
            <a:avLst>
              <a:gd fmla="val 12572" name="adj1"/>
              <a:gd fmla="val 12572" name="adj2"/>
              <a:gd fmla="val 25000" name="adj3"/>
              <a:gd fmla="val 11537" name="adj4"/>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3000509000000000000" pitchFamily="65" typeface="方正中等线简体"/>
              <a:ea charset="-122" panose="03000509000000000000" pitchFamily="65" typeface="方正中等线简体"/>
            </a:endParaRPr>
          </a:p>
        </p:txBody>
      </p:sp>
      <p:sp>
        <p:nvSpPr>
          <p:cNvPr id="28" name="矩形 27"/>
          <p:cNvSpPr/>
          <p:nvPr/>
        </p:nvSpPr>
        <p:spPr>
          <a:xfrm>
            <a:off x="4523745" y="1893140"/>
            <a:ext cx="1564394" cy="969264"/>
          </a:xfrm>
          <a:prstGeom prst="rect">
            <a:avLst/>
          </a:prstGeom>
          <a:noFill/>
        </p:spPr>
        <p:txBody>
          <a:bodyPr rtlCol="0" wrap="square">
            <a:spAutoFit/>
          </a:bodyPr>
          <a:lstStyle/>
          <a:p>
            <a:pPr algn="just">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由专业人员即时调节交易和服务纠纷确保</a:t>
            </a:r>
          </a:p>
        </p:txBody>
      </p:sp>
      <p:sp>
        <p:nvSpPr>
          <p:cNvPr id="29" name="矩形 28"/>
          <p:cNvSpPr/>
          <p:nvPr/>
        </p:nvSpPr>
        <p:spPr>
          <a:xfrm>
            <a:off x="7827363" y="1893140"/>
            <a:ext cx="1564394" cy="969264"/>
          </a:xfrm>
          <a:prstGeom prst="rect">
            <a:avLst/>
          </a:prstGeom>
          <a:noFill/>
        </p:spPr>
        <p:txBody>
          <a:bodyPr rtlCol="0" wrap="square">
            <a:spAutoFit/>
          </a:bodyPr>
          <a:lstStyle/>
          <a:p>
            <a:pPr algn="just">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由专业人员即时调节交易和服务纠纷确保</a:t>
            </a:r>
          </a:p>
        </p:txBody>
      </p:sp>
      <p:sp>
        <p:nvSpPr>
          <p:cNvPr id="30" name="矩形 29"/>
          <p:cNvSpPr/>
          <p:nvPr/>
        </p:nvSpPr>
        <p:spPr>
          <a:xfrm>
            <a:off x="6179546" y="5352071"/>
            <a:ext cx="1564394" cy="969264"/>
          </a:xfrm>
          <a:prstGeom prst="rect">
            <a:avLst/>
          </a:prstGeom>
          <a:noFill/>
        </p:spPr>
        <p:txBody>
          <a:bodyPr rtlCol="0" wrap="square">
            <a:spAutoFit/>
          </a:bodyPr>
          <a:lstStyle/>
          <a:p>
            <a:pPr algn="just">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由专业人员即时调节交易和服务纠纷确保</a:t>
            </a:r>
          </a:p>
        </p:txBody>
      </p:sp>
      <p:sp>
        <p:nvSpPr>
          <p:cNvPr id="31" name="矩形 30"/>
          <p:cNvSpPr/>
          <p:nvPr/>
        </p:nvSpPr>
        <p:spPr>
          <a:xfrm>
            <a:off x="9469860" y="5352071"/>
            <a:ext cx="1564394" cy="969264"/>
          </a:xfrm>
          <a:prstGeom prst="rect">
            <a:avLst/>
          </a:prstGeom>
          <a:noFill/>
        </p:spPr>
        <p:txBody>
          <a:bodyPr rtlCol="0" wrap="square">
            <a:spAutoFit/>
          </a:bodyPr>
          <a:lstStyle/>
          <a:p>
            <a:pPr algn="just">
              <a:lnSpc>
                <a:spcPct val="120000"/>
              </a:lnSpc>
            </a:pPr>
            <a:r>
              <a:rPr altLang="en-US" lang="zh-CN" sz="1600">
                <a:solidFill>
                  <a:schemeClr val="bg1"/>
                </a:solidFill>
                <a:latin charset="-122" panose="02000000000000000000" pitchFamily="2" typeface="方正正中黑简体"/>
                <a:ea charset="-122" panose="02000000000000000000" pitchFamily="2" typeface="方正正中黑简体"/>
              </a:rPr>
              <a:t>由专业人员即时调节交易和服务纠纷确保</a:t>
            </a:r>
          </a:p>
        </p:txBody>
      </p:sp>
    </p:spTree>
    <p:extLst>
      <p:ext uri="{BB962C8B-B14F-4D97-AF65-F5344CB8AC3E}">
        <p14:creationId val="3354133474"/>
      </p:ext>
    </p:extLst>
  </p:cSld>
  <p:clrMapOvr>
    <a:masterClrMapping/>
  </p:clrMapOvr>
  <mc:AlternateContent>
    <mc:Choice Requires="p14">
      <p:transition p14:dur="2000" spd="slow"/>
    </mc:Choice>
    <mc:Fallback>
      <p:transition spd="slow"/>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59" name="文本框 58"/>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04</a:t>
              </a:r>
            </a:p>
          </p:txBody>
        </p:sp>
      </p:grp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graphicFrame>
        <p:nvGraphicFramePr>
          <p:cNvPr id="8" name="图表 7"/>
          <p:cNvGraphicFramePr/>
          <p:nvPr>
            <p:extLst>
              <p:ext uri="{D42A27DB-BD31-4B8C-83A1-F6EECF244321}">
                <p14:modId val="2685662788"/>
              </p:ext>
            </p:extLst>
          </p:nvPr>
        </p:nvGraphicFramePr>
        <p:xfrm>
          <a:off x="5301469" y="1293987"/>
          <a:ext cx="7498459" cy="4998973"/>
        </p:xfrm>
        <a:graphic>
          <a:graphicData uri="http://schemas.openxmlformats.org/drawingml/2006/chart">
            <c:chart xmlns:c="http://schemas.openxmlformats.org/drawingml/2006/chart" r:id="rId3"/>
          </a:graphicData>
        </a:graphic>
      </p:graphicFrame>
      <p:sp>
        <p:nvSpPr>
          <p:cNvPr id="9" name="矩形 8"/>
          <p:cNvSpPr/>
          <p:nvPr/>
        </p:nvSpPr>
        <p:spPr>
          <a:xfrm>
            <a:off x="1739166" y="1854872"/>
            <a:ext cx="4827719" cy="1042416"/>
          </a:xfrm>
          <a:prstGeom prst="rect">
            <a:avLst/>
          </a:prstGeom>
        </p:spPr>
        <p:txBody>
          <a:bodyPr wrap="square">
            <a:spAutoFit/>
          </a:bodyPr>
          <a:lstStyle/>
          <a:p>
            <a:pPr algn="just">
              <a:lnSpc>
                <a:spcPct val="130000"/>
              </a:lnSpc>
            </a:pPr>
            <a:r>
              <a:rPr altLang="en-US" lang="zh-CN" sz="1600">
                <a:solidFill>
                  <a:schemeClr val="bg1"/>
                </a:solidFill>
                <a:latin charset="-122" panose="02000000000000000000" pitchFamily="2" typeface="方正正中黑简体"/>
                <a:ea charset="-122" panose="02000000000000000000" pitchFamily="2" typeface="方正正中黑简体"/>
              </a:rPr>
              <a:t>由中国最好的PPT设计公司锐普全面运作。7年专业PPT演示设计经验对卖家资质进行精准审核确保专业对卖方进行技术培训和指导</a:t>
            </a:r>
          </a:p>
        </p:txBody>
      </p:sp>
      <p:sp>
        <p:nvSpPr>
          <p:cNvPr id="10" name="圆角矩形 9"/>
          <p:cNvSpPr/>
          <p:nvPr/>
        </p:nvSpPr>
        <p:spPr>
          <a:xfrm>
            <a:off x="1030531" y="3657187"/>
            <a:ext cx="576444" cy="456937"/>
          </a:xfrm>
          <a:prstGeom prst="round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blipFill>
                  <a:blip r:embed="rId4"/>
                  <a:stretch>
                    <a:fillRect/>
                  </a:stretch>
                </a:blipFill>
                <a:latin charset="0" pitchFamily="2" typeface="Akzidenz-Grotesk BQ Condensed"/>
              </a:rPr>
              <a:t>24%</a:t>
            </a:r>
          </a:p>
        </p:txBody>
      </p:sp>
      <p:sp>
        <p:nvSpPr>
          <p:cNvPr id="11" name="矩形 10"/>
          <p:cNvSpPr/>
          <p:nvPr/>
        </p:nvSpPr>
        <p:spPr>
          <a:xfrm>
            <a:off x="1739166" y="3505658"/>
            <a:ext cx="4827719" cy="1042416"/>
          </a:xfrm>
          <a:prstGeom prst="rect">
            <a:avLst/>
          </a:prstGeom>
        </p:spPr>
        <p:txBody>
          <a:bodyPr wrap="square">
            <a:spAutoFit/>
          </a:bodyPr>
          <a:lstStyle/>
          <a:p>
            <a:pPr algn="just">
              <a:lnSpc>
                <a:spcPct val="130000"/>
              </a:lnSpc>
            </a:pPr>
            <a:r>
              <a:rPr altLang="en-US" lang="zh-CN" sz="1600">
                <a:solidFill>
                  <a:schemeClr val="bg1"/>
                </a:solidFill>
                <a:latin charset="-122" panose="02000000000000000000" pitchFamily="2" typeface="方正正中黑简体"/>
                <a:ea charset="-122" panose="02000000000000000000" pitchFamily="2" typeface="方正正中黑简体"/>
              </a:rPr>
              <a:t>由中国最好的PPT设计公司锐普全面运作。7年专业PPT演示设计经验对卖家资质进行精准审核确保专业对卖方进行技术培训和指导</a:t>
            </a:r>
          </a:p>
        </p:txBody>
      </p:sp>
      <p:sp>
        <p:nvSpPr>
          <p:cNvPr id="12" name="圆角矩形 11"/>
          <p:cNvSpPr/>
          <p:nvPr/>
        </p:nvSpPr>
        <p:spPr>
          <a:xfrm>
            <a:off x="1030531" y="5322877"/>
            <a:ext cx="576444" cy="456937"/>
          </a:xfrm>
          <a:prstGeom prst="round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blipFill>
                  <a:blip r:embed="rId4"/>
                  <a:stretch>
                    <a:fillRect/>
                  </a:stretch>
                </a:blipFill>
                <a:latin charset="0" pitchFamily="2" typeface="Akzidenz-Grotesk BQ Condensed"/>
              </a:rPr>
              <a:t>12%</a:t>
            </a:r>
          </a:p>
        </p:txBody>
      </p:sp>
      <p:sp>
        <p:nvSpPr>
          <p:cNvPr id="13" name="矩形 12"/>
          <p:cNvSpPr/>
          <p:nvPr/>
        </p:nvSpPr>
        <p:spPr>
          <a:xfrm>
            <a:off x="1739166" y="5156444"/>
            <a:ext cx="4827719" cy="1042416"/>
          </a:xfrm>
          <a:prstGeom prst="rect">
            <a:avLst/>
          </a:prstGeom>
        </p:spPr>
        <p:txBody>
          <a:bodyPr wrap="square">
            <a:spAutoFit/>
          </a:bodyPr>
          <a:lstStyle/>
          <a:p>
            <a:pPr algn="just">
              <a:lnSpc>
                <a:spcPct val="130000"/>
              </a:lnSpc>
            </a:pPr>
            <a:r>
              <a:rPr altLang="en-US" lang="zh-CN" sz="1600">
                <a:solidFill>
                  <a:schemeClr val="bg1"/>
                </a:solidFill>
                <a:latin charset="-122" panose="02000000000000000000" pitchFamily="2" typeface="方正正中黑简体"/>
                <a:ea charset="-122" panose="02000000000000000000" pitchFamily="2" typeface="方正正中黑简体"/>
              </a:rPr>
              <a:t>由中国最好的PPT设计公司锐普全面运作。7年专业PPT演示设计经验对卖家资质进行精准审核确保专业对卖方进行技术培训和指导</a:t>
            </a:r>
          </a:p>
        </p:txBody>
      </p:sp>
      <p:sp>
        <p:nvSpPr>
          <p:cNvPr id="14" name="圆角矩形 13"/>
          <p:cNvSpPr/>
          <p:nvPr/>
        </p:nvSpPr>
        <p:spPr>
          <a:xfrm>
            <a:off x="1030531" y="1991497"/>
            <a:ext cx="576444" cy="456937"/>
          </a:xfrm>
          <a:prstGeom prst="round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blipFill>
                  <a:blip r:embed="rId4"/>
                  <a:stretch>
                    <a:fillRect/>
                  </a:stretch>
                </a:blipFill>
                <a:latin charset="0" pitchFamily="2" typeface="Akzidenz-Grotesk BQ Condensed"/>
              </a:rPr>
              <a:t>64%</a:t>
            </a:r>
          </a:p>
        </p:txBody>
      </p:sp>
    </p:spTree>
    <p:extLst>
      <p:ext uri="{BB962C8B-B14F-4D97-AF65-F5344CB8AC3E}">
        <p14:creationId val="3921033295"/>
      </p:ext>
    </p:extLst>
  </p:cSld>
  <p:clrMapOvr>
    <a:masterClrMapping/>
  </p:clrMapOvr>
  <mc:AlternateContent>
    <mc:Choice Requires="p14">
      <p:transition p14:dur="2000" spd="slow"/>
    </mc:Choice>
    <mc:Fallback>
      <p:transition spd="slow"/>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grpSp>
        <p:nvGrpSpPr>
          <p:cNvPr id="8" name="KSO_Shape"/>
          <p:cNvGrpSpPr/>
          <p:nvPr/>
        </p:nvGrpSpPr>
        <p:grpSpPr>
          <a:xfrm>
            <a:off x="1035726" y="1404362"/>
            <a:ext cx="5953123" cy="4921259"/>
            <a:chOff x="1331642" y="1268758"/>
            <a:chExt cx="5832654" cy="4819365"/>
          </a:xfrm>
          <a:solidFill>
            <a:schemeClr val="bg2">
              <a:lumMod val="90000"/>
              <a:alpha val="50000"/>
            </a:schemeClr>
          </a:solidFill>
        </p:grpSpPr>
        <p:sp>
          <p:nvSpPr>
            <p:cNvPr id="9" name="内蒙古"/>
            <p:cNvSpPr/>
            <p:nvPr/>
          </p:nvSpPr>
          <p:spPr bwMode="auto">
            <a:xfrm>
              <a:off x="3781357" y="1323171"/>
              <a:ext cx="2555481" cy="2179593"/>
            </a:xfrm>
            <a:custGeom>
              <a:gdLst>
                <a:gd fmla="*/ 2147483646 w 1428" name="T0"/>
                <a:gd fmla="*/ 2147483646 h 1218" name="T1"/>
                <a:gd fmla="*/ 2147483646 w 1428" name="T2"/>
                <a:gd fmla="*/ 2147483646 h 1218" name="T3"/>
                <a:gd fmla="*/ 2147483646 w 1428" name="T4"/>
                <a:gd fmla="*/ 2147483646 h 1218" name="T5"/>
                <a:gd fmla="*/ 2147483646 w 1428" name="T6"/>
                <a:gd fmla="*/ 2147483646 h 1218" name="T7"/>
                <a:gd fmla="*/ 2147483646 w 1428" name="T8"/>
                <a:gd fmla="*/ 2147483646 h 1218" name="T9"/>
                <a:gd fmla="*/ 2147483646 w 1428" name="T10"/>
                <a:gd fmla="*/ 2147483646 h 1218" name="T11"/>
                <a:gd fmla="*/ 2147483646 w 1428" name="T12"/>
                <a:gd fmla="*/ 2147483646 h 1218" name="T13"/>
                <a:gd fmla="*/ 2147483646 w 1428" name="T14"/>
                <a:gd fmla="*/ 2147483646 h 1218" name="T15"/>
                <a:gd fmla="*/ 2147483646 w 1428" name="T16"/>
                <a:gd fmla="*/ 2147483646 h 1218" name="T17"/>
                <a:gd fmla="*/ 2147483646 w 1428" name="T18"/>
                <a:gd fmla="*/ 2147483646 h 1218" name="T19"/>
                <a:gd fmla="*/ 2147483646 w 1428" name="T20"/>
                <a:gd fmla="*/ 2147483646 h 1218" name="T21"/>
                <a:gd fmla="*/ 2147483646 w 1428" name="T22"/>
                <a:gd fmla="*/ 2147483646 h 1218" name="T23"/>
                <a:gd fmla="*/ 2147483646 w 1428" name="T24"/>
                <a:gd fmla="*/ 2147483646 h 1218" name="T25"/>
                <a:gd fmla="*/ 2147483646 w 1428" name="T26"/>
                <a:gd fmla="*/ 2147483646 h 1218" name="T27"/>
                <a:gd fmla="*/ 2147483646 w 1428" name="T28"/>
                <a:gd fmla="*/ 2147483646 h 1218" name="T29"/>
                <a:gd fmla="*/ 2147483646 w 1428" name="T30"/>
                <a:gd fmla="*/ 2147483646 h 1218" name="T31"/>
                <a:gd fmla="*/ 2147483646 w 1428" name="T32"/>
                <a:gd fmla="*/ 2147483646 h 1218" name="T33"/>
                <a:gd fmla="*/ 2147483646 w 1428" name="T34"/>
                <a:gd fmla="*/ 2147483646 h 1218" name="T35"/>
                <a:gd fmla="*/ 2147483646 w 1428" name="T36"/>
                <a:gd fmla="*/ 2147483646 h 1218" name="T37"/>
                <a:gd fmla="*/ 2147483646 w 1428" name="T38"/>
                <a:gd fmla="*/ 2147483646 h 1218" name="T39"/>
                <a:gd fmla="*/ 2147483646 w 1428" name="T40"/>
                <a:gd fmla="*/ 2147483646 h 1218" name="T41"/>
                <a:gd fmla="*/ 2147483646 w 1428" name="T42"/>
                <a:gd fmla="*/ 2147483646 h 1218" name="T43"/>
                <a:gd fmla="*/ 0 w 1428" name="T44"/>
                <a:gd fmla="*/ 2147483646 h 1218" name="T45"/>
                <a:gd fmla="*/ 2147483646 w 1428" name="T46"/>
                <a:gd fmla="*/ 2147483646 h 1218" name="T47"/>
                <a:gd fmla="*/ 2147483646 w 1428" name="T48"/>
                <a:gd fmla="*/ 2147483646 h 1218" name="T49"/>
                <a:gd fmla="*/ 2147483646 w 1428" name="T50"/>
                <a:gd fmla="*/ 2147483646 h 1218" name="T51"/>
                <a:gd fmla="*/ 2147483646 w 1428" name="T52"/>
                <a:gd fmla="*/ 2147483646 h 1218" name="T53"/>
                <a:gd fmla="*/ 2147483646 w 1428" name="T54"/>
                <a:gd fmla="*/ 2147483646 h 1218" name="T55"/>
                <a:gd fmla="*/ 2147483646 w 1428" name="T56"/>
                <a:gd fmla="*/ 2147483646 h 1218" name="T57"/>
                <a:gd fmla="*/ 2147483646 w 1428" name="T58"/>
                <a:gd fmla="*/ 2147483646 h 1218" name="T59"/>
                <a:gd fmla="*/ 2147483646 w 1428" name="T60"/>
                <a:gd fmla="*/ 2147483646 h 1218" name="T61"/>
                <a:gd fmla="*/ 2147483646 w 1428" name="T62"/>
                <a:gd fmla="*/ 2147483646 h 1218" name="T63"/>
                <a:gd fmla="*/ 2147483646 w 1428" name="T64"/>
                <a:gd fmla="*/ 2147483646 h 1218" name="T65"/>
                <a:gd fmla="*/ 2147483646 w 1428" name="T66"/>
                <a:gd fmla="*/ 2147483646 h 1218" name="T67"/>
                <a:gd fmla="*/ 2147483646 w 1428" name="T68"/>
                <a:gd fmla="*/ 2147483646 h 1218" name="T69"/>
                <a:gd fmla="*/ 2147483646 w 1428" name="T70"/>
                <a:gd fmla="*/ 2147483646 h 1218" name="T71"/>
                <a:gd fmla="*/ 2147483646 w 1428" name="T72"/>
                <a:gd fmla="*/ 2147483646 h 1218" name="T73"/>
                <a:gd fmla="*/ 2147483646 w 1428" name="T74"/>
                <a:gd fmla="*/ 2147483646 h 1218" name="T75"/>
                <a:gd fmla="*/ 2147483646 w 1428" name="T76"/>
                <a:gd fmla="*/ 2147483646 h 1218" name="T77"/>
                <a:gd fmla="*/ 2147483646 w 1428" name="T78"/>
                <a:gd fmla="*/ 2147483646 h 1218" name="T79"/>
                <a:gd fmla="*/ 2147483646 w 1428" name="T80"/>
                <a:gd fmla="*/ 2147483646 h 1218" name="T81"/>
                <a:gd fmla="*/ 2147483646 w 1428" name="T82"/>
                <a:gd fmla="*/ 2147483646 h 1218" name="T83"/>
                <a:gd fmla="*/ 2147483646 w 1428" name="T84"/>
                <a:gd fmla="*/ 2147483646 h 1218" name="T85"/>
                <a:gd fmla="*/ 2147483646 w 1428" name="T86"/>
                <a:gd fmla="*/ 2147483646 h 1218" name="T87"/>
                <a:gd fmla="*/ 2147483646 w 1428" name="T88"/>
                <a:gd fmla="*/ 2147483646 h 1218" name="T89"/>
                <a:gd fmla="*/ 2147483646 w 1428" name="T90"/>
                <a:gd fmla="*/ 2147483646 h 1218" name="T91"/>
                <a:gd fmla="*/ 2147483646 w 1428" name="T92"/>
                <a:gd fmla="*/ 2147483646 h 1218" name="T93"/>
                <a:gd fmla="*/ 2147483646 w 1428" name="T94"/>
                <a:gd fmla="*/ 2147483646 h 1218" name="T95"/>
                <a:gd fmla="*/ 2147483646 w 1428" name="T96"/>
                <a:gd fmla="*/ 2147483646 h 1218" name="T97"/>
                <a:gd fmla="*/ 2147483646 w 1428" name="T98"/>
                <a:gd fmla="*/ 2147483646 h 1218" name="T99"/>
                <a:gd fmla="*/ 2147483646 w 1428" name="T100"/>
                <a:gd fmla="*/ 2147483646 h 1218" name="T101"/>
                <a:gd fmla="*/ 2147483646 w 1428" name="T102"/>
                <a:gd fmla="*/ 2147483646 h 1218" name="T103"/>
                <a:gd fmla="*/ 2147483646 w 1428" name="T104"/>
                <a:gd fmla="*/ 2147483646 h 1218" name="T105"/>
                <a:gd fmla="*/ 2147483646 w 1428" name="T106"/>
                <a:gd fmla="*/ 2147483646 h 1218" name="T107"/>
                <a:gd fmla="*/ 2147483646 w 1428" name="T108"/>
                <a:gd fmla="*/ 2147483646 h 1218" name="T109"/>
                <a:gd fmla="*/ 2147483646 w 1428" name="T110"/>
                <a:gd fmla="*/ 2147483646 h 1218" name="T111"/>
                <a:gd fmla="*/ 2147483646 w 1428" name="T112"/>
                <a:gd fmla="*/ 2147483646 h 1218" name="T113"/>
                <a:gd fmla="*/ 2147483646 w 1428" name="T114"/>
                <a:gd fmla="*/ 2147483646 h 1218" name="T115"/>
                <a:gd fmla="*/ 2147483646 w 1428" name="T116"/>
                <a:gd fmla="*/ 2147483646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10" name="甘肃"/>
            <p:cNvSpPr/>
            <p:nvPr/>
          </p:nvSpPr>
          <p:spPr bwMode="auto">
            <a:xfrm>
              <a:off x="3289859" y="2796961"/>
              <a:ext cx="1633144" cy="1382066"/>
            </a:xfrm>
            <a:custGeom>
              <a:gdLst>
                <a:gd fmla="*/ 2147483646 w 912" name="T0"/>
                <a:gd fmla="*/ 2147483646 h 772" name="T1"/>
                <a:gd fmla="*/ 2147483646 w 912" name="T2"/>
                <a:gd fmla="*/ 2147483646 h 772" name="T3"/>
                <a:gd fmla="*/ 2147483646 w 912" name="T4"/>
                <a:gd fmla="*/ 2147483646 h 772" name="T5"/>
                <a:gd fmla="*/ 2147483646 w 912" name="T6"/>
                <a:gd fmla="*/ 2147483646 h 772" name="T7"/>
                <a:gd fmla="*/ 2147483646 w 912" name="T8"/>
                <a:gd fmla="*/ 2147483646 h 772" name="T9"/>
                <a:gd fmla="*/ 2147483646 w 912" name="T10"/>
                <a:gd fmla="*/ 2147483646 h 772" name="T11"/>
                <a:gd fmla="*/ 2147483646 w 912" name="T12"/>
                <a:gd fmla="*/ 2147483646 h 772" name="T13"/>
                <a:gd fmla="*/ 2147483646 w 912" name="T14"/>
                <a:gd fmla="*/ 2147483646 h 772" name="T15"/>
                <a:gd fmla="*/ 2147483646 w 912" name="T16"/>
                <a:gd fmla="*/ 2147483646 h 772" name="T17"/>
                <a:gd fmla="*/ 2147483646 w 912" name="T18"/>
                <a:gd fmla="*/ 2147483646 h 772" name="T19"/>
                <a:gd fmla="*/ 2147483646 w 912" name="T20"/>
                <a:gd fmla="*/ 2147483646 h 772" name="T21"/>
                <a:gd fmla="*/ 2147483646 w 912" name="T22"/>
                <a:gd fmla="*/ 2147483646 h 772" name="T23"/>
                <a:gd fmla="*/ 2147483646 w 912" name="T24"/>
                <a:gd fmla="*/ 2147483646 h 772" name="T25"/>
                <a:gd fmla="*/ 2147483646 w 912" name="T26"/>
                <a:gd fmla="*/ 2147483646 h 772" name="T27"/>
                <a:gd fmla="*/ 2147483646 w 912" name="T28"/>
                <a:gd fmla="*/ 2147483646 h 772" name="T29"/>
                <a:gd fmla="*/ 2147483646 w 912" name="T30"/>
                <a:gd fmla="*/ 2147483646 h 772" name="T31"/>
                <a:gd fmla="*/ 2147483646 w 912" name="T32"/>
                <a:gd fmla="*/ 2147483646 h 772" name="T33"/>
                <a:gd fmla="*/ 2147483646 w 912" name="T34"/>
                <a:gd fmla="*/ 2147483646 h 772" name="T35"/>
                <a:gd fmla="*/ 2147483646 w 912" name="T36"/>
                <a:gd fmla="*/ 2147483646 h 772" name="T37"/>
                <a:gd fmla="*/ 2147483646 w 912" name="T38"/>
                <a:gd fmla="*/ 2147483646 h 772" name="T39"/>
                <a:gd fmla="*/ 2147483646 w 912" name="T40"/>
                <a:gd fmla="*/ 2147483646 h 772" name="T41"/>
                <a:gd fmla="*/ 2147483646 w 912" name="T42"/>
                <a:gd fmla="*/ 2147483646 h 772" name="T43"/>
                <a:gd fmla="*/ 2147483646 w 912" name="T44"/>
                <a:gd fmla="*/ 2147483646 h 772" name="T45"/>
                <a:gd fmla="*/ 2147483646 w 912" name="T46"/>
                <a:gd fmla="*/ 2147483646 h 772" name="T47"/>
                <a:gd fmla="*/ 2147483646 w 912" name="T48"/>
                <a:gd fmla="*/ 2147483646 h 772" name="T49"/>
                <a:gd fmla="*/ 2147483646 w 912" name="T50"/>
                <a:gd fmla="*/ 2147483646 h 772" name="T51"/>
                <a:gd fmla="*/ 2147483646 w 912" name="T52"/>
                <a:gd fmla="*/ 2147483646 h 772" name="T53"/>
                <a:gd fmla="*/ 2147483646 w 912" name="T54"/>
                <a:gd fmla="*/ 2147483646 h 772" name="T55"/>
                <a:gd fmla="*/ 2147483646 w 912" name="T56"/>
                <a:gd fmla="*/ 2147483646 h 772" name="T57"/>
                <a:gd fmla="*/ 2147483646 w 912" name="T58"/>
                <a:gd fmla="*/ 2147483646 h 772" name="T59"/>
                <a:gd fmla="*/ 2147483646 w 912" name="T60"/>
                <a:gd fmla="*/ 2147483646 h 772" name="T61"/>
                <a:gd fmla="*/ 2147483646 w 912" name="T62"/>
                <a:gd fmla="*/ 2147483646 h 772" name="T63"/>
                <a:gd fmla="*/ 2147483646 w 912" name="T64"/>
                <a:gd fmla="*/ 2147483646 h 772" name="T65"/>
                <a:gd fmla="*/ 2147483646 w 912" name="T66"/>
                <a:gd fmla="*/ 2147483646 h 772" name="T67"/>
                <a:gd fmla="*/ 2147483646 w 912" name="T68"/>
                <a:gd fmla="*/ 2147483646 h 772" name="T69"/>
                <a:gd fmla="*/ 2147483646 w 912" name="T70"/>
                <a:gd fmla="*/ 2147483646 h 772" name="T71"/>
                <a:gd fmla="*/ 2147483646 w 912" name="T72"/>
                <a:gd fmla="*/ 2147483646 h 772" name="T73"/>
                <a:gd fmla="*/ 2147483646 w 912" name="T74"/>
                <a:gd fmla="*/ 2147483646 h 772" name="T75"/>
                <a:gd fmla="*/ 2147483646 w 912" name="T76"/>
                <a:gd fmla="*/ 2147483646 h 772" name="T77"/>
                <a:gd fmla="*/ 2147483646 w 912" name="T78"/>
                <a:gd fmla="*/ 2147483646 h 772" name="T79"/>
                <a:gd fmla="*/ 2147483646 w 912" name="T80"/>
                <a:gd fmla="*/ 2147483646 h 772" name="T81"/>
                <a:gd fmla="*/ 2147483646 w 912" name="T82"/>
                <a:gd fmla="*/ 2147483646 h 772" name="T83"/>
                <a:gd fmla="*/ 2147483646 w 912" name="T84"/>
                <a:gd fmla="*/ 2147483646 h 772" name="T85"/>
                <a:gd fmla="*/ 2147483646 w 912" name="T86"/>
                <a:gd fmla="*/ 2147483646 h 772" name="T87"/>
                <a:gd fmla="*/ 2147483646 w 912" name="T88"/>
                <a:gd fmla="*/ 2147483646 h 772" name="T89"/>
                <a:gd fmla="*/ 2147483646 w 912" name="T90"/>
                <a:gd fmla="*/ 2147483646 h 772" name="T91"/>
                <a:gd fmla="*/ 2147483646 w 912" name="T92"/>
                <a:gd fmla="*/ 2147483646 h 772" name="T93"/>
                <a:gd fmla="*/ 2147483646 w 912" name="T94"/>
                <a:gd fmla="*/ 2147483646 h 772" name="T95"/>
                <a:gd fmla="*/ 2147483646 w 912" name="T96"/>
                <a:gd fmla="*/ 2147483646 h 772" name="T97"/>
                <a:gd fmla="*/ 2147483646 w 912" name="T98"/>
                <a:gd fmla="*/ 2147483646 h 772" name="T99"/>
                <a:gd fmla="*/ 2147483646 w 912" name="T100"/>
                <a:gd fmla="*/ 2147483646 h 772" name="T101"/>
                <a:gd fmla="*/ 2147483646 w 912" name="T102"/>
                <a:gd fmla="*/ 2147483646 h 772" name="T103"/>
                <a:gd fmla="*/ 2147483646 w 912" name="T104"/>
                <a:gd fmla="*/ 2147483646 h 772" name="T105"/>
                <a:gd fmla="*/ 2147483646 w 912" name="T106"/>
                <a:gd fmla="*/ 2147483646 h 772" name="T107"/>
                <a:gd fmla="*/ 2147483646 w 912" name="T108"/>
                <a:gd fmla="*/ 2147483646 h 772" name="T109"/>
                <a:gd fmla="*/ 2147483646 w 912" name="T110"/>
                <a:gd fmla="*/ 2147483646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11" name="宁夏"/>
            <p:cNvSpPr/>
            <p:nvPr/>
          </p:nvSpPr>
          <p:spPr bwMode="auto">
            <a:xfrm>
              <a:off x="4450168" y="3277341"/>
              <a:ext cx="329739" cy="544121"/>
            </a:xfrm>
            <a:custGeom>
              <a:gdLst>
                <a:gd fmla="*/ 2147483646 w 184" name="T0"/>
                <a:gd fmla="*/ 2147483646 h 304" name="T1"/>
                <a:gd fmla="*/ 2147483646 w 184" name="T2"/>
                <a:gd fmla="*/ 2147483646 h 304" name="T3"/>
                <a:gd fmla="*/ 2147483646 w 184" name="T4"/>
                <a:gd fmla="*/ 2147483646 h 304" name="T5"/>
                <a:gd fmla="*/ 2147483646 w 184" name="T6"/>
                <a:gd fmla="*/ 2147483646 h 304" name="T7"/>
                <a:gd fmla="*/ 2147483646 w 184" name="T8"/>
                <a:gd fmla="*/ 2147483646 h 304" name="T9"/>
                <a:gd fmla="*/ 2147483646 w 184" name="T10"/>
                <a:gd fmla="*/ 2147483646 h 304" name="T11"/>
                <a:gd fmla="*/ 2147483646 w 184" name="T12"/>
                <a:gd fmla="*/ 2147483646 h 304" name="T13"/>
                <a:gd fmla="*/ 2147483646 w 184" name="T14"/>
                <a:gd fmla="*/ 2147483646 h 304" name="T15"/>
                <a:gd fmla="*/ 2147483646 w 184" name="T16"/>
                <a:gd fmla="*/ 2147483646 h 304" name="T17"/>
                <a:gd fmla="*/ 2147483646 w 184" name="T18"/>
                <a:gd fmla="*/ 2147483646 h 304" name="T19"/>
                <a:gd fmla="*/ 2147483646 w 184" name="T20"/>
                <a:gd fmla="*/ 2147483646 h 304" name="T21"/>
                <a:gd fmla="*/ 2147483646 w 184" name="T22"/>
                <a:gd fmla="*/ 2147483646 h 304" name="T23"/>
                <a:gd fmla="*/ 2147483646 w 184" name="T24"/>
                <a:gd fmla="*/ 2147483646 h 304" name="T25"/>
                <a:gd fmla="*/ 2147483646 w 184" name="T26"/>
                <a:gd fmla="*/ 2147483646 h 304" name="T27"/>
                <a:gd fmla="*/ 2147483646 w 184" name="T28"/>
                <a:gd fmla="*/ 2147483646 h 304" name="T29"/>
                <a:gd fmla="*/ 2147483646 w 184" name="T30"/>
                <a:gd fmla="*/ 2147483646 h 304" name="T31"/>
                <a:gd fmla="*/ 2147483646 w 184" name="T32"/>
                <a:gd fmla="*/ 2147483646 h 304" name="T33"/>
                <a:gd fmla="*/ 2147483646 w 184" name="T34"/>
                <a:gd fmla="*/ 2147483646 h 304" name="T35"/>
                <a:gd fmla="*/ 2147483646 w 184" name="T36"/>
                <a:gd fmla="*/ 2147483646 h 304" name="T37"/>
                <a:gd fmla="*/ 2147483646 w 184" name="T38"/>
                <a:gd fmla="*/ 2147483646 h 304" name="T39"/>
                <a:gd fmla="*/ 2147483646 w 184" name="T40"/>
                <a:gd fmla="*/ 2147483646 h 304" name="T41"/>
                <a:gd fmla="*/ 2147483646 w 184" name="T42"/>
                <a:gd fmla="*/ 2147483646 h 304" name="T43"/>
                <a:gd fmla="*/ 2147483646 w 184" name="T44"/>
                <a:gd fmla="*/ 2147483646 h 304" name="T45"/>
                <a:gd fmla="*/ 2147483646 w 184" name="T46"/>
                <a:gd fmla="*/ 2147483646 h 304" name="T47"/>
                <a:gd fmla="*/ 2147483646 w 184" name="T48"/>
                <a:gd fmla="*/ 2147483646 h 304" name="T49"/>
                <a:gd fmla="*/ 2147483646 w 184" name="T50"/>
                <a:gd fmla="*/ 2147483646 h 304" name="T51"/>
                <a:gd fmla="*/ 2147483646 w 184" name="T52"/>
                <a:gd fmla="*/ 2147483646 h 304" name="T53"/>
                <a:gd fmla="*/ 2147483646 w 184" name="T54"/>
                <a:gd fmla="*/ 2147483646 h 304" name="T55"/>
                <a:gd fmla="*/ 2147483646 w 184" name="T56"/>
                <a:gd fmla="*/ 2147483646 h 304" name="T57"/>
                <a:gd fmla="*/ 2147483646 w 184" name="T58"/>
                <a:gd fmla="*/ 2147483646 h 304" name="T59"/>
                <a:gd fmla="*/ 2147483646 w 184" name="T60"/>
                <a:gd fmla="*/ 2147483646 h 304" name="T61"/>
                <a:gd fmla="*/ 2147483646 w 184" name="T62"/>
                <a:gd fmla="*/ 2147483646 h 304" name="T63"/>
                <a:gd fmla="*/ 2147483646 w 184" name="T64"/>
                <a:gd fmla="*/ 2147483646 h 304" name="T65"/>
                <a:gd fmla="*/ 2147483646 w 184" name="T66"/>
                <a:gd fmla="*/ 2147483646 h 304" name="T67"/>
                <a:gd fmla="*/ 2147483646 w 184" name="T68"/>
                <a:gd fmla="*/ 2147483646 h 304" name="T69"/>
                <a:gd fmla="*/ 2147483646 w 184" name="T70"/>
                <a:gd fmla="*/ 2147483646 h 304" name="T71"/>
                <a:gd fmla="*/ 2147483646 w 184" name="T72"/>
                <a:gd fmla="*/ 2147483646 h 304" name="T73"/>
                <a:gd fmla="*/ 2147483646 w 184" name="T74"/>
                <a:gd fmla="*/ 2147483646 h 304" name="T75"/>
                <a:gd fmla="*/ 2147483646 w 184" name="T76"/>
                <a:gd fmla="*/ 2147483646 h 304" name="T77"/>
                <a:gd fmla="*/ 2147483646 w 184" name="T78"/>
                <a:gd fmla="*/ 2147483646 h 304" name="T79"/>
                <a:gd fmla="*/ 2147483646 w 184" name="T80"/>
                <a:gd fmla="*/ 2147483646 h 304" name="T81"/>
                <a:gd fmla="*/ 2147483646 w 184" name="T82"/>
                <a:gd fmla="*/ 2147483646 h 304" name="T83"/>
                <a:gd fmla="*/ 2147483646 w 184" name="T84"/>
                <a:gd fmla="*/ 2147483646 h 304" name="T85"/>
                <a:gd fmla="*/ 2147483646 w 184" name="T86"/>
                <a:gd fmla="*/ 2147483646 h 304" name="T87"/>
                <a:gd fmla="*/ 2147483646 w 184" name="T88"/>
                <a:gd fmla="*/ 2147483646 h 304" name="T89"/>
                <a:gd fmla="*/ 2147483646 w 184" name="T90"/>
                <a:gd fmla="*/ 2147483646 h 304" name="T91"/>
                <a:gd fmla="*/ 2147483646 w 184" name="T92"/>
                <a:gd fmla="*/ 2147483646 h 304" name="T93"/>
                <a:gd fmla="*/ 2147483646 w 184" name="T94"/>
                <a:gd fmla="*/ 2147483646 h 304" name="T95"/>
                <a:gd fmla="*/ 2147483646 w 184" name="T96"/>
                <a:gd fmla="*/ 2147483646 h 304" name="T97"/>
                <a:gd fmla="*/ 2147483646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12" name="新疆"/>
            <p:cNvSpPr/>
            <p:nvPr/>
          </p:nvSpPr>
          <p:spPr bwMode="auto">
            <a:xfrm>
              <a:off x="1331642" y="1845527"/>
              <a:ext cx="2334617" cy="1764506"/>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4"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13" name="青海"/>
            <p:cNvSpPr/>
            <p:nvPr/>
          </p:nvSpPr>
          <p:spPr bwMode="auto">
            <a:xfrm>
              <a:off x="2846577" y="3230702"/>
              <a:ext cx="1452720" cy="1041603"/>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14" name="四川"/>
            <p:cNvSpPr/>
            <p:nvPr/>
          </p:nvSpPr>
          <p:spPr bwMode="auto">
            <a:xfrm>
              <a:off x="3680258" y="3961379"/>
              <a:ext cx="1256743" cy="1102234"/>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15" name="西藏"/>
            <p:cNvSpPr/>
            <p:nvPr/>
          </p:nvSpPr>
          <p:spPr bwMode="auto">
            <a:xfrm>
              <a:off x="1592946" y="3513645"/>
              <a:ext cx="2249072" cy="1368075"/>
            </a:xfrm>
            <a:custGeom>
              <a:gdLst>
                <a:gd fmla="*/ 2147483646 w 1256" name="T0"/>
                <a:gd fmla="*/ 2147483646 h 764" name="T1"/>
                <a:gd fmla="*/ 2147483646 w 1256" name="T2"/>
                <a:gd fmla="*/ 2147483646 h 764" name="T3"/>
                <a:gd fmla="*/ 2147483646 w 1256" name="T4"/>
                <a:gd fmla="*/ 2147483646 h 764" name="T5"/>
                <a:gd fmla="*/ 2147483646 w 1256" name="T6"/>
                <a:gd fmla="*/ 2147483646 h 764" name="T7"/>
                <a:gd fmla="*/ 2147483646 w 1256" name="T8"/>
                <a:gd fmla="*/ 2147483646 h 764" name="T9"/>
                <a:gd fmla="*/ 2147483646 w 1256" name="T10"/>
                <a:gd fmla="*/ 2147483646 h 764" name="T11"/>
                <a:gd fmla="*/ 2147483646 w 1256" name="T12"/>
                <a:gd fmla="*/ 2147483646 h 764" name="T13"/>
                <a:gd fmla="*/ 2147483646 w 1256" name="T14"/>
                <a:gd fmla="*/ 2147483646 h 764" name="T15"/>
                <a:gd fmla="*/ 2147483646 w 1256" name="T16"/>
                <a:gd fmla="*/ 2147483646 h 764" name="T17"/>
                <a:gd fmla="*/ 2147483646 w 1256" name="T18"/>
                <a:gd fmla="*/ 2147483646 h 764" name="T19"/>
                <a:gd fmla="*/ 2147483646 w 1256" name="T20"/>
                <a:gd fmla="*/ 2147483646 h 764" name="T21"/>
                <a:gd fmla="*/ 2147483646 w 1256" name="T22"/>
                <a:gd fmla="*/ 2147483646 h 764" name="T23"/>
                <a:gd fmla="*/ 2147483646 w 1256" name="T24"/>
                <a:gd fmla="*/ 2147483646 h 764" name="T25"/>
                <a:gd fmla="*/ 2147483646 w 1256" name="T26"/>
                <a:gd fmla="*/ 2147483646 h 764" name="T27"/>
                <a:gd fmla="*/ 2147483646 w 1256" name="T28"/>
                <a:gd fmla="*/ 2147483646 h 764" name="T29"/>
                <a:gd fmla="*/ 2147483646 w 1256" name="T30"/>
                <a:gd fmla="*/ 2147483646 h 764" name="T31"/>
                <a:gd fmla="*/ 2147483646 w 1256" name="T32"/>
                <a:gd fmla="*/ 2147483646 h 764" name="T33"/>
                <a:gd fmla="*/ 2147483646 w 1256" name="T34"/>
                <a:gd fmla="*/ 2147483646 h 764" name="T35"/>
                <a:gd fmla="*/ 2147483646 w 1256" name="T36"/>
                <a:gd fmla="*/ 2147483646 h 764" name="T37"/>
                <a:gd fmla="*/ 2147483646 w 1256" name="T38"/>
                <a:gd fmla="*/ 2147483646 h 764" name="T39"/>
                <a:gd fmla="*/ 2147483646 w 1256" name="T40"/>
                <a:gd fmla="*/ 2147483646 h 764" name="T41"/>
                <a:gd fmla="*/ 2147483646 w 1256" name="T42"/>
                <a:gd fmla="*/ 2147483646 h 764" name="T43"/>
                <a:gd fmla="*/ 2147483646 w 1256" name="T44"/>
                <a:gd fmla="*/ 2147483646 h 764" name="T45"/>
                <a:gd fmla="*/ 2147483646 w 1256" name="T46"/>
                <a:gd fmla="*/ 2147483646 h 764" name="T47"/>
                <a:gd fmla="*/ 2147483646 w 1256" name="T48"/>
                <a:gd fmla="*/ 2147483646 h 764" name="T49"/>
                <a:gd fmla="*/ 2147483646 w 1256" name="T50"/>
                <a:gd fmla="*/ 2147483646 h 764" name="T51"/>
                <a:gd fmla="*/ 2147483646 w 1256" name="T52"/>
                <a:gd fmla="*/ 2147483646 h 764" name="T53"/>
                <a:gd fmla="*/ 2147483646 w 1256" name="T54"/>
                <a:gd fmla="*/ 2147483646 h 764" name="T55"/>
                <a:gd fmla="*/ 2147483646 w 1256" name="T56"/>
                <a:gd fmla="*/ 2147483646 h 764" name="T57"/>
                <a:gd fmla="*/ 2147483646 w 1256" name="T58"/>
                <a:gd fmla="*/ 2147483646 h 764" name="T59"/>
                <a:gd fmla="*/ 2147483646 w 1256" name="T60"/>
                <a:gd fmla="*/ 2147483646 h 764" name="T61"/>
                <a:gd fmla="*/ 2147483646 w 1256" name="T62"/>
                <a:gd fmla="*/ 2147483646 h 764" name="T63"/>
                <a:gd fmla="*/ 2147483646 w 1256" name="T64"/>
                <a:gd fmla="*/ 2147483646 h 764" name="T65"/>
                <a:gd fmla="*/ 2147483646 w 1256" name="T66"/>
                <a:gd fmla="*/ 2147483646 h 764" name="T67"/>
                <a:gd fmla="*/ 2147483646 w 1256" name="T68"/>
                <a:gd fmla="*/ 2147483646 h 764" name="T69"/>
                <a:gd fmla="*/ 2147483646 w 1256" name="T70"/>
                <a:gd fmla="*/ 2147483646 h 764" name="T71"/>
                <a:gd fmla="*/ 2147483646 w 1256" name="T72"/>
                <a:gd fmla="*/ 2147483646 h 764" name="T73"/>
                <a:gd fmla="*/ 2147483646 w 1256" name="T74"/>
                <a:gd fmla="*/ 2147483646 h 764" name="T75"/>
                <a:gd fmla="*/ 2147483646 w 1256" name="T76"/>
                <a:gd fmla="*/ 2147483646 h 764" name="T77"/>
                <a:gd fmla="*/ 2147483646 w 1256" name="T78"/>
                <a:gd fmla="*/ 2147483646 h 764" name="T79"/>
                <a:gd fmla="*/ 2147483646 w 1256" name="T80"/>
                <a:gd fmla="*/ 2147483646 h 764" name="T81"/>
                <a:gd fmla="*/ 2147483646 w 1256" name="T82"/>
                <a:gd fmla="*/ 2147483646 h 764" name="T83"/>
                <a:gd fmla="*/ 2147483646 w 1256" name="T84"/>
                <a:gd fmla="*/ 2147483646 h 764" name="T85"/>
                <a:gd fmla="*/ 2147483646 w 1256" name="T86"/>
                <a:gd fmla="*/ 2147483646 h 764" name="T87"/>
                <a:gd fmla="*/ 2147483646 w 1256" name="T88"/>
                <a:gd fmla="*/ 2147483646 h 764" name="T89"/>
                <a:gd fmla="*/ 2147483646 w 1256" name="T90"/>
                <a:gd fmla="*/ 2147483646 h 764" name="T91"/>
                <a:gd fmla="*/ 2147483646 w 1256" name="T92"/>
                <a:gd fmla="*/ 2147483646 h 764" name="T93"/>
                <a:gd fmla="*/ 2147483646 w 1256" name="T94"/>
                <a:gd fmla="*/ 2147483646 h 764" name="T95"/>
                <a:gd fmla="*/ 2147483646 w 1256" name="T96"/>
                <a:gd fmla="*/ 2147483646 h 764" name="T97"/>
                <a:gd fmla="*/ 2147483646 w 1256" name="T98"/>
                <a:gd fmla="*/ 2147483646 h 764" name="T99"/>
                <a:gd fmla="*/ 2147483646 w 1256" name="T100"/>
                <a:gd fmla="*/ 2147483646 h 764" name="T101"/>
                <a:gd fmla="*/ 2147483646 w 1256" name="T102"/>
                <a:gd fmla="*/ 2147483646 h 764" name="T103"/>
                <a:gd fmla="*/ 2147483646 w 1256" name="T104"/>
                <a:gd fmla="*/ 2147483646 h 764" name="T105"/>
                <a:gd fmla="*/ 2147483646 w 1256" name="T106"/>
                <a:gd fmla="*/ 2147483646 h 764" name="T107"/>
                <a:gd fmla="*/ 2147483646 w 1256" name="T108"/>
                <a:gd fmla="*/ 2147483646 h 764" name="T109"/>
                <a:gd fmla="*/ 2147483646 w 1256" name="T110"/>
                <a:gd fmla="*/ 2147483646 h 764" name="T111"/>
                <a:gd fmla="*/ 2147483646 w 1256" name="T112"/>
                <a:gd fmla="*/ 2147483646 h 764" name="T113"/>
                <a:gd fmla="*/ 2147483646 w 1256" name="T114"/>
                <a:gd fmla="*/ 2147483646 h 764" name="T115"/>
                <a:gd fmla="*/ 2147483646 w 1256" name="T116"/>
                <a:gd fmla="*/ 2147483646 h 764" name="T117"/>
                <a:gd fmla="*/ 2147483646 w 1256" name="T118"/>
                <a:gd fmla="*/ 2147483646 h 764" name="T119"/>
                <a:gd fmla="*/ 2147483646 w 1256" name="T120"/>
                <a:gd fmla="*/ 2147483646 h 764" name="T121"/>
                <a:gd fmla="*/ 2147483646 w 1256" name="T122"/>
                <a:gd fmla="*/ 2147483646 h 764" name="T123"/>
                <a:gd fmla="*/ 2147483646 w 1256" name="T124"/>
                <a:gd fmla="*/ 2147483646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16" name="云南"/>
            <p:cNvSpPr/>
            <p:nvPr/>
          </p:nvSpPr>
          <p:spPr bwMode="auto">
            <a:xfrm>
              <a:off x="3641375" y="4651635"/>
              <a:ext cx="1017215" cy="1060258"/>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17" name="贵州"/>
            <p:cNvSpPr/>
            <p:nvPr/>
          </p:nvSpPr>
          <p:spPr bwMode="auto">
            <a:xfrm>
              <a:off x="4370846" y="4637644"/>
              <a:ext cx="687476" cy="595423"/>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18" name="广西"/>
            <p:cNvSpPr/>
            <p:nvPr/>
          </p:nvSpPr>
          <p:spPr bwMode="auto">
            <a:xfrm>
              <a:off x="4482833" y="5002982"/>
              <a:ext cx="899007" cy="684038"/>
            </a:xfrm>
            <a:custGeom>
              <a:gdLst>
                <a:gd fmla="*/ 2147483646 w 502" name="T0"/>
                <a:gd fmla="*/ 2147483646 h 382" name="T1"/>
                <a:gd fmla="*/ 2147483646 w 502" name="T2"/>
                <a:gd fmla="*/ 2147483646 h 382" name="T3"/>
                <a:gd fmla="*/ 2147483646 w 502" name="T4"/>
                <a:gd fmla="*/ 2147483646 h 382" name="T5"/>
                <a:gd fmla="*/ 2147483646 w 502" name="T6"/>
                <a:gd fmla="*/ 2147483646 h 382" name="T7"/>
                <a:gd fmla="*/ 2147483646 w 502" name="T8"/>
                <a:gd fmla="*/ 2147483646 h 382" name="T9"/>
                <a:gd fmla="*/ 2147483646 w 502" name="T10"/>
                <a:gd fmla="*/ 2147483646 h 382" name="T11"/>
                <a:gd fmla="*/ 2147483646 w 502" name="T12"/>
                <a:gd fmla="*/ 2147483646 h 382" name="T13"/>
                <a:gd fmla="*/ 2147483646 w 502" name="T14"/>
                <a:gd fmla="*/ 2147483646 h 382" name="T15"/>
                <a:gd fmla="*/ 2147483646 w 502" name="T16"/>
                <a:gd fmla="*/ 2147483646 h 382" name="T17"/>
                <a:gd fmla="*/ 2147483646 w 502" name="T18"/>
                <a:gd fmla="*/ 2147483646 h 382" name="T19"/>
                <a:gd fmla="*/ 2147483646 w 502" name="T20"/>
                <a:gd fmla="*/ 2147483646 h 382" name="T21"/>
                <a:gd fmla="*/ 2147483646 w 502" name="T22"/>
                <a:gd fmla="*/ 2147483646 h 382" name="T23"/>
                <a:gd fmla="*/ 2147483646 w 502" name="T24"/>
                <a:gd fmla="*/ 2147483646 h 382" name="T25"/>
                <a:gd fmla="*/ 2147483646 w 502" name="T26"/>
                <a:gd fmla="*/ 2147483646 h 382" name="T27"/>
                <a:gd fmla="*/ 2147483646 w 502" name="T28"/>
                <a:gd fmla="*/ 2147483646 h 382" name="T29"/>
                <a:gd fmla="*/ 2147483646 w 502" name="T30"/>
                <a:gd fmla="*/ 2147483646 h 382" name="T31"/>
                <a:gd fmla="*/ 2147483646 w 502" name="T32"/>
                <a:gd fmla="*/ 2147483646 h 382" name="T33"/>
                <a:gd fmla="*/ 2147483646 w 502" name="T34"/>
                <a:gd fmla="*/ 2147483646 h 382" name="T35"/>
                <a:gd fmla="*/ 2147483646 w 502" name="T36"/>
                <a:gd fmla="*/ 2147483646 h 382" name="T37"/>
                <a:gd fmla="*/ 2147483646 w 502" name="T38"/>
                <a:gd fmla="*/ 2147483646 h 382" name="T39"/>
                <a:gd fmla="*/ 2147483646 w 502" name="T40"/>
                <a:gd fmla="*/ 2147483646 h 382" name="T41"/>
                <a:gd fmla="*/ 2147483646 w 502" name="T42"/>
                <a:gd fmla="*/ 2147483646 h 382" name="T43"/>
                <a:gd fmla="*/ 2147483646 w 502" name="T44"/>
                <a:gd fmla="*/ 2147483646 h 382" name="T45"/>
                <a:gd fmla="*/ 2147483646 w 502" name="T46"/>
                <a:gd fmla="*/ 2147483646 h 382" name="T47"/>
                <a:gd fmla="*/ 2147483646 w 502" name="T48"/>
                <a:gd fmla="*/ 2147483646 h 382" name="T49"/>
                <a:gd fmla="*/ 2147483646 w 502" name="T50"/>
                <a:gd fmla="*/ 2147483646 h 382" name="T51"/>
                <a:gd fmla="*/ 2147483646 w 502" name="T52"/>
                <a:gd fmla="*/ 2147483646 h 382" name="T53"/>
                <a:gd fmla="*/ 2147483646 w 502" name="T54"/>
                <a:gd fmla="*/ 2147483646 h 382" name="T55"/>
                <a:gd fmla="*/ 2147483646 w 502" name="T56"/>
                <a:gd fmla="*/ 2147483646 h 382" name="T57"/>
                <a:gd fmla="*/ 2147483646 w 502" name="T58"/>
                <a:gd fmla="*/ 2147483646 h 382" name="T59"/>
                <a:gd fmla="*/ 2147483646 w 502" name="T60"/>
                <a:gd fmla="*/ 2147483646 h 382" name="T61"/>
                <a:gd fmla="*/ 2147483646 w 502" name="T62"/>
                <a:gd fmla="*/ 2147483646 h 382" name="T63"/>
                <a:gd fmla="*/ 2147483646 w 502" name="T64"/>
                <a:gd fmla="*/ 2147483646 h 382" name="T65"/>
                <a:gd fmla="*/ 2147483646 w 502" name="T66"/>
                <a:gd fmla="*/ 2147483646 h 382" name="T67"/>
                <a:gd fmla="*/ 2147483646 w 502" name="T68"/>
                <a:gd fmla="*/ 2147483646 h 382" name="T69"/>
                <a:gd fmla="*/ 2147483646 w 502" name="T70"/>
                <a:gd fmla="*/ 2147483646 h 382" name="T71"/>
                <a:gd fmla="*/ 2147483646 w 502" name="T72"/>
                <a:gd fmla="*/ 2147483646 h 382" name="T73"/>
                <a:gd fmla="*/ 2147483646 w 502" name="T74"/>
                <a:gd fmla="*/ 2147483646 h 382" name="T75"/>
                <a:gd fmla="*/ 2147483646 w 502" name="T76"/>
                <a:gd fmla="*/ 2147483646 h 382" name="T77"/>
                <a:gd fmla="*/ 2147483646 w 502" name="T78"/>
                <a:gd fmla="*/ 2147483646 h 382" name="T79"/>
                <a:gd fmla="*/ 2147483646 w 502" name="T80"/>
                <a:gd fmla="*/ 2147483646 h 382" name="T81"/>
                <a:gd fmla="*/ 2147483646 w 502" name="T82"/>
                <a:gd fmla="*/ 2147483646 h 382" name="T83"/>
                <a:gd fmla="*/ 2147483646 w 502" name="T84"/>
                <a:gd fmla="*/ 2147483646 h 382" name="T85"/>
                <a:gd fmla="*/ 2147483646 w 502" name="T86"/>
                <a:gd fmla="*/ 2147483646 h 382" name="T87"/>
                <a:gd fmla="*/ 2147483646 w 502" name="T88"/>
                <a:gd fmla="*/ 2147483646 h 382" name="T89"/>
                <a:gd fmla="*/ 2147483646 w 502" name="T90"/>
                <a:gd fmla="*/ 2147483646 h 382" name="T91"/>
                <a:gd fmla="*/ 2147483646 w 502" name="T92"/>
                <a:gd fmla="*/ 2147483646 h 382" name="T93"/>
                <a:gd fmla="*/ 2147483646 w 502" name="T94"/>
                <a:gd fmla="*/ 2147483646 h 382" name="T95"/>
                <a:gd fmla="*/ 2147483646 w 502" name="T96"/>
                <a:gd fmla="*/ 2147483646 h 382" name="T97"/>
                <a:gd fmla="*/ 2147483646 w 502" name="T98"/>
                <a:gd fmla="*/ 2147483646 h 382" name="T99"/>
                <a:gd fmla="*/ 2147483646 w 502" name="T100"/>
                <a:gd fmla="*/ 2147483646 h 382" name="T101"/>
                <a:gd fmla="*/ 2147483646 w 502" name="T102"/>
                <a:gd fmla="*/ 2147483646 h 382" name="T103"/>
                <a:gd fmla="*/ 2147483646 w 502" name="T104"/>
                <a:gd fmla="*/ 2147483646 h 382" name="T105"/>
                <a:gd fmla="*/ 2147483646 w 502" name="T106"/>
                <a:gd fmla="*/ 2147483646 h 382" name="T107"/>
                <a:gd fmla="*/ 2147483646 w 502" name="T108"/>
                <a:gd fmla="*/ 2147483646 h 382" name="T109"/>
                <a:gd fmla="*/ 2147483646 w 502" name="T110"/>
                <a:gd fmla="*/ 2147483646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19" name="重庆"/>
            <p:cNvSpPr/>
            <p:nvPr/>
          </p:nvSpPr>
          <p:spPr bwMode="auto">
            <a:xfrm>
              <a:off x="4607263" y="4250540"/>
              <a:ext cx="508607" cy="516138"/>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20" name="陕西"/>
            <p:cNvSpPr/>
            <p:nvPr/>
          </p:nvSpPr>
          <p:spPr bwMode="auto">
            <a:xfrm>
              <a:off x="4607262" y="3249358"/>
              <a:ext cx="580154" cy="1033830"/>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21" name="山西"/>
            <p:cNvSpPr/>
            <p:nvPr/>
          </p:nvSpPr>
          <p:spPr bwMode="auto">
            <a:xfrm>
              <a:off x="5109648" y="3055030"/>
              <a:ext cx="385733" cy="848829"/>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2"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22" name="湖南"/>
            <p:cNvSpPr/>
            <p:nvPr/>
          </p:nvSpPr>
          <p:spPr bwMode="auto">
            <a:xfrm>
              <a:off x="5008549" y="4502391"/>
              <a:ext cx="615928" cy="715130"/>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23" name="湖北"/>
            <p:cNvSpPr/>
            <p:nvPr/>
          </p:nvSpPr>
          <p:spPr bwMode="auto">
            <a:xfrm>
              <a:off x="4937001" y="4090414"/>
              <a:ext cx="874121" cy="547230"/>
            </a:xfrm>
            <a:custGeom>
              <a:gdLst>
                <a:gd fmla="*/ 2147483646 w 488" name="T0"/>
                <a:gd fmla="*/ 2147483646 h 306" name="T1"/>
                <a:gd fmla="*/ 2147483646 w 488" name="T2"/>
                <a:gd fmla="*/ 2147483646 h 306" name="T3"/>
                <a:gd fmla="*/ 2147483646 w 488" name="T4"/>
                <a:gd fmla="*/ 2147483646 h 306" name="T5"/>
                <a:gd fmla="*/ 2147483646 w 488" name="T6"/>
                <a:gd fmla="*/ 2147483646 h 306" name="T7"/>
                <a:gd fmla="*/ 2147483646 w 488" name="T8"/>
                <a:gd fmla="*/ 2147483646 h 306" name="T9"/>
                <a:gd fmla="*/ 2147483646 w 488" name="T10"/>
                <a:gd fmla="*/ 2147483646 h 306" name="T11"/>
                <a:gd fmla="*/ 2147483646 w 488" name="T12"/>
                <a:gd fmla="*/ 2147483646 h 306" name="T13"/>
                <a:gd fmla="*/ 2147483646 w 488" name="T14"/>
                <a:gd fmla="*/ 2147483646 h 306" name="T15"/>
                <a:gd fmla="*/ 2147483646 w 488" name="T16"/>
                <a:gd fmla="*/ 2147483646 h 306" name="T17"/>
                <a:gd fmla="*/ 2147483646 w 488" name="T18"/>
                <a:gd fmla="*/ 2147483646 h 306" name="T19"/>
                <a:gd fmla="*/ 2147483646 w 488" name="T20"/>
                <a:gd fmla="*/ 2147483646 h 306" name="T21"/>
                <a:gd fmla="*/ 2147483646 w 488" name="T22"/>
                <a:gd fmla="*/ 2147483646 h 306" name="T23"/>
                <a:gd fmla="*/ 2147483646 w 488" name="T24"/>
                <a:gd fmla="*/ 2147483646 h 306" name="T25"/>
                <a:gd fmla="*/ 2147483646 w 488" name="T26"/>
                <a:gd fmla="*/ 2147483646 h 306" name="T27"/>
                <a:gd fmla="*/ 2147483646 w 488" name="T28"/>
                <a:gd fmla="*/ 2147483646 h 306" name="T29"/>
                <a:gd fmla="*/ 2147483646 w 488" name="T30"/>
                <a:gd fmla="*/ 2147483646 h 306" name="T31"/>
                <a:gd fmla="*/ 2147483646 w 488" name="T32"/>
                <a:gd fmla="*/ 2147483646 h 306" name="T33"/>
                <a:gd fmla="*/ 2147483646 w 488" name="T34"/>
                <a:gd fmla="*/ 2147483646 h 306" name="T35"/>
                <a:gd fmla="*/ 2147483646 w 488" name="T36"/>
                <a:gd fmla="*/ 2147483646 h 306" name="T37"/>
                <a:gd fmla="*/ 2147483646 w 488" name="T38"/>
                <a:gd fmla="*/ 2147483646 h 306" name="T39"/>
                <a:gd fmla="*/ 2147483646 w 488" name="T40"/>
                <a:gd fmla="*/ 2147483646 h 306" name="T41"/>
                <a:gd fmla="*/ 2147483646 w 488" name="T42"/>
                <a:gd fmla="*/ 2147483646 h 306" name="T43"/>
                <a:gd fmla="*/ 2147483646 w 488" name="T44"/>
                <a:gd fmla="*/ 2147483646 h 306" name="T45"/>
                <a:gd fmla="*/ 2147483646 w 488" name="T46"/>
                <a:gd fmla="*/ 2147483646 h 306" name="T47"/>
                <a:gd fmla="*/ 2147483646 w 488" name="T48"/>
                <a:gd fmla="*/ 2147483646 h 306" name="T49"/>
                <a:gd fmla="*/ 2147483646 w 488" name="T50"/>
                <a:gd fmla="*/ 2147483646 h 306" name="T51"/>
                <a:gd fmla="*/ 2147483646 w 488" name="T52"/>
                <a:gd fmla="*/ 2147483646 h 306" name="T53"/>
                <a:gd fmla="*/ 2147483646 w 488" name="T54"/>
                <a:gd fmla="*/ 2147483646 h 306" name="T55"/>
                <a:gd fmla="*/ 2147483646 w 488" name="T56"/>
                <a:gd fmla="*/ 2147483646 h 306" name="T57"/>
                <a:gd fmla="*/ 2147483646 w 488" name="T58"/>
                <a:gd fmla="*/ 2147483646 h 306" name="T59"/>
                <a:gd fmla="*/ 2147483646 w 488" name="T60"/>
                <a:gd fmla="*/ 2147483646 h 306" name="T61"/>
                <a:gd fmla="*/ 2147483646 w 488" name="T62"/>
                <a:gd fmla="*/ 2147483646 h 306" name="T63"/>
                <a:gd fmla="*/ 2147483646 w 488" name="T64"/>
                <a:gd fmla="*/ 2147483646 h 306" name="T65"/>
                <a:gd fmla="*/ 2147483646 w 488" name="T66"/>
                <a:gd fmla="*/ 2147483646 h 306" name="T67"/>
                <a:gd fmla="*/ 2147483646 w 488" name="T68"/>
                <a:gd fmla="*/ 2147483646 h 306" name="T69"/>
                <a:gd fmla="*/ 2147483646 w 488" name="T70"/>
                <a:gd fmla="*/ 2147483646 h 306" name="T71"/>
                <a:gd fmla="*/ 2147483646 w 488" name="T72"/>
                <a:gd fmla="*/ 2147483646 h 306" name="T73"/>
                <a:gd fmla="*/ 2147483646 w 488" name="T74"/>
                <a:gd fmla="*/ 2147483646 h 306" name="T75"/>
                <a:gd fmla="*/ 2147483646 w 488" name="T76"/>
                <a:gd fmla="*/ 2147483646 h 306" name="T77"/>
                <a:gd fmla="*/ 2147483646 w 488" name="T78"/>
                <a:gd fmla="*/ 2147483646 h 306" name="T79"/>
                <a:gd fmla="*/ 2147483646 w 488" name="T80"/>
                <a:gd fmla="*/ 2147483646 h 306" name="T81"/>
                <a:gd fmla="*/ 2147483646 w 488" name="T82"/>
                <a:gd fmla="*/ 2147483646 h 306" name="T83"/>
                <a:gd fmla="*/ 2147483646 w 488" name="T84"/>
                <a:gd fmla="*/ 2147483646 h 306" name="T85"/>
                <a:gd fmla="*/ 2147483646 w 488" name="T86"/>
                <a:gd fmla="*/ 2147483646 h 306" name="T87"/>
                <a:gd fmla="*/ 2147483646 w 488" name="T88"/>
                <a:gd fmla="*/ 2147483646 h 306" name="T89"/>
                <a:gd fmla="*/ 2147483646 w 488" name="T90"/>
                <a:gd fmla="*/ 2147483646 h 306" name="T91"/>
                <a:gd fmla="*/ 2147483646 w 488" name="T92"/>
                <a:gd fmla="*/ 2147483646 h 306" name="T93"/>
                <a:gd fmla="*/ 2147483646 w 488" name="T94"/>
                <a:gd fmla="*/ 2147483646 h 306" name="T95"/>
                <a:gd fmla="*/ 2147483646 w 488" name="T96"/>
                <a:gd fmla="*/ 2147483646 h 306" name="T97"/>
                <a:gd fmla="*/ 2147483646 w 488" name="T98"/>
                <a:gd fmla="*/ 2147483646 h 306" name="T99"/>
                <a:gd fmla="*/ 2147483646 w 488" name="T100"/>
                <a:gd fmla="*/ 2147483646 h 306" name="T101"/>
                <a:gd fmla="*/ 2147483646 w 488" name="T102"/>
                <a:gd fmla="*/ 2147483646 h 306" name="T103"/>
                <a:gd fmla="*/ 2147483646 w 488" name="T104"/>
                <a:gd fmla="*/ 2147483646 h 306" name="T105"/>
                <a:gd fmla="*/ 2147483646 w 488" name="T106"/>
                <a:gd fmla="*/ 2147483646 h 306" name="T107"/>
                <a:gd fmla="*/ 2147483646 w 488" name="T108"/>
                <a:gd fmla="*/ 2147483646 h 306" name="T109"/>
                <a:gd fmla="*/ 2147483646 w 488" name="T110"/>
                <a:gd fmla="*/ 2147483646 h 306" name="T111"/>
                <a:gd fmla="*/ 2147483646 w 488" name="T112"/>
                <a:gd fmla="*/ 2147483646 h 306" name="T113"/>
                <a:gd fmla="*/ 2147483646 w 488" name="T114"/>
                <a:gd fmla="*/ 2147483646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24" name="广东"/>
            <p:cNvSpPr/>
            <p:nvPr/>
          </p:nvSpPr>
          <p:spPr bwMode="auto">
            <a:xfrm>
              <a:off x="5129868" y="5096260"/>
              <a:ext cx="909894" cy="719795"/>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25" name="江西"/>
            <p:cNvSpPr/>
            <p:nvPr/>
          </p:nvSpPr>
          <p:spPr bwMode="auto">
            <a:xfrm>
              <a:off x="5560706" y="4472853"/>
              <a:ext cx="544381" cy="741559"/>
            </a:xfrm>
            <a:custGeom>
              <a:gdLst>
                <a:gd fmla="*/ 2147483646 w 304" name="T0"/>
                <a:gd fmla="*/ 0 h 414" name="T1"/>
                <a:gd fmla="*/ 2147483646 w 304" name="T2"/>
                <a:gd fmla="*/ 2147483646 h 414" name="T3"/>
                <a:gd fmla="*/ 2147483646 w 304" name="T4"/>
                <a:gd fmla="*/ 2147483646 h 414" name="T5"/>
                <a:gd fmla="*/ 2147483646 w 304" name="T6"/>
                <a:gd fmla="*/ 2147483646 h 414" name="T7"/>
                <a:gd fmla="*/ 2147483646 w 304" name="T8"/>
                <a:gd fmla="*/ 2147483646 h 414" name="T9"/>
                <a:gd fmla="*/ 2147483646 w 304" name="T10"/>
                <a:gd fmla="*/ 2147483646 h 414" name="T11"/>
                <a:gd fmla="*/ 2147483646 w 304" name="T12"/>
                <a:gd fmla="*/ 2147483646 h 414" name="T13"/>
                <a:gd fmla="*/ 2147483646 w 304" name="T14"/>
                <a:gd fmla="*/ 2147483646 h 414" name="T15"/>
                <a:gd fmla="*/ 2147483646 w 304" name="T16"/>
                <a:gd fmla="*/ 2147483646 h 414" name="T17"/>
                <a:gd fmla="*/ 2147483646 w 304" name="T18"/>
                <a:gd fmla="*/ 2147483646 h 414" name="T19"/>
                <a:gd fmla="*/ 2147483646 w 304" name="T20"/>
                <a:gd fmla="*/ 2147483646 h 414" name="T21"/>
                <a:gd fmla="*/ 2147483646 w 304" name="T22"/>
                <a:gd fmla="*/ 2147483646 h 414" name="T23"/>
                <a:gd fmla="*/ 2147483646 w 304" name="T24"/>
                <a:gd fmla="*/ 2147483646 h 414" name="T25"/>
                <a:gd fmla="*/ 2147483646 w 304" name="T26"/>
                <a:gd fmla="*/ 2147483646 h 414" name="T27"/>
                <a:gd fmla="*/ 0 w 304" name="T28"/>
                <a:gd fmla="*/ 2147483646 h 414" name="T29"/>
                <a:gd fmla="*/ 2147483646 w 304" name="T30"/>
                <a:gd fmla="*/ 2147483646 h 414" name="T31"/>
                <a:gd fmla="*/ 2147483646 w 304" name="T32"/>
                <a:gd fmla="*/ 2147483646 h 414" name="T33"/>
                <a:gd fmla="*/ 2147483646 w 304" name="T34"/>
                <a:gd fmla="*/ 2147483646 h 414" name="T35"/>
                <a:gd fmla="*/ 2147483646 w 304" name="T36"/>
                <a:gd fmla="*/ 2147483646 h 414" name="T37"/>
                <a:gd fmla="*/ 2147483646 w 304" name="T38"/>
                <a:gd fmla="*/ 2147483646 h 414" name="T39"/>
                <a:gd fmla="*/ 2147483646 w 304" name="T40"/>
                <a:gd fmla="*/ 2147483646 h 414" name="T41"/>
                <a:gd fmla="*/ 2147483646 w 304" name="T42"/>
                <a:gd fmla="*/ 2147483646 h 414" name="T43"/>
                <a:gd fmla="*/ 2147483646 w 304" name="T44"/>
                <a:gd fmla="*/ 2147483646 h 414" name="T45"/>
                <a:gd fmla="*/ 2147483646 w 304" name="T46"/>
                <a:gd fmla="*/ 2147483646 h 414" name="T47"/>
                <a:gd fmla="*/ 2147483646 w 304" name="T48"/>
                <a:gd fmla="*/ 2147483646 h 414" name="T49"/>
                <a:gd fmla="*/ 2147483646 w 304" name="T50"/>
                <a:gd fmla="*/ 2147483646 h 414" name="T51"/>
                <a:gd fmla="*/ 2147483646 w 304" name="T52"/>
                <a:gd fmla="*/ 2147483646 h 414" name="T53"/>
                <a:gd fmla="*/ 2147483646 w 304" name="T54"/>
                <a:gd fmla="*/ 2147483646 h 414" name="T55"/>
                <a:gd fmla="*/ 2147483646 w 304" name="T56"/>
                <a:gd fmla="*/ 2147483646 h 414" name="T57"/>
                <a:gd fmla="*/ 2147483646 w 304" name="T58"/>
                <a:gd fmla="*/ 2147483646 h 414" name="T59"/>
                <a:gd fmla="*/ 2147483646 w 304" name="T60"/>
                <a:gd fmla="*/ 2147483646 h 414" name="T61"/>
                <a:gd fmla="*/ 2147483646 w 304" name="T62"/>
                <a:gd fmla="*/ 2147483646 h 414" name="T63"/>
                <a:gd fmla="*/ 2147483646 w 304" name="T64"/>
                <a:gd fmla="*/ 2147483646 h 414" name="T65"/>
                <a:gd fmla="*/ 2147483646 w 304" name="T66"/>
                <a:gd fmla="*/ 2147483646 h 414" name="T67"/>
                <a:gd fmla="*/ 2147483646 w 304" name="T68"/>
                <a:gd fmla="*/ 2147483646 h 414" name="T69"/>
                <a:gd fmla="*/ 2147483646 w 304" name="T70"/>
                <a:gd fmla="*/ 2147483646 h 414" name="T71"/>
                <a:gd fmla="*/ 2147483646 w 304" name="T72"/>
                <a:gd fmla="*/ 2147483646 h 414" name="T73"/>
                <a:gd fmla="*/ 2147483646 w 304" name="T74"/>
                <a:gd fmla="*/ 2147483646 h 414" name="T75"/>
                <a:gd fmla="*/ 2147483646 w 304" name="T76"/>
                <a:gd fmla="*/ 2147483646 h 414" name="T77"/>
                <a:gd fmla="*/ 2147483646 w 304" name="T78"/>
                <a:gd fmla="*/ 2147483646 h 414" name="T79"/>
                <a:gd fmla="*/ 2147483646 w 304" name="T80"/>
                <a:gd fmla="*/ 2147483646 h 414" name="T81"/>
                <a:gd fmla="*/ 2147483646 w 304" name="T82"/>
                <a:gd fmla="*/ 2147483646 h 414" name="T83"/>
                <a:gd fmla="*/ 2147483646 w 304" name="T84"/>
                <a:gd fmla="*/ 2147483646 h 414" name="T85"/>
                <a:gd fmla="*/ 2147483646 w 304" name="T86"/>
                <a:gd fmla="*/ 2147483646 h 414" name="T87"/>
                <a:gd fmla="*/ 2147483646 w 304" name="T88"/>
                <a:gd fmla="*/ 2147483646 h 414" name="T89"/>
                <a:gd fmla="*/ 2147483646 w 304" name="T90"/>
                <a:gd fmla="*/ 2147483646 h 414" name="T91"/>
                <a:gd fmla="*/ 2147483646 w 304" name="T92"/>
                <a:gd fmla="*/ 2147483646 h 414" name="T93"/>
                <a:gd fmla="*/ 2147483646 w 304" name="T94"/>
                <a:gd fmla="*/ 2147483646 h 414" name="T95"/>
                <a:gd fmla="*/ 2147483646 w 304" name="T96"/>
                <a:gd fmla="*/ 2147483646 h 414" name="T97"/>
                <a:gd fmla="*/ 2147483646 w 304" name="T98"/>
                <a:gd fmla="*/ 2147483646 h 414" name="T99"/>
                <a:gd fmla="*/ 2147483646 w 304" name="T100"/>
                <a:gd fmla="*/ 2147483646 h 414" name="T101"/>
                <a:gd fmla="*/ 2147483646 w 304" name="T102"/>
                <a:gd fmla="*/ 2147483646 h 414" name="T103"/>
                <a:gd fmla="*/ 2147483646 w 304" name="T104"/>
                <a:gd fmla="*/ 2147483646 h 414" name="T105"/>
                <a:gd fmla="*/ 2147483646 w 304" name="T106"/>
                <a:gd fmla="*/ 2147483646 h 414" name="T107"/>
                <a:gd fmla="*/ 2147483646 w 304" name="T108"/>
                <a:gd fmla="*/ 2147483646 h 414" name="T109"/>
                <a:gd fmla="*/ 2147483646 w 304" name="T110"/>
                <a:gd fmla="*/ 2147483646 h 414" name="T111"/>
                <a:gd fmla="*/ 2147483646 w 304" name="T112"/>
                <a:gd fmla="*/ 2147483646 h 414" name="T113"/>
                <a:gd fmla="*/ 2147483646 w 304" name="T114"/>
                <a:gd fmla="*/ 2147483646 h 414" name="T115"/>
                <a:gd fmla="*/ 2147483646 w 304" name="T116"/>
                <a:gd fmla="*/ 2147483646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12"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26" name="福建"/>
            <p:cNvSpPr/>
            <p:nvPr/>
          </p:nvSpPr>
          <p:spPr bwMode="auto">
            <a:xfrm>
              <a:off x="5843784" y="4670290"/>
              <a:ext cx="503941" cy="615634"/>
            </a:xfrm>
            <a:custGeom>
              <a:gdLst>
                <a:gd fmla="*/ 2147483646 w 282" name="T0"/>
                <a:gd fmla="*/ 2147483646 h 344" name="T1"/>
                <a:gd fmla="*/ 2147483646 w 282" name="T2"/>
                <a:gd fmla="*/ 2147483646 h 344" name="T3"/>
                <a:gd fmla="*/ 2147483646 w 282" name="T4"/>
                <a:gd fmla="*/ 2147483646 h 344" name="T5"/>
                <a:gd fmla="*/ 2147483646 w 282" name="T6"/>
                <a:gd fmla="*/ 2147483646 h 344" name="T7"/>
                <a:gd fmla="*/ 2147483646 w 282" name="T8"/>
                <a:gd fmla="*/ 2147483646 h 344" name="T9"/>
                <a:gd fmla="*/ 2147483646 w 282" name="T10"/>
                <a:gd fmla="*/ 2147483646 h 344" name="T11"/>
                <a:gd fmla="*/ 2147483646 w 282" name="T12"/>
                <a:gd fmla="*/ 2147483646 h 344" name="T13"/>
                <a:gd fmla="*/ 2147483646 w 282" name="T14"/>
                <a:gd fmla="*/ 2147483646 h 344" name="T15"/>
                <a:gd fmla="*/ 2147483646 w 282" name="T16"/>
                <a:gd fmla="*/ 2147483646 h 344" name="T17"/>
                <a:gd fmla="*/ 2147483646 w 282" name="T18"/>
                <a:gd fmla="*/ 2147483646 h 344" name="T19"/>
                <a:gd fmla="*/ 2147483646 w 282" name="T20"/>
                <a:gd fmla="*/ 2147483646 h 344" name="T21"/>
                <a:gd fmla="*/ 2147483646 w 282" name="T22"/>
                <a:gd fmla="*/ 2147483646 h 344" name="T23"/>
                <a:gd fmla="*/ 2147483646 w 282" name="T24"/>
                <a:gd fmla="*/ 2147483646 h 344" name="T25"/>
                <a:gd fmla="*/ 2147483646 w 282" name="T26"/>
                <a:gd fmla="*/ 2147483646 h 344" name="T27"/>
                <a:gd fmla="*/ 2147483646 w 282" name="T28"/>
                <a:gd fmla="*/ 2147483646 h 344" name="T29"/>
                <a:gd fmla="*/ 2147483646 w 282" name="T30"/>
                <a:gd fmla="*/ 2147483646 h 344" name="T31"/>
                <a:gd fmla="*/ 2147483646 w 282" name="T32"/>
                <a:gd fmla="*/ 2147483646 h 344" name="T33"/>
                <a:gd fmla="*/ 0 w 282" name="T34"/>
                <a:gd fmla="*/ 2147483646 h 344" name="T35"/>
                <a:gd fmla="*/ 2147483646 w 282" name="T36"/>
                <a:gd fmla="*/ 2147483646 h 344" name="T37"/>
                <a:gd fmla="*/ 2147483646 w 282" name="T38"/>
                <a:gd fmla="*/ 2147483646 h 344" name="T39"/>
                <a:gd fmla="*/ 2147483646 w 282" name="T40"/>
                <a:gd fmla="*/ 2147483646 h 344" name="T41"/>
                <a:gd fmla="*/ 2147483646 w 282" name="T42"/>
                <a:gd fmla="*/ 2147483646 h 344" name="T43"/>
                <a:gd fmla="*/ 2147483646 w 282" name="T44"/>
                <a:gd fmla="*/ 2147483646 h 344" name="T45"/>
                <a:gd fmla="*/ 2147483646 w 282" name="T46"/>
                <a:gd fmla="*/ 2147483646 h 344" name="T47"/>
                <a:gd fmla="*/ 2147483646 w 282" name="T48"/>
                <a:gd fmla="*/ 2147483646 h 344" name="T49"/>
                <a:gd fmla="*/ 2147483646 w 282" name="T50"/>
                <a:gd fmla="*/ 2147483646 h 344" name="T51"/>
                <a:gd fmla="*/ 2147483646 w 282" name="T52"/>
                <a:gd fmla="*/ 2147483646 h 344" name="T53"/>
                <a:gd fmla="*/ 2147483646 w 282" name="T54"/>
                <a:gd fmla="*/ 2147483646 h 344" name="T55"/>
                <a:gd fmla="*/ 2147483646 w 282" name="T56"/>
                <a:gd fmla="*/ 2147483646 h 344" name="T57"/>
                <a:gd fmla="*/ 2147483646 w 282" name="T58"/>
                <a:gd fmla="*/ 2147483646 h 344" name="T59"/>
                <a:gd fmla="*/ 2147483646 w 282" name="T60"/>
                <a:gd fmla="*/ 2147483646 h 344" name="T61"/>
                <a:gd fmla="*/ 2147483646 w 282" name="T62"/>
                <a:gd fmla="*/ 2147483646 h 344" name="T63"/>
                <a:gd fmla="*/ 2147483646 w 282" name="T64"/>
                <a:gd fmla="*/ 2147483646 h 344" name="T65"/>
                <a:gd fmla="*/ 2147483646 w 282" name="T66"/>
                <a:gd fmla="*/ 2147483646 h 344" name="T67"/>
                <a:gd fmla="*/ 2147483646 w 282" name="T68"/>
                <a:gd fmla="*/ 2147483646 h 344" name="T69"/>
                <a:gd fmla="*/ 2147483646 w 282" name="T70"/>
                <a:gd fmla="*/ 2147483646 h 344" name="T71"/>
                <a:gd fmla="*/ 2147483646 w 282" name="T72"/>
                <a:gd fmla="*/ 2147483646 h 344" name="T73"/>
                <a:gd fmla="*/ 2147483646 w 282" name="T74"/>
                <a:gd fmla="*/ 2147483646 h 344" name="T75"/>
                <a:gd fmla="*/ 2147483646 w 282" name="T76"/>
                <a:gd fmla="*/ 2147483646 h 344" name="T77"/>
                <a:gd fmla="*/ 2147483646 w 282" name="T78"/>
                <a:gd fmla="*/ 2147483646 h 344" name="T79"/>
                <a:gd fmla="*/ 2147483646 w 282" name="T80"/>
                <a:gd fmla="*/ 2147483646 h 344" name="T81"/>
                <a:gd fmla="*/ 2147483646 w 282" name="T82"/>
                <a:gd fmla="*/ 2147483646 h 344" name="T83"/>
                <a:gd fmla="*/ 2147483646 w 282" name="T84"/>
                <a:gd fmla="*/ 2147483646 h 344" name="T85"/>
                <a:gd fmla="*/ 2147483646 w 282" name="T86"/>
                <a:gd fmla="*/ 2147483646 h 344" name="T87"/>
                <a:gd fmla="*/ 2147483646 w 282" name="T88"/>
                <a:gd fmla="*/ 2147483646 h 344" name="T89"/>
                <a:gd fmla="*/ 2147483646 w 282" name="T90"/>
                <a:gd fmla="*/ 2147483646 h 344" name="T91"/>
                <a:gd fmla="*/ 2147483646 w 282" name="T92"/>
                <a:gd fmla="*/ 2147483646 h 344" name="T93"/>
                <a:gd fmla="*/ 2147483646 w 282" name="T94"/>
                <a:gd fmla="*/ 2147483646 h 344" name="T95"/>
                <a:gd fmla="*/ 2147483646 w 282" name="T96"/>
                <a:gd fmla="*/ 2147483646 h 344" name="T97"/>
                <a:gd fmla="*/ 2147483646 w 282" name="T98"/>
                <a:gd fmla="*/ 2147483646 h 344" name="T99"/>
                <a:gd fmla="*/ 2147483646 w 282" name="T100"/>
                <a:gd fmla="*/ 2147483646 h 344" name="T101"/>
                <a:gd fmla="*/ 2147483646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27" name="浙江"/>
            <p:cNvSpPr/>
            <p:nvPr/>
          </p:nvSpPr>
          <p:spPr bwMode="auto">
            <a:xfrm>
              <a:off x="6069314" y="4280079"/>
              <a:ext cx="432394" cy="500591"/>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28" name="安徽"/>
            <p:cNvSpPr/>
            <p:nvPr/>
          </p:nvSpPr>
          <p:spPr bwMode="auto">
            <a:xfrm>
              <a:off x="5646252" y="3846336"/>
              <a:ext cx="547492" cy="670046"/>
            </a:xfrm>
            <a:custGeom>
              <a:gdLst>
                <a:gd fmla="*/ 2147483646 w 306" name="T0"/>
                <a:gd fmla="*/ 2147483646 h 374" name="T1"/>
                <a:gd fmla="*/ 2147483646 w 306" name="T2"/>
                <a:gd fmla="*/ 2147483646 h 374" name="T3"/>
                <a:gd fmla="*/ 2147483646 w 306" name="T4"/>
                <a:gd fmla="*/ 2147483646 h 374" name="T5"/>
                <a:gd fmla="*/ 2147483646 w 306" name="T6"/>
                <a:gd fmla="*/ 2147483646 h 374" name="T7"/>
                <a:gd fmla="*/ 2147483646 w 306" name="T8"/>
                <a:gd fmla="*/ 2147483646 h 374" name="T9"/>
                <a:gd fmla="*/ 2147483646 w 306" name="T10"/>
                <a:gd fmla="*/ 2147483646 h 374" name="T11"/>
                <a:gd fmla="*/ 2147483646 w 306" name="T12"/>
                <a:gd fmla="*/ 2147483646 h 374" name="T13"/>
                <a:gd fmla="*/ 2147483646 w 306" name="T14"/>
                <a:gd fmla="*/ 2147483646 h 374" name="T15"/>
                <a:gd fmla="*/ 2147483646 w 306" name="T16"/>
                <a:gd fmla="*/ 2147483646 h 374" name="T17"/>
                <a:gd fmla="*/ 2147483646 w 306" name="T18"/>
                <a:gd fmla="*/ 2147483646 h 374" name="T19"/>
                <a:gd fmla="*/ 2147483646 w 306" name="T20"/>
                <a:gd fmla="*/ 2147483646 h 374" name="T21"/>
                <a:gd fmla="*/ 2147483646 w 306" name="T22"/>
                <a:gd fmla="*/ 2147483646 h 374" name="T23"/>
                <a:gd fmla="*/ 2147483646 w 306" name="T24"/>
                <a:gd fmla="*/ 2147483646 h 374" name="T25"/>
                <a:gd fmla="*/ 2147483646 w 306" name="T26"/>
                <a:gd fmla="*/ 2147483646 h 374" name="T27"/>
                <a:gd fmla="*/ 2147483646 w 306" name="T28"/>
                <a:gd fmla="*/ 2147483646 h 374" name="T29"/>
                <a:gd fmla="*/ 2147483646 w 306" name="T30"/>
                <a:gd fmla="*/ 2147483646 h 374" name="T31"/>
                <a:gd fmla="*/ 2147483646 w 306" name="T32"/>
                <a:gd fmla="*/ 2147483646 h 374" name="T33"/>
                <a:gd fmla="*/ 2147483646 w 306" name="T34"/>
                <a:gd fmla="*/ 2147483646 h 374" name="T35"/>
                <a:gd fmla="*/ 2147483646 w 306" name="T36"/>
                <a:gd fmla="*/ 2147483646 h 374" name="T37"/>
                <a:gd fmla="*/ 2147483646 w 306" name="T38"/>
                <a:gd fmla="*/ 2147483646 h 374" name="T39"/>
                <a:gd fmla="*/ 2147483646 w 306" name="T40"/>
                <a:gd fmla="*/ 2147483646 h 374" name="T41"/>
                <a:gd fmla="*/ 2147483646 w 306" name="T42"/>
                <a:gd fmla="*/ 2147483646 h 374" name="T43"/>
                <a:gd fmla="*/ 2147483646 w 306" name="T44"/>
                <a:gd fmla="*/ 2147483646 h 374" name="T45"/>
                <a:gd fmla="*/ 2147483646 w 306" name="T46"/>
                <a:gd fmla="*/ 2147483646 h 374" name="T47"/>
                <a:gd fmla="*/ 2147483646 w 306" name="T48"/>
                <a:gd fmla="*/ 2147483646 h 374" name="T49"/>
                <a:gd fmla="*/ 2147483646 w 306" name="T50"/>
                <a:gd fmla="*/ 2147483646 h 374" name="T51"/>
                <a:gd fmla="*/ 2147483646 w 306" name="T52"/>
                <a:gd fmla="*/ 2147483646 h 374" name="T53"/>
                <a:gd fmla="*/ 2147483646 w 306" name="T54"/>
                <a:gd fmla="*/ 2147483646 h 374" name="T55"/>
                <a:gd fmla="*/ 2147483646 w 306" name="T56"/>
                <a:gd fmla="*/ 2147483646 h 374" name="T57"/>
                <a:gd fmla="*/ 2147483646 w 306" name="T58"/>
                <a:gd fmla="*/ 2147483646 h 374" name="T59"/>
                <a:gd fmla="*/ 2147483646 w 306" name="T60"/>
                <a:gd fmla="*/ 2147483646 h 374" name="T61"/>
                <a:gd fmla="*/ 2147483646 w 306" name="T62"/>
                <a:gd fmla="*/ 2147483646 h 374" name="T63"/>
                <a:gd fmla="*/ 2147483646 w 306" name="T64"/>
                <a:gd fmla="*/ 2147483646 h 374" name="T65"/>
                <a:gd fmla="*/ 2147483646 w 306" name="T66"/>
                <a:gd fmla="*/ 2147483646 h 374" name="T67"/>
                <a:gd fmla="*/ 2147483646 w 306" name="T68"/>
                <a:gd fmla="*/ 2147483646 h 374" name="T69"/>
                <a:gd fmla="*/ 2147483646 w 306" name="T70"/>
                <a:gd fmla="*/ 2147483646 h 374" name="T71"/>
                <a:gd fmla="*/ 2147483646 w 306" name="T72"/>
                <a:gd fmla="*/ 2147483646 h 374" name="T73"/>
                <a:gd fmla="*/ 2147483646 w 306" name="T74"/>
                <a:gd fmla="*/ 2147483646 h 374" name="T75"/>
                <a:gd fmla="*/ 2147483646 w 306" name="T76"/>
                <a:gd fmla="*/ 2147483646 h 374" name="T77"/>
                <a:gd fmla="*/ 2147483646 w 306" name="T78"/>
                <a:gd fmla="*/ 2147483646 h 374" name="T79"/>
                <a:gd fmla="*/ 2147483646 w 306" name="T80"/>
                <a:gd fmla="*/ 2147483646 h 374" name="T81"/>
                <a:gd fmla="*/ 2147483646 w 306" name="T82"/>
                <a:gd fmla="*/ 2147483646 h 374" name="T83"/>
                <a:gd fmla="*/ 2147483646 w 306" name="T84"/>
                <a:gd fmla="*/ 2147483646 h 374" name="T85"/>
                <a:gd fmla="*/ 2147483646 w 306" name="T86"/>
                <a:gd fmla="*/ 2147483646 h 374" name="T87"/>
                <a:gd fmla="*/ 2147483646 w 306" name="T88"/>
                <a:gd fmla="*/ 2147483646 h 374" name="T89"/>
                <a:gd fmla="*/ 2147483646 w 306" name="T90"/>
                <a:gd fmla="*/ 2147483646 h 374" name="T91"/>
                <a:gd fmla="*/ 2147483646 w 306" name="T92"/>
                <a:gd fmla="*/ 2147483646 h 374" name="T93"/>
                <a:gd fmla="*/ 2147483646 w 306" name="T94"/>
                <a:gd fmla="*/ 2147483646 h 374" name="T95"/>
                <a:gd fmla="*/ 2147483646 w 306" name="T96"/>
                <a:gd fmla="*/ 2147483646 h 374" name="T97"/>
                <a:gd fmla="*/ 2147483646 w 306" name="T98"/>
                <a:gd fmla="*/ 2147483646 h 374" name="T99"/>
                <a:gd fmla="*/ 2147483646 w 306" name="T100"/>
                <a:gd fmla="*/ 2147483646 h 374" name="T101"/>
                <a:gd fmla="*/ 2147483646 w 306" name="T102"/>
                <a:gd fmla="*/ 2147483646 h 374" name="T103"/>
                <a:gd fmla="*/ 2147483646 w 306" name="T104"/>
                <a:gd fmla="*/ 2147483646 h 374" name="T105"/>
                <a:gd fmla="*/ 2147483646 w 306" name="T106"/>
                <a:gd fmla="*/ 2147483646 h 374" name="T107"/>
                <a:gd fmla="*/ 2147483646 w 306" name="T108"/>
                <a:gd fmla="*/ 2147483646 h 374" name="T109"/>
                <a:gd fmla="*/ 2147483646 w 306" name="T110"/>
                <a:gd fmla="*/ 2147483646 h 374" name="T111"/>
                <a:gd fmla="*/ 2147483646 w 306" name="T112"/>
                <a:gd fmla="*/ 2147483646 h 374" name="T113"/>
                <a:gd fmla="*/ 2147483646 w 306" name="T114"/>
                <a:gd fmla="*/ 2147483646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29" name="天津"/>
            <p:cNvSpPr/>
            <p:nvPr/>
          </p:nvSpPr>
          <p:spPr bwMode="auto">
            <a:xfrm>
              <a:off x="5753573" y="3073685"/>
              <a:ext cx="143094" cy="206765"/>
            </a:xfrm>
            <a:custGeom>
              <a:gdLst>
                <a:gd fmla="*/ 2147483646 w 80" name="T0"/>
                <a:gd fmla="*/ 2147483646 h 116" name="T1"/>
                <a:gd fmla="*/ 2147483646 w 80" name="T2"/>
                <a:gd fmla="*/ 0 h 116" name="T3"/>
                <a:gd fmla="*/ 2147483646 w 80" name="T4"/>
                <a:gd fmla="*/ 0 h 116" name="T5"/>
                <a:gd fmla="*/ 2147483646 w 80" name="T6"/>
                <a:gd fmla="*/ 2147483646 h 116" name="T7"/>
                <a:gd fmla="*/ 2147483646 w 80" name="T8"/>
                <a:gd fmla="*/ 2147483646 h 116" name="T9"/>
                <a:gd fmla="*/ 2147483646 w 80" name="T10"/>
                <a:gd fmla="*/ 2147483646 h 116" name="T11"/>
                <a:gd fmla="*/ 2147483646 w 80" name="T12"/>
                <a:gd fmla="*/ 2147483646 h 116" name="T13"/>
                <a:gd fmla="*/ 2147483646 w 80" name="T14"/>
                <a:gd fmla="*/ 2147483646 h 116" name="T15"/>
                <a:gd fmla="*/ 2147483646 w 80" name="T16"/>
                <a:gd fmla="*/ 2147483646 h 116" name="T17"/>
                <a:gd fmla="*/ 2147483646 w 80" name="T18"/>
                <a:gd fmla="*/ 2147483646 h 116" name="T19"/>
                <a:gd fmla="*/ 2147483646 w 80" name="T20"/>
                <a:gd fmla="*/ 2147483646 h 116" name="T21"/>
                <a:gd fmla="*/ 2147483646 w 80" name="T22"/>
                <a:gd fmla="*/ 2147483646 h 116" name="T23"/>
                <a:gd fmla="*/ 2147483646 w 80" name="T24"/>
                <a:gd fmla="*/ 2147483646 h 116" name="T25"/>
                <a:gd fmla="*/ 2147483646 w 80" name="T26"/>
                <a:gd fmla="*/ 2147483646 h 116" name="T27"/>
                <a:gd fmla="*/ 2147483646 w 80" name="T28"/>
                <a:gd fmla="*/ 2147483646 h 116" name="T29"/>
                <a:gd fmla="*/ 2147483646 w 80" name="T30"/>
                <a:gd fmla="*/ 2147483646 h 116" name="T31"/>
                <a:gd fmla="*/ 2147483646 w 80" name="T32"/>
                <a:gd fmla="*/ 2147483646 h 116" name="T33"/>
                <a:gd fmla="*/ 0 w 80" name="T34"/>
                <a:gd fmla="*/ 2147483646 h 116" name="T35"/>
                <a:gd fmla="*/ 0 w 80" name="T36"/>
                <a:gd fmla="*/ 2147483646 h 116" name="T37"/>
                <a:gd fmla="*/ 0 w 80" name="T38"/>
                <a:gd fmla="*/ 2147483646 h 116" name="T39"/>
                <a:gd fmla="*/ 0 w 80" name="T40"/>
                <a:gd fmla="*/ 2147483646 h 116" name="T41"/>
                <a:gd fmla="*/ 2147483646 w 80" name="T42"/>
                <a:gd fmla="*/ 2147483646 h 116" name="T43"/>
                <a:gd fmla="*/ 2147483646 w 80" name="T44"/>
                <a:gd fmla="*/ 2147483646 h 116" name="T45"/>
                <a:gd fmla="*/ 2147483646 w 80" name="T46"/>
                <a:gd fmla="*/ 2147483646 h 116" name="T47"/>
                <a:gd fmla="*/ 2147483646 w 80" name="T48"/>
                <a:gd fmla="*/ 2147483646 h 116" name="T49"/>
                <a:gd fmla="*/ 2147483646 w 80" name="T50"/>
                <a:gd fmla="*/ 2147483646 h 116" name="T51"/>
                <a:gd fmla="*/ 2147483646 w 80" name="T52"/>
                <a:gd fmla="*/ 2147483646 h 116" name="T53"/>
                <a:gd fmla="*/ 2147483646 w 80" name="T54"/>
                <a:gd fmla="*/ 2147483646 h 116" name="T55"/>
                <a:gd fmla="*/ 2147483646 w 80" name="T56"/>
                <a:gd fmla="*/ 2147483646 h 116" name="T57"/>
                <a:gd fmla="*/ 2147483646 w 80" name="T58"/>
                <a:gd fmla="*/ 2147483646 h 116" name="T59"/>
                <a:gd fmla="*/ 2147483646 w 80" name="T60"/>
                <a:gd fmla="*/ 2147483646 h 116" name="T61"/>
                <a:gd fmla="*/ 2147483646 w 80" name="T62"/>
                <a:gd fmla="*/ 2147483646 h 116" name="T63"/>
                <a:gd fmla="*/ 2147483646 w 80" name="T64"/>
                <a:gd fmla="*/ 2147483646 h 116" name="T65"/>
                <a:gd fmla="*/ 2147483646 w 80" name="T66"/>
                <a:gd fmla="*/ 2147483646 h 116" name="T67"/>
                <a:gd fmla="*/ 2147483646 w 80" name="T68"/>
                <a:gd fmla="*/ 2147483646 h 116" name="T69"/>
                <a:gd fmla="*/ 2147483646 w 80" name="T70"/>
                <a:gd fmla="*/ 2147483646 h 116" name="T71"/>
                <a:gd fmla="*/ 2147483646 w 80" name="T72"/>
                <a:gd fmla="*/ 2147483646 h 116" name="T73"/>
                <a:gd fmla="*/ 2147483646 w 80" name="T74"/>
                <a:gd fmla="*/ 2147483646 h 116" name="T75"/>
                <a:gd fmla="*/ 2147483646 w 80" name="T76"/>
                <a:gd fmla="*/ 2147483646 h 116" name="T77"/>
                <a:gd fmla="*/ 2147483646 w 80" name="T78"/>
                <a:gd fmla="*/ 2147483646 h 116" name="T79"/>
                <a:gd fmla="*/ 2147483646 w 80" name="T80"/>
                <a:gd fmla="*/ 2147483646 h 116" name="T81"/>
                <a:gd fmla="*/ 2147483646 w 80" name="T82"/>
                <a:gd fmla="*/ 2147483646 h 116" name="T83"/>
                <a:gd fmla="*/ 2147483646 w 80" name="T84"/>
                <a:gd fmla="*/ 2147483646 h 116" name="T85"/>
                <a:gd fmla="*/ 2147483646 w 80" name="T86"/>
                <a:gd fmla="*/ 2147483646 h 116" name="T87"/>
                <a:gd fmla="*/ 2147483646 w 80" name="T88"/>
                <a:gd fmla="*/ 2147483646 h 116" name="T89"/>
                <a:gd fmla="*/ 2147483646 w 80" name="T90"/>
                <a:gd fmla="*/ 2147483646 h 116" name="T91"/>
                <a:gd fmla="*/ 2147483646 w 80" name="T92"/>
                <a:gd fmla="*/ 2147483646 h 116" name="T93"/>
                <a:gd fmla="*/ 2147483646 w 80" name="T94"/>
                <a:gd fmla="*/ 2147483646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30" name="北京"/>
            <p:cNvSpPr/>
            <p:nvPr/>
          </p:nvSpPr>
          <p:spPr bwMode="auto">
            <a:xfrm>
              <a:off x="5610478" y="2980407"/>
              <a:ext cx="189756" cy="203656"/>
            </a:xfrm>
            <a:custGeom>
              <a:gdLst>
                <a:gd fmla="*/ 2147483646 w 106" name="T0"/>
                <a:gd fmla="*/ 2147483646 h 114" name="T1"/>
                <a:gd fmla="*/ 2147483646 w 106" name="T2"/>
                <a:gd fmla="*/ 2147483646 h 114" name="T3"/>
                <a:gd fmla="*/ 2147483646 w 106" name="T4"/>
                <a:gd fmla="*/ 2147483646 h 114" name="T5"/>
                <a:gd fmla="*/ 2147483646 w 106" name="T6"/>
                <a:gd fmla="*/ 2147483646 h 114" name="T7"/>
                <a:gd fmla="*/ 2147483646 w 106" name="T8"/>
                <a:gd fmla="*/ 2147483646 h 114" name="T9"/>
                <a:gd fmla="*/ 2147483646 w 106" name="T10"/>
                <a:gd fmla="*/ 2147483646 h 114" name="T11"/>
                <a:gd fmla="*/ 2147483646 w 106" name="T12"/>
                <a:gd fmla="*/ 2147483646 h 114" name="T13"/>
                <a:gd fmla="*/ 2147483646 w 106" name="T14"/>
                <a:gd fmla="*/ 2147483646 h 114" name="T15"/>
                <a:gd fmla="*/ 2147483646 w 106" name="T16"/>
                <a:gd fmla="*/ 2147483646 h 114" name="T17"/>
                <a:gd fmla="*/ 0 w 106" name="T18"/>
                <a:gd fmla="*/ 2147483646 h 114" name="T19"/>
                <a:gd fmla="*/ 2147483646 w 106" name="T20"/>
                <a:gd fmla="*/ 2147483646 h 114" name="T21"/>
                <a:gd fmla="*/ 2147483646 w 106" name="T22"/>
                <a:gd fmla="*/ 2147483646 h 114" name="T23"/>
                <a:gd fmla="*/ 2147483646 w 106" name="T24"/>
                <a:gd fmla="*/ 2147483646 h 114" name="T25"/>
                <a:gd fmla="*/ 2147483646 w 106" name="T26"/>
                <a:gd fmla="*/ 2147483646 h 114" name="T27"/>
                <a:gd fmla="*/ 2147483646 w 106" name="T28"/>
                <a:gd fmla="*/ 2147483646 h 114" name="T29"/>
                <a:gd fmla="*/ 2147483646 w 106" name="T30"/>
                <a:gd fmla="*/ 2147483646 h 114" name="T31"/>
                <a:gd fmla="*/ 2147483646 w 106" name="T32"/>
                <a:gd fmla="*/ 2147483646 h 114" name="T33"/>
                <a:gd fmla="*/ 2147483646 w 106" name="T34"/>
                <a:gd fmla="*/ 2147483646 h 114" name="T35"/>
                <a:gd fmla="*/ 2147483646 w 106" name="T36"/>
                <a:gd fmla="*/ 2147483646 h 114" name="T37"/>
                <a:gd fmla="*/ 2147483646 w 106" name="T38"/>
                <a:gd fmla="*/ 2147483646 h 114" name="T39"/>
                <a:gd fmla="*/ 2147483646 w 106" name="T40"/>
                <a:gd fmla="*/ 2147483646 h 114" name="T41"/>
                <a:gd fmla="*/ 2147483646 w 106" name="T42"/>
                <a:gd fmla="*/ 2147483646 h 114" name="T43"/>
                <a:gd fmla="*/ 2147483646 w 106" name="T44"/>
                <a:gd fmla="*/ 2147483646 h 114" name="T45"/>
                <a:gd fmla="*/ 2147483646 w 106" name="T46"/>
                <a:gd fmla="*/ 2147483646 h 114" name="T47"/>
                <a:gd fmla="*/ 2147483646 w 106" name="T48"/>
                <a:gd fmla="*/ 2147483646 h 114" name="T49"/>
                <a:gd fmla="*/ 2147483646 w 106" name="T50"/>
                <a:gd fmla="*/ 2147483646 h 114" name="T51"/>
                <a:gd fmla="*/ 2147483646 w 106" name="T52"/>
                <a:gd fmla="*/ 2147483646 h 114" name="T53"/>
                <a:gd fmla="*/ 2147483646 w 106" name="T54"/>
                <a:gd fmla="*/ 2147483646 h 114" name="T55"/>
                <a:gd fmla="*/ 2147483646 w 106" name="T56"/>
                <a:gd fmla="*/ 2147483646 h 114" name="T57"/>
                <a:gd fmla="*/ 2147483646 w 106" name="T58"/>
                <a:gd fmla="*/ 2147483646 h 114" name="T59"/>
                <a:gd fmla="*/ 2147483646 w 106" name="T60"/>
                <a:gd fmla="*/ 2147483646 h 114" name="T61"/>
                <a:gd fmla="*/ 2147483646 w 106" name="T62"/>
                <a:gd fmla="*/ 2147483646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31" name="辽宁"/>
            <p:cNvSpPr/>
            <p:nvPr/>
          </p:nvSpPr>
          <p:spPr bwMode="auto">
            <a:xfrm>
              <a:off x="5932441" y="2576203"/>
              <a:ext cx="673477" cy="640508"/>
            </a:xfrm>
            <a:custGeom>
              <a:gdLst>
                <a:gd fmla="*/ 2147483646 w 376" name="T0"/>
                <a:gd fmla="*/ 2147483646 h 358" name="T1"/>
                <a:gd fmla="*/ 2147483646 w 376" name="T2"/>
                <a:gd fmla="*/ 2147483646 h 358" name="T3"/>
                <a:gd fmla="*/ 2147483646 w 376" name="T4"/>
                <a:gd fmla="*/ 2147483646 h 358" name="T5"/>
                <a:gd fmla="*/ 2147483646 w 376" name="T6"/>
                <a:gd fmla="*/ 2147483646 h 358" name="T7"/>
                <a:gd fmla="*/ 2147483646 w 376" name="T8"/>
                <a:gd fmla="*/ 2147483646 h 358" name="T9"/>
                <a:gd fmla="*/ 2147483646 w 376" name="T10"/>
                <a:gd fmla="*/ 2147483646 h 358" name="T11"/>
                <a:gd fmla="*/ 2147483646 w 376" name="T12"/>
                <a:gd fmla="*/ 2147483646 h 358" name="T13"/>
                <a:gd fmla="*/ 2147483646 w 376" name="T14"/>
                <a:gd fmla="*/ 2147483646 h 358" name="T15"/>
                <a:gd fmla="*/ 2147483646 w 376" name="T16"/>
                <a:gd fmla="*/ 2147483646 h 358" name="T17"/>
                <a:gd fmla="*/ 2147483646 w 376" name="T18"/>
                <a:gd fmla="*/ 2147483646 h 358" name="T19"/>
                <a:gd fmla="*/ 2147483646 w 376" name="T20"/>
                <a:gd fmla="*/ 2147483646 h 358" name="T21"/>
                <a:gd fmla="*/ 2147483646 w 376" name="T22"/>
                <a:gd fmla="*/ 2147483646 h 358" name="T23"/>
                <a:gd fmla="*/ 2147483646 w 376" name="T24"/>
                <a:gd fmla="*/ 2147483646 h 358" name="T25"/>
                <a:gd fmla="*/ 2147483646 w 376" name="T26"/>
                <a:gd fmla="*/ 2147483646 h 358" name="T27"/>
                <a:gd fmla="*/ 2147483646 w 376" name="T28"/>
                <a:gd fmla="*/ 2147483646 h 358" name="T29"/>
                <a:gd fmla="*/ 2147483646 w 376" name="T30"/>
                <a:gd fmla="*/ 2147483646 h 358" name="T31"/>
                <a:gd fmla="*/ 2147483646 w 376" name="T32"/>
                <a:gd fmla="*/ 2147483646 h 358" name="T33"/>
                <a:gd fmla="*/ 2147483646 w 376" name="T34"/>
                <a:gd fmla="*/ 2147483646 h 358" name="T35"/>
                <a:gd fmla="*/ 2147483646 w 376" name="T36"/>
                <a:gd fmla="*/ 2147483646 h 358" name="T37"/>
                <a:gd fmla="*/ 2147483646 w 376" name="T38"/>
                <a:gd fmla="*/ 2147483646 h 358" name="T39"/>
                <a:gd fmla="*/ 2147483646 w 376" name="T40"/>
                <a:gd fmla="*/ 2147483646 h 358" name="T41"/>
                <a:gd fmla="*/ 2147483646 w 376" name="T42"/>
                <a:gd fmla="*/ 2147483646 h 358" name="T43"/>
                <a:gd fmla="*/ 2147483646 w 376" name="T44"/>
                <a:gd fmla="*/ 2147483646 h 358" name="T45"/>
                <a:gd fmla="*/ 2147483646 w 376" name="T46"/>
                <a:gd fmla="*/ 2147483646 h 358" name="T47"/>
                <a:gd fmla="*/ 2147483646 w 376" name="T48"/>
                <a:gd fmla="*/ 2147483646 h 358" name="T49"/>
                <a:gd fmla="*/ 2147483646 w 376" name="T50"/>
                <a:gd fmla="*/ 2147483646 h 358" name="T51"/>
                <a:gd fmla="*/ 2147483646 w 376" name="T52"/>
                <a:gd fmla="*/ 2147483646 h 358" name="T53"/>
                <a:gd fmla="*/ 2147483646 w 376" name="T54"/>
                <a:gd fmla="*/ 2147483646 h 358" name="T55"/>
                <a:gd fmla="*/ 2147483646 w 376" name="T56"/>
                <a:gd fmla="*/ 2147483646 h 358" name="T57"/>
                <a:gd fmla="*/ 2147483646 w 376" name="T58"/>
                <a:gd fmla="*/ 2147483646 h 358" name="T59"/>
                <a:gd fmla="*/ 2147483646 w 376" name="T60"/>
                <a:gd fmla="*/ 2147483646 h 358" name="T61"/>
                <a:gd fmla="*/ 2147483646 w 376" name="T62"/>
                <a:gd fmla="*/ 2147483646 h 358" name="T63"/>
                <a:gd fmla="*/ 2147483646 w 376" name="T64"/>
                <a:gd fmla="*/ 2147483646 h 358" name="T65"/>
                <a:gd fmla="*/ 2147483646 w 376" name="T66"/>
                <a:gd fmla="*/ 2147483646 h 358" name="T67"/>
                <a:gd fmla="*/ 2147483646 w 376" name="T68"/>
                <a:gd fmla="*/ 2147483646 h 358" name="T69"/>
                <a:gd fmla="*/ 2147483646 w 376" name="T70"/>
                <a:gd fmla="*/ 2147483646 h 358" name="T71"/>
                <a:gd fmla="*/ 2147483646 w 376" name="T72"/>
                <a:gd fmla="*/ 2147483646 h 358" name="T73"/>
                <a:gd fmla="*/ 2147483646 w 376" name="T74"/>
                <a:gd fmla="*/ 2147483646 h 358" name="T75"/>
                <a:gd fmla="*/ 2147483646 w 376" name="T76"/>
                <a:gd fmla="*/ 2147483646 h 358" name="T77"/>
                <a:gd fmla="*/ 2147483646 w 376" name="T78"/>
                <a:gd fmla="*/ 2147483646 h 358" name="T79"/>
                <a:gd fmla="*/ 2147483646 w 376" name="T80"/>
                <a:gd fmla="*/ 2147483646 h 358" name="T81"/>
                <a:gd fmla="*/ 2147483646 w 376" name="T82"/>
                <a:gd fmla="*/ 2147483646 h 358" name="T83"/>
                <a:gd fmla="*/ 2147483646 w 376" name="T84"/>
                <a:gd fmla="*/ 2147483646 h 358" name="T85"/>
                <a:gd fmla="*/ 2147483646 w 376" name="T86"/>
                <a:gd fmla="*/ 2147483646 h 358" name="T87"/>
                <a:gd fmla="*/ 2147483646 w 376" name="T88"/>
                <a:gd fmla="*/ 2147483646 h 358" name="T89"/>
                <a:gd fmla="*/ 2147483646 w 376" name="T90"/>
                <a:gd fmla="*/ 2147483646 h 358" name="T91"/>
                <a:gd fmla="*/ 2147483646 w 376" name="T92"/>
                <a:gd fmla="*/ 2147483646 h 358" name="T93"/>
                <a:gd fmla="*/ 2147483646 w 376" name="T94"/>
                <a:gd fmla="*/ 2147483646 h 358" name="T95"/>
                <a:gd fmla="*/ 2147483646 w 376" name="T96"/>
                <a:gd fmla="*/ 2147483646 h 358" name="T97"/>
                <a:gd fmla="*/ 2147483646 w 376" name="T98"/>
                <a:gd fmla="*/ 2147483646 h 358" name="T99"/>
                <a:gd fmla="*/ 2147483646 w 376" name="T100"/>
                <a:gd fmla="*/ 2147483646 h 358" name="T101"/>
                <a:gd fmla="*/ 2147483646 w 376" name="T102"/>
                <a:gd fmla="*/ 2147483646 h 358" name="T103"/>
                <a:gd fmla="*/ 2147483646 w 376" name="T104"/>
                <a:gd fmla="*/ 0 h 358" name="T105"/>
                <a:gd fmla="*/ 2147483646 w 376" name="T106"/>
                <a:gd fmla="*/ 2147483646 h 358" name="T107"/>
                <a:gd fmla="*/ 2147483646 w 376" name="T108"/>
                <a:gd fmla="*/ 2147483646 h 358" name="T109"/>
                <a:gd fmla="*/ 2147483646 w 376" name="T110"/>
                <a:gd fmla="*/ 2147483646 h 358" name="T111"/>
                <a:gd fmla="*/ 2147483646 w 376" name="T112"/>
                <a:gd fmla="*/ 2147483646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32" name="吉林"/>
            <p:cNvSpPr/>
            <p:nvPr/>
          </p:nvSpPr>
          <p:spPr bwMode="auto">
            <a:xfrm>
              <a:off x="6083312" y="2189100"/>
              <a:ext cx="959667" cy="651391"/>
            </a:xfrm>
            <a:custGeom>
              <a:gdLst>
                <a:gd fmla="*/ 2147483646 w 536" name="T0"/>
                <a:gd fmla="*/ 2147483646 h 364" name="T1"/>
                <a:gd fmla="*/ 2147483646 w 536" name="T2"/>
                <a:gd fmla="*/ 2147483646 h 364" name="T3"/>
                <a:gd fmla="*/ 2147483646 w 536" name="T4"/>
                <a:gd fmla="*/ 2147483646 h 364" name="T5"/>
                <a:gd fmla="*/ 2147483646 w 536" name="T6"/>
                <a:gd fmla="*/ 2147483646 h 364" name="T7"/>
                <a:gd fmla="*/ 2147483646 w 536" name="T8"/>
                <a:gd fmla="*/ 2147483646 h 364" name="T9"/>
                <a:gd fmla="*/ 2147483646 w 536" name="T10"/>
                <a:gd fmla="*/ 2147483646 h 364" name="T11"/>
                <a:gd fmla="*/ 2147483646 w 536" name="T12"/>
                <a:gd fmla="*/ 2147483646 h 364" name="T13"/>
                <a:gd fmla="*/ 2147483646 w 536" name="T14"/>
                <a:gd fmla="*/ 2147483646 h 364" name="T15"/>
                <a:gd fmla="*/ 2147483646 w 536" name="T16"/>
                <a:gd fmla="*/ 2147483646 h 364" name="T17"/>
                <a:gd fmla="*/ 2147483646 w 536" name="T18"/>
                <a:gd fmla="*/ 2147483646 h 364" name="T19"/>
                <a:gd fmla="*/ 2147483646 w 536" name="T20"/>
                <a:gd fmla="*/ 2147483646 h 364" name="T21"/>
                <a:gd fmla="*/ 2147483646 w 536" name="T22"/>
                <a:gd fmla="*/ 2147483646 h 364" name="T23"/>
                <a:gd fmla="*/ 2147483646 w 536" name="T24"/>
                <a:gd fmla="*/ 2147483646 h 364" name="T25"/>
                <a:gd fmla="*/ 2147483646 w 536" name="T26"/>
                <a:gd fmla="*/ 2147483646 h 364" name="T27"/>
                <a:gd fmla="*/ 2147483646 w 536" name="T28"/>
                <a:gd fmla="*/ 2147483646 h 364" name="T29"/>
                <a:gd fmla="*/ 2147483646 w 536" name="T30"/>
                <a:gd fmla="*/ 2147483646 h 364" name="T31"/>
                <a:gd fmla="*/ 2147483646 w 536" name="T32"/>
                <a:gd fmla="*/ 2147483646 h 364" name="T33"/>
                <a:gd fmla="*/ 2147483646 w 536" name="T34"/>
                <a:gd fmla="*/ 2147483646 h 364" name="T35"/>
                <a:gd fmla="*/ 2147483646 w 536" name="T36"/>
                <a:gd fmla="*/ 2147483646 h 364" name="T37"/>
                <a:gd fmla="*/ 2147483646 w 536" name="T38"/>
                <a:gd fmla="*/ 2147483646 h 364" name="T39"/>
                <a:gd fmla="*/ 2147483646 w 536" name="T40"/>
                <a:gd fmla="*/ 2147483646 h 364" name="T41"/>
                <a:gd fmla="*/ 2147483646 w 536" name="T42"/>
                <a:gd fmla="*/ 2147483646 h 364" name="T43"/>
                <a:gd fmla="*/ 2147483646 w 536" name="T44"/>
                <a:gd fmla="*/ 2147483646 h 364" name="T45"/>
                <a:gd fmla="*/ 2147483646 w 536" name="T46"/>
                <a:gd fmla="*/ 2147483646 h 364" name="T47"/>
                <a:gd fmla="*/ 2147483646 w 536" name="T48"/>
                <a:gd fmla="*/ 2147483646 h 364" name="T49"/>
                <a:gd fmla="*/ 2147483646 w 536" name="T50"/>
                <a:gd fmla="*/ 2147483646 h 364" name="T51"/>
                <a:gd fmla="*/ 2147483646 w 536" name="T52"/>
                <a:gd fmla="*/ 2147483646 h 364" name="T53"/>
                <a:gd fmla="*/ 2147483646 w 536" name="T54"/>
                <a:gd fmla="*/ 2147483646 h 364" name="T55"/>
                <a:gd fmla="*/ 2147483646 w 536" name="T56"/>
                <a:gd fmla="*/ 2147483646 h 364" name="T57"/>
                <a:gd fmla="*/ 2147483646 w 536" name="T58"/>
                <a:gd fmla="*/ 2147483646 h 364" name="T59"/>
                <a:gd fmla="*/ 2147483646 w 536" name="T60"/>
                <a:gd fmla="*/ 2147483646 h 364" name="T61"/>
                <a:gd fmla="*/ 2147483646 w 536" name="T62"/>
                <a:gd fmla="*/ 2147483646 h 364" name="T63"/>
                <a:gd fmla="*/ 2147483646 w 536" name="T64"/>
                <a:gd fmla="*/ 2147483646 h 364" name="T65"/>
                <a:gd fmla="*/ 2147483646 w 536" name="T66"/>
                <a:gd fmla="*/ 2147483646 h 364" name="T67"/>
                <a:gd fmla="*/ 2147483646 w 536" name="T68"/>
                <a:gd fmla="*/ 2147483646 h 364" name="T69"/>
                <a:gd fmla="*/ 2147483646 w 536" name="T70"/>
                <a:gd fmla="*/ 2147483646 h 364" name="T71"/>
                <a:gd fmla="*/ 2147483646 w 536" name="T72"/>
                <a:gd fmla="*/ 2147483646 h 364" name="T73"/>
                <a:gd fmla="*/ 2147483646 w 536" name="T74"/>
                <a:gd fmla="*/ 2147483646 h 364" name="T75"/>
                <a:gd fmla="*/ 2147483646 w 536" name="T76"/>
                <a:gd fmla="*/ 2147483646 h 364" name="T77"/>
                <a:gd fmla="*/ 2147483646 w 536" name="T78"/>
                <a:gd fmla="*/ 2147483646 h 364" name="T79"/>
                <a:gd fmla="*/ 2147483646 w 536" name="T80"/>
                <a:gd fmla="*/ 2147483646 h 364" name="T81"/>
                <a:gd fmla="*/ 2147483646 w 536" name="T82"/>
                <a:gd fmla="*/ 2147483646 h 364" name="T83"/>
                <a:gd fmla="*/ 2147483646 w 536" name="T84"/>
                <a:gd fmla="*/ 2147483646 h 364" name="T85"/>
                <a:gd fmla="*/ 2147483646 w 536" name="T86"/>
                <a:gd fmla="*/ 2147483646 h 364" name="T87"/>
                <a:gd fmla="*/ 2147483646 w 536" name="T88"/>
                <a:gd fmla="*/ 2147483646 h 364" name="T89"/>
                <a:gd fmla="*/ 2147483646 w 536" name="T90"/>
                <a:gd fmla="*/ 2147483646 h 364" name="T91"/>
                <a:gd fmla="*/ 2147483646 w 536" name="T92"/>
                <a:gd fmla="*/ 2147483646 h 364" name="T93"/>
                <a:gd fmla="*/ 2147483646 w 536" name="T94"/>
                <a:gd fmla="*/ 2147483646 h 364" name="T95"/>
                <a:gd fmla="*/ 2147483646 w 536" name="T96"/>
                <a:gd fmla="*/ 2147483646 h 364" name="T97"/>
                <a:gd fmla="*/ 2147483646 w 536" name="T98"/>
                <a:gd fmla="*/ 2147483646 h 364" name="T99"/>
                <a:gd fmla="*/ 2147483646 w 536" name="T100"/>
                <a:gd fmla="*/ 2147483646 h 364" name="T101"/>
                <a:gd fmla="*/ 2147483646 w 536" name="T102"/>
                <a:gd fmla="*/ 2147483646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33" name="黑龙江"/>
            <p:cNvSpPr/>
            <p:nvPr/>
          </p:nvSpPr>
          <p:spPr bwMode="auto">
            <a:xfrm>
              <a:off x="5879557" y="1268758"/>
              <a:ext cx="1284739" cy="1167528"/>
            </a:xfrm>
            <a:custGeom>
              <a:gdLst>
                <a:gd fmla="*/ 2147483646 w 718" name="T0"/>
                <a:gd fmla="*/ 2147483646 h 652" name="T1"/>
                <a:gd fmla="*/ 2147483646 w 718" name="T2"/>
                <a:gd fmla="*/ 2147483646 h 652" name="T3"/>
                <a:gd fmla="*/ 2147483646 w 718" name="T4"/>
                <a:gd fmla="*/ 2147483646 h 652" name="T5"/>
                <a:gd fmla="*/ 2147483646 w 718" name="T6"/>
                <a:gd fmla="*/ 2147483646 h 652" name="T7"/>
                <a:gd fmla="*/ 2147483646 w 718" name="T8"/>
                <a:gd fmla="*/ 2147483646 h 652" name="T9"/>
                <a:gd fmla="*/ 2147483646 w 718" name="T10"/>
                <a:gd fmla="*/ 2147483646 h 652" name="T11"/>
                <a:gd fmla="*/ 2147483646 w 718" name="T12"/>
                <a:gd fmla="*/ 2147483646 h 652" name="T13"/>
                <a:gd fmla="*/ 2147483646 w 718" name="T14"/>
                <a:gd fmla="*/ 2147483646 h 652" name="T15"/>
                <a:gd fmla="*/ 2147483646 w 718" name="T16"/>
                <a:gd fmla="*/ 2147483646 h 652" name="T17"/>
                <a:gd fmla="*/ 2147483646 w 718" name="T18"/>
                <a:gd fmla="*/ 2147483646 h 652" name="T19"/>
                <a:gd fmla="*/ 2147483646 w 718" name="T20"/>
                <a:gd fmla="*/ 2147483646 h 652" name="T21"/>
                <a:gd fmla="*/ 2147483646 w 718" name="T22"/>
                <a:gd fmla="*/ 2147483646 h 652" name="T23"/>
                <a:gd fmla="*/ 2147483646 w 718" name="T24"/>
                <a:gd fmla="*/ 2147483646 h 652" name="T25"/>
                <a:gd fmla="*/ 2147483646 w 718" name="T26"/>
                <a:gd fmla="*/ 0 h 652" name="T27"/>
                <a:gd fmla="*/ 2147483646 w 718" name="T28"/>
                <a:gd fmla="*/ 2147483646 h 652" name="T29"/>
                <a:gd fmla="*/ 2147483646 w 718" name="T30"/>
                <a:gd fmla="*/ 2147483646 h 652" name="T31"/>
                <a:gd fmla="*/ 0 w 718" name="T32"/>
                <a:gd fmla="*/ 2147483646 h 652" name="T33"/>
                <a:gd fmla="*/ 2147483646 w 718" name="T34"/>
                <a:gd fmla="*/ 2147483646 h 652" name="T35"/>
                <a:gd fmla="*/ 2147483646 w 718" name="T36"/>
                <a:gd fmla="*/ 2147483646 h 652" name="T37"/>
                <a:gd fmla="*/ 2147483646 w 718" name="T38"/>
                <a:gd fmla="*/ 2147483646 h 652" name="T39"/>
                <a:gd fmla="*/ 2147483646 w 718" name="T40"/>
                <a:gd fmla="*/ 2147483646 h 652" name="T41"/>
                <a:gd fmla="*/ 2147483646 w 718" name="T42"/>
                <a:gd fmla="*/ 2147483646 h 652" name="T43"/>
                <a:gd fmla="*/ 2147483646 w 718" name="T44"/>
                <a:gd fmla="*/ 2147483646 h 652" name="T45"/>
                <a:gd fmla="*/ 2147483646 w 718" name="T46"/>
                <a:gd fmla="*/ 2147483646 h 652" name="T47"/>
                <a:gd fmla="*/ 2147483646 w 718" name="T48"/>
                <a:gd fmla="*/ 2147483646 h 652" name="T49"/>
                <a:gd fmla="*/ 2147483646 w 718" name="T50"/>
                <a:gd fmla="*/ 2147483646 h 652" name="T51"/>
                <a:gd fmla="*/ 2147483646 w 718" name="T52"/>
                <a:gd fmla="*/ 2147483646 h 652" name="T53"/>
                <a:gd fmla="*/ 2147483646 w 718" name="T54"/>
                <a:gd fmla="*/ 2147483646 h 652" name="T55"/>
                <a:gd fmla="*/ 2147483646 w 718" name="T56"/>
                <a:gd fmla="*/ 2147483646 h 652" name="T57"/>
                <a:gd fmla="*/ 2147483646 w 718" name="T58"/>
                <a:gd fmla="*/ 2147483646 h 652" name="T59"/>
                <a:gd fmla="*/ 2147483646 w 718" name="T60"/>
                <a:gd fmla="*/ 2147483646 h 652" name="T61"/>
                <a:gd fmla="*/ 2147483646 w 718" name="T62"/>
                <a:gd fmla="*/ 2147483646 h 652" name="T63"/>
                <a:gd fmla="*/ 2147483646 w 718" name="T64"/>
                <a:gd fmla="*/ 2147483646 h 652" name="T65"/>
                <a:gd fmla="*/ 2147483646 w 718" name="T66"/>
                <a:gd fmla="*/ 2147483646 h 652" name="T67"/>
                <a:gd fmla="*/ 2147483646 w 718" name="T68"/>
                <a:gd fmla="*/ 2147483646 h 652" name="T69"/>
                <a:gd fmla="*/ 2147483646 w 718" name="T70"/>
                <a:gd fmla="*/ 2147483646 h 652" name="T71"/>
                <a:gd fmla="*/ 2147483646 w 718" name="T72"/>
                <a:gd fmla="*/ 2147483646 h 652" name="T73"/>
                <a:gd fmla="*/ 2147483646 w 718" name="T74"/>
                <a:gd fmla="*/ 2147483646 h 652" name="T75"/>
                <a:gd fmla="*/ 2147483646 w 718" name="T76"/>
                <a:gd fmla="*/ 2147483646 h 652" name="T77"/>
                <a:gd fmla="*/ 2147483646 w 718" name="T78"/>
                <a:gd fmla="*/ 2147483646 h 652" name="T79"/>
                <a:gd fmla="*/ 2147483646 w 718" name="T80"/>
                <a:gd fmla="*/ 2147483646 h 652" name="T81"/>
                <a:gd fmla="*/ 2147483646 w 718" name="T82"/>
                <a:gd fmla="*/ 2147483646 h 652" name="T83"/>
                <a:gd fmla="*/ 2147483646 w 718" name="T84"/>
                <a:gd fmla="*/ 2147483646 h 652" name="T85"/>
                <a:gd fmla="*/ 2147483646 w 718" name="T86"/>
                <a:gd fmla="*/ 2147483646 h 652" name="T87"/>
                <a:gd fmla="*/ 2147483646 w 718" name="T88"/>
                <a:gd fmla="*/ 2147483646 h 652" name="T89"/>
                <a:gd fmla="*/ 2147483646 w 718" name="T90"/>
                <a:gd fmla="*/ 2147483646 h 652" name="T91"/>
                <a:gd fmla="*/ 2147483646 w 718" name="T92"/>
                <a:gd fmla="*/ 2147483646 h 652" name="T93"/>
                <a:gd fmla="*/ 2147483646 w 718" name="T94"/>
                <a:gd fmla="*/ 2147483646 h 652" name="T95"/>
                <a:gd fmla="*/ 2147483646 w 718" name="T96"/>
                <a:gd fmla="*/ 2147483646 h 652" name="T97"/>
                <a:gd fmla="*/ 2147483646 w 718" name="T98"/>
                <a:gd fmla="*/ 2147483646 h 652" name="T99"/>
                <a:gd fmla="*/ 2147483646 w 718" name="T100"/>
                <a:gd fmla="*/ 2147483646 h 652" name="T101"/>
                <a:gd fmla="*/ 2147483646 w 718" name="T102"/>
                <a:gd fmla="*/ 2147483646 h 652" name="T103"/>
                <a:gd fmla="*/ 2147483646 w 718" name="T104"/>
                <a:gd fmla="*/ 2147483646 h 652" name="T105"/>
                <a:gd fmla="*/ 2147483646 w 718" name="T106"/>
                <a:gd fmla="*/ 2147483646 h 652" name="T107"/>
                <a:gd fmla="*/ 2147483646 w 718" name="T108"/>
                <a:gd fmla="*/ 2147483646 h 652" name="T109"/>
                <a:gd fmla="*/ 2147483646 w 718" name="T110"/>
                <a:gd fmla="*/ 2147483646 h 652" name="T111"/>
                <a:gd fmla="*/ 2147483646 w 718" name="T112"/>
                <a:gd fmla="*/ 2147483646 h 652" name="T113"/>
                <a:gd fmla="*/ 2147483646 w 718" name="T114"/>
                <a:gd fmla="*/ 2147483646 h 652" name="T115"/>
                <a:gd fmla="*/ 2147483646 w 718" name="T116"/>
                <a:gd fmla="*/ 2147483646 h 652" name="T117"/>
                <a:gd fmla="*/ 2147483646 w 718" name="T118"/>
                <a:gd fmla="*/ 2147483646 h 652" name="T119"/>
                <a:gd fmla="*/ 2147483646 w 718" name="T120"/>
                <a:gd fmla="*/ 2147483646 h 652" name="T121"/>
                <a:gd fmla="*/ 2147483646 w 718" name="T122"/>
                <a:gd fmla="*/ 2147483646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34" name="山东"/>
            <p:cNvSpPr/>
            <p:nvPr/>
          </p:nvSpPr>
          <p:spPr bwMode="auto">
            <a:xfrm>
              <a:off x="5624476" y="3362847"/>
              <a:ext cx="777687" cy="488154"/>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35" name="上海"/>
            <p:cNvSpPr/>
            <p:nvPr/>
          </p:nvSpPr>
          <p:spPr bwMode="auto">
            <a:xfrm>
              <a:off x="6350835" y="4172809"/>
              <a:ext cx="122875" cy="107270"/>
            </a:xfrm>
            <a:custGeom>
              <a:gdLst>
                <a:gd fmla="*/ 2147483646 w 68" name="T0"/>
                <a:gd fmla="*/ 2147483646 h 60" name="T1"/>
                <a:gd fmla="*/ 2147483646 w 68" name="T2"/>
                <a:gd fmla="*/ 2147483646 h 60" name="T3"/>
                <a:gd fmla="*/ 2147483646 w 68" name="T4"/>
                <a:gd fmla="*/ 2147483646 h 60" name="T5"/>
                <a:gd fmla="*/ 2147483646 w 68" name="T6"/>
                <a:gd fmla="*/ 2147483646 h 60" name="T7"/>
                <a:gd fmla="*/ 2147483646 w 68" name="T8"/>
                <a:gd fmla="*/ 2147483646 h 60" name="T9"/>
                <a:gd fmla="*/ 2147483646 w 68" name="T10"/>
                <a:gd fmla="*/ 2147483646 h 60" name="T11"/>
                <a:gd fmla="*/ 2147483646 w 68" name="T12"/>
                <a:gd fmla="*/ 2147483646 h 60" name="T13"/>
                <a:gd fmla="*/ 2147483646 w 68" name="T14"/>
                <a:gd fmla="*/ 2147483646 h 60" name="T15"/>
                <a:gd fmla="*/ 2147483646 w 68" name="T16"/>
                <a:gd fmla="*/ 0 h 60" name="T17"/>
                <a:gd fmla="*/ 2147483646 w 68" name="T18"/>
                <a:gd fmla="*/ 0 h 60" name="T19"/>
                <a:gd fmla="*/ 2147483646 w 68" name="T20"/>
                <a:gd fmla="*/ 0 h 60" name="T21"/>
                <a:gd fmla="*/ 2147483646 w 68" name="T22"/>
                <a:gd fmla="*/ 2147483646 h 60" name="T23"/>
                <a:gd fmla="*/ 2147483646 w 68" name="T24"/>
                <a:gd fmla="*/ 2147483646 h 60" name="T25"/>
                <a:gd fmla="*/ 2147483646 w 68" name="T26"/>
                <a:gd fmla="*/ 2147483646 h 60" name="T27"/>
                <a:gd fmla="*/ 2147483646 w 68" name="T28"/>
                <a:gd fmla="*/ 2147483646 h 60" name="T29"/>
                <a:gd fmla="*/ 2147483646 w 68" name="T30"/>
                <a:gd fmla="*/ 2147483646 h 60" name="T31"/>
                <a:gd fmla="*/ 0 w 68" name="T32"/>
                <a:gd fmla="*/ 2147483646 h 60" name="T33"/>
                <a:gd fmla="*/ 2147483646 w 68" name="T34"/>
                <a:gd fmla="*/ 2147483646 h 60" name="T35"/>
                <a:gd fmla="*/ 2147483646 w 68" name="T36"/>
                <a:gd fmla="*/ 2147483646 h 60" name="T37"/>
                <a:gd fmla="*/ 2147483646 w 68" name="T38"/>
                <a:gd fmla="*/ 2147483646 h 60" name="T39"/>
                <a:gd fmla="*/ 2147483646 w 68" name="T40"/>
                <a:gd fmla="*/ 2147483646 h 60" name="T41"/>
                <a:gd fmla="*/ 2147483646 w 68" name="T42"/>
                <a:gd fmla="*/ 2147483646 h 60" name="T43"/>
                <a:gd fmla="*/ 2147483646 w 68" name="T44"/>
                <a:gd fmla="*/ 2147483646 h 60" name="T45"/>
                <a:gd fmla="*/ 2147483646 w 68" name="T46"/>
                <a:gd fmla="*/ 2147483646 h 60" name="T47"/>
                <a:gd fmla="*/ 2147483646 w 68" name="T48"/>
                <a:gd fmla="*/ 2147483646 h 60" name="T49"/>
                <a:gd fmla="*/ 2147483646 w 68" name="T50"/>
                <a:gd fmla="*/ 2147483646 h 60" name="T51"/>
                <a:gd fmla="*/ 2147483646 w 68" name="T52"/>
                <a:gd fmla="*/ 2147483646 h 60" name="T53"/>
                <a:gd fmla="*/ 2147483646 w 68" name="T54"/>
                <a:gd fmla="*/ 2147483646 h 60" name="T55"/>
                <a:gd fmla="*/ 2147483646 w 68" name="T56"/>
                <a:gd fmla="*/ 2147483646 h 60" name="T57"/>
                <a:gd fmla="*/ 2147483646 w 68" name="T58"/>
                <a:gd fmla="*/ 2147483646 h 60" name="T59"/>
                <a:gd fmla="*/ 2147483646 w 68" name="T60"/>
                <a:gd fmla="*/ 2147483646 h 60" name="T61"/>
                <a:gd fmla="*/ 2147483646 w 68" name="T62"/>
                <a:gd fmla="*/ 2147483646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36" name="江苏"/>
            <p:cNvSpPr/>
            <p:nvPr/>
          </p:nvSpPr>
          <p:spPr bwMode="auto">
            <a:xfrm>
              <a:off x="5781568" y="3760832"/>
              <a:ext cx="678143" cy="522356"/>
            </a:xfrm>
            <a:custGeom>
              <a:gdLst>
                <a:gd fmla="*/ 2147483646 w 378" name="T0"/>
                <a:gd fmla="*/ 2147483646 h 292" name="T1"/>
                <a:gd fmla="*/ 2147483646 w 378" name="T2"/>
                <a:gd fmla="*/ 2147483646 h 292" name="T3"/>
                <a:gd fmla="*/ 2147483646 w 378" name="T4"/>
                <a:gd fmla="*/ 2147483646 h 292" name="T5"/>
                <a:gd fmla="*/ 2147483646 w 378" name="T6"/>
                <a:gd fmla="*/ 2147483646 h 292" name="T7"/>
                <a:gd fmla="*/ 2147483646 w 378" name="T8"/>
                <a:gd fmla="*/ 2147483646 h 292" name="T9"/>
                <a:gd fmla="*/ 2147483646 w 378" name="T10"/>
                <a:gd fmla="*/ 0 h 292" name="T11"/>
                <a:gd fmla="*/ 2147483646 w 378" name="T12"/>
                <a:gd fmla="*/ 2147483646 h 292" name="T13"/>
                <a:gd fmla="*/ 2147483646 w 378" name="T14"/>
                <a:gd fmla="*/ 2147483646 h 292" name="T15"/>
                <a:gd fmla="*/ 2147483646 w 378" name="T16"/>
                <a:gd fmla="*/ 2147483646 h 292" name="T17"/>
                <a:gd fmla="*/ 2147483646 w 378" name="T18"/>
                <a:gd fmla="*/ 2147483646 h 292" name="T19"/>
                <a:gd fmla="*/ 2147483646 w 378" name="T20"/>
                <a:gd fmla="*/ 2147483646 h 292" name="T21"/>
                <a:gd fmla="*/ 2147483646 w 378" name="T22"/>
                <a:gd fmla="*/ 2147483646 h 292" name="T23"/>
                <a:gd fmla="*/ 2147483646 w 378" name="T24"/>
                <a:gd fmla="*/ 2147483646 h 292" name="T25"/>
                <a:gd fmla="*/ 2147483646 w 378" name="T26"/>
                <a:gd fmla="*/ 2147483646 h 292" name="T27"/>
                <a:gd fmla="*/ 2147483646 w 378" name="T28"/>
                <a:gd fmla="*/ 2147483646 h 292" name="T29"/>
                <a:gd fmla="*/ 2147483646 w 378" name="T30"/>
                <a:gd fmla="*/ 2147483646 h 292" name="T31"/>
                <a:gd fmla="*/ 2147483646 w 378" name="T32"/>
                <a:gd fmla="*/ 2147483646 h 292" name="T33"/>
                <a:gd fmla="*/ 2147483646 w 378" name="T34"/>
                <a:gd fmla="*/ 2147483646 h 292" name="T35"/>
                <a:gd fmla="*/ 2147483646 w 378" name="T36"/>
                <a:gd fmla="*/ 2147483646 h 292" name="T37"/>
                <a:gd fmla="*/ 2147483646 w 378" name="T38"/>
                <a:gd fmla="*/ 2147483646 h 292" name="T39"/>
                <a:gd fmla="*/ 2147483646 w 378" name="T40"/>
                <a:gd fmla="*/ 2147483646 h 292" name="T41"/>
                <a:gd fmla="*/ 2147483646 w 378" name="T42"/>
                <a:gd fmla="*/ 2147483646 h 292" name="T43"/>
                <a:gd fmla="*/ 2147483646 w 378" name="T44"/>
                <a:gd fmla="*/ 2147483646 h 292" name="T45"/>
                <a:gd fmla="*/ 2147483646 w 378" name="T46"/>
                <a:gd fmla="*/ 2147483646 h 292" name="T47"/>
                <a:gd fmla="*/ 2147483646 w 378" name="T48"/>
                <a:gd fmla="*/ 2147483646 h 292" name="T49"/>
                <a:gd fmla="*/ 2147483646 w 378" name="T50"/>
                <a:gd fmla="*/ 2147483646 h 292" name="T51"/>
                <a:gd fmla="*/ 2147483646 w 378" name="T52"/>
                <a:gd fmla="*/ 2147483646 h 292" name="T53"/>
                <a:gd fmla="*/ 2147483646 w 378" name="T54"/>
                <a:gd fmla="*/ 2147483646 h 292" name="T55"/>
                <a:gd fmla="*/ 2147483646 w 378" name="T56"/>
                <a:gd fmla="*/ 2147483646 h 292" name="T57"/>
                <a:gd fmla="*/ 2147483646 w 378" name="T58"/>
                <a:gd fmla="*/ 2147483646 h 292" name="T59"/>
                <a:gd fmla="*/ 2147483646 w 378" name="T60"/>
                <a:gd fmla="*/ 2147483646 h 292" name="T61"/>
                <a:gd fmla="*/ 2147483646 w 378" name="T62"/>
                <a:gd fmla="*/ 2147483646 h 292" name="T63"/>
                <a:gd fmla="*/ 2147483646 w 378" name="T64"/>
                <a:gd fmla="*/ 2147483646 h 292" name="T65"/>
                <a:gd fmla="*/ 2147483646 w 378" name="T66"/>
                <a:gd fmla="*/ 2147483646 h 292" name="T67"/>
                <a:gd fmla="*/ 2147483646 w 378" name="T68"/>
                <a:gd fmla="*/ 2147483646 h 292" name="T69"/>
                <a:gd fmla="*/ 2147483646 w 378" name="T70"/>
                <a:gd fmla="*/ 2147483646 h 292" name="T71"/>
                <a:gd fmla="*/ 2147483646 w 378" name="T72"/>
                <a:gd fmla="*/ 2147483646 h 292" name="T73"/>
                <a:gd fmla="*/ 2147483646 w 378" name="T74"/>
                <a:gd fmla="*/ 2147483646 h 292" name="T75"/>
                <a:gd fmla="*/ 2147483646 w 378" name="T76"/>
                <a:gd fmla="*/ 2147483646 h 292" name="T77"/>
                <a:gd fmla="*/ 2147483646 w 378" name="T78"/>
                <a:gd fmla="*/ 2147483646 h 292" name="T79"/>
                <a:gd fmla="*/ 2147483646 w 378" name="T80"/>
                <a:gd fmla="*/ 2147483646 h 292" name="T81"/>
                <a:gd fmla="*/ 2147483646 w 378" name="T82"/>
                <a:gd fmla="*/ 2147483646 h 292" name="T83"/>
                <a:gd fmla="*/ 2147483646 w 378" name="T84"/>
                <a:gd fmla="*/ 2147483646 h 292" name="T85"/>
                <a:gd fmla="*/ 2147483646 w 378" name="T86"/>
                <a:gd fmla="*/ 2147483646 h 292" name="T87"/>
                <a:gd fmla="*/ 2147483646 w 378" name="T88"/>
                <a:gd fmla="*/ 2147483646 h 292" name="T89"/>
                <a:gd fmla="*/ 2147483646 w 378" name="T90"/>
                <a:gd fmla="*/ 2147483646 h 292" name="T91"/>
                <a:gd fmla="*/ 2147483646 w 378" name="T92"/>
                <a:gd fmla="*/ 2147483646 h 292" name="T93"/>
                <a:gd fmla="*/ 2147483646 w 378" name="T94"/>
                <a:gd fmla="*/ 2147483646 h 292" name="T95"/>
                <a:gd fmla="*/ 2147483646 w 378" name="T96"/>
                <a:gd fmla="*/ 2147483646 h 292" name="T97"/>
                <a:gd fmla="*/ 2147483646 w 378" name="T98"/>
                <a:gd fmla="*/ 2147483646 h 292" name="T99"/>
                <a:gd fmla="*/ 2147483646 w 378" name="T100"/>
                <a:gd fmla="*/ 2147483646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37" name="河北"/>
            <p:cNvSpPr/>
            <p:nvPr/>
          </p:nvSpPr>
          <p:spPr bwMode="auto">
            <a:xfrm>
              <a:off x="5428499" y="2761203"/>
              <a:ext cx="629926" cy="898577"/>
            </a:xfrm>
            <a:custGeom>
              <a:gdLst>
                <a:gd fmla="*/ 2147483646 w 352" name="T0"/>
                <a:gd fmla="*/ 2147483646 h 502" name="T1"/>
                <a:gd fmla="*/ 2147483646 w 352" name="T2"/>
                <a:gd fmla="*/ 2147483646 h 502" name="T3"/>
                <a:gd fmla="*/ 2147483646 w 352" name="T4"/>
                <a:gd fmla="*/ 2147483646 h 502" name="T5"/>
                <a:gd fmla="*/ 2147483646 w 352" name="T6"/>
                <a:gd fmla="*/ 2147483646 h 502" name="T7"/>
                <a:gd fmla="*/ 2147483646 w 352" name="T8"/>
                <a:gd fmla="*/ 2147483646 h 502" name="T9"/>
                <a:gd fmla="*/ 2147483646 w 352" name="T10"/>
                <a:gd fmla="*/ 2147483646 h 502" name="T11"/>
                <a:gd fmla="*/ 2147483646 w 352" name="T12"/>
                <a:gd fmla="*/ 2147483646 h 502" name="T13"/>
                <a:gd fmla="*/ 2147483646 w 352" name="T14"/>
                <a:gd fmla="*/ 2147483646 h 502" name="T15"/>
                <a:gd fmla="*/ 2147483646 w 352" name="T16"/>
                <a:gd fmla="*/ 2147483646 h 502" name="T17"/>
                <a:gd fmla="*/ 2147483646 w 352" name="T18"/>
                <a:gd fmla="*/ 2147483646 h 502" name="T19"/>
                <a:gd fmla="*/ 2147483646 w 352" name="T20"/>
                <a:gd fmla="*/ 2147483646 h 502" name="T21"/>
                <a:gd fmla="*/ 2147483646 w 352" name="T22"/>
                <a:gd fmla="*/ 2147483646 h 502" name="T23"/>
                <a:gd fmla="*/ 2147483646 w 352" name="T24"/>
                <a:gd fmla="*/ 2147483646 h 502" name="T25"/>
                <a:gd fmla="*/ 2147483646 w 352" name="T26"/>
                <a:gd fmla="*/ 2147483646 h 502" name="T27"/>
                <a:gd fmla="*/ 2147483646 w 352" name="T28"/>
                <a:gd fmla="*/ 2147483646 h 502" name="T29"/>
                <a:gd fmla="*/ 2147483646 w 352" name="T30"/>
                <a:gd fmla="*/ 2147483646 h 502" name="T31"/>
                <a:gd fmla="*/ 2147483646 w 352" name="T32"/>
                <a:gd fmla="*/ 2147483646 h 502" name="T33"/>
                <a:gd fmla="*/ 2147483646 w 352" name="T34"/>
                <a:gd fmla="*/ 2147483646 h 502" name="T35"/>
                <a:gd fmla="*/ 2147483646 w 352" name="T36"/>
                <a:gd fmla="*/ 2147483646 h 502" name="T37"/>
                <a:gd fmla="*/ 2147483646 w 352" name="T38"/>
                <a:gd fmla="*/ 2147483646 h 502" name="T39"/>
                <a:gd fmla="*/ 2147483646 w 352" name="T40"/>
                <a:gd fmla="*/ 2147483646 h 502" name="T41"/>
                <a:gd fmla="*/ 2147483646 w 352" name="T42"/>
                <a:gd fmla="*/ 2147483646 h 502" name="T43"/>
                <a:gd fmla="*/ 2147483646 w 352" name="T44"/>
                <a:gd fmla="*/ 2147483646 h 502" name="T45"/>
                <a:gd fmla="*/ 2147483646 w 352" name="T46"/>
                <a:gd fmla="*/ 2147483646 h 502" name="T47"/>
                <a:gd fmla="*/ 2147483646 w 352" name="T48"/>
                <a:gd fmla="*/ 2147483646 h 502" name="T49"/>
                <a:gd fmla="*/ 2147483646 w 352" name="T50"/>
                <a:gd fmla="*/ 2147483646 h 502" name="T51"/>
                <a:gd fmla="*/ 2147483646 w 352" name="T52"/>
                <a:gd fmla="*/ 2147483646 h 502" name="T53"/>
                <a:gd fmla="*/ 2147483646 w 352" name="T54"/>
                <a:gd fmla="*/ 2147483646 h 502" name="T55"/>
                <a:gd fmla="*/ 2147483646 w 352" name="T56"/>
                <a:gd fmla="*/ 2147483646 h 502" name="T57"/>
                <a:gd fmla="*/ 2147483646 w 352" name="T58"/>
                <a:gd fmla="*/ 2147483646 h 502" name="T59"/>
                <a:gd fmla="*/ 2147483646 w 352" name="T60"/>
                <a:gd fmla="*/ 2147483646 h 502" name="T61"/>
                <a:gd fmla="*/ 2147483646 w 352" name="T62"/>
                <a:gd fmla="*/ 2147483646 h 502" name="T63"/>
                <a:gd fmla="*/ 2147483646 w 352" name="T64"/>
                <a:gd fmla="*/ 2147483646 h 502" name="T65"/>
                <a:gd fmla="*/ 2147483646 w 352" name="T66"/>
                <a:gd fmla="*/ 2147483646 h 502" name="T67"/>
                <a:gd fmla="*/ 2147483646 w 352" name="T68"/>
                <a:gd fmla="*/ 2147483646 h 502" name="T69"/>
                <a:gd fmla="*/ 2147483646 w 352" name="T70"/>
                <a:gd fmla="*/ 2147483646 h 502" name="T71"/>
                <a:gd fmla="*/ 2147483646 w 352" name="T72"/>
                <a:gd fmla="*/ 2147483646 h 502" name="T73"/>
                <a:gd fmla="*/ 2147483646 w 352" name="T74"/>
                <a:gd fmla="*/ 2147483646 h 502" name="T75"/>
                <a:gd fmla="*/ 2147483646 w 352" name="T76"/>
                <a:gd fmla="*/ 2147483646 h 502" name="T77"/>
                <a:gd fmla="*/ 2147483646 w 352" name="T78"/>
                <a:gd fmla="*/ 2147483646 h 502" name="T79"/>
                <a:gd fmla="*/ 2147483646 w 352" name="T80"/>
                <a:gd fmla="*/ 2147483646 h 502" name="T81"/>
                <a:gd fmla="*/ 2147483646 w 352" name="T82"/>
                <a:gd fmla="*/ 2147483646 h 502" name="T83"/>
                <a:gd fmla="*/ 2147483646 w 352" name="T84"/>
                <a:gd fmla="*/ 2147483646 h 502" name="T85"/>
                <a:gd fmla="*/ 2147483646 w 352" name="T86"/>
                <a:gd fmla="*/ 2147483646 h 502" name="T87"/>
                <a:gd fmla="*/ 2147483646 w 352" name="T88"/>
                <a:gd fmla="*/ 2147483646 h 502" name="T89"/>
                <a:gd fmla="*/ 2147483646 w 352" name="T90"/>
                <a:gd fmla="*/ 2147483646 h 502" name="T91"/>
                <a:gd fmla="*/ 2147483646 w 352" name="T92"/>
                <a:gd fmla="*/ 2147483646 h 502" name="T93"/>
                <a:gd fmla="*/ 2147483646 w 352" name="T94"/>
                <a:gd fmla="*/ 2147483646 h 502" name="T95"/>
                <a:gd fmla="*/ 2147483646 w 352" name="T96"/>
                <a:gd fmla="*/ 2147483646 h 502" name="T97"/>
                <a:gd fmla="*/ 2147483646 w 352" name="T98"/>
                <a:gd fmla="*/ 2147483646 h 502" name="T99"/>
                <a:gd fmla="*/ 2147483646 w 352" name="T100"/>
                <a:gd fmla="*/ 2147483646 h 502" name="T101"/>
                <a:gd fmla="*/ 2147483646 w 352" name="T102"/>
                <a:gd fmla="*/ 2147483646 h 502" name="T103"/>
                <a:gd fmla="*/ 2147483646 w 352" name="T104"/>
                <a:gd fmla="*/ 2147483646 h 502" name="T105"/>
                <a:gd fmla="*/ 2147483646 w 352" name="T106"/>
                <a:gd fmla="*/ 2147483646 h 502" name="T107"/>
                <a:gd fmla="*/ 2147483646 w 352" name="T108"/>
                <a:gd fmla="*/ 2147483646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38" name="河南"/>
            <p:cNvSpPr/>
            <p:nvPr/>
          </p:nvSpPr>
          <p:spPr bwMode="auto">
            <a:xfrm>
              <a:off x="5140754" y="3624023"/>
              <a:ext cx="662590" cy="656054"/>
            </a:xfrm>
            <a:custGeom>
              <a:gdLst>
                <a:gd fmla="*/ 2147483646 w 370" name="T0"/>
                <a:gd fmla="*/ 2147483646 h 366" name="T1"/>
                <a:gd fmla="*/ 0 w 370" name="T2"/>
                <a:gd fmla="*/ 2147483646 h 366" name="T3"/>
                <a:gd fmla="*/ 2147483646 w 370" name="T4"/>
                <a:gd fmla="*/ 2147483646 h 366" name="T5"/>
                <a:gd fmla="*/ 2147483646 w 370" name="T6"/>
                <a:gd fmla="*/ 2147483646 h 366" name="T7"/>
                <a:gd fmla="*/ 2147483646 w 370" name="T8"/>
                <a:gd fmla="*/ 2147483646 h 366" name="T9"/>
                <a:gd fmla="*/ 2147483646 w 370" name="T10"/>
                <a:gd fmla="*/ 2147483646 h 366" name="T11"/>
                <a:gd fmla="*/ 2147483646 w 370" name="T12"/>
                <a:gd fmla="*/ 2147483646 h 366" name="T13"/>
                <a:gd fmla="*/ 2147483646 w 370" name="T14"/>
                <a:gd fmla="*/ 2147483646 h 366" name="T15"/>
                <a:gd fmla="*/ 2147483646 w 370" name="T16"/>
                <a:gd fmla="*/ 2147483646 h 366" name="T17"/>
                <a:gd fmla="*/ 2147483646 w 370" name="T18"/>
                <a:gd fmla="*/ 2147483646 h 366" name="T19"/>
                <a:gd fmla="*/ 2147483646 w 370" name="T20"/>
                <a:gd fmla="*/ 2147483646 h 366" name="T21"/>
                <a:gd fmla="*/ 2147483646 w 370" name="T22"/>
                <a:gd fmla="*/ 2147483646 h 366" name="T23"/>
                <a:gd fmla="*/ 2147483646 w 370" name="T24"/>
                <a:gd fmla="*/ 2147483646 h 366" name="T25"/>
                <a:gd fmla="*/ 2147483646 w 370" name="T26"/>
                <a:gd fmla="*/ 2147483646 h 366" name="T27"/>
                <a:gd fmla="*/ 2147483646 w 370" name="T28"/>
                <a:gd fmla="*/ 2147483646 h 366" name="T29"/>
                <a:gd fmla="*/ 2147483646 w 370" name="T30"/>
                <a:gd fmla="*/ 2147483646 h 366" name="T31"/>
                <a:gd fmla="*/ 2147483646 w 370" name="T32"/>
                <a:gd fmla="*/ 2147483646 h 366" name="T33"/>
                <a:gd fmla="*/ 2147483646 w 370" name="T34"/>
                <a:gd fmla="*/ 2147483646 h 366" name="T35"/>
                <a:gd fmla="*/ 2147483646 w 370" name="T36"/>
                <a:gd fmla="*/ 2147483646 h 366" name="T37"/>
                <a:gd fmla="*/ 2147483646 w 370" name="T38"/>
                <a:gd fmla="*/ 2147483646 h 366" name="T39"/>
                <a:gd fmla="*/ 2147483646 w 370" name="T40"/>
                <a:gd fmla="*/ 2147483646 h 366" name="T41"/>
                <a:gd fmla="*/ 2147483646 w 370" name="T42"/>
                <a:gd fmla="*/ 2147483646 h 366" name="T43"/>
                <a:gd fmla="*/ 2147483646 w 370" name="T44"/>
                <a:gd fmla="*/ 2147483646 h 366" name="T45"/>
                <a:gd fmla="*/ 2147483646 w 370" name="T46"/>
                <a:gd fmla="*/ 2147483646 h 366" name="T47"/>
                <a:gd fmla="*/ 2147483646 w 370" name="T48"/>
                <a:gd fmla="*/ 2147483646 h 366" name="T49"/>
                <a:gd fmla="*/ 2147483646 w 370" name="T50"/>
                <a:gd fmla="*/ 2147483646 h 366" name="T51"/>
                <a:gd fmla="*/ 2147483646 w 370" name="T52"/>
                <a:gd fmla="*/ 2147483646 h 366" name="T53"/>
                <a:gd fmla="*/ 2147483646 w 370" name="T54"/>
                <a:gd fmla="*/ 2147483646 h 366" name="T55"/>
                <a:gd fmla="*/ 2147483646 w 370" name="T56"/>
                <a:gd fmla="*/ 2147483646 h 366" name="T57"/>
                <a:gd fmla="*/ 2147483646 w 370" name="T58"/>
                <a:gd fmla="*/ 2147483646 h 366" name="T59"/>
                <a:gd fmla="*/ 2147483646 w 370" name="T60"/>
                <a:gd fmla="*/ 2147483646 h 366" name="T61"/>
                <a:gd fmla="*/ 2147483646 w 370" name="T62"/>
                <a:gd fmla="*/ 2147483646 h 366" name="T63"/>
                <a:gd fmla="*/ 2147483646 w 370" name="T64"/>
                <a:gd fmla="*/ 2147483646 h 366" name="T65"/>
                <a:gd fmla="*/ 2147483646 w 370" name="T66"/>
                <a:gd fmla="*/ 2147483646 h 366" name="T67"/>
                <a:gd fmla="*/ 2147483646 w 370" name="T68"/>
                <a:gd fmla="*/ 2147483646 h 366" name="T69"/>
                <a:gd fmla="*/ 2147483646 w 370" name="T70"/>
                <a:gd fmla="*/ 2147483646 h 366" name="T71"/>
                <a:gd fmla="*/ 2147483646 w 370" name="T72"/>
                <a:gd fmla="*/ 2147483646 h 366" name="T73"/>
                <a:gd fmla="*/ 2147483646 w 370" name="T74"/>
                <a:gd fmla="*/ 2147483646 h 366" name="T75"/>
                <a:gd fmla="*/ 2147483646 w 370" name="T76"/>
                <a:gd fmla="*/ 2147483646 h 366" name="T77"/>
                <a:gd fmla="*/ 2147483646 w 370" name="T78"/>
                <a:gd fmla="*/ 2147483646 h 366" name="T79"/>
                <a:gd fmla="*/ 2147483646 w 370" name="T80"/>
                <a:gd fmla="*/ 2147483646 h 366" name="T81"/>
                <a:gd fmla="*/ 2147483646 w 370" name="T82"/>
                <a:gd fmla="*/ 2147483646 h 366" name="T83"/>
                <a:gd fmla="*/ 2147483646 w 370" name="T84"/>
                <a:gd fmla="*/ 2147483646 h 366" name="T85"/>
                <a:gd fmla="*/ 2147483646 w 370" name="T86"/>
                <a:gd fmla="*/ 2147483646 h 366" name="T87"/>
                <a:gd fmla="*/ 2147483646 w 370" name="T88"/>
                <a:gd fmla="*/ 2147483646 h 366" name="T89"/>
                <a:gd fmla="*/ 2147483646 w 370" name="T90"/>
                <a:gd fmla="*/ 2147483646 h 366" name="T91"/>
                <a:gd fmla="*/ 2147483646 w 370" name="T92"/>
                <a:gd fmla="*/ 2147483646 h 366" name="T93"/>
                <a:gd fmla="*/ 2147483646 w 370" name="T94"/>
                <a:gd fmla="*/ 0 h 366" name="T95"/>
                <a:gd fmla="*/ 2147483646 w 370" name="T96"/>
                <a:gd fmla="*/ 2147483646 h 366" name="T97"/>
                <a:gd fmla="*/ 2147483646 w 370" name="T98"/>
                <a:gd fmla="*/ 2147483646 h 366" name="T99"/>
                <a:gd fmla="*/ 2147483646 w 370" name="T100"/>
                <a:gd fmla="*/ 2147483646 h 366" name="T101"/>
                <a:gd fmla="*/ 2147483646 w 370" name="T102"/>
                <a:gd fmla="*/ 2147483646 h 366" name="T103"/>
                <a:gd fmla="*/ 2147483646 w 370" name="T104"/>
                <a:gd fmla="*/ 2147483646 h 366" name="T105"/>
                <a:gd fmla="*/ 2147483646 w 370" name="T106"/>
                <a:gd fmla="*/ 2147483646 h 366" name="T107"/>
                <a:gd fmla="*/ 2147483646 w 370" name="T108"/>
                <a:gd fmla="*/ 2147483646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39" name="台湾"/>
            <p:cNvSpPr/>
            <p:nvPr/>
          </p:nvSpPr>
          <p:spPr bwMode="auto">
            <a:xfrm>
              <a:off x="6386611" y="5024745"/>
              <a:ext cx="189756" cy="458616"/>
            </a:xfrm>
            <a:custGeom>
              <a:gdLst>
                <a:gd fmla="*/ 2147483646 w 106" name="T0"/>
                <a:gd fmla="*/ 0 h 256" name="T1"/>
                <a:gd fmla="*/ 2147483646 w 106" name="T2"/>
                <a:gd fmla="*/ 0 h 256" name="T3"/>
                <a:gd fmla="*/ 2147483646 w 106" name="T4"/>
                <a:gd fmla="*/ 2147483646 h 256" name="T5"/>
                <a:gd fmla="*/ 2147483646 w 106" name="T6"/>
                <a:gd fmla="*/ 2147483646 h 256" name="T7"/>
                <a:gd fmla="*/ 2147483646 w 106" name="T8"/>
                <a:gd fmla="*/ 2147483646 h 256" name="T9"/>
                <a:gd fmla="*/ 2147483646 w 106" name="T10"/>
                <a:gd fmla="*/ 2147483646 h 256" name="T11"/>
                <a:gd fmla="*/ 2147483646 w 106" name="T12"/>
                <a:gd fmla="*/ 2147483646 h 256" name="T13"/>
                <a:gd fmla="*/ 2147483646 w 106" name="T14"/>
                <a:gd fmla="*/ 2147483646 h 256" name="T15"/>
                <a:gd fmla="*/ 2147483646 w 106" name="T16"/>
                <a:gd fmla="*/ 2147483646 h 256" name="T17"/>
                <a:gd fmla="*/ 0 w 106" name="T18"/>
                <a:gd fmla="*/ 2147483646 h 256" name="T19"/>
                <a:gd fmla="*/ 2147483646 w 106" name="T20"/>
                <a:gd fmla="*/ 2147483646 h 256" name="T21"/>
                <a:gd fmla="*/ 2147483646 w 106" name="T22"/>
                <a:gd fmla="*/ 2147483646 h 256" name="T23"/>
                <a:gd fmla="*/ 2147483646 w 106" name="T24"/>
                <a:gd fmla="*/ 2147483646 h 256" name="T25"/>
                <a:gd fmla="*/ 2147483646 w 106" name="T26"/>
                <a:gd fmla="*/ 2147483646 h 256" name="T27"/>
                <a:gd fmla="*/ 2147483646 w 106" name="T28"/>
                <a:gd fmla="*/ 2147483646 h 256" name="T29"/>
                <a:gd fmla="*/ 2147483646 w 106" name="T30"/>
                <a:gd fmla="*/ 2147483646 h 256" name="T31"/>
                <a:gd fmla="*/ 2147483646 w 106" name="T32"/>
                <a:gd fmla="*/ 2147483646 h 256" name="T33"/>
                <a:gd fmla="*/ 2147483646 w 106" name="T34"/>
                <a:gd fmla="*/ 2147483646 h 256" name="T35"/>
                <a:gd fmla="*/ 2147483646 w 106" name="T36"/>
                <a:gd fmla="*/ 2147483646 h 256" name="T37"/>
                <a:gd fmla="*/ 2147483646 w 106" name="T38"/>
                <a:gd fmla="*/ 2147483646 h 256" name="T39"/>
                <a:gd fmla="*/ 2147483646 w 106" name="T40"/>
                <a:gd fmla="*/ 2147483646 h 256" name="T41"/>
                <a:gd fmla="*/ 2147483646 w 106" name="T42"/>
                <a:gd fmla="*/ 2147483646 h 256" name="T43"/>
                <a:gd fmla="*/ 2147483646 w 106" name="T44"/>
                <a:gd fmla="*/ 2147483646 h 256" name="T45"/>
                <a:gd fmla="*/ 2147483646 w 106" name="T46"/>
                <a:gd fmla="*/ 2147483646 h 256" name="T47"/>
                <a:gd fmla="*/ 2147483646 w 106" name="T48"/>
                <a:gd fmla="*/ 2147483646 h 256" name="T49"/>
                <a:gd fmla="*/ 2147483646 w 106" name="T50"/>
                <a:gd fmla="*/ 2147483646 h 256" name="T51"/>
                <a:gd fmla="*/ 2147483646 w 106" name="T52"/>
                <a:gd fmla="*/ 2147483646 h 256" name="T53"/>
                <a:gd fmla="*/ 2147483646 w 106" name="T54"/>
                <a:gd fmla="*/ 2147483646 h 256" name="T55"/>
                <a:gd fmla="*/ 2147483646 w 106" name="T56"/>
                <a:gd fmla="*/ 2147483646 h 256" name="T57"/>
                <a:gd fmla="*/ 2147483646 w 106" name="T58"/>
                <a:gd fmla="*/ 2147483646 h 256" name="T59"/>
                <a:gd fmla="*/ 2147483646 w 106" name="T60"/>
                <a:gd fmla="*/ 2147483646 h 256" name="T61"/>
                <a:gd fmla="*/ 2147483646 w 106" name="T62"/>
                <a:gd fmla="*/ 2147483646 h 256" name="T63"/>
                <a:gd fmla="*/ 2147483646 w 106" name="T64"/>
                <a:gd fmla="*/ 2147483646 h 256" name="T65"/>
                <a:gd fmla="*/ 2147483646 w 106" name="T66"/>
                <a:gd fmla="*/ 2147483646 h 256" name="T67"/>
                <a:gd fmla="*/ 2147483646 w 106" name="T68"/>
                <a:gd fmla="*/ 2147483646 h 256" name="T69"/>
                <a:gd fmla="*/ 2147483646 w 106" name="T70"/>
                <a:gd fmla="*/ 2147483646 h 256" name="T71"/>
                <a:gd fmla="*/ 2147483646 w 106" name="T72"/>
                <a:gd fmla="*/ 2147483646 h 256" name="T73"/>
                <a:gd fmla="*/ 2147483646 w 106" name="T74"/>
                <a:gd fmla="*/ 2147483646 h 256" name="T75"/>
                <a:gd fmla="*/ 2147483646 w 106" name="T76"/>
                <a:gd fmla="*/ 2147483646 h 256" name="T77"/>
                <a:gd fmla="*/ 2147483646 w 106" name="T78"/>
                <a:gd fmla="*/ 2147483646 h 256" name="T79"/>
                <a:gd fmla="*/ 2147483646 w 106" name="T80"/>
                <a:gd fmla="*/ 2147483646 h 256" name="T81"/>
                <a:gd fmla="*/ 2147483646 w 106" name="T82"/>
                <a:gd fmla="*/ 2147483646 h 256" name="T83"/>
                <a:gd fmla="*/ 2147483646 w 106" name="T84"/>
                <a:gd fmla="*/ 2147483646 h 256" name="T85"/>
                <a:gd fmla="*/ 2147483646 w 106" name="T86"/>
                <a:gd fmla="*/ 2147483646 h 256" name="T87"/>
                <a:gd fmla="*/ 2147483646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sp>
          <p:nvSpPr>
            <p:cNvPr id="40" name="海南"/>
            <p:cNvSpPr/>
            <p:nvPr/>
          </p:nvSpPr>
          <p:spPr bwMode="auto">
            <a:xfrm>
              <a:off x="4991431" y="5837828"/>
              <a:ext cx="286189" cy="250295"/>
            </a:xfrm>
            <a:custGeom>
              <a:gdLst>
                <a:gd fmla="*/ 2147483646 w 160" name="T0"/>
                <a:gd fmla="*/ 2147483646 h 140" name="T1"/>
                <a:gd fmla="*/ 2147483646 w 160" name="T2"/>
                <a:gd fmla="*/ 2147483646 h 140" name="T3"/>
                <a:gd fmla="*/ 2147483646 w 160" name="T4"/>
                <a:gd fmla="*/ 2147483646 h 140" name="T5"/>
                <a:gd fmla="*/ 2147483646 w 160" name="T6"/>
                <a:gd fmla="*/ 2147483646 h 140" name="T7"/>
                <a:gd fmla="*/ 2147483646 w 160" name="T8"/>
                <a:gd fmla="*/ 2147483646 h 140" name="T9"/>
                <a:gd fmla="*/ 2147483646 w 160" name="T10"/>
                <a:gd fmla="*/ 2147483646 h 140" name="T11"/>
                <a:gd fmla="*/ 2147483646 w 160" name="T12"/>
                <a:gd fmla="*/ 2147483646 h 140" name="T13"/>
                <a:gd fmla="*/ 2147483646 w 160" name="T14"/>
                <a:gd fmla="*/ 2147483646 h 140" name="T15"/>
                <a:gd fmla="*/ 2147483646 w 160" name="T16"/>
                <a:gd fmla="*/ 2147483646 h 140" name="T17"/>
                <a:gd fmla="*/ 2147483646 w 160" name="T18"/>
                <a:gd fmla="*/ 2147483646 h 140" name="T19"/>
                <a:gd fmla="*/ 2147483646 w 160" name="T20"/>
                <a:gd fmla="*/ 2147483646 h 140" name="T21"/>
                <a:gd fmla="*/ 2147483646 w 160" name="T22"/>
                <a:gd fmla="*/ 2147483646 h 140" name="T23"/>
                <a:gd fmla="*/ 2147483646 w 160" name="T24"/>
                <a:gd fmla="*/ 2147483646 h 140" name="T25"/>
                <a:gd fmla="*/ 0 w 160" name="T26"/>
                <a:gd fmla="*/ 2147483646 h 140" name="T27"/>
                <a:gd fmla="*/ 2147483646 w 160" name="T28"/>
                <a:gd fmla="*/ 2147483646 h 140" name="T29"/>
                <a:gd fmla="*/ 2147483646 w 160" name="T30"/>
                <a:gd fmla="*/ 2147483646 h 140" name="T31"/>
                <a:gd fmla="*/ 2147483646 w 160" name="T32"/>
                <a:gd fmla="*/ 2147483646 h 140" name="T33"/>
                <a:gd fmla="*/ 2147483646 w 160" name="T34"/>
                <a:gd fmla="*/ 2147483646 h 140" name="T35"/>
                <a:gd fmla="*/ 2147483646 w 160" name="T36"/>
                <a:gd fmla="*/ 2147483646 h 140" name="T37"/>
                <a:gd fmla="*/ 2147483646 w 160" name="T38"/>
                <a:gd fmla="*/ 2147483646 h 140" name="T39"/>
                <a:gd fmla="*/ 2147483646 w 160" name="T40"/>
                <a:gd fmla="*/ 2147483646 h 140" name="T41"/>
                <a:gd fmla="*/ 2147483646 w 160" name="T42"/>
                <a:gd fmla="*/ 2147483646 h 140" name="T43"/>
                <a:gd fmla="*/ 2147483646 w 160" name="T44"/>
                <a:gd fmla="*/ 2147483646 h 140" name="T45"/>
                <a:gd fmla="*/ 2147483646 w 160" name="T46"/>
                <a:gd fmla="*/ 2147483646 h 140" name="T47"/>
                <a:gd fmla="*/ 2147483646 w 160" name="T48"/>
                <a:gd fmla="*/ 2147483646 h 140" name="T49"/>
                <a:gd fmla="*/ 2147483646 w 160" name="T50"/>
                <a:gd fmla="*/ 2147483646 h 140" name="T51"/>
                <a:gd fmla="*/ 2147483646 w 160" name="T52"/>
                <a:gd fmla="*/ 2147483646 h 140" name="T53"/>
                <a:gd fmla="*/ 2147483646 w 160" name="T54"/>
                <a:gd fmla="*/ 2147483646 h 140" name="T55"/>
                <a:gd fmla="*/ 2147483646 w 160" name="T56"/>
                <a:gd fmla="*/ 2147483646 h 140" name="T57"/>
                <a:gd fmla="*/ 2147483646 w 160" name="T58"/>
                <a:gd fmla="*/ 2147483646 h 140" name="T59"/>
                <a:gd fmla="*/ 2147483646 w 160" name="T60"/>
                <a:gd fmla="*/ 2147483646 h 140" name="T61"/>
                <a:gd fmla="*/ 2147483646 w 160" name="T62"/>
                <a:gd fmla="*/ 2147483646 h 140" name="T63"/>
                <a:gd fmla="*/ 2147483646 w 160" name="T64"/>
                <a:gd fmla="*/ 2147483646 h 140" name="T65"/>
                <a:gd fmla="*/ 2147483646 w 160" name="T66"/>
                <a:gd fmla="*/ 2147483646 h 140" name="T67"/>
                <a:gd fmla="*/ 2147483646 w 160" name="T68"/>
                <a:gd fmla="*/ 2147483646 h 140" name="T69"/>
                <a:gd fmla="*/ 2147483646 w 160" name="T70"/>
                <a:gd fmla="*/ 2147483646 h 140" name="T71"/>
                <a:gd fmla="*/ 2147483646 w 160" name="T72"/>
                <a:gd fmla="*/ 2147483646 h 140" name="T73"/>
                <a:gd fmla="*/ 2147483646 w 160" name="T74"/>
                <a:gd fmla="*/ 2147483646 h 140" name="T75"/>
                <a:gd fmla="*/ 2147483646 w 160" name="T76"/>
                <a:gd fmla="*/ 2147483646 h 140" name="T77"/>
                <a:gd fmla="*/ 2147483646 w 160" name="T78"/>
                <a:gd fmla="*/ 2147483646 h 140" name="T79"/>
                <a:gd fmla="*/ 2147483646 w 160" name="T80"/>
                <a:gd fmla="*/ 2147483646 h 140" name="T81"/>
                <a:gd fmla="*/ 2147483646 w 160" name="T82"/>
                <a:gd fmla="*/ 0 h 140" name="T83"/>
                <a:gd fmla="*/ 2147483646 w 160" name="T84"/>
                <a:gd fmla="*/ 2147483646 h 140" name="T85"/>
                <a:gd fmla="*/ 2147483646 w 160" name="T86"/>
                <a:gd fmla="*/ 2147483646 h 140" name="T87"/>
                <a:gd fmla="*/ 2147483646 w 160" name="T88"/>
                <a:gd fmla="*/ 2147483646 h 140" name="T89"/>
                <a:gd fmla="*/ 2147483646 w 160" name="T90"/>
                <a:gd fmla="*/ 2147483646 h 140" name="T91"/>
                <a:gd fmla="*/ 2147483646 w 160" name="T92"/>
                <a:gd fmla="*/ 2147483646 h 140" name="T93"/>
                <a:gd fmla="*/ 2147483646 w 160" name="T94"/>
                <a:gd fmla="*/ 2147483646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solidFill>
                  <a:schemeClr val="lt1"/>
                </a:solidFill>
              </a:endParaRPr>
            </a:p>
          </p:txBody>
        </p:sp>
      </p:grpSp>
      <p:sp useBgFill="1">
        <p:nvSpPr>
          <p:cNvPr id="41" name="椭圆 40"/>
          <p:cNvSpPr/>
          <p:nvPr/>
        </p:nvSpPr>
        <p:spPr>
          <a:xfrm>
            <a:off x="3268845" y="3716904"/>
            <a:ext cx="209862" cy="2098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useBgFill="1">
        <p:nvSpPr>
          <p:cNvPr id="42" name="椭圆 41"/>
          <p:cNvSpPr/>
          <p:nvPr/>
        </p:nvSpPr>
        <p:spPr>
          <a:xfrm>
            <a:off x="6323054" y="2227756"/>
            <a:ext cx="158509" cy="1585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blipFill>
                <a:blip r:embed="rId2"/>
                <a:stretch>
                  <a:fillRect/>
                </a:stretch>
              </a:blipFill>
            </a:endParaRPr>
          </a:p>
        </p:txBody>
      </p:sp>
      <p:sp useBgFill="1">
        <p:nvSpPr>
          <p:cNvPr id="43" name="椭圆 42"/>
          <p:cNvSpPr/>
          <p:nvPr/>
        </p:nvSpPr>
        <p:spPr>
          <a:xfrm>
            <a:off x="2327146" y="2666191"/>
            <a:ext cx="209862" cy="2098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blipFill>
                <a:blip r:embed="rId2"/>
                <a:stretch>
                  <a:fillRect/>
                </a:stretch>
              </a:blipFill>
            </a:endParaRPr>
          </a:p>
        </p:txBody>
      </p:sp>
      <p:sp>
        <p:nvSpPr>
          <p:cNvPr id="44" name="KSO_Shape"/>
          <p:cNvSpPr/>
          <p:nvPr/>
        </p:nvSpPr>
        <p:spPr>
          <a:xfrm>
            <a:off x="2282566" y="2328655"/>
            <a:ext cx="299503" cy="426845"/>
          </a:xfrm>
          <a:custGeom>
            <a:gdLst>
              <a:gd fmla="*/ 586581 w 1173161" name="connsiteX0"/>
              <a:gd fmla="*/ 0 h 1672438" name="connsiteY0"/>
              <a:gd fmla="*/ 1001356 w 1173161" name="connsiteX1"/>
              <a:gd fmla="*/ 171806 h 1672438" name="connsiteY1"/>
              <a:gd fmla="*/ 1001356 w 1173161" name="connsiteX2"/>
              <a:gd fmla="*/ 1001357 h 1672438" name="connsiteY2"/>
              <a:gd fmla="*/ 586581 w 1173161" name="connsiteX3"/>
              <a:gd fmla="*/ 1672438 h 1672438" name="connsiteY3"/>
              <a:gd fmla="*/ 171805 w 1173161" name="connsiteX4"/>
              <a:gd fmla="*/ 1001357 h 1672438" name="connsiteY4"/>
              <a:gd fmla="*/ 171805 w 1173161" name="connsiteX5"/>
              <a:gd fmla="*/ 171806 h 1672438" name="connsiteY5"/>
              <a:gd fmla="*/ 586581 w 1173161" name="connsiteX6"/>
              <a:gd fmla="*/ 0 h 16724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alpha val="1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bIns="576000">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b="1" lang="zh-CN">
              <a:blipFill>
                <a:blip r:embed="rId2"/>
                <a:stretch>
                  <a:fillRect/>
                </a:stretch>
              </a:blipFill>
            </a:endParaRPr>
          </a:p>
        </p:txBody>
      </p:sp>
      <p:sp>
        <p:nvSpPr>
          <p:cNvPr id="45" name="文本框 44"/>
          <p:cNvSpPr txBox="1"/>
          <p:nvPr/>
        </p:nvSpPr>
        <p:spPr>
          <a:xfrm>
            <a:off x="2262696" y="2322911"/>
            <a:ext cx="299803" cy="365760"/>
          </a:xfrm>
          <a:prstGeom prst="rect">
            <a:avLst/>
          </a:prstGeom>
          <a:noFill/>
        </p:spPr>
        <p:txBody>
          <a:bodyPr rtlCol="0" wrap="square">
            <a:spAutoFit/>
          </a:bodyPr>
          <a:lstStyle/>
          <a:p>
            <a:r>
              <a:rPr altLang="zh-CN" b="1" lang="en-US" smtClean="0">
                <a:blipFill>
                  <a:blip r:embed="rId2"/>
                  <a:stretch>
                    <a:fillRect/>
                  </a:stretch>
                </a:blipFill>
                <a:latin charset="-122" panose="03000509000000000000" pitchFamily="65" typeface="方正大黑简体"/>
                <a:ea charset="-122" panose="03000509000000000000" pitchFamily="65" typeface="方正大黑简体"/>
              </a:rPr>
              <a:t>1</a:t>
            </a:r>
          </a:p>
        </p:txBody>
      </p:sp>
      <p:sp>
        <p:nvSpPr>
          <p:cNvPr id="46" name="KSO_Shape"/>
          <p:cNvSpPr/>
          <p:nvPr/>
        </p:nvSpPr>
        <p:spPr>
          <a:xfrm>
            <a:off x="3217518" y="3353426"/>
            <a:ext cx="299503" cy="426845"/>
          </a:xfrm>
          <a:custGeom>
            <a:gdLst>
              <a:gd fmla="*/ 586581 w 1173161" name="connsiteX0"/>
              <a:gd fmla="*/ 0 h 1672438" name="connsiteY0"/>
              <a:gd fmla="*/ 1001356 w 1173161" name="connsiteX1"/>
              <a:gd fmla="*/ 171806 h 1672438" name="connsiteY1"/>
              <a:gd fmla="*/ 1001356 w 1173161" name="connsiteX2"/>
              <a:gd fmla="*/ 1001357 h 1672438" name="connsiteY2"/>
              <a:gd fmla="*/ 586581 w 1173161" name="connsiteX3"/>
              <a:gd fmla="*/ 1672438 h 1672438" name="connsiteY3"/>
              <a:gd fmla="*/ 171805 w 1173161" name="connsiteX4"/>
              <a:gd fmla="*/ 1001357 h 1672438" name="connsiteY4"/>
              <a:gd fmla="*/ 171805 w 1173161" name="connsiteX5"/>
              <a:gd fmla="*/ 171806 h 1672438" name="connsiteY5"/>
              <a:gd fmla="*/ 586581 w 1173161" name="connsiteX6"/>
              <a:gd fmla="*/ 0 h 16724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alpha val="1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bIns="576000">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b="1" lang="zh-CN">
              <a:blipFill>
                <a:blip r:embed="rId2"/>
                <a:stretch>
                  <a:fillRect/>
                </a:stretch>
              </a:blipFill>
            </a:endParaRPr>
          </a:p>
        </p:txBody>
      </p:sp>
      <p:sp>
        <p:nvSpPr>
          <p:cNvPr id="47" name="文本框 46"/>
          <p:cNvSpPr txBox="1"/>
          <p:nvPr/>
        </p:nvSpPr>
        <p:spPr>
          <a:xfrm>
            <a:off x="3221766" y="3340612"/>
            <a:ext cx="299803" cy="365760"/>
          </a:xfrm>
          <a:prstGeom prst="rect">
            <a:avLst/>
          </a:prstGeom>
          <a:noFill/>
        </p:spPr>
        <p:txBody>
          <a:bodyPr rtlCol="0" wrap="square">
            <a:spAutoFit/>
          </a:bodyPr>
          <a:lstStyle/>
          <a:p>
            <a:r>
              <a:rPr altLang="zh-CN" b="1" lang="en-US" smtClean="0">
                <a:blipFill>
                  <a:blip r:embed="rId2"/>
                  <a:stretch>
                    <a:fillRect/>
                  </a:stretch>
                </a:blipFill>
                <a:latin charset="-122" panose="03000509000000000000" pitchFamily="65" typeface="方正大黑简体"/>
                <a:ea charset="-122" panose="03000509000000000000" pitchFamily="65" typeface="方正大黑简体"/>
              </a:rPr>
              <a:t>2</a:t>
            </a:r>
          </a:p>
        </p:txBody>
      </p:sp>
      <p:sp>
        <p:nvSpPr>
          <p:cNvPr id="48" name="KSO_Shape"/>
          <p:cNvSpPr/>
          <p:nvPr/>
        </p:nvSpPr>
        <p:spPr>
          <a:xfrm>
            <a:off x="6259164" y="1849270"/>
            <a:ext cx="299503" cy="426845"/>
          </a:xfrm>
          <a:custGeom>
            <a:gdLst>
              <a:gd fmla="*/ 586581 w 1173161" name="connsiteX0"/>
              <a:gd fmla="*/ 0 h 1672438" name="connsiteY0"/>
              <a:gd fmla="*/ 1001356 w 1173161" name="connsiteX1"/>
              <a:gd fmla="*/ 171806 h 1672438" name="connsiteY1"/>
              <a:gd fmla="*/ 1001356 w 1173161" name="connsiteX2"/>
              <a:gd fmla="*/ 1001357 h 1672438" name="connsiteY2"/>
              <a:gd fmla="*/ 586581 w 1173161" name="connsiteX3"/>
              <a:gd fmla="*/ 1672438 h 1672438" name="connsiteY3"/>
              <a:gd fmla="*/ 171805 w 1173161" name="connsiteX4"/>
              <a:gd fmla="*/ 1001357 h 1672438" name="connsiteY4"/>
              <a:gd fmla="*/ 171805 w 1173161" name="connsiteX5"/>
              <a:gd fmla="*/ 171806 h 1672438" name="connsiteY5"/>
              <a:gd fmla="*/ 586581 w 1173161" name="connsiteX6"/>
              <a:gd fmla="*/ 0 h 167243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alpha val="1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bIns="576000">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b="1" lang="zh-CN">
              <a:blipFill>
                <a:blip r:embed="rId2"/>
                <a:stretch>
                  <a:fillRect/>
                </a:stretch>
              </a:blipFill>
            </a:endParaRPr>
          </a:p>
        </p:txBody>
      </p:sp>
      <p:sp>
        <p:nvSpPr>
          <p:cNvPr id="49" name="文本框 48"/>
          <p:cNvSpPr txBox="1"/>
          <p:nvPr/>
        </p:nvSpPr>
        <p:spPr>
          <a:xfrm>
            <a:off x="6250379" y="1829996"/>
            <a:ext cx="299803" cy="365760"/>
          </a:xfrm>
          <a:prstGeom prst="rect">
            <a:avLst/>
          </a:prstGeom>
          <a:noFill/>
        </p:spPr>
        <p:txBody>
          <a:bodyPr rtlCol="0" wrap="square">
            <a:spAutoFit/>
          </a:bodyPr>
          <a:lstStyle/>
          <a:p>
            <a:r>
              <a:rPr altLang="zh-CN" b="1" lang="en-US" smtClean="0">
                <a:blipFill>
                  <a:blip r:embed="rId2"/>
                  <a:stretch>
                    <a:fillRect/>
                  </a:stretch>
                </a:blipFill>
                <a:latin charset="-122" panose="03000509000000000000" pitchFamily="65" typeface="方正大黑简体"/>
                <a:ea charset="-122" panose="03000509000000000000" pitchFamily="65" typeface="方正大黑简体"/>
              </a:rPr>
              <a:t>3</a:t>
            </a:r>
          </a:p>
        </p:txBody>
      </p:sp>
      <p:sp>
        <p:nvSpPr>
          <p:cNvPr id="50" name="文本框 49"/>
          <p:cNvSpPr txBox="1"/>
          <p:nvPr/>
        </p:nvSpPr>
        <p:spPr>
          <a:xfrm>
            <a:off x="8257191" y="1549380"/>
            <a:ext cx="3124589" cy="457200"/>
          </a:xfrm>
          <a:prstGeom prst="rect">
            <a:avLst/>
          </a:prstGeom>
          <a:noFill/>
        </p:spPr>
        <p:txBody>
          <a:bodyPr rtlCol="0" wrap="square">
            <a:spAutoFit/>
          </a:bodyPr>
          <a:lstStyle/>
          <a:p>
            <a:r>
              <a:rPr altLang="en-US" lang="zh-CN" smtClean="0" sz="2400">
                <a:solidFill>
                  <a:schemeClr val="bg1"/>
                </a:solidFill>
                <a:latin charset="-122" panose="02000000000000000000" pitchFamily="2" typeface="方正正中黑简体"/>
                <a:ea charset="-122" panose="02000000000000000000" pitchFamily="2" typeface="方正正中黑简体"/>
              </a:rPr>
              <a:t>添加文本标题</a:t>
            </a:r>
          </a:p>
        </p:txBody>
      </p:sp>
      <p:sp>
        <p:nvSpPr>
          <p:cNvPr id="51" name="椭圆 50"/>
          <p:cNvSpPr/>
          <p:nvPr/>
        </p:nvSpPr>
        <p:spPr>
          <a:xfrm>
            <a:off x="7749914" y="1519400"/>
            <a:ext cx="423129" cy="423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blipFill>
                  <a:blip r:embed="rId2"/>
                  <a:stretch>
                    <a:fillRect/>
                  </a:stretch>
                </a:blipFill>
                <a:latin charset="0" pitchFamily="2" typeface="Akzidenz-Grotesk BQ Condensed"/>
              </a:rPr>
              <a:t>1</a:t>
            </a:r>
          </a:p>
        </p:txBody>
      </p:sp>
      <p:cxnSp>
        <p:nvCxnSpPr>
          <p:cNvPr id="52" name="直接连接符 51"/>
          <p:cNvCxnSpPr/>
          <p:nvPr/>
        </p:nvCxnSpPr>
        <p:spPr>
          <a:xfrm>
            <a:off x="8347132" y="1942529"/>
            <a:ext cx="1904558" cy="0"/>
          </a:xfrm>
          <a:prstGeom prst="line">
            <a:avLst/>
          </a:prstGeom>
          <a:ln w="15875">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749915" y="2198049"/>
            <a:ext cx="3386399" cy="640080"/>
          </a:xfrm>
          <a:prstGeom prst="rect">
            <a:avLst/>
          </a:prstGeom>
        </p:spPr>
        <p:txBody>
          <a:bodyPr wrap="square">
            <a:spAutoFit/>
          </a:bodyPr>
          <a:lstStyle/>
          <a:p>
            <a:r>
              <a:rPr altLang="en-US" lang="zh-CN" smtClean="0">
                <a:solidFill>
                  <a:schemeClr val="bg1"/>
                </a:solidFill>
                <a:latin charset="-122" panose="02000000000000000000" pitchFamily="2" typeface="方正正中黑简体"/>
                <a:ea charset="-122" panose="02000000000000000000" pitchFamily="2" typeface="方正正中黑简体"/>
              </a:rPr>
              <a:t>由专业人员即时调节交易和服务纠纷确保交易的公平公正、合理</a:t>
            </a:r>
          </a:p>
        </p:txBody>
      </p:sp>
      <p:sp>
        <p:nvSpPr>
          <p:cNvPr id="54" name="文本框 53"/>
          <p:cNvSpPr txBox="1"/>
          <p:nvPr/>
        </p:nvSpPr>
        <p:spPr>
          <a:xfrm>
            <a:off x="8257191" y="3308305"/>
            <a:ext cx="3124589" cy="457200"/>
          </a:xfrm>
          <a:prstGeom prst="rect">
            <a:avLst/>
          </a:prstGeom>
          <a:noFill/>
        </p:spPr>
        <p:txBody>
          <a:bodyPr rtlCol="0" wrap="square">
            <a:spAutoFit/>
          </a:bodyPr>
          <a:lstStyle/>
          <a:p>
            <a:r>
              <a:rPr altLang="en-US" lang="zh-CN" smtClean="0" sz="2400">
                <a:solidFill>
                  <a:schemeClr val="bg1"/>
                </a:solidFill>
                <a:latin charset="-122" panose="02000000000000000000" pitchFamily="2" typeface="方正正中黑简体"/>
                <a:ea charset="-122" panose="02000000000000000000" pitchFamily="2" typeface="方正正中黑简体"/>
              </a:rPr>
              <a:t>添加文本标题</a:t>
            </a:r>
          </a:p>
        </p:txBody>
      </p:sp>
      <p:sp>
        <p:nvSpPr>
          <p:cNvPr id="55" name="椭圆 54"/>
          <p:cNvSpPr/>
          <p:nvPr/>
        </p:nvSpPr>
        <p:spPr>
          <a:xfrm>
            <a:off x="7749914" y="3278325"/>
            <a:ext cx="423129" cy="423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blipFill>
                  <a:blip r:embed="rId2"/>
                  <a:stretch>
                    <a:fillRect/>
                  </a:stretch>
                </a:blipFill>
                <a:latin charset="0" pitchFamily="2" typeface="Akzidenz-Grotesk BQ Condensed"/>
              </a:rPr>
              <a:t>2</a:t>
            </a:r>
          </a:p>
        </p:txBody>
      </p:sp>
      <p:cxnSp>
        <p:nvCxnSpPr>
          <p:cNvPr id="62" name="直接连接符 61"/>
          <p:cNvCxnSpPr/>
          <p:nvPr/>
        </p:nvCxnSpPr>
        <p:spPr>
          <a:xfrm>
            <a:off x="8347132" y="3701454"/>
            <a:ext cx="1904558" cy="0"/>
          </a:xfrm>
          <a:prstGeom prst="line">
            <a:avLst/>
          </a:prstGeom>
          <a:ln w="15875">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7749915" y="3956974"/>
            <a:ext cx="3507699" cy="640080"/>
          </a:xfrm>
          <a:prstGeom prst="rect">
            <a:avLst/>
          </a:prstGeom>
        </p:spPr>
        <p:txBody>
          <a:bodyPr wrap="square">
            <a:spAutoFit/>
          </a:bodyPr>
          <a:lstStyle/>
          <a:p>
            <a:r>
              <a:rPr altLang="en-US" lang="zh-CN" smtClean="0">
                <a:solidFill>
                  <a:schemeClr val="bg1"/>
                </a:solidFill>
                <a:latin charset="-122" panose="02000000000000000000" pitchFamily="2" typeface="方正正中黑简体"/>
                <a:ea charset="-122" panose="02000000000000000000" pitchFamily="2" typeface="方正正中黑简体"/>
              </a:rPr>
              <a:t>由专业人员即时调节交易和服务纠纷确保交易的公平公正、合理</a:t>
            </a:r>
          </a:p>
        </p:txBody>
      </p:sp>
      <p:sp>
        <p:nvSpPr>
          <p:cNvPr id="64" name="文本框 63"/>
          <p:cNvSpPr txBox="1"/>
          <p:nvPr/>
        </p:nvSpPr>
        <p:spPr>
          <a:xfrm>
            <a:off x="8257191" y="5067229"/>
            <a:ext cx="3124589" cy="457200"/>
          </a:xfrm>
          <a:prstGeom prst="rect">
            <a:avLst/>
          </a:prstGeom>
          <a:noFill/>
        </p:spPr>
        <p:txBody>
          <a:bodyPr rtlCol="0" wrap="square">
            <a:spAutoFit/>
          </a:bodyPr>
          <a:lstStyle/>
          <a:p>
            <a:r>
              <a:rPr altLang="en-US" lang="zh-CN" smtClean="0" sz="2400">
                <a:solidFill>
                  <a:schemeClr val="bg1"/>
                </a:solidFill>
                <a:latin charset="-122" panose="02000000000000000000" pitchFamily="2" typeface="方正正中黑简体"/>
                <a:ea charset="-122" panose="02000000000000000000" pitchFamily="2" typeface="方正正中黑简体"/>
              </a:rPr>
              <a:t>添加文本标题</a:t>
            </a:r>
          </a:p>
        </p:txBody>
      </p:sp>
      <p:sp>
        <p:nvSpPr>
          <p:cNvPr id="65" name="椭圆 64"/>
          <p:cNvSpPr/>
          <p:nvPr/>
        </p:nvSpPr>
        <p:spPr>
          <a:xfrm>
            <a:off x="7749914" y="5037250"/>
            <a:ext cx="423129" cy="423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blipFill>
                  <a:blip r:embed="rId2"/>
                  <a:stretch>
                    <a:fillRect/>
                  </a:stretch>
                </a:blipFill>
                <a:latin charset="0" pitchFamily="2" typeface="Akzidenz-Grotesk BQ Condensed"/>
              </a:rPr>
              <a:t>3</a:t>
            </a:r>
          </a:p>
        </p:txBody>
      </p:sp>
      <p:cxnSp>
        <p:nvCxnSpPr>
          <p:cNvPr id="66" name="直接连接符 65"/>
          <p:cNvCxnSpPr/>
          <p:nvPr/>
        </p:nvCxnSpPr>
        <p:spPr>
          <a:xfrm>
            <a:off x="8347132" y="5460379"/>
            <a:ext cx="1904558" cy="0"/>
          </a:xfrm>
          <a:prstGeom prst="line">
            <a:avLst/>
          </a:prstGeom>
          <a:ln w="15875">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7749915" y="5715899"/>
            <a:ext cx="3507699" cy="640080"/>
          </a:xfrm>
          <a:prstGeom prst="rect">
            <a:avLst/>
          </a:prstGeom>
        </p:spPr>
        <p:txBody>
          <a:bodyPr wrap="square">
            <a:spAutoFit/>
          </a:bodyPr>
          <a:lstStyle/>
          <a:p>
            <a:r>
              <a:rPr altLang="en-US" lang="zh-CN" smtClean="0">
                <a:solidFill>
                  <a:schemeClr val="bg1"/>
                </a:solidFill>
                <a:latin charset="-122" panose="02000000000000000000" pitchFamily="2" typeface="方正正中黑简体"/>
                <a:ea charset="-122" panose="02000000000000000000" pitchFamily="2" typeface="方正正中黑简体"/>
              </a:rPr>
              <a:t>由专业人员即时调节交易和服务纠纷确保交易的公平公正、合理</a:t>
            </a:r>
          </a:p>
        </p:txBody>
      </p:sp>
      <p:grpSp>
        <p:nvGrpSpPr>
          <p:cNvPr id="68" name="组合 67"/>
          <p:cNvGrpSpPr/>
          <p:nvPr/>
        </p:nvGrpSpPr>
        <p:grpSpPr>
          <a:xfrm>
            <a:off x="192511" y="216155"/>
            <a:ext cx="834190" cy="834190"/>
            <a:chOff x="7414667" y="3750264"/>
            <a:chExt cx="871129" cy="871129"/>
          </a:xfrm>
        </p:grpSpPr>
        <p:sp>
          <p:nvSpPr>
            <p:cNvPr id="69" name="椭圆 68"/>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70" name="文本框 69"/>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3"/>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04</a:t>
              </a:r>
            </a:p>
          </p:txBody>
        </p:sp>
      </p:grpSp>
    </p:spTree>
    <p:extLst>
      <p:ext uri="{BB962C8B-B14F-4D97-AF65-F5344CB8AC3E}">
        <p14:creationId val="882073509"/>
      </p:ext>
    </p:extLst>
  </p:cSld>
  <p:clrMapOvr>
    <a:masterClrMapping/>
  </p:clrMapOvr>
  <mc:AlternateContent>
    <mc:Choice Requires="p14">
      <p:transition p14:dur="2000" spd="slow"/>
    </mc:Choice>
    <mc:Fallback>
      <p:transition spd="slow"/>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59" name="文本框 58"/>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04</a:t>
              </a:r>
            </a:p>
          </p:txBody>
        </p:sp>
      </p:grp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pic>
        <p:nvPicPr>
          <p:cNvPr id="8" name="图片 7"/>
          <p:cNvPicPr>
            <a:picLocks noChangeAspect="1"/>
          </p:cNvPicPr>
          <p:nvPr/>
        </p:nvPicPr>
        <p:blipFill>
          <a:blip r:embed="rId3"/>
          <a:srcRect t="8009"/>
          <a:stretch>
            <a:fillRect/>
          </a:stretch>
        </p:blipFill>
        <p:spPr>
          <a:xfrm>
            <a:off x="1019177" y="1633749"/>
            <a:ext cx="10131353" cy="4674975"/>
          </a:xfrm>
          <a:prstGeom prst="rect">
            <a:avLst/>
          </a:prstGeom>
        </p:spPr>
      </p:pic>
      <p:sp>
        <p:nvSpPr>
          <p:cNvPr id="9" name="矩形 8"/>
          <p:cNvSpPr/>
          <p:nvPr/>
        </p:nvSpPr>
        <p:spPr>
          <a:xfrm>
            <a:off x="1019176" y="4619297"/>
            <a:ext cx="10131355" cy="1689428"/>
          </a:xfrm>
          <a:prstGeom prst="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10" name="矩形 9"/>
          <p:cNvSpPr/>
          <p:nvPr/>
        </p:nvSpPr>
        <p:spPr>
          <a:xfrm>
            <a:off x="4032572" y="4630950"/>
            <a:ext cx="4138930" cy="640080"/>
          </a:xfrm>
          <a:prstGeom prst="rect">
            <a:avLst/>
          </a:prstGeom>
          <a:noFill/>
        </p:spPr>
        <p:txBody>
          <a:bodyPr wrap="none">
            <a:spAutoFit/>
          </a:bodyPr>
          <a:lstStyle/>
          <a:p>
            <a:pPr algn="ctr"/>
            <a:r>
              <a:rPr altLang="en-US" lang="zh-CN" smtClean="0" sz="3600">
                <a:blipFill>
                  <a:blip r:embed="rId4"/>
                  <a:stretch>
                    <a:fillRect/>
                  </a:stretch>
                </a:blipFill>
                <a:latin charset="-122" panose="02000000000000000000" pitchFamily="2" typeface="方正正中黑简体"/>
                <a:ea charset="-122" panose="02000000000000000000" pitchFamily="2" typeface="方正正中黑简体"/>
              </a:rPr>
              <a:t>锐意进取  普及精品</a:t>
            </a:r>
          </a:p>
        </p:txBody>
      </p:sp>
      <p:sp>
        <p:nvSpPr>
          <p:cNvPr id="11" name="文本框 10"/>
          <p:cNvSpPr txBox="1"/>
          <p:nvPr/>
        </p:nvSpPr>
        <p:spPr>
          <a:xfrm>
            <a:off x="1019176" y="5276367"/>
            <a:ext cx="10131354" cy="969264"/>
          </a:xfrm>
          <a:prstGeom prst="rect">
            <a:avLst/>
          </a:prstGeom>
          <a:noFill/>
        </p:spPr>
        <p:txBody>
          <a:bodyPr rtlCol="0" wrap="square">
            <a:spAutoFit/>
          </a:bodyPr>
          <a:lstStyle/>
          <a:p>
            <a:pPr algn="just">
              <a:lnSpc>
                <a:spcPct val="120000"/>
              </a:lnSpc>
            </a:pPr>
            <a:r>
              <a:rPr altLang="en-US" lang="zh-CN" sz="1600">
                <a:blipFill>
                  <a:blip r:embed="rId4"/>
                  <a:stretch>
                    <a:fillRect/>
                  </a:stretch>
                </a:blipFill>
                <a:latin charset="-122" panose="02000000000000000000" pitchFamily="2" typeface="方正正中黑简体"/>
                <a:ea charset="-122" panose="02000000000000000000" pitchFamily="2" typeface="方正正中黑简体"/>
              </a:rPr>
              <a:t>中国最专业——由中国最好的PPT设计公司锐普全面运作。7年专业PPT演示设计经验对卖家资质进行精准审核，确保专业对卖方进行技术培训和指导提升专业度和作品质量代理国外专业公司作品，正版和正规确保世界领先水准；由专业人员即时调节交易和服务纠纷确保交易的公平、公正、合理、有序</a:t>
            </a:r>
          </a:p>
        </p:txBody>
      </p:sp>
      <p:sp>
        <p:nvSpPr>
          <p:cNvPr id="12" name="矩形 11"/>
          <p:cNvSpPr/>
          <p:nvPr/>
        </p:nvSpPr>
        <p:spPr>
          <a:xfrm>
            <a:off x="1019175" y="5165479"/>
            <a:ext cx="10131356" cy="43029"/>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3000509000000000000" pitchFamily="65" typeface="方正中等线简体"/>
              <a:ea charset="-122" panose="03000509000000000000" pitchFamily="65" typeface="方正中等线简体"/>
            </a:endParaRPr>
          </a:p>
        </p:txBody>
      </p:sp>
    </p:spTree>
    <p:extLst>
      <p:ext uri="{BB962C8B-B14F-4D97-AF65-F5344CB8AC3E}">
        <p14:creationId val="850201872"/>
      </p:ext>
    </p:extLst>
  </p:cSld>
  <p:clrMapOvr>
    <a:masterClrMapping/>
  </p:clrMapOvr>
  <mc:AlternateContent>
    <mc:Choice Requires="p14">
      <p:transition p14:dur="2000" spd="slow"/>
    </mc:Choice>
    <mc:Fallback>
      <p:transition spd="slow"/>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任意多边形 33"/>
          <p:cNvSpPr/>
          <p:nvPr/>
        </p:nvSpPr>
        <p:spPr>
          <a:xfrm>
            <a:off x="743" y="135550"/>
            <a:ext cx="4715929" cy="497796"/>
          </a:xfrm>
          <a:custGeom>
            <a:gdLst>
              <a:gd fmla="*/ 1636375 w 4715929" name="connsiteX0"/>
              <a:gd fmla="*/ 0 h 497796" name="connsiteY0"/>
              <a:gd fmla="*/ 1740876 w 4715929" name="connsiteX1"/>
              <a:gd fmla="*/ 0 h 497796" name="connsiteY1"/>
              <a:gd fmla="*/ 4266048 w 4715929" name="connsiteX2"/>
              <a:gd fmla="*/ 0 h 497796" name="connsiteY2"/>
              <a:gd fmla="*/ 4715929 w 4715929" name="connsiteX3"/>
              <a:gd fmla="*/ 0 h 497796" name="connsiteY3"/>
              <a:gd fmla="*/ 4370549 w 4715929" name="connsiteX4"/>
              <a:gd fmla="*/ 497796 h 497796" name="connsiteY4"/>
              <a:gd fmla="*/ 4266048 w 4715929" name="connsiteX5"/>
              <a:gd fmla="*/ 497796 h 497796" name="connsiteY5"/>
              <a:gd fmla="*/ 1740876 w 4715929" name="connsiteX6"/>
              <a:gd fmla="*/ 497796 h 497796" name="connsiteY6"/>
              <a:gd fmla="*/ 1290995 w 4715929" name="connsiteX7"/>
              <a:gd fmla="*/ 497796 h 497796" name="connsiteY7"/>
              <a:gd fmla="*/ 0 w 4715929" name="connsiteX8"/>
              <a:gd fmla="*/ 0 h 497796" name="connsiteY8"/>
              <a:gd fmla="*/ 904485 w 4715929" name="connsiteX9"/>
              <a:gd fmla="*/ 0 h 497796" name="connsiteY9"/>
              <a:gd fmla="*/ 1249866 w 4715929" name="connsiteX10"/>
              <a:gd fmla="*/ 497796 h 497796" name="connsiteY10"/>
              <a:gd fmla="*/ 0 w 4715929" name="connsiteX11"/>
              <a:gd fmla="*/ 497796 h 49779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97795" w="4715929">
                <a:moveTo>
                  <a:pt x="1636375" y="0"/>
                </a:moveTo>
                <a:lnTo>
                  <a:pt x="1740876" y="0"/>
                </a:lnTo>
                <a:lnTo>
                  <a:pt x="4266048" y="0"/>
                </a:lnTo>
                <a:lnTo>
                  <a:pt x="4715929" y="0"/>
                </a:lnTo>
                <a:lnTo>
                  <a:pt x="4370549" y="497796"/>
                </a:lnTo>
                <a:lnTo>
                  <a:pt x="4266048" y="497796"/>
                </a:lnTo>
                <a:lnTo>
                  <a:pt x="1740876" y="497796"/>
                </a:lnTo>
                <a:lnTo>
                  <a:pt x="1290995" y="497796"/>
                </a:lnTo>
                <a:close/>
                <a:moveTo>
                  <a:pt x="0" y="0"/>
                </a:moveTo>
                <a:lnTo>
                  <a:pt x="904485" y="0"/>
                </a:lnTo>
                <a:lnTo>
                  <a:pt x="1249866" y="497796"/>
                </a:lnTo>
                <a:lnTo>
                  <a:pt x="0" y="497796"/>
                </a:lnTo>
                <a:close/>
              </a:path>
            </a:pathLst>
          </a:cu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b="1" lang="zh-CN"/>
          </a:p>
        </p:txBody>
      </p:sp>
      <p:grpSp>
        <p:nvGrpSpPr>
          <p:cNvPr id="4" name="组合 3"/>
          <p:cNvGrpSpPr/>
          <p:nvPr/>
        </p:nvGrpSpPr>
        <p:grpSpPr>
          <a:xfrm>
            <a:off x="3968476" y="304269"/>
            <a:ext cx="3974069" cy="3858238"/>
            <a:chOff x="4017814" y="4931614"/>
            <a:chExt cx="3974069" cy="3858238"/>
          </a:xfrm>
        </p:grpSpPr>
        <p:sp>
          <p:nvSpPr>
            <p:cNvPr id="5" name="矩形 4"/>
            <p:cNvSpPr/>
            <p:nvPr/>
          </p:nvSpPr>
          <p:spPr>
            <a:xfrm>
              <a:off x="4017814" y="5002964"/>
              <a:ext cx="540776" cy="3733800"/>
            </a:xfrm>
            <a:prstGeom prst="rect">
              <a:avLst/>
            </a:prstGeom>
          </p:spPr>
          <p:txBody>
            <a:bodyPr wrap="square">
              <a:spAutoFit/>
            </a:bodyPr>
            <a:lstStyle/>
            <a:p>
              <a:r>
                <a:rPr altLang="zh-CN" lang="en-US" sz="23900">
                  <a:ln w="25400">
                    <a:gradFill flip="none" rotWithShape="1">
                      <a:gsLst>
                        <a:gs pos="100000">
                          <a:prstClr val="white">
                            <a:lumMod val="91000"/>
                          </a:prstClr>
                        </a:gs>
                        <a:gs pos="0">
                          <a:prstClr val="white"/>
                        </a:gs>
                      </a:gsLst>
                      <a:lin ang="2700000" scaled="1"/>
                    </a:gradFill>
                  </a:ln>
                  <a:gradFill flip="none" rotWithShape="1">
                    <a:gsLst>
                      <a:gs pos="100000">
                        <a:prstClr val="white"/>
                      </a:gs>
                      <a:gs pos="0">
                        <a:prstClr val="white">
                          <a:lumMod val="90000"/>
                        </a:prstClr>
                      </a:gs>
                    </a:gsLst>
                    <a:lin ang="2700000" scaled="1"/>
                  </a:gradFill>
                  <a:effectLst>
                    <a:outerShdw algn="tl" blurRad="127000" dir="2700000" dist="63500" rotWithShape="0">
                      <a:prstClr val="black">
                        <a:alpha val="25000"/>
                      </a:prstClr>
                    </a:outerShdw>
                  </a:effectLst>
                  <a:latin charset="0" pitchFamily="2" typeface="Akzidenz-Grotesk BQ Condensed"/>
                </a:rPr>
                <a:t>2</a:t>
              </a:r>
            </a:p>
          </p:txBody>
        </p:sp>
        <p:sp>
          <p:nvSpPr>
            <p:cNvPr id="6" name="矩形 5"/>
            <p:cNvSpPr/>
            <p:nvPr/>
          </p:nvSpPr>
          <p:spPr>
            <a:xfrm>
              <a:off x="5117624" y="5019589"/>
              <a:ext cx="540776" cy="3733800"/>
            </a:xfrm>
            <a:prstGeom prst="rect">
              <a:avLst/>
            </a:prstGeom>
          </p:spPr>
          <p:txBody>
            <a:bodyPr wrap="square">
              <a:spAutoFit/>
            </a:bodyPr>
            <a:lstStyle/>
            <a:p>
              <a:r>
                <a:rPr altLang="zh-CN" lang="en-US" sz="23900">
                  <a:ln w="25400">
                    <a:gradFill flip="none" rotWithShape="1">
                      <a:gsLst>
                        <a:gs pos="100000">
                          <a:prstClr val="white">
                            <a:lumMod val="91000"/>
                          </a:prstClr>
                        </a:gs>
                        <a:gs pos="0">
                          <a:prstClr val="white"/>
                        </a:gs>
                      </a:gsLst>
                      <a:lin ang="2700000" scaled="1"/>
                    </a:gradFill>
                  </a:ln>
                  <a:gradFill flip="none" rotWithShape="1">
                    <a:gsLst>
                      <a:gs pos="100000">
                        <a:prstClr val="white"/>
                      </a:gs>
                      <a:gs pos="0">
                        <a:prstClr val="white">
                          <a:lumMod val="90000"/>
                        </a:prstClr>
                      </a:gs>
                    </a:gsLst>
                    <a:lin ang="2700000" scaled="1"/>
                  </a:gradFill>
                  <a:effectLst>
                    <a:outerShdw algn="tl" blurRad="127000" dir="2700000" dist="63500" rotWithShape="0">
                      <a:prstClr val="black">
                        <a:alpha val="25000"/>
                      </a:prstClr>
                    </a:outerShdw>
                  </a:effectLst>
                  <a:latin charset="0" pitchFamily="2" typeface="Akzidenz-Grotesk BQ Condensed"/>
                </a:rPr>
                <a:t>0</a:t>
              </a:r>
            </a:p>
          </p:txBody>
        </p:sp>
        <p:sp>
          <p:nvSpPr>
            <p:cNvPr id="7" name="矩形 6"/>
            <p:cNvSpPr/>
            <p:nvPr/>
          </p:nvSpPr>
          <p:spPr>
            <a:xfrm>
              <a:off x="6146085" y="5002964"/>
              <a:ext cx="540776" cy="3733800"/>
            </a:xfrm>
            <a:prstGeom prst="rect">
              <a:avLst/>
            </a:prstGeom>
          </p:spPr>
          <p:txBody>
            <a:bodyPr wrap="square">
              <a:spAutoFit/>
            </a:bodyPr>
            <a:lstStyle/>
            <a:p>
              <a:r>
                <a:rPr altLang="zh-CN" lang="en-US" sz="23900">
                  <a:ln w="25400">
                    <a:gradFill flip="none" rotWithShape="1">
                      <a:gsLst>
                        <a:gs pos="100000">
                          <a:prstClr val="white">
                            <a:lumMod val="91000"/>
                          </a:prstClr>
                        </a:gs>
                        <a:gs pos="0">
                          <a:prstClr val="white"/>
                        </a:gs>
                      </a:gsLst>
                      <a:lin ang="2700000" scaled="1"/>
                    </a:gradFill>
                  </a:ln>
                  <a:gradFill flip="none" rotWithShape="1">
                    <a:gsLst>
                      <a:gs pos="100000">
                        <a:prstClr val="white"/>
                      </a:gs>
                      <a:gs pos="0">
                        <a:prstClr val="white">
                          <a:lumMod val="90000"/>
                        </a:prstClr>
                      </a:gs>
                    </a:gsLst>
                    <a:lin ang="2700000" scaled="1"/>
                  </a:gradFill>
                  <a:effectLst>
                    <a:outerShdw algn="tl" blurRad="127000" dir="2700000" dist="63500" rotWithShape="0">
                      <a:prstClr val="black">
                        <a:alpha val="25000"/>
                      </a:prstClr>
                    </a:outerShdw>
                  </a:effectLst>
                  <a:latin charset="0" pitchFamily="2" typeface="Akzidenz-Grotesk BQ Condensed"/>
                </a:rPr>
                <a:t>1</a:t>
              </a:r>
            </a:p>
          </p:txBody>
        </p:sp>
        <p:sp>
          <p:nvSpPr>
            <p:cNvPr id="8" name="文本框 7"/>
            <p:cNvSpPr txBox="1"/>
            <p:nvPr/>
          </p:nvSpPr>
          <p:spPr>
            <a:xfrm>
              <a:off x="7280358" y="4931614"/>
              <a:ext cx="711525" cy="3733800"/>
            </a:xfrm>
            <a:prstGeom prst="rect">
              <a:avLst/>
            </a:prstGeom>
            <a:noFill/>
          </p:spPr>
          <p:txBody>
            <a:bodyPr rtlCol="0" wrap="square">
              <a:spAutoFit/>
            </a:bodyPr>
            <a:lstStyle/>
            <a:p>
              <a:pPr algn="ctr"/>
              <a:r>
                <a:rPr altLang="zh-CN" lang="en-US" smtClean="0" sz="23900">
                  <a:ln w="25400">
                    <a:gradFill flip="none" rotWithShape="1">
                      <a:gsLst>
                        <a:gs pos="100000">
                          <a:schemeClr val="bg1">
                            <a:lumMod val="91000"/>
                          </a:schemeClr>
                        </a:gs>
                        <a:gs pos="0">
                          <a:schemeClr val="bg1"/>
                        </a:gs>
                      </a:gsLst>
                      <a:lin ang="2700000" scaled="1"/>
                    </a:gradFill>
                  </a:ln>
                  <a:gradFill flip="none" rotWithShape="1">
                    <a:gsLst>
                      <a:gs pos="100000">
                        <a:schemeClr val="bg1"/>
                      </a:gs>
                      <a:gs pos="0">
                        <a:schemeClr val="bg1">
                          <a:lumMod val="90000"/>
                        </a:schemeClr>
                      </a:gs>
                    </a:gsLst>
                    <a:lin ang="2700000" scaled="1"/>
                  </a:gradFill>
                  <a:effectLst>
                    <a:outerShdw algn="tl" blurRad="127000" dir="2700000" dist="63500" rotWithShape="0">
                      <a:prstClr val="black">
                        <a:alpha val="25000"/>
                      </a:prstClr>
                    </a:outerShdw>
                  </a:effectLst>
                  <a:latin charset="0" pitchFamily="2" typeface="Akzidenz-Grotesk BQ Condensed"/>
                </a:rPr>
                <a:t>5</a:t>
              </a:r>
            </a:p>
          </p:txBody>
        </p:sp>
      </p:grpSp>
      <p:grpSp>
        <p:nvGrpSpPr>
          <p:cNvPr id="9" name="组合 8"/>
          <p:cNvGrpSpPr/>
          <p:nvPr/>
        </p:nvGrpSpPr>
        <p:grpSpPr>
          <a:xfrm>
            <a:off x="3897840" y="3630691"/>
            <a:ext cx="871129" cy="871129"/>
            <a:chOff x="4105603" y="3750264"/>
            <a:chExt cx="871129" cy="871129"/>
          </a:xfrm>
        </p:grpSpPr>
        <p:sp>
          <p:nvSpPr>
            <p:cNvPr id="10" name="椭圆 9"/>
            <p:cNvSpPr/>
            <p:nvPr/>
          </p:nvSpPr>
          <p:spPr>
            <a:xfrm>
              <a:off x="4105603"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1" name="文本框 10"/>
            <p:cNvSpPr txBox="1"/>
            <p:nvPr/>
          </p:nvSpPr>
          <p:spPr>
            <a:xfrm>
              <a:off x="4133866" y="3841662"/>
              <a:ext cx="792991" cy="701040"/>
            </a:xfrm>
            <a:prstGeom prst="rect">
              <a:avLst/>
            </a:prstGeom>
            <a:noFill/>
          </p:spPr>
          <p:txBody>
            <a:bodyPr rtlCol="0" wrap="square">
              <a:spAutoFit/>
            </a:bodyPr>
            <a:lstStyle>
              <a:defPPr>
                <a:defRPr lang="zh-CN"/>
              </a:defPPr>
              <a:lvl1pPr algn="ctr">
                <a:defRPr sz="4000">
                  <a:blipFill>
                    <a:blip r:embed="rId2"/>
                    <a:stretch>
                      <a:fillRect/>
                    </a:stretch>
                  </a:blipFill>
                  <a:effectLst>
                    <a:innerShdw blurRad="63500" dir="13500000" dist="38100">
                      <a:prstClr val="black">
                        <a:alpha val="50000"/>
                      </a:prstClr>
                    </a:innerShdw>
                  </a:effectLst>
                  <a:latin charset="-122" panose="03000509000000000000" pitchFamily="65" typeface="方正大黑简体"/>
                  <a:ea charset="-122" panose="03000509000000000000" pitchFamily="65" typeface="方正大黑简体"/>
                </a:defRPr>
              </a:lvl1pPr>
            </a:lstStyle>
            <a:p>
              <a:r>
                <a:rPr altLang="en-US" lang="zh-CN" smtClean="0"/>
                <a:t>谢</a:t>
              </a:r>
            </a:p>
          </p:txBody>
        </p:sp>
      </p:grpSp>
      <p:grpSp>
        <p:nvGrpSpPr>
          <p:cNvPr id="12" name="组合 11"/>
          <p:cNvGrpSpPr/>
          <p:nvPr/>
        </p:nvGrpSpPr>
        <p:grpSpPr>
          <a:xfrm>
            <a:off x="5072904" y="3630691"/>
            <a:ext cx="871129" cy="871129"/>
            <a:chOff x="5235692" y="3750264"/>
            <a:chExt cx="871129" cy="871129"/>
          </a:xfrm>
        </p:grpSpPr>
        <p:sp>
          <p:nvSpPr>
            <p:cNvPr id="13" name="椭圆 12"/>
            <p:cNvSpPr/>
            <p:nvPr/>
          </p:nvSpPr>
          <p:spPr>
            <a:xfrm>
              <a:off x="5235692"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4" name="文本框 13"/>
            <p:cNvSpPr txBox="1"/>
            <p:nvPr/>
          </p:nvSpPr>
          <p:spPr>
            <a:xfrm>
              <a:off x="5263955" y="3841662"/>
              <a:ext cx="792991" cy="701040"/>
            </a:xfrm>
            <a:prstGeom prst="rect">
              <a:avLst/>
            </a:prstGeom>
            <a:noFill/>
          </p:spPr>
          <p:txBody>
            <a:bodyPr rtlCol="0" wrap="square">
              <a:spAutoFit/>
            </a:bodyPr>
            <a:lstStyle>
              <a:defPPr>
                <a:defRPr lang="zh-CN"/>
              </a:defPPr>
              <a:lvl1pPr algn="ctr">
                <a:defRPr sz="4000">
                  <a:blipFill>
                    <a:blip r:embed="rId2"/>
                    <a:stretch>
                      <a:fillRect/>
                    </a:stretch>
                  </a:blipFill>
                  <a:effectLst>
                    <a:innerShdw blurRad="63500" dir="13500000" dist="38100">
                      <a:prstClr val="black">
                        <a:alpha val="50000"/>
                      </a:prstClr>
                    </a:innerShdw>
                  </a:effectLst>
                  <a:latin charset="-122" panose="03000509000000000000" pitchFamily="65" typeface="方正大黑简体"/>
                  <a:ea charset="-122" panose="03000509000000000000" pitchFamily="65" typeface="方正大黑简体"/>
                </a:defRPr>
              </a:lvl1pPr>
            </a:lstStyle>
            <a:p>
              <a:r>
                <a:rPr altLang="en-US" lang="zh-CN" smtClean="0"/>
                <a:t>谢</a:t>
              </a:r>
            </a:p>
          </p:txBody>
        </p:sp>
      </p:grpSp>
      <p:grpSp>
        <p:nvGrpSpPr>
          <p:cNvPr id="15" name="组合 14"/>
          <p:cNvGrpSpPr/>
          <p:nvPr/>
        </p:nvGrpSpPr>
        <p:grpSpPr>
          <a:xfrm>
            <a:off x="6247968" y="3630691"/>
            <a:ext cx="871129" cy="871129"/>
            <a:chOff x="6435359" y="3750264"/>
            <a:chExt cx="871129" cy="871129"/>
          </a:xfrm>
        </p:grpSpPr>
        <p:sp>
          <p:nvSpPr>
            <p:cNvPr id="16" name="椭圆 15"/>
            <p:cNvSpPr/>
            <p:nvPr/>
          </p:nvSpPr>
          <p:spPr>
            <a:xfrm>
              <a:off x="6435359"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7" name="文本框 16"/>
            <p:cNvSpPr txBox="1"/>
            <p:nvPr/>
          </p:nvSpPr>
          <p:spPr>
            <a:xfrm>
              <a:off x="6463622" y="3841662"/>
              <a:ext cx="792991" cy="701040"/>
            </a:xfrm>
            <a:prstGeom prst="rect">
              <a:avLst/>
            </a:prstGeom>
            <a:noFill/>
          </p:spPr>
          <p:txBody>
            <a:bodyPr rtlCol="0" wrap="square">
              <a:spAutoFit/>
            </a:bodyPr>
            <a:lstStyle>
              <a:defPPr>
                <a:defRPr lang="zh-CN"/>
              </a:defPPr>
              <a:lvl1pPr algn="ctr">
                <a:defRPr sz="4000">
                  <a:blipFill>
                    <a:blip r:embed="rId2"/>
                    <a:stretch>
                      <a:fillRect/>
                    </a:stretch>
                  </a:blipFill>
                  <a:effectLst>
                    <a:innerShdw blurRad="63500" dir="13500000" dist="38100">
                      <a:prstClr val="black">
                        <a:alpha val="50000"/>
                      </a:prstClr>
                    </a:innerShdw>
                  </a:effectLst>
                  <a:latin charset="-122" panose="03000509000000000000" pitchFamily="65" typeface="方正大黑简体"/>
                  <a:ea charset="-122" panose="03000509000000000000" pitchFamily="65" typeface="方正大黑简体"/>
                </a:defRPr>
              </a:lvl1pPr>
            </a:lstStyle>
            <a:p>
              <a:r>
                <a:rPr altLang="en-US" lang="zh-CN" smtClean="0"/>
                <a:t>指</a:t>
              </a:r>
            </a:p>
          </p:txBody>
        </p:sp>
      </p:grpSp>
      <p:grpSp>
        <p:nvGrpSpPr>
          <p:cNvPr id="18" name="组合 17"/>
          <p:cNvGrpSpPr/>
          <p:nvPr/>
        </p:nvGrpSpPr>
        <p:grpSpPr>
          <a:xfrm>
            <a:off x="7423031" y="3630691"/>
            <a:ext cx="871129" cy="871129"/>
            <a:chOff x="7414667" y="3750264"/>
            <a:chExt cx="871129" cy="871129"/>
          </a:xfrm>
        </p:grpSpPr>
        <p:sp>
          <p:nvSpPr>
            <p:cNvPr id="19" name="椭圆 18"/>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20" name="文本框 19"/>
            <p:cNvSpPr txBox="1"/>
            <p:nvPr/>
          </p:nvSpPr>
          <p:spPr>
            <a:xfrm>
              <a:off x="7442929" y="3841662"/>
              <a:ext cx="792991" cy="701040"/>
            </a:xfrm>
            <a:prstGeom prst="rect">
              <a:avLst/>
            </a:prstGeom>
            <a:noFill/>
          </p:spPr>
          <p:txBody>
            <a:bodyPr rtlCol="0" wrap="square">
              <a:spAutoFit/>
            </a:bodyPr>
            <a:lstStyle/>
            <a:p>
              <a:pPr algn="ctr"/>
              <a:r>
                <a:rPr altLang="en-US" lang="zh-CN" smtClean="0" sz="4000">
                  <a:blipFill>
                    <a:blip r:embed="rId2"/>
                    <a:stretch>
                      <a:fillRect/>
                    </a:stretch>
                  </a:blipFill>
                  <a:effectLst>
                    <a:innerShdw blurRad="63500" dir="13500000" dist="38100">
                      <a:prstClr val="black">
                        <a:alpha val="50000"/>
                      </a:prstClr>
                    </a:innerShdw>
                  </a:effectLst>
                  <a:latin charset="-122" panose="03000509000000000000" pitchFamily="65" typeface="方正大黑简体"/>
                  <a:ea charset="-122" panose="03000509000000000000" pitchFamily="65" typeface="方正大黑简体"/>
                </a:rPr>
                <a:t>导</a:t>
              </a:r>
            </a:p>
          </p:txBody>
        </p:sp>
      </p:grpSp>
      <p:sp>
        <p:nvSpPr>
          <p:cNvPr id="21" name="文本框 20"/>
          <p:cNvSpPr txBox="1"/>
          <p:nvPr/>
        </p:nvSpPr>
        <p:spPr>
          <a:xfrm>
            <a:off x="1522622" y="208814"/>
            <a:ext cx="2761294" cy="396240"/>
          </a:xfrm>
          <a:prstGeom prst="rect">
            <a:avLst/>
          </a:prstGeom>
          <a:noFill/>
        </p:spPr>
        <p:txBody>
          <a:bodyPr rtlCol="0" wrap="square">
            <a:spAutoFit/>
          </a:bodyPr>
          <a:lstStyle/>
          <a:p>
            <a:pPr algn="ctr"/>
            <a:r>
              <a:rPr altLang="en-US" lang="zh-CN" sz="2000">
                <a:blipFill>
                  <a:blip r:embed="rId3"/>
                  <a:stretch>
                    <a:fillRect/>
                  </a:stretch>
                </a:blipFill>
                <a:latin charset="-122" panose="03000509000000000000" pitchFamily="65" typeface="方正大黑简体"/>
                <a:ea charset="-122" panose="03000509000000000000" pitchFamily="65" typeface="方正大黑简体"/>
              </a:rPr>
              <a:t>上海锐普广告有限公司</a:t>
            </a:r>
          </a:p>
        </p:txBody>
      </p:sp>
      <p:sp>
        <p:nvSpPr>
          <p:cNvPr id="22" name="矩形 21"/>
          <p:cNvSpPr/>
          <p:nvPr/>
        </p:nvSpPr>
        <p:spPr>
          <a:xfrm>
            <a:off x="-309129" y="77877"/>
            <a:ext cx="1583055" cy="579120"/>
          </a:xfrm>
          <a:prstGeom prst="rect">
            <a:avLst/>
          </a:prstGeom>
        </p:spPr>
        <p:txBody>
          <a:bodyPr wrap="none">
            <a:spAutoFit/>
          </a:bodyPr>
          <a:lstStyle/>
          <a:p>
            <a:pPr algn="ctr"/>
            <a:r>
              <a:rPr altLang="zh-CN" lang="en-US" smtClean="0" sz="3200">
                <a:ln w="6350">
                  <a:noFill/>
                </a:ln>
                <a:blipFill>
                  <a:blip r:embed="rId3"/>
                  <a:stretch>
                    <a:fillRect/>
                  </a:stretch>
                </a:blipFill>
                <a:latin charset="0" pitchFamily="2" typeface="Akzidenz-Grotesk BQ Condensed"/>
              </a:rPr>
              <a:t>LOGO</a:t>
            </a:r>
          </a:p>
        </p:txBody>
      </p:sp>
      <p:sp>
        <p:nvSpPr>
          <p:cNvPr id="31" name="任意多边形 30"/>
          <p:cNvSpPr/>
          <p:nvPr/>
        </p:nvSpPr>
        <p:spPr>
          <a:xfrm>
            <a:off x="8294159" y="6215439"/>
            <a:ext cx="3896984" cy="497796"/>
          </a:xfrm>
          <a:custGeom>
            <a:gdLst>
              <a:gd fmla="*/ 345380 w 3896984" name="connsiteX0"/>
              <a:gd fmla="*/ 0 h 497796" name="connsiteY0"/>
              <a:gd fmla="*/ 1267311 w 3896984" name="connsiteX1"/>
              <a:gd fmla="*/ 0 h 497796" name="connsiteY1"/>
              <a:gd fmla="*/ 2975053 w 3896984" name="connsiteX2"/>
              <a:gd fmla="*/ 0 h 497796" name="connsiteY2"/>
              <a:gd fmla="*/ 3896984 w 3896984" name="connsiteX3"/>
              <a:gd fmla="*/ 0 h 497796" name="connsiteY3"/>
              <a:gd fmla="*/ 3896984 w 3896984" name="connsiteX4"/>
              <a:gd fmla="*/ 497796 h 497796" name="connsiteY4"/>
              <a:gd fmla="*/ 2975053 w 3896984" name="connsiteX5"/>
              <a:gd fmla="*/ 497796 h 497796" name="connsiteY5"/>
              <a:gd fmla="*/ 921931 w 3896984" name="connsiteX6"/>
              <a:gd fmla="*/ 497796 h 497796" name="connsiteY6"/>
              <a:gd fmla="*/ 0 w 3896984" name="connsiteX7"/>
              <a:gd fmla="*/ 497796 h 49779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97795" w="3896983">
                <a:moveTo>
                  <a:pt x="345380" y="0"/>
                </a:moveTo>
                <a:lnTo>
                  <a:pt x="1267311" y="0"/>
                </a:lnTo>
                <a:lnTo>
                  <a:pt x="2975053" y="0"/>
                </a:lnTo>
                <a:lnTo>
                  <a:pt x="3896984" y="0"/>
                </a:lnTo>
                <a:lnTo>
                  <a:pt x="3896984" y="497796"/>
                </a:lnTo>
                <a:lnTo>
                  <a:pt x="2975053" y="497796"/>
                </a:lnTo>
                <a:lnTo>
                  <a:pt x="921931" y="497796"/>
                </a:lnTo>
                <a:lnTo>
                  <a:pt x="0" y="497796"/>
                </a:lnTo>
                <a:close/>
              </a:path>
            </a:pathLst>
          </a:cu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b="1" lang="zh-CN"/>
          </a:p>
        </p:txBody>
      </p:sp>
      <p:sp>
        <p:nvSpPr>
          <p:cNvPr id="35" name="文本框 34"/>
          <p:cNvSpPr txBox="1"/>
          <p:nvPr/>
        </p:nvSpPr>
        <p:spPr>
          <a:xfrm>
            <a:off x="8862004" y="6264282"/>
            <a:ext cx="2761294" cy="396240"/>
          </a:xfrm>
          <a:prstGeom prst="rect">
            <a:avLst/>
          </a:prstGeom>
          <a:noFill/>
        </p:spPr>
        <p:txBody>
          <a:bodyPr rtlCol="0" wrap="square">
            <a:spAutoFit/>
          </a:bodyPr>
          <a:lstStyle/>
          <a:p>
            <a:pPr algn="ctr"/>
            <a:r>
              <a:rPr altLang="en-US" lang="zh-CN" smtClean="0" sz="2000">
                <a:blipFill>
                  <a:blip r:embed="rId3"/>
                  <a:stretch>
                    <a:fillRect/>
                  </a:stretch>
                </a:blipFill>
                <a:latin charset="-122" panose="03000509000000000000" pitchFamily="65" typeface="方正大黑简体"/>
                <a:ea charset="-122" panose="03000509000000000000" pitchFamily="65" typeface="方正大黑简体"/>
              </a:rPr>
              <a:t>汇报人：叶落飘雪</a:t>
            </a:r>
          </a:p>
        </p:txBody>
      </p:sp>
    </p:spTree>
    <p:extLst>
      <p:ext uri="{BB962C8B-B14F-4D97-AF65-F5344CB8AC3E}">
        <p14:creationId val="1515507147"/>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a:off x="-533400" y="8705850"/>
            <a:ext cx="13754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7006" y="2734762"/>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229726" y="1868488"/>
            <a:ext cx="1732548" cy="1732548"/>
            <a:chOff x="7414667" y="3750264"/>
            <a:chExt cx="871129" cy="871129"/>
          </a:xfrm>
        </p:grpSpPr>
        <p:sp>
          <p:nvSpPr>
            <p:cNvPr id="12" name="椭圆 11"/>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3" name="文本框 12"/>
            <p:cNvSpPr txBox="1"/>
            <p:nvPr/>
          </p:nvSpPr>
          <p:spPr>
            <a:xfrm>
              <a:off x="7461801" y="3771152"/>
              <a:ext cx="792991" cy="1517216"/>
            </a:xfrm>
            <a:prstGeom prst="rect">
              <a:avLst/>
            </a:prstGeom>
            <a:noFill/>
          </p:spPr>
          <p:txBody>
            <a:bodyPr rtlCol="0" wrap="square">
              <a:spAutoFit/>
            </a:bodyPr>
            <a:lstStyle/>
            <a:p>
              <a:pPr algn="ctr"/>
              <a:r>
                <a:rPr altLang="zh-CN" lang="en-US" smtClean="0" sz="96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01</a:t>
              </a:r>
            </a:p>
          </p:txBody>
        </p:sp>
      </p:grpSp>
      <p:sp>
        <p:nvSpPr>
          <p:cNvPr id="14" name="文本框 13"/>
          <p:cNvSpPr txBox="1"/>
          <p:nvPr/>
        </p:nvSpPr>
        <p:spPr>
          <a:xfrm>
            <a:off x="4146410" y="3641908"/>
            <a:ext cx="3899180" cy="762000"/>
          </a:xfrm>
          <a:prstGeom prst="rect">
            <a:avLst/>
          </a:prstGeom>
          <a:noFill/>
        </p:spPr>
        <p:txBody>
          <a:bodyPr rtlCol="0" wrap="square">
            <a:spAutoFit/>
          </a:bodyPr>
          <a:lstStyle/>
          <a:p>
            <a:pPr algn="ctr"/>
            <a:r>
              <a:rPr altLang="en-US" lang="zh-CN" smtClean="0" sz="4400">
                <a:solidFill>
                  <a:schemeClr val="bg1"/>
                </a:solidFill>
                <a:latin charset="-122" panose="02000000000000000000" pitchFamily="2" typeface="方正正中黑简体"/>
                <a:ea charset="-122" panose="02000000000000000000" pitchFamily="2" typeface="方正正中黑简体"/>
              </a:rPr>
              <a:t>此处输入标题</a:t>
            </a:r>
          </a:p>
        </p:txBody>
      </p:sp>
    </p:spTree>
    <p:extLst>
      <p:ext uri="{BB962C8B-B14F-4D97-AF65-F5344CB8AC3E}">
        <p14:creationId val="3071777955"/>
      </p:ext>
    </p:extLst>
  </p:cSld>
  <p:clrMapOvr>
    <a:masterClrMapping/>
  </p:clrMapOvr>
  <mc:AlternateContent>
    <mc:Choice Requires="p14">
      <p:transition p14:dur="2000" spd="slow"/>
    </mc:Choice>
    <mc:Fallback>
      <p:transition spd="slow"/>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055688" y="1916082"/>
            <a:ext cx="1932039" cy="1932039"/>
          </a:xfrm>
          <a:prstGeom prst="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8" name="矩形 7"/>
          <p:cNvSpPr/>
          <p:nvPr/>
        </p:nvSpPr>
        <p:spPr>
          <a:xfrm>
            <a:off x="3091285" y="1916082"/>
            <a:ext cx="1932039" cy="1932039"/>
          </a:xfrm>
          <a:prstGeom prst="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2" name="矩形 11"/>
          <p:cNvSpPr/>
          <p:nvPr/>
        </p:nvSpPr>
        <p:spPr>
          <a:xfrm>
            <a:off x="5126882" y="1916082"/>
            <a:ext cx="1932039" cy="1932039"/>
          </a:xfrm>
          <a:prstGeom prst="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3" name="矩形 12"/>
          <p:cNvSpPr/>
          <p:nvPr/>
        </p:nvSpPr>
        <p:spPr>
          <a:xfrm>
            <a:off x="7162479" y="1916082"/>
            <a:ext cx="1932039" cy="1932039"/>
          </a:xfrm>
          <a:prstGeom prst="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5" name="矩形 14"/>
          <p:cNvSpPr/>
          <p:nvPr/>
        </p:nvSpPr>
        <p:spPr>
          <a:xfrm>
            <a:off x="9198076" y="1916082"/>
            <a:ext cx="1932039" cy="1932039"/>
          </a:xfrm>
          <a:prstGeom prst="rect">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grpSp>
        <p:nvGrpSpPr>
          <p:cNvPr id="16" name="组合 15"/>
          <p:cNvGrpSpPr/>
          <p:nvPr/>
        </p:nvGrpSpPr>
        <p:grpSpPr>
          <a:xfrm>
            <a:off x="3790719" y="2633108"/>
            <a:ext cx="533171" cy="497987"/>
            <a:chOff x="1740921" y="2645461"/>
            <a:chExt cx="1408013" cy="1315096"/>
          </a:xfrm>
        </p:grpSpPr>
        <p:sp>
          <p:nvSpPr>
            <p:cNvPr id="17" name="Freeform 329"/>
            <p:cNvSpPr/>
            <p:nvPr/>
          </p:nvSpPr>
          <p:spPr bwMode="auto">
            <a:xfrm>
              <a:off x="1912456" y="3288715"/>
              <a:ext cx="257301" cy="464573"/>
            </a:xfrm>
            <a:custGeom>
              <a:gdLst>
                <a:gd fmla="*/ 9 w 36" name="T0"/>
                <a:gd fmla="*/ 0 h 66" name="T1"/>
                <a:gd fmla="*/ 0 w 36" name="T2"/>
                <a:gd fmla="*/ 9 h 66" name="T3"/>
                <a:gd fmla="*/ 0 w 36" name="T4"/>
                <a:gd fmla="*/ 56 h 66" name="T5"/>
                <a:gd fmla="*/ 9 w 36" name="T6"/>
                <a:gd fmla="*/ 66 h 66" name="T7"/>
                <a:gd fmla="*/ 26 w 36" name="T8"/>
                <a:gd fmla="*/ 66 h 66" name="T9"/>
                <a:gd fmla="*/ 36 w 36" name="T10"/>
                <a:gd fmla="*/ 56 h 66" name="T11"/>
                <a:gd fmla="*/ 36 w 36" name="T12"/>
                <a:gd fmla="*/ 9 h 66" name="T13"/>
                <a:gd fmla="*/ 26 w 36" name="T14"/>
                <a:gd fmla="*/ 0 h 66" name="T15"/>
                <a:gd fmla="*/ 9 w 36" name="T16"/>
                <a:gd fmla="*/ 0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36">
                  <a:moveTo>
                    <a:pt x="9" y="0"/>
                  </a:moveTo>
                  <a:cubicBezTo>
                    <a:pt x="4" y="0"/>
                    <a:pt x="0" y="4"/>
                    <a:pt x="0" y="9"/>
                  </a:cubicBezTo>
                  <a:cubicBezTo>
                    <a:pt x="0" y="56"/>
                    <a:pt x="0" y="56"/>
                    <a:pt x="0" y="56"/>
                  </a:cubicBezTo>
                  <a:cubicBezTo>
                    <a:pt x="0" y="61"/>
                    <a:pt x="4" y="66"/>
                    <a:pt x="9" y="66"/>
                  </a:cubicBezTo>
                  <a:cubicBezTo>
                    <a:pt x="26" y="66"/>
                    <a:pt x="26" y="66"/>
                    <a:pt x="26" y="66"/>
                  </a:cubicBezTo>
                  <a:cubicBezTo>
                    <a:pt x="31" y="66"/>
                    <a:pt x="36" y="61"/>
                    <a:pt x="36" y="56"/>
                  </a:cubicBezTo>
                  <a:cubicBezTo>
                    <a:pt x="36" y="9"/>
                    <a:pt x="36" y="9"/>
                    <a:pt x="36" y="9"/>
                  </a:cubicBezTo>
                  <a:cubicBezTo>
                    <a:pt x="36" y="4"/>
                    <a:pt x="31" y="0"/>
                    <a:pt x="26" y="0"/>
                  </a:cubicBezTo>
                  <a:lnTo>
                    <a:pt x="9" y="0"/>
                  </a:lnTo>
                  <a:close/>
                </a:path>
              </a:pathLst>
            </a:custGeom>
            <a:blipFill dpi="0" rotWithShape="0">
              <a:blip r:embed="rId2">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18" name="Freeform 330"/>
            <p:cNvSpPr/>
            <p:nvPr/>
          </p:nvSpPr>
          <p:spPr bwMode="auto">
            <a:xfrm>
              <a:off x="2305557" y="3460249"/>
              <a:ext cx="257301" cy="293041"/>
            </a:xfrm>
            <a:custGeom>
              <a:gdLst>
                <a:gd fmla="*/ 9 w 36" name="T0"/>
                <a:gd fmla="*/ 0 h 42" name="T1"/>
                <a:gd fmla="*/ 0 w 36" name="T2"/>
                <a:gd fmla="*/ 9 h 42" name="T3"/>
                <a:gd fmla="*/ 0 w 36" name="T4"/>
                <a:gd fmla="*/ 32 h 42" name="T5"/>
                <a:gd fmla="*/ 9 w 36" name="T6"/>
                <a:gd fmla="*/ 42 h 42" name="T7"/>
                <a:gd fmla="*/ 26 w 36" name="T8"/>
                <a:gd fmla="*/ 42 h 42" name="T9"/>
                <a:gd fmla="*/ 36 w 36" name="T10"/>
                <a:gd fmla="*/ 32 h 42" name="T11"/>
                <a:gd fmla="*/ 36 w 36" name="T12"/>
                <a:gd fmla="*/ 9 h 42" name="T13"/>
                <a:gd fmla="*/ 26 w 36" name="T14"/>
                <a:gd fmla="*/ 0 h 42" name="T15"/>
                <a:gd fmla="*/ 9 w 36" name="T16"/>
                <a:gd fmla="*/ 0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36">
                  <a:moveTo>
                    <a:pt x="9" y="0"/>
                  </a:moveTo>
                  <a:cubicBezTo>
                    <a:pt x="4" y="0"/>
                    <a:pt x="0" y="4"/>
                    <a:pt x="0" y="9"/>
                  </a:cubicBezTo>
                  <a:cubicBezTo>
                    <a:pt x="0" y="32"/>
                    <a:pt x="0" y="32"/>
                    <a:pt x="0" y="32"/>
                  </a:cubicBezTo>
                  <a:cubicBezTo>
                    <a:pt x="0" y="37"/>
                    <a:pt x="4" y="42"/>
                    <a:pt x="9" y="42"/>
                  </a:cubicBezTo>
                  <a:cubicBezTo>
                    <a:pt x="26" y="42"/>
                    <a:pt x="26" y="42"/>
                    <a:pt x="26" y="42"/>
                  </a:cubicBezTo>
                  <a:cubicBezTo>
                    <a:pt x="31" y="42"/>
                    <a:pt x="36" y="37"/>
                    <a:pt x="36" y="32"/>
                  </a:cubicBezTo>
                  <a:cubicBezTo>
                    <a:pt x="36" y="9"/>
                    <a:pt x="36" y="9"/>
                    <a:pt x="36" y="9"/>
                  </a:cubicBezTo>
                  <a:cubicBezTo>
                    <a:pt x="36" y="4"/>
                    <a:pt x="31" y="0"/>
                    <a:pt x="26" y="0"/>
                  </a:cubicBezTo>
                  <a:lnTo>
                    <a:pt x="9" y="0"/>
                  </a:lnTo>
                  <a:close/>
                </a:path>
              </a:pathLst>
            </a:custGeom>
            <a:blipFill dpi="0" rotWithShape="0">
              <a:blip r:embed="rId2">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19" name="Freeform 331"/>
            <p:cNvSpPr/>
            <p:nvPr/>
          </p:nvSpPr>
          <p:spPr bwMode="auto">
            <a:xfrm>
              <a:off x="2705804" y="3088591"/>
              <a:ext cx="250157" cy="664697"/>
            </a:xfrm>
            <a:custGeom>
              <a:gdLst>
                <a:gd fmla="*/ 26 w 36" name="T0"/>
                <a:gd fmla="*/ 0 h 94" name="T1"/>
                <a:gd fmla="*/ 9 w 36" name="T2"/>
                <a:gd fmla="*/ 0 h 94" name="T3"/>
                <a:gd fmla="*/ 0 w 36" name="T4"/>
                <a:gd fmla="*/ 9 h 94" name="T5"/>
                <a:gd fmla="*/ 0 w 36" name="T6"/>
                <a:gd fmla="*/ 84 h 94" name="T7"/>
                <a:gd fmla="*/ 9 w 36" name="T8"/>
                <a:gd fmla="*/ 94 h 94" name="T9"/>
                <a:gd fmla="*/ 26 w 36" name="T10"/>
                <a:gd fmla="*/ 94 h 94" name="T11"/>
                <a:gd fmla="*/ 36 w 36" name="T12"/>
                <a:gd fmla="*/ 84 h 94" name="T13"/>
                <a:gd fmla="*/ 36 w 36" name="T14"/>
                <a:gd fmla="*/ 9 h 94" name="T15"/>
                <a:gd fmla="*/ 26 w 36" name="T16"/>
                <a:gd fmla="*/ 0 h 9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4" w="36">
                  <a:moveTo>
                    <a:pt x="26" y="0"/>
                  </a:moveTo>
                  <a:cubicBezTo>
                    <a:pt x="9" y="0"/>
                    <a:pt x="9" y="0"/>
                    <a:pt x="9" y="0"/>
                  </a:cubicBezTo>
                  <a:cubicBezTo>
                    <a:pt x="4" y="0"/>
                    <a:pt x="0" y="4"/>
                    <a:pt x="0" y="9"/>
                  </a:cubicBezTo>
                  <a:cubicBezTo>
                    <a:pt x="0" y="84"/>
                    <a:pt x="0" y="84"/>
                    <a:pt x="0" y="84"/>
                  </a:cubicBezTo>
                  <a:cubicBezTo>
                    <a:pt x="0" y="89"/>
                    <a:pt x="4" y="94"/>
                    <a:pt x="9" y="94"/>
                  </a:cubicBezTo>
                  <a:cubicBezTo>
                    <a:pt x="26" y="94"/>
                    <a:pt x="26" y="94"/>
                    <a:pt x="26" y="94"/>
                  </a:cubicBezTo>
                  <a:cubicBezTo>
                    <a:pt x="31" y="94"/>
                    <a:pt x="36" y="89"/>
                    <a:pt x="36" y="84"/>
                  </a:cubicBezTo>
                  <a:cubicBezTo>
                    <a:pt x="36" y="9"/>
                    <a:pt x="36" y="9"/>
                    <a:pt x="36" y="9"/>
                  </a:cubicBezTo>
                  <a:cubicBezTo>
                    <a:pt x="36" y="4"/>
                    <a:pt x="31" y="0"/>
                    <a:pt x="26" y="0"/>
                  </a:cubicBezTo>
                  <a:close/>
                </a:path>
              </a:pathLst>
            </a:custGeom>
            <a:blipFill dpi="0" rotWithShape="0">
              <a:blip r:embed="rId2">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20" name="Freeform 332"/>
            <p:cNvSpPr/>
            <p:nvPr/>
          </p:nvSpPr>
          <p:spPr bwMode="auto">
            <a:xfrm>
              <a:off x="1740921" y="3846200"/>
              <a:ext cx="1408013" cy="114357"/>
            </a:xfrm>
            <a:custGeom>
              <a:gdLst>
                <a:gd fmla="*/ 191 w 199" name="T0"/>
                <a:gd fmla="*/ 0 h 16" name="T1"/>
                <a:gd fmla="*/ 8 w 199" name="T2"/>
                <a:gd fmla="*/ 0 h 16" name="T3"/>
                <a:gd fmla="*/ 0 w 199" name="T4"/>
                <a:gd fmla="*/ 8 h 16" name="T5"/>
                <a:gd fmla="*/ 0 w 199" name="T6"/>
                <a:gd fmla="*/ 8 h 16" name="T7"/>
                <a:gd fmla="*/ 8 w 199" name="T8"/>
                <a:gd fmla="*/ 16 h 16" name="T9"/>
                <a:gd fmla="*/ 191 w 199" name="T10"/>
                <a:gd fmla="*/ 16 h 16" name="T11"/>
                <a:gd fmla="*/ 199 w 199" name="T12"/>
                <a:gd fmla="*/ 8 h 16" name="T13"/>
                <a:gd fmla="*/ 199 w 199" name="T14"/>
                <a:gd fmla="*/ 8 h 16" name="T15"/>
                <a:gd fmla="*/ 191 w 199"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99">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blipFill dpi="0" rotWithShape="0">
              <a:blip r:embed="rId2">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21" name="Freeform 333"/>
            <p:cNvSpPr/>
            <p:nvPr/>
          </p:nvSpPr>
          <p:spPr bwMode="auto">
            <a:xfrm>
              <a:off x="1833838" y="2645461"/>
              <a:ext cx="1179301" cy="550342"/>
            </a:xfrm>
            <a:custGeom>
              <a:gdLst>
                <a:gd fmla="*/ 8 w 167" name="T0"/>
                <a:gd fmla="*/ 68 h 78" name="T1"/>
                <a:gd fmla="*/ 28 w 167" name="T2"/>
                <a:gd fmla="*/ 48 h 78" name="T3"/>
                <a:gd fmla="*/ 82 w 167" name="T4"/>
                <a:gd fmla="*/ 77 h 78" name="T5"/>
                <a:gd fmla="*/ 84 w 167" name="T6"/>
                <a:gd fmla="*/ 78 h 78" name="T7"/>
                <a:gd fmla="*/ 87 w 167" name="T8"/>
                <a:gd fmla="*/ 77 h 78" name="T9"/>
                <a:gd fmla="*/ 148 w 167" name="T10"/>
                <a:gd fmla="*/ 22 h 78" name="T11"/>
                <a:gd fmla="*/ 154 w 167" name="T12"/>
                <a:gd fmla="*/ 28 h 78" name="T13"/>
                <a:gd fmla="*/ 155 w 167" name="T14"/>
                <a:gd fmla="*/ 29 h 78" name="T15"/>
                <a:gd fmla="*/ 156 w 167" name="T16"/>
                <a:gd fmla="*/ 28 h 78" name="T17"/>
                <a:gd fmla="*/ 158 w 167" name="T18"/>
                <a:gd fmla="*/ 26 h 78" name="T19"/>
                <a:gd fmla="*/ 166 w 167" name="T20"/>
                <a:gd fmla="*/ 2 h 78" name="T21"/>
                <a:gd fmla="*/ 166 w 167" name="T22"/>
                <a:gd fmla="*/ 0 h 78" name="T23"/>
                <a:gd fmla="*/ 165 w 167" name="T24"/>
                <a:gd fmla="*/ 0 h 78" name="T25"/>
                <a:gd fmla="*/ 164 w 167" name="T26"/>
                <a:gd fmla="*/ 0 h 78" name="T27"/>
                <a:gd fmla="*/ 140 w 167" name="T28"/>
                <a:gd fmla="*/ 9 h 78" name="T29"/>
                <a:gd fmla="*/ 139 w 167" name="T30"/>
                <a:gd fmla="*/ 10 h 78" name="T31"/>
                <a:gd fmla="*/ 138 w 167" name="T32"/>
                <a:gd fmla="*/ 12 h 78" name="T33"/>
                <a:gd fmla="*/ 138 w 167" name="T34"/>
                <a:gd fmla="*/ 13 h 78" name="T35"/>
                <a:gd fmla="*/ 142 w 167" name="T36"/>
                <a:gd fmla="*/ 17 h 78" name="T37"/>
                <a:gd fmla="*/ 83 w 167" name="T38"/>
                <a:gd fmla="*/ 69 h 78" name="T39"/>
                <a:gd fmla="*/ 29 w 167" name="T40"/>
                <a:gd fmla="*/ 40 h 78" name="T41"/>
                <a:gd fmla="*/ 25 w 167" name="T42"/>
                <a:gd fmla="*/ 41 h 78" name="T43"/>
                <a:gd fmla="*/ 2 w 167" name="T44"/>
                <a:gd fmla="*/ 63 h 78" name="T45"/>
                <a:gd fmla="*/ 2 w 167" name="T46"/>
                <a:gd fmla="*/ 68 h 78" name="T47"/>
                <a:gd fmla="*/ 8 w 167" name="T48"/>
                <a:gd fmla="*/ 68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167">
                  <a:moveTo>
                    <a:pt x="8" y="68"/>
                  </a:moveTo>
                  <a:cubicBezTo>
                    <a:pt x="28" y="48"/>
                    <a:pt x="28" y="48"/>
                    <a:pt x="28" y="48"/>
                  </a:cubicBezTo>
                  <a:cubicBezTo>
                    <a:pt x="82" y="77"/>
                    <a:pt x="82" y="77"/>
                    <a:pt x="82" y="77"/>
                  </a:cubicBezTo>
                  <a:cubicBezTo>
                    <a:pt x="83" y="78"/>
                    <a:pt x="83" y="78"/>
                    <a:pt x="84" y="78"/>
                  </a:cubicBezTo>
                  <a:cubicBezTo>
                    <a:pt x="85" y="78"/>
                    <a:pt x="86" y="78"/>
                    <a:pt x="87" y="77"/>
                  </a:cubicBezTo>
                  <a:cubicBezTo>
                    <a:pt x="148" y="22"/>
                    <a:pt x="148" y="22"/>
                    <a:pt x="148" y="22"/>
                  </a:cubicBezTo>
                  <a:cubicBezTo>
                    <a:pt x="154" y="28"/>
                    <a:pt x="154" y="28"/>
                    <a:pt x="154" y="28"/>
                  </a:cubicBezTo>
                  <a:cubicBezTo>
                    <a:pt x="154" y="29"/>
                    <a:pt x="154" y="29"/>
                    <a:pt x="155" y="29"/>
                  </a:cubicBezTo>
                  <a:cubicBezTo>
                    <a:pt x="155" y="29"/>
                    <a:pt x="156" y="28"/>
                    <a:pt x="156" y="28"/>
                  </a:cubicBezTo>
                  <a:cubicBezTo>
                    <a:pt x="157" y="27"/>
                    <a:pt x="157" y="26"/>
                    <a:pt x="158" y="26"/>
                  </a:cubicBezTo>
                  <a:cubicBezTo>
                    <a:pt x="158" y="26"/>
                    <a:pt x="163" y="11"/>
                    <a:pt x="166" y="2"/>
                  </a:cubicBezTo>
                  <a:cubicBezTo>
                    <a:pt x="166" y="2"/>
                    <a:pt x="167" y="1"/>
                    <a:pt x="166" y="0"/>
                  </a:cubicBezTo>
                  <a:cubicBezTo>
                    <a:pt x="166" y="0"/>
                    <a:pt x="165" y="0"/>
                    <a:pt x="165" y="0"/>
                  </a:cubicBezTo>
                  <a:cubicBezTo>
                    <a:pt x="164" y="0"/>
                    <a:pt x="164" y="0"/>
                    <a:pt x="164" y="0"/>
                  </a:cubicBezTo>
                  <a:cubicBezTo>
                    <a:pt x="140" y="9"/>
                    <a:pt x="140" y="9"/>
                    <a:pt x="140" y="9"/>
                  </a:cubicBezTo>
                  <a:cubicBezTo>
                    <a:pt x="140" y="9"/>
                    <a:pt x="139" y="10"/>
                    <a:pt x="139" y="10"/>
                  </a:cubicBezTo>
                  <a:cubicBezTo>
                    <a:pt x="138" y="11"/>
                    <a:pt x="138" y="12"/>
                    <a:pt x="138" y="12"/>
                  </a:cubicBezTo>
                  <a:cubicBezTo>
                    <a:pt x="138" y="12"/>
                    <a:pt x="138" y="13"/>
                    <a:pt x="138" y="13"/>
                  </a:cubicBezTo>
                  <a:cubicBezTo>
                    <a:pt x="142" y="17"/>
                    <a:pt x="142" y="17"/>
                    <a:pt x="142" y="17"/>
                  </a:cubicBezTo>
                  <a:cubicBezTo>
                    <a:pt x="83" y="69"/>
                    <a:pt x="83" y="69"/>
                    <a:pt x="83" y="69"/>
                  </a:cubicBezTo>
                  <a:cubicBezTo>
                    <a:pt x="29" y="40"/>
                    <a:pt x="29" y="40"/>
                    <a:pt x="29" y="40"/>
                  </a:cubicBezTo>
                  <a:cubicBezTo>
                    <a:pt x="28" y="39"/>
                    <a:pt x="26" y="39"/>
                    <a:pt x="25" y="41"/>
                  </a:cubicBezTo>
                  <a:cubicBezTo>
                    <a:pt x="2" y="63"/>
                    <a:pt x="2" y="63"/>
                    <a:pt x="2" y="63"/>
                  </a:cubicBezTo>
                  <a:cubicBezTo>
                    <a:pt x="0" y="64"/>
                    <a:pt x="0" y="67"/>
                    <a:pt x="2" y="68"/>
                  </a:cubicBezTo>
                  <a:cubicBezTo>
                    <a:pt x="4" y="70"/>
                    <a:pt x="6" y="70"/>
                    <a:pt x="8" y="68"/>
                  </a:cubicBezTo>
                  <a:close/>
                </a:path>
              </a:pathLst>
            </a:custGeom>
            <a:blipFill dpi="0" rotWithShape="0">
              <a:blip r:embed="rId2">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grpSp>
      <p:grpSp>
        <p:nvGrpSpPr>
          <p:cNvPr id="22" name="组合 21"/>
          <p:cNvGrpSpPr/>
          <p:nvPr/>
        </p:nvGrpSpPr>
        <p:grpSpPr>
          <a:xfrm>
            <a:off x="5809177" y="2576131"/>
            <a:ext cx="567448" cy="611941"/>
            <a:chOff x="7549885" y="3739194"/>
            <a:chExt cx="1720118" cy="1854990"/>
          </a:xfrm>
        </p:grpSpPr>
        <p:sp>
          <p:nvSpPr>
            <p:cNvPr id="23" name="Freeform 38"/>
            <p:cNvSpPr>
              <a:spLocks noEditPoints="1"/>
            </p:cNvSpPr>
            <p:nvPr/>
          </p:nvSpPr>
          <p:spPr bwMode="auto">
            <a:xfrm>
              <a:off x="7549885" y="3739194"/>
              <a:ext cx="1720118" cy="1278360"/>
            </a:xfrm>
            <a:custGeom>
              <a:gdLst>
                <a:gd fmla="*/ 83 w 489" name="T0"/>
                <a:gd fmla="*/ 363 h 363" name="T1"/>
                <a:gd fmla="*/ 0 w 489" name="T2"/>
                <a:gd fmla="*/ 280 h 363" name="T3"/>
                <a:gd fmla="*/ 0 w 489" name="T4"/>
                <a:gd fmla="*/ 280 h 363" name="T5"/>
                <a:gd fmla="*/ 0 w 489" name="T6"/>
                <a:gd fmla="*/ 83 h 363" name="T7"/>
                <a:gd fmla="*/ 83 w 489" name="T8"/>
                <a:gd fmla="*/ 0 h 363" name="T9"/>
                <a:gd fmla="*/ 83 w 489" name="T10"/>
                <a:gd fmla="*/ 0 h 363" name="T11"/>
                <a:gd fmla="*/ 406 w 489" name="T12"/>
                <a:gd fmla="*/ 0 h 363" name="T13"/>
                <a:gd fmla="*/ 489 w 489" name="T14"/>
                <a:gd fmla="*/ 83 h 363" name="T15"/>
                <a:gd fmla="*/ 489 w 489" name="T16"/>
                <a:gd fmla="*/ 83 h 363" name="T17"/>
                <a:gd fmla="*/ 489 w 489" name="T18"/>
                <a:gd fmla="*/ 280 h 363" name="T19"/>
                <a:gd fmla="*/ 406 w 489" name="T20"/>
                <a:gd fmla="*/ 363 h 363" name="T21"/>
                <a:gd fmla="*/ 406 w 489" name="T22"/>
                <a:gd fmla="*/ 363 h 363" name="T23"/>
                <a:gd fmla="*/ 83 w 489" name="T24"/>
                <a:gd fmla="*/ 363 h 363" name="T25"/>
                <a:gd fmla="*/ 43 w 489" name="T26"/>
                <a:gd fmla="*/ 83 h 363" name="T27"/>
                <a:gd fmla="*/ 43 w 489" name="T28"/>
                <a:gd fmla="*/ 280 h 363" name="T29"/>
                <a:gd fmla="*/ 83 w 489" name="T30"/>
                <a:gd fmla="*/ 320 h 363" name="T31"/>
                <a:gd fmla="*/ 83 w 489" name="T32"/>
                <a:gd fmla="*/ 320 h 363" name="T33"/>
                <a:gd fmla="*/ 406 w 489" name="T34"/>
                <a:gd fmla="*/ 320 h 363" name="T35"/>
                <a:gd fmla="*/ 446 w 489" name="T36"/>
                <a:gd fmla="*/ 280 h 363" name="T37"/>
                <a:gd fmla="*/ 446 w 489" name="T38"/>
                <a:gd fmla="*/ 280 h 363" name="T39"/>
                <a:gd fmla="*/ 446 w 489" name="T40"/>
                <a:gd fmla="*/ 83 h 363" name="T41"/>
                <a:gd fmla="*/ 406 w 489" name="T42"/>
                <a:gd fmla="*/ 43 h 363" name="T43"/>
                <a:gd fmla="*/ 406 w 489" name="T44"/>
                <a:gd fmla="*/ 43 h 363" name="T45"/>
                <a:gd fmla="*/ 83 w 489" name="T46"/>
                <a:gd fmla="*/ 43 h 363" name="T47"/>
                <a:gd fmla="*/ 43 w 489" name="T48"/>
                <a:gd fmla="*/ 83 h 36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63" w="489">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blipFill dpi="0" rotWithShape="0">
              <a:blip r:embed="rId2">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24" name="Freeform 39"/>
            <p:cNvSpPr/>
            <p:nvPr/>
          </p:nvSpPr>
          <p:spPr bwMode="auto">
            <a:xfrm>
              <a:off x="8013143" y="5044918"/>
              <a:ext cx="787736" cy="549266"/>
            </a:xfrm>
            <a:custGeom>
              <a:gdLst>
                <a:gd fmla="*/ 219 w 224" name="T0"/>
                <a:gd fmla="*/ 119 h 156" name="T1"/>
                <a:gd fmla="*/ 130 w 224" name="T2"/>
                <a:gd fmla="*/ 15 h 156" name="T3"/>
                <a:gd fmla="*/ 112 w 224" name="T4"/>
                <a:gd fmla="*/ 0 h 156" name="T5"/>
                <a:gd fmla="*/ 95 w 224" name="T6"/>
                <a:gd fmla="*/ 15 h 156" name="T7"/>
                <a:gd fmla="*/ 6 w 224" name="T8"/>
                <a:gd fmla="*/ 119 h 156" name="T9"/>
                <a:gd fmla="*/ 8 w 224" name="T10"/>
                <a:gd fmla="*/ 140 h 156" name="T11"/>
                <a:gd fmla="*/ 30 w 224" name="T12"/>
                <a:gd fmla="*/ 138 h 156" name="T13"/>
                <a:gd fmla="*/ 96 w 224" name="T14"/>
                <a:gd fmla="*/ 64 h 156" name="T15"/>
                <a:gd fmla="*/ 96 w 224" name="T16"/>
                <a:gd fmla="*/ 140 h 156" name="T17"/>
                <a:gd fmla="*/ 112 w 224" name="T18"/>
                <a:gd fmla="*/ 156 h 156" name="T19"/>
                <a:gd fmla="*/ 129 w 224" name="T20"/>
                <a:gd fmla="*/ 140 h 156" name="T21"/>
                <a:gd fmla="*/ 129 w 224" name="T22"/>
                <a:gd fmla="*/ 64 h 156" name="T23"/>
                <a:gd fmla="*/ 195 w 224" name="T24"/>
                <a:gd fmla="*/ 138 h 156" name="T25"/>
                <a:gd fmla="*/ 216 w 224" name="T26"/>
                <a:gd fmla="*/ 140 h 156" name="T27"/>
                <a:gd fmla="*/ 219 w 224" name="T28"/>
                <a:gd fmla="*/ 119 h 15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6" w="224">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blipFill dpi="0" rotWithShape="0">
              <a:blip r:embed="rId2">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25" name="Freeform 40"/>
            <p:cNvSpPr/>
            <p:nvPr/>
          </p:nvSpPr>
          <p:spPr bwMode="auto">
            <a:xfrm>
              <a:off x="7813767" y="4073444"/>
              <a:ext cx="1192355" cy="619633"/>
            </a:xfrm>
            <a:custGeom>
              <a:gdLst>
                <a:gd fmla="*/ 3 w 339" name="T0"/>
                <a:gd fmla="*/ 169 h 176" name="T1"/>
                <a:gd fmla="*/ 4 w 339" name="T2"/>
                <a:gd fmla="*/ 155 h 176" name="T3"/>
                <a:gd fmla="*/ 4 w 339" name="T4"/>
                <a:gd fmla="*/ 155 h 176" name="T5"/>
                <a:gd fmla="*/ 57 w 339" name="T6"/>
                <a:gd fmla="*/ 102 h 176" name="T7"/>
                <a:gd fmla="*/ 66 w 339" name="T8"/>
                <a:gd fmla="*/ 99 h 176" name="T9"/>
                <a:gd fmla="*/ 66 w 339" name="T10"/>
                <a:gd fmla="*/ 99 h 176" name="T11"/>
                <a:gd fmla="*/ 72 w 339" name="T12"/>
                <a:gd fmla="*/ 105 h 176" name="T13"/>
                <a:gd fmla="*/ 72 w 339" name="T14"/>
                <a:gd fmla="*/ 105 h 176" name="T15"/>
                <a:gd fmla="*/ 83 w 339" name="T16"/>
                <a:gd fmla="*/ 144 h 176" name="T17"/>
                <a:gd fmla="*/ 166 w 339" name="T18"/>
                <a:gd fmla="*/ 12 h 176" name="T19"/>
                <a:gd fmla="*/ 176 w 339" name="T20"/>
                <a:gd fmla="*/ 7 h 176" name="T21"/>
                <a:gd fmla="*/ 176 w 339" name="T22"/>
                <a:gd fmla="*/ 7 h 176" name="T23"/>
                <a:gd fmla="*/ 182 w 339" name="T24"/>
                <a:gd fmla="*/ 16 h 176" name="T25"/>
                <a:gd fmla="*/ 182 w 339" name="T26"/>
                <a:gd fmla="*/ 16 h 176" name="T27"/>
                <a:gd fmla="*/ 181 w 339" name="T28"/>
                <a:gd fmla="*/ 99 h 176" name="T29"/>
                <a:gd fmla="*/ 221 w 339" name="T30"/>
                <a:gd fmla="*/ 59 h 176" name="T31"/>
                <a:gd fmla="*/ 228 w 339" name="T32"/>
                <a:gd fmla="*/ 57 h 176" name="T33"/>
                <a:gd fmla="*/ 228 w 339" name="T34"/>
                <a:gd fmla="*/ 57 h 176" name="T35"/>
                <a:gd fmla="*/ 234 w 339" name="T36"/>
                <a:gd fmla="*/ 61 h 176" name="T37"/>
                <a:gd fmla="*/ 234 w 339" name="T38"/>
                <a:gd fmla="*/ 61 h 176" name="T39"/>
                <a:gd fmla="*/ 246 w 339" name="T40"/>
                <a:gd fmla="*/ 84 h 176" name="T41"/>
                <a:gd fmla="*/ 322 w 339" name="T42"/>
                <a:gd fmla="*/ 5 h 176" name="T43"/>
                <a:gd fmla="*/ 335 w 339" name="T44"/>
                <a:gd fmla="*/ 4 h 176" name="T45"/>
                <a:gd fmla="*/ 335 w 339" name="T46"/>
                <a:gd fmla="*/ 4 h 176" name="T47"/>
                <a:gd fmla="*/ 335 w 339" name="T48"/>
                <a:gd fmla="*/ 18 h 176" name="T49"/>
                <a:gd fmla="*/ 335 w 339" name="T50"/>
                <a:gd fmla="*/ 18 h 176" name="T51"/>
                <a:gd fmla="*/ 251 w 339" name="T52"/>
                <a:gd fmla="*/ 106 h 176" name="T53"/>
                <a:gd fmla="*/ 243 w 339" name="T54"/>
                <a:gd fmla="*/ 110 h 176" name="T55"/>
                <a:gd fmla="*/ 243 w 339" name="T56"/>
                <a:gd fmla="*/ 110 h 176" name="T57"/>
                <a:gd fmla="*/ 236 w 339" name="T58"/>
                <a:gd fmla="*/ 106 h 176" name="T59"/>
                <a:gd fmla="*/ 236 w 339" name="T60"/>
                <a:gd fmla="*/ 106 h 176" name="T61"/>
                <a:gd fmla="*/ 224 w 339" name="T62"/>
                <a:gd fmla="*/ 81 h 176" name="T63"/>
                <a:gd fmla="*/ 177 w 339" name="T64"/>
                <a:gd fmla="*/ 126 h 176" name="T65"/>
                <a:gd fmla="*/ 168 w 339" name="T66"/>
                <a:gd fmla="*/ 127 h 176" name="T67"/>
                <a:gd fmla="*/ 168 w 339" name="T68"/>
                <a:gd fmla="*/ 127 h 176" name="T69"/>
                <a:gd fmla="*/ 163 w 339" name="T70"/>
                <a:gd fmla="*/ 119 h 176" name="T71"/>
                <a:gd fmla="*/ 163 w 339" name="T72"/>
                <a:gd fmla="*/ 119 h 176" name="T73"/>
                <a:gd fmla="*/ 164 w 339" name="T74"/>
                <a:gd fmla="*/ 49 h 176" name="T75"/>
                <a:gd fmla="*/ 88 w 339" name="T76"/>
                <a:gd fmla="*/ 171 h 176" name="T77"/>
                <a:gd fmla="*/ 79 w 339" name="T78"/>
                <a:gd fmla="*/ 176 h 176" name="T79"/>
                <a:gd fmla="*/ 79 w 339" name="T80"/>
                <a:gd fmla="*/ 176 h 176" name="T81"/>
                <a:gd fmla="*/ 71 w 339" name="T82"/>
                <a:gd fmla="*/ 170 h 176" name="T83"/>
                <a:gd fmla="*/ 71 w 339" name="T84"/>
                <a:gd fmla="*/ 170 h 176" name="T85"/>
                <a:gd fmla="*/ 59 w 339" name="T86"/>
                <a:gd fmla="*/ 126 h 176" name="T87"/>
                <a:gd fmla="*/ 16 w 339" name="T88"/>
                <a:gd fmla="*/ 170 h 176" name="T89"/>
                <a:gd fmla="*/ 16 w 339" name="T90"/>
                <a:gd fmla="*/ 170 h 176" name="T91"/>
                <a:gd fmla="*/ 7 w 339" name="T92"/>
                <a:gd fmla="*/ 172 h 176" name="T93"/>
                <a:gd fmla="*/ 7 w 339" name="T94"/>
                <a:gd fmla="*/ 172 h 176" name="T95"/>
                <a:gd fmla="*/ 3 w 339" name="T96"/>
                <a:gd fmla="*/ 169 h 17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76" w="339">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blipFill dpi="0" rotWithShape="0">
              <a:blip r:embed="rId2">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grpSp>
      <p:grpSp>
        <p:nvGrpSpPr>
          <p:cNvPr id="26" name="组合 25"/>
          <p:cNvGrpSpPr/>
          <p:nvPr/>
        </p:nvGrpSpPr>
        <p:grpSpPr>
          <a:xfrm>
            <a:off x="7889365" y="2634479"/>
            <a:ext cx="478267" cy="495245"/>
            <a:chOff x="4571018" y="3941631"/>
            <a:chExt cx="1142820" cy="1183390"/>
          </a:xfrm>
        </p:grpSpPr>
        <p:sp>
          <p:nvSpPr>
            <p:cNvPr id="27" name="Freeform 237"/>
            <p:cNvSpPr/>
            <p:nvPr/>
          </p:nvSpPr>
          <p:spPr bwMode="auto">
            <a:xfrm>
              <a:off x="5030850" y="3941631"/>
              <a:ext cx="426023" cy="561264"/>
            </a:xfrm>
            <a:custGeom>
              <a:gdLst>
                <a:gd fmla="*/ 126 w 126" name="T0"/>
                <a:gd fmla="*/ 28 h 166" name="T1"/>
                <a:gd fmla="*/ 38 w 126" name="T2"/>
                <a:gd fmla="*/ 166 h 166" name="T3"/>
                <a:gd fmla="*/ 36 w 126" name="T4"/>
                <a:gd fmla="*/ 166 h 166" name="T5"/>
                <a:gd fmla="*/ 0 w 126" name="T6"/>
                <a:gd fmla="*/ 3 h 166" name="T7"/>
                <a:gd fmla="*/ 0 w 126" name="T8"/>
                <a:gd fmla="*/ 3 h 166" name="T9"/>
                <a:gd fmla="*/ 17 w 126" name="T10"/>
                <a:gd fmla="*/ 1 h 166" name="T11"/>
                <a:gd fmla="*/ 33 w 126" name="T12"/>
                <a:gd fmla="*/ 0 h 166" name="T13"/>
                <a:gd fmla="*/ 48 w 126" name="T14"/>
                <a:gd fmla="*/ 0 h 166" name="T15"/>
                <a:gd fmla="*/ 63 w 126" name="T16"/>
                <a:gd fmla="*/ 2 h 166" name="T17"/>
                <a:gd fmla="*/ 79 w 126" name="T18"/>
                <a:gd fmla="*/ 5 h 166" name="T19"/>
                <a:gd fmla="*/ 94 w 126" name="T20"/>
                <a:gd fmla="*/ 10 h 166" name="T21"/>
                <a:gd fmla="*/ 108 w 126" name="T22"/>
                <a:gd fmla="*/ 17 h 166" name="T23"/>
                <a:gd fmla="*/ 123 w 126" name="T24"/>
                <a:gd fmla="*/ 25 h 166" name="T25"/>
                <a:gd fmla="*/ 123 w 126" name="T26"/>
                <a:gd fmla="*/ 25 h 166" name="T27"/>
                <a:gd fmla="*/ 126 w 126" name="T28"/>
                <a:gd fmla="*/ 28 h 166" name="T29"/>
                <a:gd fmla="*/ 126 w 126" name="T30"/>
                <a:gd fmla="*/ 28 h 16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6" w="125">
                  <a:moveTo>
                    <a:pt x="126" y="28"/>
                  </a:moveTo>
                  <a:lnTo>
                    <a:pt x="38" y="166"/>
                  </a:lnTo>
                  <a:lnTo>
                    <a:pt x="36" y="166"/>
                  </a:lnTo>
                  <a:lnTo>
                    <a:pt x="0" y="3"/>
                  </a:lnTo>
                  <a:lnTo>
                    <a:pt x="0" y="3"/>
                  </a:lnTo>
                  <a:lnTo>
                    <a:pt x="17" y="1"/>
                  </a:lnTo>
                  <a:lnTo>
                    <a:pt x="33" y="0"/>
                  </a:lnTo>
                  <a:lnTo>
                    <a:pt x="48" y="0"/>
                  </a:lnTo>
                  <a:lnTo>
                    <a:pt x="63" y="2"/>
                  </a:lnTo>
                  <a:lnTo>
                    <a:pt x="79" y="5"/>
                  </a:lnTo>
                  <a:lnTo>
                    <a:pt x="94" y="10"/>
                  </a:lnTo>
                  <a:lnTo>
                    <a:pt x="108" y="17"/>
                  </a:lnTo>
                  <a:lnTo>
                    <a:pt x="123" y="25"/>
                  </a:lnTo>
                  <a:lnTo>
                    <a:pt x="123" y="25"/>
                  </a:lnTo>
                  <a:lnTo>
                    <a:pt x="126" y="28"/>
                  </a:lnTo>
                  <a:lnTo>
                    <a:pt x="126" y="28"/>
                  </a:lnTo>
                  <a:close/>
                </a:path>
              </a:pathLst>
            </a:custGeom>
            <a:blipFill dpi="0" rotWithShape="0">
              <a:blip r:embed="rId2">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28" name="Freeform 238"/>
            <p:cNvSpPr/>
            <p:nvPr/>
          </p:nvSpPr>
          <p:spPr bwMode="auto">
            <a:xfrm>
              <a:off x="5172859" y="4103925"/>
              <a:ext cx="540979" cy="1000812"/>
            </a:xfrm>
            <a:custGeom>
              <a:gdLst>
                <a:gd fmla="*/ 155 w 159" name="T0"/>
                <a:gd fmla="*/ 101 h 296" name="T1"/>
                <a:gd fmla="*/ 155 w 159" name="T2"/>
                <a:gd fmla="*/ 101 h 296" name="T3"/>
                <a:gd fmla="*/ 156 w 159" name="T4"/>
                <a:gd fmla="*/ 105 h 296" name="T5"/>
                <a:gd fmla="*/ 156 w 159" name="T6"/>
                <a:gd fmla="*/ 105 h 296" name="T7"/>
                <a:gd fmla="*/ 156 w 159" name="T8"/>
                <a:gd fmla="*/ 105 h 296" name="T9"/>
                <a:gd fmla="*/ 158 w 159" name="T10"/>
                <a:gd fmla="*/ 120 h 296" name="T11"/>
                <a:gd fmla="*/ 159 w 159" name="T12"/>
                <a:gd fmla="*/ 136 h 296" name="T13"/>
                <a:gd fmla="*/ 158 w 159" name="T14"/>
                <a:gd fmla="*/ 151 h 296" name="T15"/>
                <a:gd fmla="*/ 157 w 159" name="T16"/>
                <a:gd fmla="*/ 166 h 296" name="T17"/>
                <a:gd fmla="*/ 153 w 159" name="T18"/>
                <a:gd fmla="*/ 182 h 296" name="T19"/>
                <a:gd fmla="*/ 149 w 159" name="T20"/>
                <a:gd fmla="*/ 196 h 296" name="T21"/>
                <a:gd fmla="*/ 141 w 159" name="T22"/>
                <a:gd fmla="*/ 211 h 296" name="T23"/>
                <a:gd fmla="*/ 133 w 159" name="T24"/>
                <a:gd fmla="*/ 225 h 296" name="T25"/>
                <a:gd fmla="*/ 133 w 159" name="T26"/>
                <a:gd fmla="*/ 225 h 296" name="T27"/>
                <a:gd fmla="*/ 124 w 159" name="T28"/>
                <a:gd fmla="*/ 238 h 296" name="T29"/>
                <a:gd fmla="*/ 114 w 159" name="T30"/>
                <a:gd fmla="*/ 250 h 296" name="T31"/>
                <a:gd fmla="*/ 103 w 159" name="T32"/>
                <a:gd fmla="*/ 261 h 296" name="T33"/>
                <a:gd fmla="*/ 91 w 159" name="T34"/>
                <a:gd fmla="*/ 271 h 296" name="T35"/>
                <a:gd fmla="*/ 78 w 159" name="T36"/>
                <a:gd fmla="*/ 278 h 296" name="T37"/>
                <a:gd fmla="*/ 64 w 159" name="T38"/>
                <a:gd fmla="*/ 286 h 296" name="T39"/>
                <a:gd fmla="*/ 50 w 159" name="T40"/>
                <a:gd fmla="*/ 291 h 296" name="T41"/>
                <a:gd fmla="*/ 34 w 159" name="T42"/>
                <a:gd fmla="*/ 296 h 296" name="T43"/>
                <a:gd fmla="*/ 0 w 159" name="T44"/>
                <a:gd fmla="*/ 138 h 296" name="T45"/>
                <a:gd fmla="*/ 88 w 159" name="T46"/>
                <a:gd fmla="*/ 0 h 296" name="T47"/>
                <a:gd fmla="*/ 88 w 159" name="T48"/>
                <a:gd fmla="*/ 0 h 296" name="T49"/>
                <a:gd fmla="*/ 101 w 159" name="T50"/>
                <a:gd fmla="*/ 10 h 296" name="T51"/>
                <a:gd fmla="*/ 112 w 159" name="T52"/>
                <a:gd fmla="*/ 21 h 296" name="T53"/>
                <a:gd fmla="*/ 122 w 159" name="T54"/>
                <a:gd fmla="*/ 32 h 296" name="T55"/>
                <a:gd fmla="*/ 131 w 159" name="T56"/>
                <a:gd fmla="*/ 44 h 296" name="T57"/>
                <a:gd fmla="*/ 139 w 159" name="T58"/>
                <a:gd fmla="*/ 57 h 296" name="T59"/>
                <a:gd fmla="*/ 146 w 159" name="T60"/>
                <a:gd fmla="*/ 71 h 296" name="T61"/>
                <a:gd fmla="*/ 151 w 159" name="T62"/>
                <a:gd fmla="*/ 86 h 296" name="T63"/>
                <a:gd fmla="*/ 155 w 159" name="T64"/>
                <a:gd fmla="*/ 101 h 296" name="T65"/>
                <a:gd fmla="*/ 155 w 159" name="T66"/>
                <a:gd fmla="*/ 101 h 29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6" w="159">
                  <a:moveTo>
                    <a:pt x="155" y="101"/>
                  </a:moveTo>
                  <a:lnTo>
                    <a:pt x="155" y="101"/>
                  </a:lnTo>
                  <a:lnTo>
                    <a:pt x="156" y="105"/>
                  </a:lnTo>
                  <a:lnTo>
                    <a:pt x="156" y="105"/>
                  </a:lnTo>
                  <a:lnTo>
                    <a:pt x="156" y="105"/>
                  </a:lnTo>
                  <a:lnTo>
                    <a:pt x="158" y="120"/>
                  </a:lnTo>
                  <a:lnTo>
                    <a:pt x="159" y="136"/>
                  </a:lnTo>
                  <a:lnTo>
                    <a:pt x="158" y="151"/>
                  </a:lnTo>
                  <a:lnTo>
                    <a:pt x="157" y="166"/>
                  </a:lnTo>
                  <a:lnTo>
                    <a:pt x="153" y="182"/>
                  </a:lnTo>
                  <a:lnTo>
                    <a:pt x="149" y="196"/>
                  </a:lnTo>
                  <a:lnTo>
                    <a:pt x="141" y="211"/>
                  </a:lnTo>
                  <a:lnTo>
                    <a:pt x="133" y="225"/>
                  </a:lnTo>
                  <a:lnTo>
                    <a:pt x="133" y="225"/>
                  </a:lnTo>
                  <a:lnTo>
                    <a:pt x="124" y="238"/>
                  </a:lnTo>
                  <a:lnTo>
                    <a:pt x="114" y="250"/>
                  </a:lnTo>
                  <a:lnTo>
                    <a:pt x="103" y="261"/>
                  </a:lnTo>
                  <a:lnTo>
                    <a:pt x="91" y="271"/>
                  </a:lnTo>
                  <a:lnTo>
                    <a:pt x="78" y="278"/>
                  </a:lnTo>
                  <a:lnTo>
                    <a:pt x="64" y="286"/>
                  </a:lnTo>
                  <a:lnTo>
                    <a:pt x="50" y="291"/>
                  </a:lnTo>
                  <a:lnTo>
                    <a:pt x="34" y="296"/>
                  </a:lnTo>
                  <a:lnTo>
                    <a:pt x="0" y="138"/>
                  </a:lnTo>
                  <a:lnTo>
                    <a:pt x="88" y="0"/>
                  </a:lnTo>
                  <a:lnTo>
                    <a:pt x="88" y="0"/>
                  </a:lnTo>
                  <a:lnTo>
                    <a:pt x="101" y="10"/>
                  </a:lnTo>
                  <a:lnTo>
                    <a:pt x="112" y="21"/>
                  </a:lnTo>
                  <a:lnTo>
                    <a:pt x="122" y="32"/>
                  </a:lnTo>
                  <a:lnTo>
                    <a:pt x="131" y="44"/>
                  </a:lnTo>
                  <a:lnTo>
                    <a:pt x="139" y="57"/>
                  </a:lnTo>
                  <a:lnTo>
                    <a:pt x="146" y="71"/>
                  </a:lnTo>
                  <a:lnTo>
                    <a:pt x="151" y="86"/>
                  </a:lnTo>
                  <a:lnTo>
                    <a:pt x="155" y="101"/>
                  </a:lnTo>
                  <a:lnTo>
                    <a:pt x="155" y="101"/>
                  </a:lnTo>
                  <a:close/>
                </a:path>
              </a:pathLst>
            </a:custGeom>
            <a:blipFill dpi="0" rotWithShape="0">
              <a:blip r:embed="rId2">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29" name="Freeform 239"/>
            <p:cNvSpPr/>
            <p:nvPr/>
          </p:nvSpPr>
          <p:spPr bwMode="auto">
            <a:xfrm>
              <a:off x="4571018" y="4029538"/>
              <a:ext cx="676224" cy="1095483"/>
            </a:xfrm>
            <a:custGeom>
              <a:gdLst>
                <a:gd fmla="*/ 131 w 201" name="T0"/>
                <a:gd fmla="*/ 0 h 323" name="T1"/>
                <a:gd fmla="*/ 201 w 201" name="T2"/>
                <a:gd fmla="*/ 319 h 323" name="T3"/>
                <a:gd fmla="*/ 201 w 201" name="T4"/>
                <a:gd fmla="*/ 319 h 323" name="T5"/>
                <a:gd fmla="*/ 200 w 201" name="T6"/>
                <a:gd fmla="*/ 320 h 323" name="T7"/>
                <a:gd fmla="*/ 200 w 201" name="T8"/>
                <a:gd fmla="*/ 320 h 323" name="T9"/>
                <a:gd fmla="*/ 184 w 201" name="T10"/>
                <a:gd fmla="*/ 322 h 323" name="T11"/>
                <a:gd fmla="*/ 168 w 201" name="T12"/>
                <a:gd fmla="*/ 323 h 323" name="T13"/>
                <a:gd fmla="*/ 152 w 201" name="T14"/>
                <a:gd fmla="*/ 323 h 323" name="T15"/>
                <a:gd fmla="*/ 136 w 201" name="T16"/>
                <a:gd fmla="*/ 321 h 323" name="T17"/>
                <a:gd fmla="*/ 121 w 201" name="T18"/>
                <a:gd fmla="*/ 318 h 323" name="T19"/>
                <a:gd fmla="*/ 106 w 201" name="T20"/>
                <a:gd fmla="*/ 312 h 323" name="T21"/>
                <a:gd fmla="*/ 91 w 201" name="T22"/>
                <a:gd fmla="*/ 306 h 323" name="T23"/>
                <a:gd fmla="*/ 77 w 201" name="T24"/>
                <a:gd fmla="*/ 297 h 323" name="T25"/>
                <a:gd fmla="*/ 77 w 201" name="T26"/>
                <a:gd fmla="*/ 297 h 323" name="T27"/>
                <a:gd fmla="*/ 63 w 201" name="T28"/>
                <a:gd fmla="*/ 288 h 323" name="T29"/>
                <a:gd fmla="*/ 50 w 201" name="T30"/>
                <a:gd fmla="*/ 278 h 323" name="T31"/>
                <a:gd fmla="*/ 40 w 201" name="T32"/>
                <a:gd fmla="*/ 266 h 323" name="T33"/>
                <a:gd fmla="*/ 30 w 201" name="T34"/>
                <a:gd fmla="*/ 254 h 323" name="T35"/>
                <a:gd fmla="*/ 22 w 201" name="T36"/>
                <a:gd fmla="*/ 241 h 323" name="T37"/>
                <a:gd fmla="*/ 15 w 201" name="T38"/>
                <a:gd fmla="*/ 227 h 323" name="T39"/>
                <a:gd fmla="*/ 9 w 201" name="T40"/>
                <a:gd fmla="*/ 211 h 323" name="T41"/>
                <a:gd fmla="*/ 5 w 201" name="T42"/>
                <a:gd fmla="*/ 195 h 323" name="T43"/>
                <a:gd fmla="*/ 5 w 201" name="T44"/>
                <a:gd fmla="*/ 195 h 323" name="T45"/>
                <a:gd fmla="*/ 2 w 201" name="T46"/>
                <a:gd fmla="*/ 179 h 323" name="T47"/>
                <a:gd fmla="*/ 0 w 201" name="T48"/>
                <a:gd fmla="*/ 162 h 323" name="T49"/>
                <a:gd fmla="*/ 2 w 201" name="T50"/>
                <a:gd fmla="*/ 146 h 323" name="T51"/>
                <a:gd fmla="*/ 3 w 201" name="T52"/>
                <a:gd fmla="*/ 131 h 323" name="T53"/>
                <a:gd fmla="*/ 7 w 201" name="T54"/>
                <a:gd fmla="*/ 116 h 323" name="T55"/>
                <a:gd fmla="*/ 11 w 201" name="T56"/>
                <a:gd fmla="*/ 101 h 323" name="T57"/>
                <a:gd fmla="*/ 18 w 201" name="T58"/>
                <a:gd fmla="*/ 86 h 323" name="T59"/>
                <a:gd fmla="*/ 27 w 201" name="T60"/>
                <a:gd fmla="*/ 71 h 323" name="T61"/>
                <a:gd fmla="*/ 27 w 201" name="T62"/>
                <a:gd fmla="*/ 71 h 323" name="T63"/>
                <a:gd fmla="*/ 36 w 201" name="T64"/>
                <a:gd fmla="*/ 58 h 323" name="T65"/>
                <a:gd fmla="*/ 47 w 201" name="T66"/>
                <a:gd fmla="*/ 45 h 323" name="T67"/>
                <a:gd fmla="*/ 58 w 201" name="T68"/>
                <a:gd fmla="*/ 34 h 323" name="T69"/>
                <a:gd fmla="*/ 71 w 201" name="T70"/>
                <a:gd fmla="*/ 25 h 323" name="T71"/>
                <a:gd fmla="*/ 84 w 201" name="T72"/>
                <a:gd fmla="*/ 17 h 323" name="T73"/>
                <a:gd fmla="*/ 98 w 201" name="T74"/>
                <a:gd fmla="*/ 9 h 323" name="T75"/>
                <a:gd fmla="*/ 113 w 201" name="T76"/>
                <a:gd fmla="*/ 4 h 323" name="T77"/>
                <a:gd fmla="*/ 130 w 201" name="T78"/>
                <a:gd fmla="*/ 0 h 323" name="T79"/>
                <a:gd fmla="*/ 130 w 201" name="T80"/>
                <a:gd fmla="*/ 0 h 323" name="T81"/>
                <a:gd fmla="*/ 131 w 201" name="T82"/>
                <a:gd fmla="*/ 0 h 323" name="T83"/>
                <a:gd fmla="*/ 131 w 201" name="T84"/>
                <a:gd fmla="*/ 0 h 32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3" w="201">
                  <a:moveTo>
                    <a:pt x="131" y="0"/>
                  </a:moveTo>
                  <a:lnTo>
                    <a:pt x="201" y="319"/>
                  </a:lnTo>
                  <a:lnTo>
                    <a:pt x="201" y="319"/>
                  </a:lnTo>
                  <a:lnTo>
                    <a:pt x="200" y="320"/>
                  </a:lnTo>
                  <a:lnTo>
                    <a:pt x="200" y="320"/>
                  </a:lnTo>
                  <a:lnTo>
                    <a:pt x="184" y="322"/>
                  </a:lnTo>
                  <a:lnTo>
                    <a:pt x="168" y="323"/>
                  </a:lnTo>
                  <a:lnTo>
                    <a:pt x="152" y="323"/>
                  </a:lnTo>
                  <a:lnTo>
                    <a:pt x="136" y="321"/>
                  </a:lnTo>
                  <a:lnTo>
                    <a:pt x="121" y="318"/>
                  </a:lnTo>
                  <a:lnTo>
                    <a:pt x="106" y="312"/>
                  </a:lnTo>
                  <a:lnTo>
                    <a:pt x="91" y="306"/>
                  </a:lnTo>
                  <a:lnTo>
                    <a:pt x="77" y="297"/>
                  </a:lnTo>
                  <a:lnTo>
                    <a:pt x="77" y="297"/>
                  </a:lnTo>
                  <a:lnTo>
                    <a:pt x="63" y="288"/>
                  </a:lnTo>
                  <a:lnTo>
                    <a:pt x="50" y="278"/>
                  </a:lnTo>
                  <a:lnTo>
                    <a:pt x="40" y="266"/>
                  </a:lnTo>
                  <a:lnTo>
                    <a:pt x="30" y="254"/>
                  </a:lnTo>
                  <a:lnTo>
                    <a:pt x="22" y="241"/>
                  </a:lnTo>
                  <a:lnTo>
                    <a:pt x="15" y="227"/>
                  </a:lnTo>
                  <a:lnTo>
                    <a:pt x="9" y="211"/>
                  </a:lnTo>
                  <a:lnTo>
                    <a:pt x="5" y="195"/>
                  </a:lnTo>
                  <a:lnTo>
                    <a:pt x="5" y="195"/>
                  </a:lnTo>
                  <a:lnTo>
                    <a:pt x="2" y="179"/>
                  </a:lnTo>
                  <a:lnTo>
                    <a:pt x="0" y="162"/>
                  </a:lnTo>
                  <a:lnTo>
                    <a:pt x="2" y="146"/>
                  </a:lnTo>
                  <a:lnTo>
                    <a:pt x="3" y="131"/>
                  </a:lnTo>
                  <a:lnTo>
                    <a:pt x="7" y="116"/>
                  </a:lnTo>
                  <a:lnTo>
                    <a:pt x="11" y="101"/>
                  </a:lnTo>
                  <a:lnTo>
                    <a:pt x="18" y="86"/>
                  </a:lnTo>
                  <a:lnTo>
                    <a:pt x="27" y="71"/>
                  </a:lnTo>
                  <a:lnTo>
                    <a:pt x="27" y="71"/>
                  </a:lnTo>
                  <a:lnTo>
                    <a:pt x="36" y="58"/>
                  </a:lnTo>
                  <a:lnTo>
                    <a:pt x="47" y="45"/>
                  </a:lnTo>
                  <a:lnTo>
                    <a:pt x="58" y="34"/>
                  </a:lnTo>
                  <a:lnTo>
                    <a:pt x="71" y="25"/>
                  </a:lnTo>
                  <a:lnTo>
                    <a:pt x="84" y="17"/>
                  </a:lnTo>
                  <a:lnTo>
                    <a:pt x="98" y="9"/>
                  </a:lnTo>
                  <a:lnTo>
                    <a:pt x="113" y="4"/>
                  </a:lnTo>
                  <a:lnTo>
                    <a:pt x="130" y="0"/>
                  </a:lnTo>
                  <a:lnTo>
                    <a:pt x="130" y="0"/>
                  </a:lnTo>
                  <a:lnTo>
                    <a:pt x="131" y="0"/>
                  </a:lnTo>
                  <a:lnTo>
                    <a:pt x="131" y="0"/>
                  </a:lnTo>
                  <a:close/>
                </a:path>
              </a:pathLst>
            </a:custGeom>
            <a:blipFill dpi="0" rotWithShape="0">
              <a:blip r:embed="rId2">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grpSp>
      <p:sp useBgFill="1">
        <p:nvSpPr>
          <p:cNvPr id="30" name="Freeform 128"/>
          <p:cNvSpPr>
            <a:spLocks noEditPoints="1"/>
          </p:cNvSpPr>
          <p:nvPr/>
        </p:nvSpPr>
        <p:spPr bwMode="black">
          <a:xfrm>
            <a:off x="9889674" y="2690173"/>
            <a:ext cx="548843" cy="383857"/>
          </a:xfrm>
          <a:custGeom>
            <a:gdLst>
              <a:gd fmla="*/ 7 w 300" name="T0"/>
              <a:gd fmla="*/ 0 h 210" name="T1"/>
              <a:gd fmla="*/ 293 w 300" name="T2"/>
              <a:gd fmla="*/ 0 h 210" name="T3"/>
              <a:gd fmla="*/ 150 w 300" name="T4"/>
              <a:gd fmla="*/ 120 h 210" name="T5"/>
              <a:gd fmla="*/ 7 w 300" name="T6"/>
              <a:gd fmla="*/ 0 h 210" name="T7"/>
              <a:gd fmla="*/ 153 w 300" name="T8"/>
              <a:gd fmla="*/ 130 h 210" name="T9"/>
              <a:gd fmla="*/ 153 w 300" name="T10"/>
              <a:gd fmla="*/ 130 h 210" name="T11"/>
              <a:gd fmla="*/ 153 w 300" name="T12"/>
              <a:gd fmla="*/ 131 h 210" name="T13"/>
              <a:gd fmla="*/ 152 w 300" name="T14"/>
              <a:gd fmla="*/ 131 h 210" name="T15"/>
              <a:gd fmla="*/ 152 w 300" name="T16"/>
              <a:gd fmla="*/ 131 h 210" name="T17"/>
              <a:gd fmla="*/ 151 w 300" name="T18"/>
              <a:gd fmla="*/ 131 h 210" name="T19"/>
              <a:gd fmla="*/ 151 w 300" name="T20"/>
              <a:gd fmla="*/ 131 h 210" name="T21"/>
              <a:gd fmla="*/ 150 w 300" name="T22"/>
              <a:gd fmla="*/ 131 h 210" name="T23"/>
              <a:gd fmla="*/ 150 w 300" name="T24"/>
              <a:gd fmla="*/ 131 h 210" name="T25"/>
              <a:gd fmla="*/ 150 w 300" name="T26"/>
              <a:gd fmla="*/ 131 h 210" name="T27"/>
              <a:gd fmla="*/ 149 w 300" name="T28"/>
              <a:gd fmla="*/ 131 h 210" name="T29"/>
              <a:gd fmla="*/ 149 w 300" name="T30"/>
              <a:gd fmla="*/ 131 h 210" name="T31"/>
              <a:gd fmla="*/ 148 w 300" name="T32"/>
              <a:gd fmla="*/ 131 h 210" name="T33"/>
              <a:gd fmla="*/ 148 w 300" name="T34"/>
              <a:gd fmla="*/ 131 h 210" name="T35"/>
              <a:gd fmla="*/ 147 w 300" name="T36"/>
              <a:gd fmla="*/ 131 h 210" name="T37"/>
              <a:gd fmla="*/ 147 w 300" name="T38"/>
              <a:gd fmla="*/ 130 h 210" name="T39"/>
              <a:gd fmla="*/ 147 w 300" name="T40"/>
              <a:gd fmla="*/ 130 h 210" name="T41"/>
              <a:gd fmla="*/ 125 w 300" name="T42"/>
              <a:gd fmla="*/ 112 h 210" name="T43"/>
              <a:gd fmla="*/ 8 w 300" name="T44"/>
              <a:gd fmla="*/ 210 h 210" name="T45"/>
              <a:gd fmla="*/ 293 w 300" name="T46"/>
              <a:gd fmla="*/ 210 h 210" name="T47"/>
              <a:gd fmla="*/ 175 w 300" name="T48"/>
              <a:gd fmla="*/ 112 h 210" name="T49"/>
              <a:gd fmla="*/ 153 w 300" name="T50"/>
              <a:gd fmla="*/ 130 h 210" name="T51"/>
              <a:gd fmla="*/ 0 w 300" name="T52"/>
              <a:gd fmla="*/ 6 h 210" name="T53"/>
              <a:gd fmla="*/ 0 w 300" name="T54"/>
              <a:gd fmla="*/ 204 h 210" name="T55"/>
              <a:gd fmla="*/ 118 w 300" name="T56"/>
              <a:gd fmla="*/ 106 h 210" name="T57"/>
              <a:gd fmla="*/ 0 w 300" name="T58"/>
              <a:gd fmla="*/ 6 h 210" name="T59"/>
              <a:gd fmla="*/ 182 w 300" name="T60"/>
              <a:gd fmla="*/ 106 h 210" name="T61"/>
              <a:gd fmla="*/ 300 w 300" name="T62"/>
              <a:gd fmla="*/ 204 h 210" name="T63"/>
              <a:gd fmla="*/ 300 w 300" name="T64"/>
              <a:gd fmla="*/ 6 h 210" name="T65"/>
              <a:gd fmla="*/ 182 w 300" name="T66"/>
              <a:gd fmla="*/ 106 h 21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10" w="30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ln>
            <a:noFill/>
          </a:ln>
          <a:extLst/>
        </p:spPr>
        <p:txBody>
          <a:bodyPr anchor="t" anchorCtr="0" bIns="41153" compatLnSpc="1" lIns="82305" numCol="1" rIns="82305" tIns="41153"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600" u="none">
              <a:ln>
                <a:noFill/>
              </a:ln>
              <a:solidFill>
                <a:schemeClr val="bg1"/>
              </a:solidFill>
              <a:effectLst/>
              <a:uLnTx/>
              <a:uFillTx/>
              <a:latin charset="-122" panose="03000509000000000000" pitchFamily="65" typeface="方正中等线简体"/>
              <a:ea charset="-122" panose="03000509000000000000" pitchFamily="65" typeface="方正中等线简体"/>
            </a:endParaRPr>
          </a:p>
        </p:txBody>
      </p:sp>
      <p:sp useBgFill="1">
        <p:nvSpPr>
          <p:cNvPr id="31" name="Freeform 114"/>
          <p:cNvSpPr>
            <a:spLocks noEditPoints="1"/>
          </p:cNvSpPr>
          <p:nvPr/>
        </p:nvSpPr>
        <p:spPr bwMode="auto">
          <a:xfrm>
            <a:off x="1799913" y="2587048"/>
            <a:ext cx="443589" cy="590107"/>
          </a:xfrm>
          <a:custGeom>
            <a:gdLst>
              <a:gd fmla="*/ 680 w 680" name="T0"/>
              <a:gd fmla="*/ 527 h 904" name="T1"/>
              <a:gd fmla="*/ 680 w 680" name="T2"/>
              <a:gd fmla="*/ 803 h 904" name="T3"/>
              <a:gd fmla="*/ 340 w 680" name="T4"/>
              <a:gd fmla="*/ 904 h 904" name="T5"/>
              <a:gd fmla="*/ 0 w 680" name="T6"/>
              <a:gd fmla="*/ 803 h 904" name="T7"/>
              <a:gd fmla="*/ 0 w 680" name="T8"/>
              <a:gd fmla="*/ 527 h 904" name="T9"/>
              <a:gd fmla="*/ 340 w 680" name="T10"/>
              <a:gd fmla="*/ 591 h 904" name="T11"/>
              <a:gd fmla="*/ 680 w 680" name="T12"/>
              <a:gd fmla="*/ 527 h 904" name="T13"/>
              <a:gd fmla="*/ 299 w 680" name="T14"/>
              <a:gd fmla="*/ 398 h 904" name="T15"/>
              <a:gd fmla="*/ 381 w 680" name="T16"/>
              <a:gd fmla="*/ 398 h 904" name="T17"/>
              <a:gd fmla="*/ 550 w 680" name="T18"/>
              <a:gd fmla="*/ 217 h 904" name="T19"/>
              <a:gd fmla="*/ 531 w 680" name="T20"/>
              <a:gd fmla="*/ 174 h 904" name="T21"/>
              <a:gd fmla="*/ 444 w 680" name="T22"/>
              <a:gd fmla="*/ 174 h 904" name="T23"/>
              <a:gd fmla="*/ 444 w 680" name="T24"/>
              <a:gd fmla="*/ 59 h 904" name="T25"/>
              <a:gd fmla="*/ 385 w 680" name="T26"/>
              <a:gd fmla="*/ 0 h 904" name="T27"/>
              <a:gd fmla="*/ 295 w 680" name="T28"/>
              <a:gd fmla="*/ 0 h 904" name="T29"/>
              <a:gd fmla="*/ 236 w 680" name="T30"/>
              <a:gd fmla="*/ 59 h 904" name="T31"/>
              <a:gd fmla="*/ 236 w 680" name="T32"/>
              <a:gd fmla="*/ 174 h 904" name="T33"/>
              <a:gd fmla="*/ 149 w 680" name="T34"/>
              <a:gd fmla="*/ 174 h 904" name="T35"/>
              <a:gd fmla="*/ 130 w 680" name="T36"/>
              <a:gd fmla="*/ 217 h 904" name="T37"/>
              <a:gd fmla="*/ 299 w 680" name="T38"/>
              <a:gd fmla="*/ 398 h 904" name="T39"/>
              <a:gd fmla="*/ 477 w 680" name="T40"/>
              <a:gd fmla="*/ 356 h 904" name="T41"/>
              <a:gd fmla="*/ 411 w 680" name="T42"/>
              <a:gd fmla="*/ 426 h 904" name="T43"/>
              <a:gd fmla="*/ 340 w 680" name="T44"/>
              <a:gd fmla="*/ 457 h 904" name="T45"/>
              <a:gd fmla="*/ 269 w 680" name="T46"/>
              <a:gd fmla="*/ 426 h 904" name="T47"/>
              <a:gd fmla="*/ 203 w 680" name="T48"/>
              <a:gd fmla="*/ 356 h 904" name="T49"/>
              <a:gd fmla="*/ 0 w 680" name="T50"/>
              <a:gd fmla="*/ 448 h 904" name="T51"/>
              <a:gd fmla="*/ 340 w 680" name="T52"/>
              <a:gd fmla="*/ 550 h 904" name="T53"/>
              <a:gd fmla="*/ 680 w 680" name="T54"/>
              <a:gd fmla="*/ 448 h 904" name="T55"/>
              <a:gd fmla="*/ 477 w 680" name="T56"/>
              <a:gd fmla="*/ 356 h 90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04" w="680">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ln>
            <a:noFill/>
          </a:ln>
        </p:spPr>
        <p:txBody>
          <a:bodyPr anchor="t" anchorCtr="0" bIns="45716" compatLnSpc="1" lIns="91431" numCol="1" rIns="91431" tIns="45716"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800" u="none">
              <a:ln>
                <a:noFill/>
              </a:ln>
              <a:solidFill>
                <a:schemeClr val="bg1"/>
              </a:solidFill>
              <a:effectLst/>
              <a:uLnTx/>
              <a:uFillTx/>
              <a:latin charset="-122" panose="03000509000000000000" pitchFamily="65" typeface="方正中等线简体"/>
              <a:ea charset="-122" panose="03000509000000000000" pitchFamily="65" typeface="方正中等线简体"/>
            </a:endParaRPr>
          </a:p>
        </p:txBody>
      </p:sp>
      <p:sp>
        <p:nvSpPr>
          <p:cNvPr id="32" name="文本框 31"/>
          <p:cNvSpPr txBox="1"/>
          <p:nvPr/>
        </p:nvSpPr>
        <p:spPr>
          <a:xfrm>
            <a:off x="997012" y="4707501"/>
            <a:ext cx="10227841" cy="1554480"/>
          </a:xfrm>
          <a:prstGeom prst="rect">
            <a:avLst/>
          </a:prstGeom>
          <a:noFill/>
        </p:spPr>
        <p:txBody>
          <a:bodyPr rtlCol="0" wrap="square">
            <a:spAutoFit/>
          </a:bodyPr>
          <a:lstStyle/>
          <a:p>
            <a:pPr algn="just">
              <a:lnSpc>
                <a:spcPct val="120000"/>
              </a:lnSpc>
            </a:pPr>
            <a:r>
              <a:rPr altLang="en-US" lang="zh-CN" sz="2000">
                <a:solidFill>
                  <a:schemeClr val="bg1"/>
                </a:solidFill>
                <a:latin charset="-122" panose="02000000000000000000" pitchFamily="2" typeface="方正正中黑简体"/>
                <a:ea charset="-122" panose="02000000000000000000" pitchFamily="2" typeface="方正正中黑简体"/>
              </a:rPr>
              <a:t>中国最专业——由中国最好的PPT设计公司锐普全面运作。7年专业PPT演示设计经验对卖家资质进行精准审核，确保专业对卖方进行技术培训和指导提升专业度和作品质量代理国外专业公司作品，正版和正规，确保世界领先水准；由专业人员即时调节交易和服务纠纷确保交易的公平、公正、合理、有序</a:t>
            </a:r>
          </a:p>
        </p:txBody>
      </p:sp>
      <p:sp>
        <p:nvSpPr>
          <p:cNvPr id="33" name="文本框 32"/>
          <p:cNvSpPr txBox="1"/>
          <p:nvPr/>
        </p:nvSpPr>
        <p:spPr>
          <a:xfrm>
            <a:off x="933387" y="3432501"/>
            <a:ext cx="2130335" cy="304800"/>
          </a:xfrm>
          <a:prstGeom prst="rect">
            <a:avLst/>
          </a:prstGeom>
          <a:noFill/>
        </p:spPr>
        <p:txBody>
          <a:bodyPr rtlCol="0" wrap="square">
            <a:spAutoFit/>
          </a:bodyPr>
          <a:lstStyle/>
          <a:p>
            <a:pPr algn="ctr"/>
            <a:r>
              <a:rPr altLang="en-US" lang="zh-CN" smtClean="0" sz="1400">
                <a:blipFill>
                  <a:blip r:embed="rId3"/>
                  <a:stretch>
                    <a:fillRect/>
                  </a:stretch>
                </a:blipFill>
                <a:latin charset="-122" panose="02000000000000000000" pitchFamily="2" typeface="方正正粗黑简体"/>
                <a:ea charset="-122" panose="02000000000000000000" pitchFamily="2" typeface="方正正粗黑简体"/>
              </a:rPr>
              <a:t>点此添加文本</a:t>
            </a:r>
          </a:p>
        </p:txBody>
      </p:sp>
      <p:sp>
        <p:nvSpPr>
          <p:cNvPr id="34" name="文本框 33"/>
          <p:cNvSpPr txBox="1"/>
          <p:nvPr/>
        </p:nvSpPr>
        <p:spPr>
          <a:xfrm>
            <a:off x="2987727" y="3432501"/>
            <a:ext cx="2130335" cy="304800"/>
          </a:xfrm>
          <a:prstGeom prst="rect">
            <a:avLst/>
          </a:prstGeom>
          <a:noFill/>
        </p:spPr>
        <p:txBody>
          <a:bodyPr rtlCol="0" wrap="square">
            <a:spAutoFit/>
          </a:bodyPr>
          <a:lstStyle/>
          <a:p>
            <a:pPr algn="ctr"/>
            <a:r>
              <a:rPr altLang="en-US" lang="zh-CN" smtClean="0" sz="1400">
                <a:blipFill>
                  <a:blip r:embed="rId3"/>
                  <a:stretch>
                    <a:fillRect/>
                  </a:stretch>
                </a:blipFill>
                <a:latin charset="-122" panose="02000000000000000000" pitchFamily="2" typeface="方正正粗黑简体"/>
                <a:ea charset="-122" panose="02000000000000000000" pitchFamily="2" typeface="方正正粗黑简体"/>
              </a:rPr>
              <a:t>点此添加文本</a:t>
            </a:r>
          </a:p>
        </p:txBody>
      </p:sp>
      <p:sp>
        <p:nvSpPr>
          <p:cNvPr id="35" name="文本框 34"/>
          <p:cNvSpPr txBox="1"/>
          <p:nvPr/>
        </p:nvSpPr>
        <p:spPr>
          <a:xfrm>
            <a:off x="5038008" y="3432501"/>
            <a:ext cx="2130335" cy="304800"/>
          </a:xfrm>
          <a:prstGeom prst="rect">
            <a:avLst/>
          </a:prstGeom>
          <a:noFill/>
        </p:spPr>
        <p:txBody>
          <a:bodyPr rtlCol="0" wrap="square">
            <a:spAutoFit/>
          </a:bodyPr>
          <a:lstStyle/>
          <a:p>
            <a:pPr algn="ctr"/>
            <a:r>
              <a:rPr altLang="en-US" lang="zh-CN" smtClean="0" sz="1400">
                <a:blipFill>
                  <a:blip r:embed="rId3"/>
                  <a:stretch>
                    <a:fillRect/>
                  </a:stretch>
                </a:blipFill>
                <a:latin charset="-122" panose="02000000000000000000" pitchFamily="2" typeface="方正正粗黑简体"/>
                <a:ea charset="-122" panose="02000000000000000000" pitchFamily="2" typeface="方正正粗黑简体"/>
              </a:rPr>
              <a:t>点此添加文本</a:t>
            </a:r>
          </a:p>
        </p:txBody>
      </p:sp>
      <p:sp>
        <p:nvSpPr>
          <p:cNvPr id="36" name="文本框 35"/>
          <p:cNvSpPr txBox="1"/>
          <p:nvPr/>
        </p:nvSpPr>
        <p:spPr>
          <a:xfrm>
            <a:off x="7063331" y="3432501"/>
            <a:ext cx="2130335" cy="304800"/>
          </a:xfrm>
          <a:prstGeom prst="rect">
            <a:avLst/>
          </a:prstGeom>
          <a:noFill/>
        </p:spPr>
        <p:txBody>
          <a:bodyPr rtlCol="0" wrap="square">
            <a:spAutoFit/>
          </a:bodyPr>
          <a:lstStyle/>
          <a:p>
            <a:pPr algn="ctr"/>
            <a:r>
              <a:rPr altLang="en-US" lang="zh-CN" smtClean="0" sz="1400">
                <a:blipFill>
                  <a:blip r:embed="rId3"/>
                  <a:stretch>
                    <a:fillRect/>
                  </a:stretch>
                </a:blipFill>
                <a:latin charset="-122" panose="02000000000000000000" pitchFamily="2" typeface="方正正粗黑简体"/>
                <a:ea charset="-122" panose="02000000000000000000" pitchFamily="2" typeface="方正正粗黑简体"/>
              </a:rPr>
              <a:t>点此添加文本</a:t>
            </a:r>
          </a:p>
        </p:txBody>
      </p:sp>
      <p:sp>
        <p:nvSpPr>
          <p:cNvPr id="37" name="文本框 36"/>
          <p:cNvSpPr txBox="1"/>
          <p:nvPr/>
        </p:nvSpPr>
        <p:spPr>
          <a:xfrm>
            <a:off x="9094519" y="3432501"/>
            <a:ext cx="2130335" cy="304800"/>
          </a:xfrm>
          <a:prstGeom prst="rect">
            <a:avLst/>
          </a:prstGeom>
          <a:noFill/>
        </p:spPr>
        <p:txBody>
          <a:bodyPr rtlCol="0" wrap="square">
            <a:spAutoFit/>
          </a:bodyPr>
          <a:lstStyle/>
          <a:p>
            <a:pPr algn="ctr"/>
            <a:r>
              <a:rPr altLang="en-US" lang="zh-CN" smtClean="0" sz="1400">
                <a:blipFill>
                  <a:blip r:embed="rId3"/>
                  <a:stretch>
                    <a:fillRect/>
                  </a:stretch>
                </a:blipFill>
                <a:latin charset="-122" panose="02000000000000000000" pitchFamily="2" typeface="方正正粗黑简体"/>
                <a:ea charset="-122" panose="02000000000000000000" pitchFamily="2" typeface="方正正粗黑简体"/>
              </a:rPr>
              <a:t>点此添加文本</a:t>
            </a:r>
          </a:p>
        </p:txBody>
      </p:sp>
      <p:cxnSp>
        <p:nvCxnSpPr>
          <p:cNvPr id="43" name="直接连接符 42"/>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92511" y="216155"/>
            <a:ext cx="834190" cy="834190"/>
            <a:chOff x="7414667" y="3750264"/>
            <a:chExt cx="871129" cy="871129"/>
          </a:xfrm>
        </p:grpSpPr>
        <p:sp>
          <p:nvSpPr>
            <p:cNvPr id="45" name="椭圆 4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46" name="文本框 45"/>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4"/>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01</a:t>
              </a:r>
            </a:p>
          </p:txBody>
        </p:sp>
      </p:grpSp>
      <p:sp>
        <p:nvSpPr>
          <p:cNvPr id="47" name="文本框 46"/>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2" name="矩形 1"/>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spTree>
    <p:extLst>
      <p:ext uri="{BB962C8B-B14F-4D97-AF65-F5344CB8AC3E}">
        <p14:creationId val="1009607816"/>
      </p:ext>
    </p:extLst>
  </p:cSld>
  <p:clrMapOvr>
    <a:masterClrMapping/>
  </p:clrMapOvr>
  <mc:AlternateContent>
    <mc:Choice Requires="p14">
      <p:transition p14:dur="2000" spd="slow"/>
    </mc:Choice>
    <mc:Fallback>
      <p:transition spd="slow"/>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3" name="直接连接符 42"/>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92511" y="216155"/>
            <a:ext cx="834190" cy="834190"/>
            <a:chOff x="7414667" y="3750264"/>
            <a:chExt cx="871129" cy="871129"/>
          </a:xfrm>
        </p:grpSpPr>
        <p:sp>
          <p:nvSpPr>
            <p:cNvPr id="45" name="椭圆 4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46" name="文本框 45"/>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01</a:t>
              </a:r>
            </a:p>
          </p:txBody>
        </p:sp>
      </p:grpSp>
      <p:sp>
        <p:nvSpPr>
          <p:cNvPr id="47" name="文本框 46"/>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2" name="矩形 1"/>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sp>
        <p:nvSpPr>
          <p:cNvPr id="61" name="菱形 60"/>
          <p:cNvSpPr/>
          <p:nvPr/>
        </p:nvSpPr>
        <p:spPr>
          <a:xfrm rot="21481372">
            <a:off x="4547837" y="2991296"/>
            <a:ext cx="1203253" cy="2711639"/>
          </a:xfrm>
          <a:prstGeom prst="diamond">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62" name="文本框 61"/>
          <p:cNvSpPr txBox="1"/>
          <p:nvPr/>
        </p:nvSpPr>
        <p:spPr>
          <a:xfrm>
            <a:off x="4827983" y="4103250"/>
            <a:ext cx="595310" cy="52322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b="1" sz="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CN" lang="en-US" sz="4800">
                <a:blipFill>
                  <a:blip r:embed="rId3"/>
                  <a:stretch>
                    <a:fillRect/>
                  </a:stretch>
                </a:blipFill>
                <a:latin charset="0" pitchFamily="2" typeface="Akzidenz-Grotesk BQ Condensed"/>
              </a:rPr>
              <a:t>1</a:t>
            </a:r>
          </a:p>
        </p:txBody>
      </p:sp>
      <p:sp>
        <p:nvSpPr>
          <p:cNvPr id="64" name="菱形 63"/>
          <p:cNvSpPr/>
          <p:nvPr/>
        </p:nvSpPr>
        <p:spPr>
          <a:xfrm rot="18086684">
            <a:off x="5462472" y="2313623"/>
            <a:ext cx="1623988" cy="2578414"/>
          </a:xfrm>
          <a:prstGeom prst="diamond">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65" name="文本框 64"/>
          <p:cNvSpPr txBox="1"/>
          <p:nvPr/>
        </p:nvSpPr>
        <p:spPr>
          <a:xfrm>
            <a:off x="6025411" y="3327862"/>
            <a:ext cx="595310" cy="52322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b="1" sz="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CN" lang="en-US" sz="4800">
                <a:blipFill>
                  <a:blip r:embed="rId3"/>
                  <a:stretch>
                    <a:fillRect/>
                  </a:stretch>
                </a:blipFill>
                <a:latin charset="0" pitchFamily="2" typeface="Akzidenz-Grotesk BQ Condensed"/>
              </a:rPr>
              <a:t>2</a:t>
            </a:r>
          </a:p>
        </p:txBody>
      </p:sp>
      <p:sp>
        <p:nvSpPr>
          <p:cNvPr id="67" name="菱形 66"/>
          <p:cNvSpPr/>
          <p:nvPr/>
        </p:nvSpPr>
        <p:spPr>
          <a:xfrm rot="3378937">
            <a:off x="5504515" y="3817243"/>
            <a:ext cx="1637104" cy="2475951"/>
          </a:xfrm>
          <a:prstGeom prst="diamond">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68" name="文本框 67"/>
          <p:cNvSpPr txBox="1"/>
          <p:nvPr/>
        </p:nvSpPr>
        <p:spPr>
          <a:xfrm>
            <a:off x="6047080" y="4816571"/>
            <a:ext cx="595310" cy="52322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b="1" sz="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CN" lang="en-US" sz="4800">
                <a:blipFill>
                  <a:blip r:embed="rId3"/>
                  <a:stretch>
                    <a:fillRect/>
                  </a:stretch>
                </a:blipFill>
                <a:latin charset="0" pitchFamily="2" typeface="Akzidenz-Grotesk BQ Condensed"/>
              </a:rPr>
              <a:t>3</a:t>
            </a:r>
          </a:p>
        </p:txBody>
      </p:sp>
      <p:sp>
        <p:nvSpPr>
          <p:cNvPr id="69" name="文本框 68"/>
          <p:cNvSpPr txBox="1"/>
          <p:nvPr/>
        </p:nvSpPr>
        <p:spPr>
          <a:xfrm>
            <a:off x="1038720" y="1486293"/>
            <a:ext cx="10097593" cy="822960"/>
          </a:xfrm>
          <a:prstGeom prst="rect">
            <a:avLst/>
          </a:prstGeom>
          <a:noFill/>
        </p:spPr>
        <p:txBody>
          <a:bodyPr rtlCol="0" wrap="square">
            <a:spAutoFit/>
          </a:bodyPr>
          <a:lstStyle/>
          <a:p>
            <a:pPr algn="just"/>
            <a:r>
              <a:rPr altLang="en-US" lang="zh-CN" sz="2400">
                <a:solidFill>
                  <a:schemeClr val="bg1"/>
                </a:solidFill>
                <a:latin charset="-122" panose="02000000000000000000" pitchFamily="2" typeface="方正正中黑简体"/>
                <a:ea charset="-122" panose="02000000000000000000" pitchFamily="2" typeface="方正正中黑简体"/>
              </a:rPr>
              <a:t>中国最专业——由中国最好的PPT设计公司锐普全面运作。7年专业PPT演示设计经验对卖家资质进行精准审核确保专业对卖方进行技术培训</a:t>
            </a:r>
          </a:p>
        </p:txBody>
      </p:sp>
      <p:sp>
        <p:nvSpPr>
          <p:cNvPr id="70" name="文本框 69"/>
          <p:cNvSpPr txBox="1"/>
          <p:nvPr/>
        </p:nvSpPr>
        <p:spPr>
          <a:xfrm>
            <a:off x="1438314" y="3558139"/>
            <a:ext cx="2451381" cy="2286000"/>
          </a:xfrm>
          <a:prstGeom prst="rect">
            <a:avLst/>
          </a:prstGeom>
          <a:noFill/>
        </p:spPr>
        <p:txBody>
          <a:bodyPr rtlCol="0" wrap="square">
            <a:spAutoFit/>
          </a:bodyPr>
          <a:lstStyle/>
          <a:p>
            <a:r>
              <a:rPr altLang="en-US" lang="zh-CN" smtClean="0" sz="2400">
                <a:solidFill>
                  <a:schemeClr val="bg1"/>
                </a:solidFill>
                <a:latin charset="-122" panose="02000000000000000000" pitchFamily="2" typeface="方正正中黑简体"/>
                <a:ea charset="-122" panose="02000000000000000000" pitchFamily="2" typeface="方正正中黑简体"/>
              </a:rPr>
              <a:t>添加文本标题</a:t>
            </a:r>
          </a:p>
          <a:p>
            <a:r>
              <a:rPr altLang="en-US" lang="zh-CN" smtClean="0" sz="2400">
                <a:solidFill>
                  <a:schemeClr val="bg1"/>
                </a:solidFill>
                <a:latin charset="-122" panose="02000000000000000000" pitchFamily="2" typeface="方正正中黑简体"/>
                <a:ea charset="-122" panose="02000000000000000000" pitchFamily="2" typeface="方正正中黑简体"/>
              </a:rPr>
              <a:t>由专业人员即时调节交易和服务纠纷确保交易的公平公正、合理、有序</a:t>
            </a:r>
          </a:p>
        </p:txBody>
      </p:sp>
      <p:sp>
        <p:nvSpPr>
          <p:cNvPr id="71" name="文本框 70"/>
          <p:cNvSpPr txBox="1"/>
          <p:nvPr/>
        </p:nvSpPr>
        <p:spPr>
          <a:xfrm>
            <a:off x="8263420" y="2746005"/>
            <a:ext cx="2408487" cy="2286000"/>
          </a:xfrm>
          <a:prstGeom prst="rect">
            <a:avLst/>
          </a:prstGeom>
          <a:noFill/>
        </p:spPr>
        <p:txBody>
          <a:bodyPr rtlCol="0" wrap="square">
            <a:spAutoFit/>
          </a:bodyPr>
          <a:lstStyle/>
          <a:p>
            <a:r>
              <a:rPr altLang="en-US" lang="zh-CN" smtClean="0" sz="2400">
                <a:solidFill>
                  <a:schemeClr val="bg1"/>
                </a:solidFill>
                <a:latin charset="-122" panose="02000000000000000000" pitchFamily="2" typeface="方正正中黑简体"/>
                <a:ea charset="-122" panose="02000000000000000000" pitchFamily="2" typeface="方正正中黑简体"/>
              </a:rPr>
              <a:t>添加文本标题</a:t>
            </a:r>
          </a:p>
          <a:p>
            <a:r>
              <a:rPr altLang="en-US" lang="zh-CN" smtClean="0" sz="2400">
                <a:solidFill>
                  <a:schemeClr val="bg1"/>
                </a:solidFill>
                <a:latin charset="-122" panose="02000000000000000000" pitchFamily="2" typeface="方正正中黑简体"/>
                <a:ea charset="-122" panose="02000000000000000000" pitchFamily="2" typeface="方正正中黑简体"/>
              </a:rPr>
              <a:t>由专业人员即时调节交易和服务纠纷确保交易的公平公正、合理、有序</a:t>
            </a:r>
          </a:p>
        </p:txBody>
      </p:sp>
      <p:sp>
        <p:nvSpPr>
          <p:cNvPr id="72" name="文本框 71"/>
          <p:cNvSpPr txBox="1"/>
          <p:nvPr/>
        </p:nvSpPr>
        <p:spPr>
          <a:xfrm>
            <a:off x="8263420" y="4647450"/>
            <a:ext cx="2306825" cy="2651760"/>
          </a:xfrm>
          <a:prstGeom prst="rect">
            <a:avLst/>
          </a:prstGeom>
          <a:noFill/>
        </p:spPr>
        <p:txBody>
          <a:bodyPr rtlCol="0" wrap="square">
            <a:spAutoFit/>
          </a:bodyPr>
          <a:lstStyle/>
          <a:p>
            <a:r>
              <a:rPr altLang="en-US" lang="zh-CN" smtClean="0" sz="2400">
                <a:solidFill>
                  <a:schemeClr val="bg1"/>
                </a:solidFill>
                <a:latin charset="-122" panose="02000000000000000000" pitchFamily="2" typeface="方正正中黑简体"/>
                <a:ea charset="-122" panose="02000000000000000000" pitchFamily="2" typeface="方正正中黑简体"/>
              </a:rPr>
              <a:t>添加文本标题</a:t>
            </a:r>
          </a:p>
          <a:p>
            <a:r>
              <a:rPr altLang="en-US" lang="zh-CN" smtClean="0" sz="2400">
                <a:solidFill>
                  <a:schemeClr val="bg1"/>
                </a:solidFill>
                <a:latin charset="-122" panose="02000000000000000000" pitchFamily="2" typeface="方正正中黑简体"/>
                <a:ea charset="-122" panose="02000000000000000000" pitchFamily="2" typeface="方正正中黑简体"/>
              </a:rPr>
              <a:t>由专业人员即时调节交易和服务纠纷确保交易的公平公正、合理、有序</a:t>
            </a:r>
          </a:p>
        </p:txBody>
      </p:sp>
      <p:cxnSp>
        <p:nvCxnSpPr>
          <p:cNvPr id="73" name="直接连接符 72"/>
          <p:cNvCxnSpPr/>
          <p:nvPr/>
        </p:nvCxnSpPr>
        <p:spPr>
          <a:xfrm>
            <a:off x="3490111" y="3924074"/>
            <a:ext cx="1410838"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6766369" y="3164683"/>
            <a:ext cx="1410838"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6766369" y="5043106"/>
            <a:ext cx="1410838"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36086338"/>
      </p:ext>
    </p:extLst>
  </p:cSld>
  <p:clrMapOvr>
    <a:masterClrMapping/>
  </p:clrMapOvr>
  <mc:AlternateContent>
    <mc:Choice Requires="p14">
      <p:transition p14:dur="2000" spd="slow"/>
    </mc:Choice>
    <mc:Fallback>
      <p:transition spd="slow"/>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3" name="直接连接符 42"/>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92511" y="216155"/>
            <a:ext cx="834190" cy="834190"/>
            <a:chOff x="7414667" y="3750264"/>
            <a:chExt cx="871129" cy="871129"/>
          </a:xfrm>
        </p:grpSpPr>
        <p:sp>
          <p:nvSpPr>
            <p:cNvPr id="45" name="椭圆 4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46" name="文本框 45"/>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01</a:t>
              </a:r>
            </a:p>
          </p:txBody>
        </p:sp>
      </p:grpSp>
      <p:sp>
        <p:nvSpPr>
          <p:cNvPr id="47" name="文本框 46"/>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2" name="矩形 1"/>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sp>
        <p:nvSpPr>
          <p:cNvPr id="8" name="文本框 7"/>
          <p:cNvSpPr txBox="1"/>
          <p:nvPr/>
        </p:nvSpPr>
        <p:spPr>
          <a:xfrm>
            <a:off x="6839367" y="1480445"/>
            <a:ext cx="4296946" cy="2773680"/>
          </a:xfrm>
          <a:prstGeom prst="rect">
            <a:avLst/>
          </a:prstGeom>
          <a:noFill/>
        </p:spPr>
        <p:txBody>
          <a:bodyPr rtlCol="0" wrap="square">
            <a:spAutoFit/>
          </a:bodyPr>
          <a:lstStyle/>
          <a:p>
            <a:pPr algn="just"/>
            <a:r>
              <a:rPr altLang="en-US" lang="zh-CN" smtClean="0" sz="2200">
                <a:solidFill>
                  <a:schemeClr val="bg1"/>
                </a:solidFill>
                <a:latin charset="-122" panose="02000000000000000000" pitchFamily="2" typeface="方正正中黑简体"/>
                <a:ea charset="-122" panose="02000000000000000000" pitchFamily="2" typeface="方正正中黑简体"/>
              </a:rPr>
              <a:t>点此添加标题</a:t>
            </a:r>
          </a:p>
          <a:p>
            <a:pPr algn="just"/>
            <a:r>
              <a:rPr altLang="en-US" lang="zh-CN" smtClean="0" sz="2200">
                <a:solidFill>
                  <a:schemeClr val="bg1"/>
                </a:solidFill>
                <a:latin charset="-122" panose="02000000000000000000" pitchFamily="2" typeface="方正正中黑简体"/>
                <a:ea charset="-122" panose="02000000000000000000" pitchFamily="2" typeface="方正正中黑简体"/>
              </a:rPr>
              <a:t>基于演示、素材销售设计的一站式在线演示、服务交易系统基于演示、素材销售设计的一站式在线演示、服务交易系统基于演示、素材销售设计的一站式在线演示、服务交易系统</a:t>
            </a:r>
          </a:p>
          <a:p>
            <a:pPr algn="just"/>
            <a:endParaRPr altLang="en-US" lang="zh-CN" smtClean="0" sz="2200">
              <a:solidFill>
                <a:schemeClr val="bg1"/>
              </a:solidFill>
              <a:latin charset="-122" panose="02000000000000000000" pitchFamily="2" typeface="方正正中黑简体"/>
              <a:ea charset="-122" panose="02000000000000000000" pitchFamily="2" typeface="方正正中黑简体"/>
            </a:endParaRPr>
          </a:p>
        </p:txBody>
      </p:sp>
      <p:sp>
        <p:nvSpPr>
          <p:cNvPr id="9" name="矩形 8"/>
          <p:cNvSpPr/>
          <p:nvPr/>
        </p:nvSpPr>
        <p:spPr>
          <a:xfrm>
            <a:off x="6970426" y="3508600"/>
            <a:ext cx="4151506" cy="175994"/>
          </a:xfrm>
          <a:prstGeom prst="rect">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10" name="图文框 9"/>
          <p:cNvSpPr/>
          <p:nvPr/>
        </p:nvSpPr>
        <p:spPr>
          <a:xfrm>
            <a:off x="1306022" y="2016177"/>
            <a:ext cx="4375251" cy="3072984"/>
          </a:xfrm>
          <a:prstGeom prst="fram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1552011" y="2298577"/>
            <a:ext cx="3877649" cy="2582514"/>
          </a:xfrm>
          <a:prstGeom prst="rect">
            <a:avLst/>
          </a:prstGeom>
        </p:spPr>
      </p:pic>
      <p:sp>
        <p:nvSpPr>
          <p:cNvPr id="12" name="文本框 11"/>
          <p:cNvSpPr txBox="1"/>
          <p:nvPr/>
        </p:nvSpPr>
        <p:spPr>
          <a:xfrm>
            <a:off x="6839367" y="4149566"/>
            <a:ext cx="4296946" cy="2773680"/>
          </a:xfrm>
          <a:prstGeom prst="rect">
            <a:avLst/>
          </a:prstGeom>
          <a:noFill/>
        </p:spPr>
        <p:txBody>
          <a:bodyPr rtlCol="0" wrap="square">
            <a:spAutoFit/>
          </a:bodyPr>
          <a:lstStyle/>
          <a:p>
            <a:pPr algn="just"/>
            <a:r>
              <a:rPr altLang="en-US" lang="zh-CN" smtClean="0" sz="2200">
                <a:solidFill>
                  <a:schemeClr val="bg1"/>
                </a:solidFill>
                <a:latin charset="-122" panose="02000000000000000000" pitchFamily="2" typeface="方正正中黑简体"/>
                <a:ea charset="-122" panose="02000000000000000000" pitchFamily="2" typeface="方正正中黑简体"/>
              </a:rPr>
              <a:t>点此添加标题</a:t>
            </a:r>
          </a:p>
          <a:p>
            <a:pPr algn="just"/>
            <a:r>
              <a:rPr altLang="en-US" lang="zh-CN" smtClean="0" sz="2200">
                <a:solidFill>
                  <a:schemeClr val="bg1"/>
                </a:solidFill>
                <a:latin charset="-122" panose="02000000000000000000" pitchFamily="2" typeface="方正正中黑简体"/>
                <a:ea charset="-122" panose="02000000000000000000" pitchFamily="2" typeface="方正正中黑简体"/>
              </a:rPr>
              <a:t>基于演示、素材销售设计的一站式在线演示、服务交易系统基于演示、素材销售设计的一站式在线演示、服务交易系统基于演示、素材销售设计的一站式在线演示、服务交易系统</a:t>
            </a:r>
          </a:p>
          <a:p>
            <a:pPr algn="just"/>
            <a:endParaRPr altLang="en-US" lang="zh-CN" smtClean="0" sz="2200">
              <a:solidFill>
                <a:schemeClr val="bg1"/>
              </a:solidFill>
              <a:latin charset="-122" panose="02000000000000000000" pitchFamily="2" typeface="方正正中黑简体"/>
              <a:ea charset="-122" panose="02000000000000000000" pitchFamily="2" typeface="方正正中黑简体"/>
            </a:endParaRPr>
          </a:p>
        </p:txBody>
      </p:sp>
    </p:spTree>
    <p:extLst>
      <p:ext uri="{BB962C8B-B14F-4D97-AF65-F5344CB8AC3E}">
        <p14:creationId val="242604850"/>
      </p:ext>
    </p:extLst>
  </p:cSld>
  <p:clrMapOvr>
    <a:masterClrMapping/>
  </p:clrMapOvr>
  <mc:AlternateContent>
    <mc:Choice Requires="p14">
      <p:transition p14:dur="2000" spd="slow"/>
    </mc:Choice>
    <mc:Fallback>
      <p:transition spd="slow"/>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3" name="直接连接符 42"/>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92511" y="216155"/>
            <a:ext cx="834190" cy="834190"/>
            <a:chOff x="7414667" y="3750264"/>
            <a:chExt cx="871129" cy="871129"/>
          </a:xfrm>
        </p:grpSpPr>
        <p:sp>
          <p:nvSpPr>
            <p:cNvPr id="45" name="椭圆 4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46" name="文本框 45"/>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01</a:t>
              </a:r>
            </a:p>
          </p:txBody>
        </p:sp>
      </p:grpSp>
      <p:sp>
        <p:nvSpPr>
          <p:cNvPr id="47" name="文本框 46"/>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2" name="矩形 1"/>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graphicFrame>
        <p:nvGraphicFramePr>
          <p:cNvPr id="8" name="图表 7"/>
          <p:cNvGraphicFramePr/>
          <p:nvPr>
            <p:extLst>
              <p:ext uri="{D42A27DB-BD31-4B8C-83A1-F6EECF244321}">
                <p14:modId val="2847743293"/>
              </p:ext>
            </p:extLst>
          </p:nvPr>
        </p:nvGraphicFramePr>
        <p:xfrm>
          <a:off x="941770" y="1355270"/>
          <a:ext cx="6463371" cy="5019313"/>
        </p:xfrm>
        <a:graphic>
          <a:graphicData uri="http://schemas.openxmlformats.org/drawingml/2006/chart">
            <c:chart xmlns:c="http://schemas.openxmlformats.org/drawingml/2006/chart" r:id="rId3"/>
          </a:graphicData>
        </a:graphic>
      </p:graphicFrame>
      <p:sp>
        <p:nvSpPr>
          <p:cNvPr id="9" name="五边形 8"/>
          <p:cNvSpPr/>
          <p:nvPr/>
        </p:nvSpPr>
        <p:spPr>
          <a:xfrm flipH="1">
            <a:off x="8204867" y="1520160"/>
            <a:ext cx="2910523" cy="1124267"/>
          </a:xfrm>
          <a:prstGeom prst="homePlat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10" name="五边形 9"/>
          <p:cNvSpPr/>
          <p:nvPr/>
        </p:nvSpPr>
        <p:spPr>
          <a:xfrm flipH="1">
            <a:off x="8204869" y="3324051"/>
            <a:ext cx="2910523" cy="1124267"/>
          </a:xfrm>
          <a:prstGeom prst="homePlat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11" name="五边形 10"/>
          <p:cNvSpPr/>
          <p:nvPr/>
        </p:nvSpPr>
        <p:spPr>
          <a:xfrm flipH="1">
            <a:off x="8204868" y="5127942"/>
            <a:ext cx="2910523" cy="1124267"/>
          </a:xfrm>
          <a:prstGeom prst="homePlat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3" name="矩形 2"/>
          <p:cNvSpPr/>
          <p:nvPr/>
        </p:nvSpPr>
        <p:spPr>
          <a:xfrm>
            <a:off x="8691505" y="1666794"/>
            <a:ext cx="2583543" cy="822960"/>
          </a:xfrm>
          <a:prstGeom prst="rect">
            <a:avLst/>
          </a:prstGeom>
        </p:spPr>
        <p:txBody>
          <a:bodyPr wrap="square">
            <a:spAutoFit/>
          </a:bodyPr>
          <a:lstStyle/>
          <a:p>
            <a:r>
              <a:rPr altLang="en-US" lang="zh-CN" sz="1600">
                <a:blipFill>
                  <a:blip r:embed="rId4"/>
                  <a:stretch>
                    <a:fillRect/>
                  </a:stretch>
                </a:blipFill>
                <a:latin charset="-122" panose="02000000000000000000" pitchFamily="2" typeface="方正正中黑简体"/>
                <a:ea charset="-122" panose="02000000000000000000" pitchFamily="2" typeface="方正正中黑简体"/>
              </a:rPr>
              <a:t>由专业人员即时调节交易和服务纠纷确保交易的公平公正、合理、有序</a:t>
            </a:r>
          </a:p>
        </p:txBody>
      </p:sp>
      <p:sp>
        <p:nvSpPr>
          <p:cNvPr id="13" name="矩形 12"/>
          <p:cNvSpPr/>
          <p:nvPr/>
        </p:nvSpPr>
        <p:spPr>
          <a:xfrm>
            <a:off x="8691505" y="3470685"/>
            <a:ext cx="2583543" cy="822960"/>
          </a:xfrm>
          <a:prstGeom prst="rect">
            <a:avLst/>
          </a:prstGeom>
        </p:spPr>
        <p:txBody>
          <a:bodyPr wrap="square">
            <a:spAutoFit/>
          </a:bodyPr>
          <a:lstStyle/>
          <a:p>
            <a:r>
              <a:rPr altLang="en-US" lang="zh-CN" sz="1600">
                <a:blipFill>
                  <a:blip r:embed="rId4"/>
                  <a:stretch>
                    <a:fillRect/>
                  </a:stretch>
                </a:blipFill>
                <a:latin charset="-122" panose="02000000000000000000" pitchFamily="2" typeface="方正正中黑简体"/>
                <a:ea charset="-122" panose="02000000000000000000" pitchFamily="2" typeface="方正正中黑简体"/>
              </a:rPr>
              <a:t>由专业人员即时调节交易和服务纠纷确保交易的公平公正、合理、有序</a:t>
            </a:r>
          </a:p>
        </p:txBody>
      </p:sp>
      <p:sp>
        <p:nvSpPr>
          <p:cNvPr id="16" name="矩形 15"/>
          <p:cNvSpPr/>
          <p:nvPr/>
        </p:nvSpPr>
        <p:spPr>
          <a:xfrm>
            <a:off x="8691505" y="5305101"/>
            <a:ext cx="2583543" cy="822960"/>
          </a:xfrm>
          <a:prstGeom prst="rect">
            <a:avLst/>
          </a:prstGeom>
        </p:spPr>
        <p:txBody>
          <a:bodyPr wrap="square">
            <a:spAutoFit/>
          </a:bodyPr>
          <a:lstStyle/>
          <a:p>
            <a:r>
              <a:rPr altLang="en-US" lang="zh-CN" sz="1600">
                <a:blipFill>
                  <a:blip r:embed="rId4"/>
                  <a:stretch>
                    <a:fillRect/>
                  </a:stretch>
                </a:blipFill>
                <a:latin charset="-122" panose="02000000000000000000" pitchFamily="2" typeface="方正正中黑简体"/>
                <a:ea charset="-122" panose="02000000000000000000" pitchFamily="2" typeface="方正正中黑简体"/>
              </a:rPr>
              <a:t>由专业人员即时调节交易和服务纠纷确保交易的公平公正、合理、有序</a:t>
            </a:r>
          </a:p>
        </p:txBody>
      </p:sp>
    </p:spTree>
    <p:extLst>
      <p:ext uri="{BB962C8B-B14F-4D97-AF65-F5344CB8AC3E}">
        <p14:creationId val="3741613032"/>
      </p:ext>
    </p:extLst>
  </p:cSld>
  <p:clrMapOvr>
    <a:masterClrMapping/>
  </p:clrMapOvr>
  <mc:AlternateContent>
    <mc:Choice Requires="p14">
      <p:transition p14:dur="2000" spd="slow"/>
    </mc:Choice>
    <mc:Fallback>
      <p:transition spd="slow"/>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a:off x="-533400" y="8705850"/>
            <a:ext cx="13754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7006" y="2734762"/>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229726" y="1868488"/>
            <a:ext cx="1732548" cy="1732548"/>
            <a:chOff x="7414667" y="3750264"/>
            <a:chExt cx="871129" cy="871129"/>
          </a:xfrm>
        </p:grpSpPr>
        <p:sp>
          <p:nvSpPr>
            <p:cNvPr id="12" name="椭圆 11"/>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3" name="文本框 12"/>
            <p:cNvSpPr txBox="1"/>
            <p:nvPr/>
          </p:nvSpPr>
          <p:spPr>
            <a:xfrm>
              <a:off x="7461801" y="3771152"/>
              <a:ext cx="792991" cy="1517216"/>
            </a:xfrm>
            <a:prstGeom prst="rect">
              <a:avLst/>
            </a:prstGeom>
            <a:noFill/>
          </p:spPr>
          <p:txBody>
            <a:bodyPr rtlCol="0" wrap="square">
              <a:spAutoFit/>
            </a:bodyPr>
            <a:lstStyle/>
            <a:p>
              <a:pPr algn="ctr"/>
              <a:r>
                <a:rPr altLang="zh-CN" lang="en-US" smtClean="0" sz="9600">
                  <a:blipFill>
                    <a:blip r:embed="rId2"/>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02</a:t>
              </a:r>
            </a:p>
          </p:txBody>
        </p:sp>
      </p:grpSp>
      <p:sp>
        <p:nvSpPr>
          <p:cNvPr id="14" name="文本框 13"/>
          <p:cNvSpPr txBox="1"/>
          <p:nvPr/>
        </p:nvSpPr>
        <p:spPr>
          <a:xfrm>
            <a:off x="4146410" y="3641908"/>
            <a:ext cx="3899180" cy="762000"/>
          </a:xfrm>
          <a:prstGeom prst="rect">
            <a:avLst/>
          </a:prstGeom>
          <a:noFill/>
        </p:spPr>
        <p:txBody>
          <a:bodyPr rtlCol="0" wrap="square">
            <a:spAutoFit/>
          </a:bodyPr>
          <a:lstStyle/>
          <a:p>
            <a:pPr algn="ctr"/>
            <a:r>
              <a:rPr altLang="en-US" lang="zh-CN" smtClean="0" sz="4400">
                <a:solidFill>
                  <a:schemeClr val="bg1"/>
                </a:solidFill>
                <a:latin charset="-122" panose="02000000000000000000" pitchFamily="2" typeface="方正正中黑简体"/>
                <a:ea charset="-122" panose="02000000000000000000" pitchFamily="2" typeface="方正正中黑简体"/>
              </a:rPr>
              <a:t>此处输入标题</a:t>
            </a:r>
          </a:p>
        </p:txBody>
      </p:sp>
    </p:spTree>
    <p:extLst>
      <p:ext uri="{BB962C8B-B14F-4D97-AF65-F5344CB8AC3E}">
        <p14:creationId val="1195593964"/>
      </p:ext>
    </p:extLst>
  </p:cSld>
  <p:clrMapOvr>
    <a:masterClrMapping/>
  </p:clrMapOvr>
  <mc:AlternateContent>
    <mc:Choice Requires="p14">
      <p:transition p14:dur="2000" spd="slow"/>
    </mc:Choice>
    <mc:Fallback>
      <p:transition spd="slow"/>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93994" y="1573207"/>
            <a:ext cx="2112452" cy="2705032"/>
            <a:chOff x="1543170" y="1573207"/>
            <a:chExt cx="2112452" cy="2705032"/>
          </a:xfrm>
        </p:grpSpPr>
        <p:sp>
          <p:nvSpPr>
            <p:cNvPr id="29" name="KSO_GT1"/>
            <p:cNvSpPr txBox="1"/>
            <p:nvPr/>
          </p:nvSpPr>
          <p:spPr>
            <a:xfrm rot="3140710">
              <a:off x="1360635" y="3135296"/>
              <a:ext cx="1311503" cy="550010"/>
            </a:xfrm>
            <a:prstGeom prst="rect">
              <a:avLst/>
            </a:prstGeom>
            <a:noFill/>
          </p:spPr>
          <p:txBody>
            <a:bodyPr anchor="ctr" anchorCtr="0" bIns="0" lIns="0" rIns="0" rtlCol="0" tIns="0" wrap="square">
              <a:noAutofit/>
            </a:bodyPr>
            <a:lstStyle>
              <a:defPPr>
                <a:defRPr lang="zh-CN"/>
              </a:defPPr>
              <a:lvl1pPr algn="ctr" fontAlgn="auto" indent="0" lvl="0" marR="0">
                <a:lnSpc>
                  <a:spcPct val="100000"/>
                </a:lnSpc>
                <a:spcBef>
                  <a:spcPct val="0"/>
                </a:spcBef>
                <a:spcAft>
                  <a:spcPct val="0"/>
                </a:spcAft>
                <a:buClrTx/>
                <a:buSzTx/>
                <a:buFontTx/>
                <a:buNone/>
                <a:defRPr b="1" kern="0" sz="2400">
                  <a:solidFill>
                    <a:srgbClr val="CB9B77"/>
                  </a:solidFill>
                  <a:latin charset="0" pitchFamily="34" typeface="Agency FB"/>
                  <a:ea charset="-122" pitchFamily="34" typeface="微软雅黑"/>
                </a:defRPr>
              </a:lvl1pPr>
            </a:lstStyle>
            <a:p>
              <a:pPr algn="r"/>
              <a:r>
                <a:rPr altLang="en-US" b="0" lang="zh-CN">
                  <a:solidFill>
                    <a:schemeClr val="bg1"/>
                  </a:solidFill>
                  <a:latin charset="-122" panose="02000000000000000000" pitchFamily="2" typeface="方正正粗黑简体"/>
                  <a:ea charset="-122" panose="02000000000000000000" pitchFamily="2" typeface="方正正粗黑简体"/>
                </a:rPr>
                <a:t>小标题</a:t>
              </a:r>
            </a:p>
          </p:txBody>
        </p:sp>
        <p:sp>
          <p:nvSpPr>
            <p:cNvPr id="30" name="任意多边形 29"/>
            <p:cNvSpPr/>
            <p:nvPr/>
          </p:nvSpPr>
          <p:spPr>
            <a:xfrm>
              <a:off x="1543170" y="1573207"/>
              <a:ext cx="2112452" cy="2161976"/>
            </a:xfrm>
            <a:custGeom>
              <a:gdLst>
                <a:gd fmla="*/ 810262 w 1773141" name="connsiteX0"/>
                <a:gd fmla="*/ 1611 h 1814710" name="connsiteY0"/>
                <a:gd fmla="*/ 1585932 w 1773141" name="connsiteX1"/>
                <a:gd fmla="*/ 355924 h 1814710" name="connsiteY1"/>
                <a:gd fmla="*/ 1417218 w 1773141" name="connsiteX2"/>
                <a:gd fmla="*/ 1628933 h 1814710" name="connsiteY2"/>
                <a:gd fmla="*/ 904488 w 1773141" name="connsiteX3"/>
                <a:gd fmla="*/ 1814710 h 1814710" name="connsiteY3"/>
                <a:gd fmla="*/ 0 w 1773141" name="connsiteX4"/>
                <a:gd fmla="*/ 633846 h 1814710" name="connsiteY4"/>
                <a:gd fmla="*/ 312924 w 1773141" name="connsiteX5"/>
                <a:gd fmla="*/ 187210 h 1814710" name="connsiteY5"/>
                <a:gd fmla="*/ 810262 w 1773141" name="connsiteX6"/>
                <a:gd fmla="*/ 1611 h 181471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814709" w="1773141">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a:solidFill>
                  <a:schemeClr val="lt1"/>
                </a:solidFill>
              </a:endParaRPr>
            </a:p>
          </p:txBody>
        </p:sp>
        <p:pic>
          <p:nvPicPr>
            <p:cNvPr id="38" name="图片 37"/>
            <p:cNvPicPr>
              <a:picLocks noChangeAspect="1"/>
            </p:cNvPicPr>
            <p:nvPr/>
          </p:nvPicPr>
          <p:blipFill>
            <a:blip r:embed="rId2"/>
            <a:srcRect l="86467"/>
            <a:stretch>
              <a:fillRect/>
            </a:stretch>
          </p:blipFill>
          <p:spPr>
            <a:xfrm rot="19354028">
              <a:off x="2013464" y="1595505"/>
              <a:ext cx="320754" cy="2682734"/>
            </a:xfrm>
            <a:prstGeom prst="rect">
              <a:avLst/>
            </a:prstGeom>
          </p:spPr>
        </p:pic>
        <p:sp useBgFill="1">
          <p:nvSpPr>
            <p:cNvPr id="39" name="Freeform 114"/>
            <p:cNvSpPr>
              <a:spLocks noEditPoints="1"/>
            </p:cNvSpPr>
            <p:nvPr/>
          </p:nvSpPr>
          <p:spPr bwMode="auto">
            <a:xfrm>
              <a:off x="2358713" y="2294948"/>
              <a:ext cx="443589" cy="590107"/>
            </a:xfrm>
            <a:custGeom>
              <a:gdLst>
                <a:gd fmla="*/ 680 w 680" name="T0"/>
                <a:gd fmla="*/ 527 h 904" name="T1"/>
                <a:gd fmla="*/ 680 w 680" name="T2"/>
                <a:gd fmla="*/ 803 h 904" name="T3"/>
                <a:gd fmla="*/ 340 w 680" name="T4"/>
                <a:gd fmla="*/ 904 h 904" name="T5"/>
                <a:gd fmla="*/ 0 w 680" name="T6"/>
                <a:gd fmla="*/ 803 h 904" name="T7"/>
                <a:gd fmla="*/ 0 w 680" name="T8"/>
                <a:gd fmla="*/ 527 h 904" name="T9"/>
                <a:gd fmla="*/ 340 w 680" name="T10"/>
                <a:gd fmla="*/ 591 h 904" name="T11"/>
                <a:gd fmla="*/ 680 w 680" name="T12"/>
                <a:gd fmla="*/ 527 h 904" name="T13"/>
                <a:gd fmla="*/ 299 w 680" name="T14"/>
                <a:gd fmla="*/ 398 h 904" name="T15"/>
                <a:gd fmla="*/ 381 w 680" name="T16"/>
                <a:gd fmla="*/ 398 h 904" name="T17"/>
                <a:gd fmla="*/ 550 w 680" name="T18"/>
                <a:gd fmla="*/ 217 h 904" name="T19"/>
                <a:gd fmla="*/ 531 w 680" name="T20"/>
                <a:gd fmla="*/ 174 h 904" name="T21"/>
                <a:gd fmla="*/ 444 w 680" name="T22"/>
                <a:gd fmla="*/ 174 h 904" name="T23"/>
                <a:gd fmla="*/ 444 w 680" name="T24"/>
                <a:gd fmla="*/ 59 h 904" name="T25"/>
                <a:gd fmla="*/ 385 w 680" name="T26"/>
                <a:gd fmla="*/ 0 h 904" name="T27"/>
                <a:gd fmla="*/ 295 w 680" name="T28"/>
                <a:gd fmla="*/ 0 h 904" name="T29"/>
                <a:gd fmla="*/ 236 w 680" name="T30"/>
                <a:gd fmla="*/ 59 h 904" name="T31"/>
                <a:gd fmla="*/ 236 w 680" name="T32"/>
                <a:gd fmla="*/ 174 h 904" name="T33"/>
                <a:gd fmla="*/ 149 w 680" name="T34"/>
                <a:gd fmla="*/ 174 h 904" name="T35"/>
                <a:gd fmla="*/ 130 w 680" name="T36"/>
                <a:gd fmla="*/ 217 h 904" name="T37"/>
                <a:gd fmla="*/ 299 w 680" name="T38"/>
                <a:gd fmla="*/ 398 h 904" name="T39"/>
                <a:gd fmla="*/ 477 w 680" name="T40"/>
                <a:gd fmla="*/ 356 h 904" name="T41"/>
                <a:gd fmla="*/ 411 w 680" name="T42"/>
                <a:gd fmla="*/ 426 h 904" name="T43"/>
                <a:gd fmla="*/ 340 w 680" name="T44"/>
                <a:gd fmla="*/ 457 h 904" name="T45"/>
                <a:gd fmla="*/ 269 w 680" name="T46"/>
                <a:gd fmla="*/ 426 h 904" name="T47"/>
                <a:gd fmla="*/ 203 w 680" name="T48"/>
                <a:gd fmla="*/ 356 h 904" name="T49"/>
                <a:gd fmla="*/ 0 w 680" name="T50"/>
                <a:gd fmla="*/ 448 h 904" name="T51"/>
                <a:gd fmla="*/ 340 w 680" name="T52"/>
                <a:gd fmla="*/ 550 h 904" name="T53"/>
                <a:gd fmla="*/ 680 w 680" name="T54"/>
                <a:gd fmla="*/ 448 h 904" name="T55"/>
                <a:gd fmla="*/ 477 w 680" name="T56"/>
                <a:gd fmla="*/ 356 h 90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04" w="680">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ln>
              <a:noFill/>
            </a:ln>
          </p:spPr>
          <p:txBody>
            <a:bodyPr anchor="t" anchorCtr="0" bIns="45716" compatLnSpc="1" lIns="91431" numCol="1" rIns="91431" tIns="45716"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800" u="none">
                <a:ln>
                  <a:noFill/>
                </a:ln>
                <a:solidFill>
                  <a:schemeClr val="bg1"/>
                </a:solidFill>
                <a:effectLst/>
                <a:uLnTx/>
                <a:uFillTx/>
                <a:latin charset="-122" panose="03000509000000000000" pitchFamily="65" typeface="方正中等线简体"/>
                <a:ea charset="-122" panose="03000509000000000000" pitchFamily="65" typeface="方正中等线简体"/>
              </a:endParaRPr>
            </a:p>
          </p:txBody>
        </p:sp>
      </p:grpSp>
      <p:grpSp>
        <p:nvGrpSpPr>
          <p:cNvPr id="40" name="组合 39"/>
          <p:cNvGrpSpPr/>
          <p:nvPr/>
        </p:nvGrpSpPr>
        <p:grpSpPr>
          <a:xfrm>
            <a:off x="3725194" y="1573207"/>
            <a:ext cx="2112452" cy="2705032"/>
            <a:chOff x="1543170" y="1573207"/>
            <a:chExt cx="2112452" cy="2705032"/>
          </a:xfrm>
        </p:grpSpPr>
        <p:sp>
          <p:nvSpPr>
            <p:cNvPr id="41" name="KSO_GT1"/>
            <p:cNvSpPr txBox="1"/>
            <p:nvPr/>
          </p:nvSpPr>
          <p:spPr>
            <a:xfrm rot="3140710">
              <a:off x="1360635" y="3135296"/>
              <a:ext cx="1311503" cy="550010"/>
            </a:xfrm>
            <a:prstGeom prst="rect">
              <a:avLst/>
            </a:prstGeom>
            <a:noFill/>
          </p:spPr>
          <p:txBody>
            <a:bodyPr anchor="ctr" anchorCtr="0" bIns="0" lIns="0" rIns="0" rtlCol="0" tIns="0" wrap="square">
              <a:noAutofit/>
            </a:bodyPr>
            <a:lstStyle>
              <a:defPPr>
                <a:defRPr lang="zh-CN"/>
              </a:defPPr>
              <a:lvl1pPr algn="ctr" fontAlgn="auto" indent="0" lvl="0" marR="0">
                <a:lnSpc>
                  <a:spcPct val="100000"/>
                </a:lnSpc>
                <a:spcBef>
                  <a:spcPct val="0"/>
                </a:spcBef>
                <a:spcAft>
                  <a:spcPct val="0"/>
                </a:spcAft>
                <a:buClrTx/>
                <a:buSzTx/>
                <a:buFontTx/>
                <a:buNone/>
                <a:defRPr b="1" kern="0" sz="2400">
                  <a:solidFill>
                    <a:srgbClr val="CB9B77"/>
                  </a:solidFill>
                  <a:latin charset="0" pitchFamily="34" typeface="Agency FB"/>
                  <a:ea charset="-122" pitchFamily="34" typeface="微软雅黑"/>
                </a:defRPr>
              </a:lvl1pPr>
            </a:lstStyle>
            <a:p>
              <a:pPr algn="r"/>
              <a:r>
                <a:rPr altLang="en-US" b="0" lang="zh-CN">
                  <a:solidFill>
                    <a:schemeClr val="bg1"/>
                  </a:solidFill>
                  <a:latin charset="-122" panose="02000000000000000000" pitchFamily="2" typeface="方正正粗黑简体"/>
                  <a:ea charset="-122" panose="02000000000000000000" pitchFamily="2" typeface="方正正粗黑简体"/>
                </a:rPr>
                <a:t>小标题</a:t>
              </a:r>
            </a:p>
          </p:txBody>
        </p:sp>
        <p:sp>
          <p:nvSpPr>
            <p:cNvPr id="42" name="任意多边形 41"/>
            <p:cNvSpPr/>
            <p:nvPr/>
          </p:nvSpPr>
          <p:spPr>
            <a:xfrm>
              <a:off x="1543170" y="1573207"/>
              <a:ext cx="2112452" cy="2161976"/>
            </a:xfrm>
            <a:custGeom>
              <a:gdLst>
                <a:gd fmla="*/ 810262 w 1773141" name="connsiteX0"/>
                <a:gd fmla="*/ 1611 h 1814710" name="connsiteY0"/>
                <a:gd fmla="*/ 1585932 w 1773141" name="connsiteX1"/>
                <a:gd fmla="*/ 355924 h 1814710" name="connsiteY1"/>
                <a:gd fmla="*/ 1417218 w 1773141" name="connsiteX2"/>
                <a:gd fmla="*/ 1628933 h 1814710" name="connsiteY2"/>
                <a:gd fmla="*/ 904488 w 1773141" name="connsiteX3"/>
                <a:gd fmla="*/ 1814710 h 1814710" name="connsiteY3"/>
                <a:gd fmla="*/ 0 w 1773141" name="connsiteX4"/>
                <a:gd fmla="*/ 633846 h 1814710" name="connsiteY4"/>
                <a:gd fmla="*/ 312924 w 1773141" name="connsiteX5"/>
                <a:gd fmla="*/ 187210 h 1814710" name="connsiteY5"/>
                <a:gd fmla="*/ 810262 w 1773141" name="connsiteX6"/>
                <a:gd fmla="*/ 1611 h 181471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814709" w="1773141">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a:solidFill>
                  <a:schemeClr val="lt1"/>
                </a:solidFill>
              </a:endParaRPr>
            </a:p>
          </p:txBody>
        </p:sp>
        <p:pic>
          <p:nvPicPr>
            <p:cNvPr id="43" name="图片 42"/>
            <p:cNvPicPr>
              <a:picLocks noChangeAspect="1"/>
            </p:cNvPicPr>
            <p:nvPr/>
          </p:nvPicPr>
          <p:blipFill>
            <a:blip r:embed="rId2"/>
            <a:srcRect l="86467"/>
            <a:stretch>
              <a:fillRect/>
            </a:stretch>
          </p:blipFill>
          <p:spPr>
            <a:xfrm rot="19354028">
              <a:off x="2013464" y="1595505"/>
              <a:ext cx="320754" cy="2682734"/>
            </a:xfrm>
            <a:prstGeom prst="rect">
              <a:avLst/>
            </a:prstGeom>
          </p:spPr>
        </p:pic>
      </p:grpSp>
      <p:grpSp>
        <p:nvGrpSpPr>
          <p:cNvPr id="45" name="组合 44"/>
          <p:cNvGrpSpPr/>
          <p:nvPr/>
        </p:nvGrpSpPr>
        <p:grpSpPr>
          <a:xfrm>
            <a:off x="6356394" y="1573207"/>
            <a:ext cx="2112452" cy="2705032"/>
            <a:chOff x="1543170" y="1573207"/>
            <a:chExt cx="2112452" cy="2705032"/>
          </a:xfrm>
        </p:grpSpPr>
        <p:sp>
          <p:nvSpPr>
            <p:cNvPr id="46" name="KSO_GT1"/>
            <p:cNvSpPr txBox="1"/>
            <p:nvPr/>
          </p:nvSpPr>
          <p:spPr>
            <a:xfrm rot="3140710">
              <a:off x="1360635" y="3135296"/>
              <a:ext cx="1311503" cy="550010"/>
            </a:xfrm>
            <a:prstGeom prst="rect">
              <a:avLst/>
            </a:prstGeom>
            <a:noFill/>
          </p:spPr>
          <p:txBody>
            <a:bodyPr anchor="ctr" anchorCtr="0" bIns="0" lIns="0" rIns="0" rtlCol="0" tIns="0" wrap="square">
              <a:noAutofit/>
            </a:bodyPr>
            <a:lstStyle>
              <a:defPPr>
                <a:defRPr lang="zh-CN"/>
              </a:defPPr>
              <a:lvl1pPr algn="ctr" fontAlgn="auto" indent="0" lvl="0" marR="0">
                <a:lnSpc>
                  <a:spcPct val="100000"/>
                </a:lnSpc>
                <a:spcBef>
                  <a:spcPct val="0"/>
                </a:spcBef>
                <a:spcAft>
                  <a:spcPct val="0"/>
                </a:spcAft>
                <a:buClrTx/>
                <a:buSzTx/>
                <a:buFontTx/>
                <a:buNone/>
                <a:defRPr b="1" kern="0" sz="2400">
                  <a:solidFill>
                    <a:srgbClr val="CB9B77"/>
                  </a:solidFill>
                  <a:latin charset="0" pitchFamily="34" typeface="Agency FB"/>
                  <a:ea charset="-122" pitchFamily="34" typeface="微软雅黑"/>
                </a:defRPr>
              </a:lvl1pPr>
            </a:lstStyle>
            <a:p>
              <a:pPr algn="r"/>
              <a:r>
                <a:rPr altLang="en-US" b="0" lang="zh-CN">
                  <a:solidFill>
                    <a:schemeClr val="bg1"/>
                  </a:solidFill>
                  <a:latin charset="-122" panose="02000000000000000000" pitchFamily="2" typeface="方正正粗黑简体"/>
                  <a:ea charset="-122" panose="02000000000000000000" pitchFamily="2" typeface="方正正粗黑简体"/>
                </a:rPr>
                <a:t>小标题</a:t>
              </a:r>
            </a:p>
          </p:txBody>
        </p:sp>
        <p:sp>
          <p:nvSpPr>
            <p:cNvPr id="47" name="任意多边形 46"/>
            <p:cNvSpPr/>
            <p:nvPr/>
          </p:nvSpPr>
          <p:spPr>
            <a:xfrm>
              <a:off x="1543170" y="1573207"/>
              <a:ext cx="2112452" cy="2161976"/>
            </a:xfrm>
            <a:custGeom>
              <a:gdLst>
                <a:gd fmla="*/ 810262 w 1773141" name="connsiteX0"/>
                <a:gd fmla="*/ 1611 h 1814710" name="connsiteY0"/>
                <a:gd fmla="*/ 1585932 w 1773141" name="connsiteX1"/>
                <a:gd fmla="*/ 355924 h 1814710" name="connsiteY1"/>
                <a:gd fmla="*/ 1417218 w 1773141" name="connsiteX2"/>
                <a:gd fmla="*/ 1628933 h 1814710" name="connsiteY2"/>
                <a:gd fmla="*/ 904488 w 1773141" name="connsiteX3"/>
                <a:gd fmla="*/ 1814710 h 1814710" name="connsiteY3"/>
                <a:gd fmla="*/ 0 w 1773141" name="connsiteX4"/>
                <a:gd fmla="*/ 633846 h 1814710" name="connsiteY4"/>
                <a:gd fmla="*/ 312924 w 1773141" name="connsiteX5"/>
                <a:gd fmla="*/ 187210 h 1814710" name="connsiteY5"/>
                <a:gd fmla="*/ 810262 w 1773141" name="connsiteX6"/>
                <a:gd fmla="*/ 1611 h 181471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814709" w="1773141">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a:solidFill>
                  <a:schemeClr val="lt1"/>
                </a:solidFill>
              </a:endParaRPr>
            </a:p>
          </p:txBody>
        </p:sp>
        <p:pic>
          <p:nvPicPr>
            <p:cNvPr id="48" name="图片 47"/>
            <p:cNvPicPr>
              <a:picLocks noChangeAspect="1"/>
            </p:cNvPicPr>
            <p:nvPr/>
          </p:nvPicPr>
          <p:blipFill>
            <a:blip r:embed="rId2"/>
            <a:srcRect l="86467"/>
            <a:stretch>
              <a:fillRect/>
            </a:stretch>
          </p:blipFill>
          <p:spPr>
            <a:xfrm rot="19354028">
              <a:off x="2013464" y="1595505"/>
              <a:ext cx="320754" cy="2682734"/>
            </a:xfrm>
            <a:prstGeom prst="rect">
              <a:avLst/>
            </a:prstGeom>
          </p:spPr>
        </p:pic>
      </p:grpSp>
      <p:grpSp>
        <p:nvGrpSpPr>
          <p:cNvPr id="50" name="组合 49"/>
          <p:cNvGrpSpPr/>
          <p:nvPr/>
        </p:nvGrpSpPr>
        <p:grpSpPr>
          <a:xfrm>
            <a:off x="8987594" y="1573207"/>
            <a:ext cx="2112452" cy="2705032"/>
            <a:chOff x="1543170" y="1573207"/>
            <a:chExt cx="2112452" cy="2705032"/>
          </a:xfrm>
        </p:grpSpPr>
        <p:sp>
          <p:nvSpPr>
            <p:cNvPr id="51" name="KSO_GT1"/>
            <p:cNvSpPr txBox="1"/>
            <p:nvPr/>
          </p:nvSpPr>
          <p:spPr>
            <a:xfrm rot="3140710">
              <a:off x="1360635" y="3135296"/>
              <a:ext cx="1311503" cy="550010"/>
            </a:xfrm>
            <a:prstGeom prst="rect">
              <a:avLst/>
            </a:prstGeom>
            <a:noFill/>
          </p:spPr>
          <p:txBody>
            <a:bodyPr anchor="ctr" anchorCtr="0" bIns="0" lIns="0" rIns="0" rtlCol="0" tIns="0" wrap="square">
              <a:noAutofit/>
            </a:bodyPr>
            <a:lstStyle>
              <a:defPPr>
                <a:defRPr lang="zh-CN"/>
              </a:defPPr>
              <a:lvl1pPr algn="ctr" fontAlgn="auto" indent="0" lvl="0" marR="0">
                <a:lnSpc>
                  <a:spcPct val="100000"/>
                </a:lnSpc>
                <a:spcBef>
                  <a:spcPct val="0"/>
                </a:spcBef>
                <a:spcAft>
                  <a:spcPct val="0"/>
                </a:spcAft>
                <a:buClrTx/>
                <a:buSzTx/>
                <a:buFontTx/>
                <a:buNone/>
                <a:defRPr b="1" kern="0" sz="2400">
                  <a:solidFill>
                    <a:srgbClr val="CB9B77"/>
                  </a:solidFill>
                  <a:latin charset="0" pitchFamily="34" typeface="Agency FB"/>
                  <a:ea charset="-122" pitchFamily="34" typeface="微软雅黑"/>
                </a:defRPr>
              </a:lvl1pPr>
            </a:lstStyle>
            <a:p>
              <a:pPr algn="r"/>
              <a:r>
                <a:rPr altLang="en-US" b="0" lang="zh-CN">
                  <a:solidFill>
                    <a:schemeClr val="bg1"/>
                  </a:solidFill>
                  <a:latin charset="-122" panose="02000000000000000000" pitchFamily="2" typeface="方正正粗黑简体"/>
                  <a:ea charset="-122" panose="02000000000000000000" pitchFamily="2" typeface="方正正粗黑简体"/>
                </a:rPr>
                <a:t>小标题</a:t>
              </a:r>
            </a:p>
          </p:txBody>
        </p:sp>
        <p:sp>
          <p:nvSpPr>
            <p:cNvPr id="52" name="任意多边形 51"/>
            <p:cNvSpPr/>
            <p:nvPr/>
          </p:nvSpPr>
          <p:spPr>
            <a:xfrm>
              <a:off x="1543170" y="1573207"/>
              <a:ext cx="2112452" cy="2161976"/>
            </a:xfrm>
            <a:custGeom>
              <a:gdLst>
                <a:gd fmla="*/ 810262 w 1773141" name="connsiteX0"/>
                <a:gd fmla="*/ 1611 h 1814710" name="connsiteY0"/>
                <a:gd fmla="*/ 1585932 w 1773141" name="connsiteX1"/>
                <a:gd fmla="*/ 355924 h 1814710" name="connsiteY1"/>
                <a:gd fmla="*/ 1417218 w 1773141" name="connsiteX2"/>
                <a:gd fmla="*/ 1628933 h 1814710" name="connsiteY2"/>
                <a:gd fmla="*/ 904488 w 1773141" name="connsiteX3"/>
                <a:gd fmla="*/ 1814710 h 1814710" name="connsiteY3"/>
                <a:gd fmla="*/ 0 w 1773141" name="connsiteX4"/>
                <a:gd fmla="*/ 633846 h 1814710" name="connsiteY4"/>
                <a:gd fmla="*/ 312924 w 1773141" name="connsiteX5"/>
                <a:gd fmla="*/ 187210 h 1814710" name="connsiteY5"/>
                <a:gd fmla="*/ 810262 w 1773141" name="connsiteX6"/>
                <a:gd fmla="*/ 1611 h 181471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814709" w="1773141">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a:solidFill>
                  <a:schemeClr val="lt1"/>
                </a:solidFill>
              </a:endParaRPr>
            </a:p>
          </p:txBody>
        </p:sp>
        <p:pic>
          <p:nvPicPr>
            <p:cNvPr id="53" name="图片 52"/>
            <p:cNvPicPr>
              <a:picLocks noChangeAspect="1"/>
            </p:cNvPicPr>
            <p:nvPr/>
          </p:nvPicPr>
          <p:blipFill>
            <a:blip r:embed="rId2"/>
            <a:srcRect l="86467"/>
            <a:stretch>
              <a:fillRect/>
            </a:stretch>
          </p:blipFill>
          <p:spPr>
            <a:xfrm rot="19354028">
              <a:off x="2013464" y="1595505"/>
              <a:ext cx="320754" cy="2682734"/>
            </a:xfrm>
            <a:prstGeom prst="rect">
              <a:avLst/>
            </a:prstGeom>
          </p:spPr>
        </p:pic>
      </p:grpSp>
      <p:sp>
        <p:nvSpPr>
          <p:cNvPr id="55" name="文本框 54"/>
          <p:cNvSpPr txBox="1"/>
          <p:nvPr/>
        </p:nvSpPr>
        <p:spPr>
          <a:xfrm>
            <a:off x="997012" y="4707501"/>
            <a:ext cx="10227841" cy="1554480"/>
          </a:xfrm>
          <a:prstGeom prst="rect">
            <a:avLst/>
          </a:prstGeom>
          <a:noFill/>
        </p:spPr>
        <p:txBody>
          <a:bodyPr rtlCol="0" wrap="square">
            <a:spAutoFit/>
          </a:bodyPr>
          <a:lstStyle/>
          <a:p>
            <a:pPr algn="just">
              <a:lnSpc>
                <a:spcPct val="120000"/>
              </a:lnSpc>
            </a:pPr>
            <a:r>
              <a:rPr altLang="en-US" lang="zh-CN" sz="2000">
                <a:solidFill>
                  <a:schemeClr val="bg1"/>
                </a:solidFill>
                <a:latin charset="-122" panose="02000000000000000000" pitchFamily="2" typeface="方正正中黑简体"/>
                <a:ea charset="-122" panose="02000000000000000000" pitchFamily="2" typeface="方正正中黑简体"/>
              </a:rPr>
              <a:t>中国最专业——由中国最好的PPT设计公司锐普全面运作。7年专业PPT演示设计经验对卖家资质进行精准审核，确保专业对卖方进行技术培训和指导提升专业度和作品质量代理国外专业公司作品，正版和正规，确保世界领先水准；由专业人员即时调节交易和服务纠纷确保交易的公平、公正、合理、有序</a:t>
            </a:r>
          </a:p>
        </p:txBody>
      </p:sp>
      <p:cxnSp>
        <p:nvCxnSpPr>
          <p:cNvPr id="56" name="直接连接符 55"/>
          <p:cNvCxnSpPr/>
          <p:nvPr/>
        </p:nvCxnSpPr>
        <p:spPr>
          <a:xfrm>
            <a:off x="-167006" y="649286"/>
            <a:ext cx="12487343" cy="0"/>
          </a:xfrm>
          <a:prstGeom prst="line">
            <a:avLst/>
          </a:prstGeom>
          <a:ln w="25400">
            <a:solidFill>
              <a:schemeClr val="bg1"/>
            </a:solidFill>
            <a:tailEnd len="lg" type="oval" w="lg"/>
          </a:ln>
          <a:effectLst>
            <a:outerShdw algn="tl" blurRad="50800" dir="2700000" dist="381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800"/>
            </a:p>
          </p:txBody>
        </p:sp>
        <p:sp>
          <p:nvSpPr>
            <p:cNvPr id="59" name="文本框 58"/>
            <p:cNvSpPr txBox="1"/>
            <p:nvPr/>
          </p:nvSpPr>
          <p:spPr>
            <a:xfrm>
              <a:off x="7461802" y="3771152"/>
              <a:ext cx="792991" cy="1495995"/>
            </a:xfrm>
            <a:prstGeom prst="rect">
              <a:avLst/>
            </a:prstGeom>
            <a:noFill/>
          </p:spPr>
          <p:txBody>
            <a:bodyPr rtlCol="0" wrap="square">
              <a:spAutoFit/>
            </a:bodyPr>
            <a:lstStyle/>
            <a:p>
              <a:pPr algn="ctr"/>
              <a:r>
                <a:rPr altLang="zh-CN" lang="en-US" smtClean="0" sz="4400">
                  <a:blipFill>
                    <a:blip r:embed="rId3"/>
                    <a:stretch>
                      <a:fillRect/>
                    </a:stretch>
                  </a:blipFill>
                  <a:effectLst>
                    <a:innerShdw blurRad="63500" dir="13500000" dist="38100">
                      <a:prstClr val="black">
                        <a:alpha val="50000"/>
                      </a:prstClr>
                    </a:innerShdw>
                  </a:effectLst>
                  <a:latin charset="0" pitchFamily="2" typeface="Akzidenz-Grotesk BQ Condensed"/>
                  <a:ea charset="-122" panose="03000509000000000000" pitchFamily="65" typeface="方正大黑简体"/>
                </a:rPr>
                <a:t>02</a:t>
              </a:r>
            </a:p>
          </p:txBody>
        </p:sp>
      </p:grpSp>
      <p:sp>
        <p:nvSpPr>
          <p:cNvPr id="60" name="文本框 59"/>
          <p:cNvSpPr txBox="1"/>
          <p:nvPr/>
        </p:nvSpPr>
        <p:spPr>
          <a:xfrm>
            <a:off x="792665" y="132025"/>
            <a:ext cx="3899180" cy="579120"/>
          </a:xfrm>
          <a:prstGeom prst="rect">
            <a:avLst/>
          </a:prstGeom>
          <a:noFill/>
        </p:spPr>
        <p:txBody>
          <a:bodyPr rtlCol="0" wrap="square">
            <a:spAutoFit/>
          </a:bodyPr>
          <a:lstStyle/>
          <a:p>
            <a:pPr algn="ctr"/>
            <a:r>
              <a:rPr altLang="en-US" lang="zh-CN" smtClean="0" sz="3200">
                <a:solidFill>
                  <a:schemeClr val="bg1"/>
                </a:solidFill>
                <a:latin charset="-122" panose="02000000000000000000" pitchFamily="2" typeface="方正正粗黑简体"/>
                <a:ea charset="-122" panose="02000000000000000000" pitchFamily="2" typeface="方正正粗黑简体"/>
              </a:rPr>
              <a:t>请在此处输入标题</a:t>
            </a:r>
          </a:p>
        </p:txBody>
      </p:sp>
      <p:sp>
        <p:nvSpPr>
          <p:cNvPr id="61" name="矩形 60"/>
          <p:cNvSpPr/>
          <p:nvPr/>
        </p:nvSpPr>
        <p:spPr>
          <a:xfrm>
            <a:off x="1071837" y="664153"/>
            <a:ext cx="4200842" cy="365760"/>
          </a:xfrm>
          <a:prstGeom prst="rect">
            <a:avLst/>
          </a:prstGeom>
        </p:spPr>
        <p:txBody>
          <a:bodyPr wrap="none">
            <a:spAutoFit/>
          </a:bodyPr>
          <a:lstStyle/>
          <a:p>
            <a:r>
              <a:rPr altLang="zh-CN" lang="en-US" spc="300">
                <a:solidFill>
                  <a:schemeClr val="bg1"/>
                </a:solidFill>
                <a:latin charset="0" pitchFamily="2" typeface="Akzidenz-Grotesk BQ Condensed"/>
              </a:rPr>
              <a:t>Please enter a title here</a:t>
            </a:r>
          </a:p>
        </p:txBody>
      </p:sp>
      <p:grpSp>
        <p:nvGrpSpPr>
          <p:cNvPr id="62" name="组合 61"/>
          <p:cNvGrpSpPr/>
          <p:nvPr/>
        </p:nvGrpSpPr>
        <p:grpSpPr>
          <a:xfrm>
            <a:off x="4524466" y="2341007"/>
            <a:ext cx="533171" cy="497987"/>
            <a:chOff x="1740921" y="2645461"/>
            <a:chExt cx="1408013" cy="1315096"/>
          </a:xfrm>
        </p:grpSpPr>
        <p:sp>
          <p:nvSpPr>
            <p:cNvPr id="63" name="Freeform 329"/>
            <p:cNvSpPr/>
            <p:nvPr/>
          </p:nvSpPr>
          <p:spPr bwMode="auto">
            <a:xfrm>
              <a:off x="1912456" y="3288715"/>
              <a:ext cx="257301" cy="464573"/>
            </a:xfrm>
            <a:custGeom>
              <a:gdLst>
                <a:gd fmla="*/ 9 w 36" name="T0"/>
                <a:gd fmla="*/ 0 h 66" name="T1"/>
                <a:gd fmla="*/ 0 w 36" name="T2"/>
                <a:gd fmla="*/ 9 h 66" name="T3"/>
                <a:gd fmla="*/ 0 w 36" name="T4"/>
                <a:gd fmla="*/ 56 h 66" name="T5"/>
                <a:gd fmla="*/ 9 w 36" name="T6"/>
                <a:gd fmla="*/ 66 h 66" name="T7"/>
                <a:gd fmla="*/ 26 w 36" name="T8"/>
                <a:gd fmla="*/ 66 h 66" name="T9"/>
                <a:gd fmla="*/ 36 w 36" name="T10"/>
                <a:gd fmla="*/ 56 h 66" name="T11"/>
                <a:gd fmla="*/ 36 w 36" name="T12"/>
                <a:gd fmla="*/ 9 h 66" name="T13"/>
                <a:gd fmla="*/ 26 w 36" name="T14"/>
                <a:gd fmla="*/ 0 h 66" name="T15"/>
                <a:gd fmla="*/ 9 w 36" name="T16"/>
                <a:gd fmla="*/ 0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36">
                  <a:moveTo>
                    <a:pt x="9" y="0"/>
                  </a:moveTo>
                  <a:cubicBezTo>
                    <a:pt x="4" y="0"/>
                    <a:pt x="0" y="4"/>
                    <a:pt x="0" y="9"/>
                  </a:cubicBezTo>
                  <a:cubicBezTo>
                    <a:pt x="0" y="56"/>
                    <a:pt x="0" y="56"/>
                    <a:pt x="0" y="56"/>
                  </a:cubicBezTo>
                  <a:cubicBezTo>
                    <a:pt x="0" y="61"/>
                    <a:pt x="4" y="66"/>
                    <a:pt x="9" y="66"/>
                  </a:cubicBezTo>
                  <a:cubicBezTo>
                    <a:pt x="26" y="66"/>
                    <a:pt x="26" y="66"/>
                    <a:pt x="26" y="66"/>
                  </a:cubicBezTo>
                  <a:cubicBezTo>
                    <a:pt x="31" y="66"/>
                    <a:pt x="36" y="61"/>
                    <a:pt x="36" y="56"/>
                  </a:cubicBezTo>
                  <a:cubicBezTo>
                    <a:pt x="36" y="9"/>
                    <a:pt x="36" y="9"/>
                    <a:pt x="36" y="9"/>
                  </a:cubicBezTo>
                  <a:cubicBezTo>
                    <a:pt x="36" y="4"/>
                    <a:pt x="31" y="0"/>
                    <a:pt x="26" y="0"/>
                  </a:cubicBezTo>
                  <a:lnTo>
                    <a:pt x="9" y="0"/>
                  </a:lnTo>
                  <a:close/>
                </a:path>
              </a:pathLst>
            </a:custGeom>
            <a:blipFill dpi="0" rotWithShape="0">
              <a:blip r:embed="rId4">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64" name="Freeform 330"/>
            <p:cNvSpPr/>
            <p:nvPr/>
          </p:nvSpPr>
          <p:spPr bwMode="auto">
            <a:xfrm>
              <a:off x="2305557" y="3460249"/>
              <a:ext cx="257301" cy="293041"/>
            </a:xfrm>
            <a:custGeom>
              <a:gdLst>
                <a:gd fmla="*/ 9 w 36" name="T0"/>
                <a:gd fmla="*/ 0 h 42" name="T1"/>
                <a:gd fmla="*/ 0 w 36" name="T2"/>
                <a:gd fmla="*/ 9 h 42" name="T3"/>
                <a:gd fmla="*/ 0 w 36" name="T4"/>
                <a:gd fmla="*/ 32 h 42" name="T5"/>
                <a:gd fmla="*/ 9 w 36" name="T6"/>
                <a:gd fmla="*/ 42 h 42" name="T7"/>
                <a:gd fmla="*/ 26 w 36" name="T8"/>
                <a:gd fmla="*/ 42 h 42" name="T9"/>
                <a:gd fmla="*/ 36 w 36" name="T10"/>
                <a:gd fmla="*/ 32 h 42" name="T11"/>
                <a:gd fmla="*/ 36 w 36" name="T12"/>
                <a:gd fmla="*/ 9 h 42" name="T13"/>
                <a:gd fmla="*/ 26 w 36" name="T14"/>
                <a:gd fmla="*/ 0 h 42" name="T15"/>
                <a:gd fmla="*/ 9 w 36" name="T16"/>
                <a:gd fmla="*/ 0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36">
                  <a:moveTo>
                    <a:pt x="9" y="0"/>
                  </a:moveTo>
                  <a:cubicBezTo>
                    <a:pt x="4" y="0"/>
                    <a:pt x="0" y="4"/>
                    <a:pt x="0" y="9"/>
                  </a:cubicBezTo>
                  <a:cubicBezTo>
                    <a:pt x="0" y="32"/>
                    <a:pt x="0" y="32"/>
                    <a:pt x="0" y="32"/>
                  </a:cubicBezTo>
                  <a:cubicBezTo>
                    <a:pt x="0" y="37"/>
                    <a:pt x="4" y="42"/>
                    <a:pt x="9" y="42"/>
                  </a:cubicBezTo>
                  <a:cubicBezTo>
                    <a:pt x="26" y="42"/>
                    <a:pt x="26" y="42"/>
                    <a:pt x="26" y="42"/>
                  </a:cubicBezTo>
                  <a:cubicBezTo>
                    <a:pt x="31" y="42"/>
                    <a:pt x="36" y="37"/>
                    <a:pt x="36" y="32"/>
                  </a:cubicBezTo>
                  <a:cubicBezTo>
                    <a:pt x="36" y="9"/>
                    <a:pt x="36" y="9"/>
                    <a:pt x="36" y="9"/>
                  </a:cubicBezTo>
                  <a:cubicBezTo>
                    <a:pt x="36" y="4"/>
                    <a:pt x="31" y="0"/>
                    <a:pt x="26" y="0"/>
                  </a:cubicBezTo>
                  <a:lnTo>
                    <a:pt x="9" y="0"/>
                  </a:lnTo>
                  <a:close/>
                </a:path>
              </a:pathLst>
            </a:custGeom>
            <a:blipFill dpi="0" rotWithShape="0">
              <a:blip r:embed="rId4">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65" name="Freeform 331"/>
            <p:cNvSpPr/>
            <p:nvPr/>
          </p:nvSpPr>
          <p:spPr bwMode="auto">
            <a:xfrm>
              <a:off x="2705804" y="3088591"/>
              <a:ext cx="250157" cy="664697"/>
            </a:xfrm>
            <a:custGeom>
              <a:gdLst>
                <a:gd fmla="*/ 26 w 36" name="T0"/>
                <a:gd fmla="*/ 0 h 94" name="T1"/>
                <a:gd fmla="*/ 9 w 36" name="T2"/>
                <a:gd fmla="*/ 0 h 94" name="T3"/>
                <a:gd fmla="*/ 0 w 36" name="T4"/>
                <a:gd fmla="*/ 9 h 94" name="T5"/>
                <a:gd fmla="*/ 0 w 36" name="T6"/>
                <a:gd fmla="*/ 84 h 94" name="T7"/>
                <a:gd fmla="*/ 9 w 36" name="T8"/>
                <a:gd fmla="*/ 94 h 94" name="T9"/>
                <a:gd fmla="*/ 26 w 36" name="T10"/>
                <a:gd fmla="*/ 94 h 94" name="T11"/>
                <a:gd fmla="*/ 36 w 36" name="T12"/>
                <a:gd fmla="*/ 84 h 94" name="T13"/>
                <a:gd fmla="*/ 36 w 36" name="T14"/>
                <a:gd fmla="*/ 9 h 94" name="T15"/>
                <a:gd fmla="*/ 26 w 36" name="T16"/>
                <a:gd fmla="*/ 0 h 9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4" w="36">
                  <a:moveTo>
                    <a:pt x="26" y="0"/>
                  </a:moveTo>
                  <a:cubicBezTo>
                    <a:pt x="9" y="0"/>
                    <a:pt x="9" y="0"/>
                    <a:pt x="9" y="0"/>
                  </a:cubicBezTo>
                  <a:cubicBezTo>
                    <a:pt x="4" y="0"/>
                    <a:pt x="0" y="4"/>
                    <a:pt x="0" y="9"/>
                  </a:cubicBezTo>
                  <a:cubicBezTo>
                    <a:pt x="0" y="84"/>
                    <a:pt x="0" y="84"/>
                    <a:pt x="0" y="84"/>
                  </a:cubicBezTo>
                  <a:cubicBezTo>
                    <a:pt x="0" y="89"/>
                    <a:pt x="4" y="94"/>
                    <a:pt x="9" y="94"/>
                  </a:cubicBezTo>
                  <a:cubicBezTo>
                    <a:pt x="26" y="94"/>
                    <a:pt x="26" y="94"/>
                    <a:pt x="26" y="94"/>
                  </a:cubicBezTo>
                  <a:cubicBezTo>
                    <a:pt x="31" y="94"/>
                    <a:pt x="36" y="89"/>
                    <a:pt x="36" y="84"/>
                  </a:cubicBezTo>
                  <a:cubicBezTo>
                    <a:pt x="36" y="9"/>
                    <a:pt x="36" y="9"/>
                    <a:pt x="36" y="9"/>
                  </a:cubicBezTo>
                  <a:cubicBezTo>
                    <a:pt x="36" y="4"/>
                    <a:pt x="31" y="0"/>
                    <a:pt x="26" y="0"/>
                  </a:cubicBezTo>
                  <a:close/>
                </a:path>
              </a:pathLst>
            </a:custGeom>
            <a:blipFill dpi="0" rotWithShape="0">
              <a:blip r:embed="rId4">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66" name="Freeform 332"/>
            <p:cNvSpPr/>
            <p:nvPr/>
          </p:nvSpPr>
          <p:spPr bwMode="auto">
            <a:xfrm>
              <a:off x="1740921" y="3846200"/>
              <a:ext cx="1408013" cy="114357"/>
            </a:xfrm>
            <a:custGeom>
              <a:gdLst>
                <a:gd fmla="*/ 191 w 199" name="T0"/>
                <a:gd fmla="*/ 0 h 16" name="T1"/>
                <a:gd fmla="*/ 8 w 199" name="T2"/>
                <a:gd fmla="*/ 0 h 16" name="T3"/>
                <a:gd fmla="*/ 0 w 199" name="T4"/>
                <a:gd fmla="*/ 8 h 16" name="T5"/>
                <a:gd fmla="*/ 0 w 199" name="T6"/>
                <a:gd fmla="*/ 8 h 16" name="T7"/>
                <a:gd fmla="*/ 8 w 199" name="T8"/>
                <a:gd fmla="*/ 16 h 16" name="T9"/>
                <a:gd fmla="*/ 191 w 199" name="T10"/>
                <a:gd fmla="*/ 16 h 16" name="T11"/>
                <a:gd fmla="*/ 199 w 199" name="T12"/>
                <a:gd fmla="*/ 8 h 16" name="T13"/>
                <a:gd fmla="*/ 199 w 199" name="T14"/>
                <a:gd fmla="*/ 8 h 16" name="T15"/>
                <a:gd fmla="*/ 191 w 199"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99">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blipFill dpi="0" rotWithShape="0">
              <a:blip r:embed="rId4">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67" name="Freeform 333"/>
            <p:cNvSpPr/>
            <p:nvPr/>
          </p:nvSpPr>
          <p:spPr bwMode="auto">
            <a:xfrm>
              <a:off x="1833838" y="2645461"/>
              <a:ext cx="1179301" cy="550342"/>
            </a:xfrm>
            <a:custGeom>
              <a:gdLst>
                <a:gd fmla="*/ 8 w 167" name="T0"/>
                <a:gd fmla="*/ 68 h 78" name="T1"/>
                <a:gd fmla="*/ 28 w 167" name="T2"/>
                <a:gd fmla="*/ 48 h 78" name="T3"/>
                <a:gd fmla="*/ 82 w 167" name="T4"/>
                <a:gd fmla="*/ 77 h 78" name="T5"/>
                <a:gd fmla="*/ 84 w 167" name="T6"/>
                <a:gd fmla="*/ 78 h 78" name="T7"/>
                <a:gd fmla="*/ 87 w 167" name="T8"/>
                <a:gd fmla="*/ 77 h 78" name="T9"/>
                <a:gd fmla="*/ 148 w 167" name="T10"/>
                <a:gd fmla="*/ 22 h 78" name="T11"/>
                <a:gd fmla="*/ 154 w 167" name="T12"/>
                <a:gd fmla="*/ 28 h 78" name="T13"/>
                <a:gd fmla="*/ 155 w 167" name="T14"/>
                <a:gd fmla="*/ 29 h 78" name="T15"/>
                <a:gd fmla="*/ 156 w 167" name="T16"/>
                <a:gd fmla="*/ 28 h 78" name="T17"/>
                <a:gd fmla="*/ 158 w 167" name="T18"/>
                <a:gd fmla="*/ 26 h 78" name="T19"/>
                <a:gd fmla="*/ 166 w 167" name="T20"/>
                <a:gd fmla="*/ 2 h 78" name="T21"/>
                <a:gd fmla="*/ 166 w 167" name="T22"/>
                <a:gd fmla="*/ 0 h 78" name="T23"/>
                <a:gd fmla="*/ 165 w 167" name="T24"/>
                <a:gd fmla="*/ 0 h 78" name="T25"/>
                <a:gd fmla="*/ 164 w 167" name="T26"/>
                <a:gd fmla="*/ 0 h 78" name="T27"/>
                <a:gd fmla="*/ 140 w 167" name="T28"/>
                <a:gd fmla="*/ 9 h 78" name="T29"/>
                <a:gd fmla="*/ 139 w 167" name="T30"/>
                <a:gd fmla="*/ 10 h 78" name="T31"/>
                <a:gd fmla="*/ 138 w 167" name="T32"/>
                <a:gd fmla="*/ 12 h 78" name="T33"/>
                <a:gd fmla="*/ 138 w 167" name="T34"/>
                <a:gd fmla="*/ 13 h 78" name="T35"/>
                <a:gd fmla="*/ 142 w 167" name="T36"/>
                <a:gd fmla="*/ 17 h 78" name="T37"/>
                <a:gd fmla="*/ 83 w 167" name="T38"/>
                <a:gd fmla="*/ 69 h 78" name="T39"/>
                <a:gd fmla="*/ 29 w 167" name="T40"/>
                <a:gd fmla="*/ 40 h 78" name="T41"/>
                <a:gd fmla="*/ 25 w 167" name="T42"/>
                <a:gd fmla="*/ 41 h 78" name="T43"/>
                <a:gd fmla="*/ 2 w 167" name="T44"/>
                <a:gd fmla="*/ 63 h 78" name="T45"/>
                <a:gd fmla="*/ 2 w 167" name="T46"/>
                <a:gd fmla="*/ 68 h 78" name="T47"/>
                <a:gd fmla="*/ 8 w 167" name="T48"/>
                <a:gd fmla="*/ 68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167">
                  <a:moveTo>
                    <a:pt x="8" y="68"/>
                  </a:moveTo>
                  <a:cubicBezTo>
                    <a:pt x="28" y="48"/>
                    <a:pt x="28" y="48"/>
                    <a:pt x="28" y="48"/>
                  </a:cubicBezTo>
                  <a:cubicBezTo>
                    <a:pt x="82" y="77"/>
                    <a:pt x="82" y="77"/>
                    <a:pt x="82" y="77"/>
                  </a:cubicBezTo>
                  <a:cubicBezTo>
                    <a:pt x="83" y="78"/>
                    <a:pt x="83" y="78"/>
                    <a:pt x="84" y="78"/>
                  </a:cubicBezTo>
                  <a:cubicBezTo>
                    <a:pt x="85" y="78"/>
                    <a:pt x="86" y="78"/>
                    <a:pt x="87" y="77"/>
                  </a:cubicBezTo>
                  <a:cubicBezTo>
                    <a:pt x="148" y="22"/>
                    <a:pt x="148" y="22"/>
                    <a:pt x="148" y="22"/>
                  </a:cubicBezTo>
                  <a:cubicBezTo>
                    <a:pt x="154" y="28"/>
                    <a:pt x="154" y="28"/>
                    <a:pt x="154" y="28"/>
                  </a:cubicBezTo>
                  <a:cubicBezTo>
                    <a:pt x="154" y="29"/>
                    <a:pt x="154" y="29"/>
                    <a:pt x="155" y="29"/>
                  </a:cubicBezTo>
                  <a:cubicBezTo>
                    <a:pt x="155" y="29"/>
                    <a:pt x="156" y="28"/>
                    <a:pt x="156" y="28"/>
                  </a:cubicBezTo>
                  <a:cubicBezTo>
                    <a:pt x="157" y="27"/>
                    <a:pt x="157" y="26"/>
                    <a:pt x="158" y="26"/>
                  </a:cubicBezTo>
                  <a:cubicBezTo>
                    <a:pt x="158" y="26"/>
                    <a:pt x="163" y="11"/>
                    <a:pt x="166" y="2"/>
                  </a:cubicBezTo>
                  <a:cubicBezTo>
                    <a:pt x="166" y="2"/>
                    <a:pt x="167" y="1"/>
                    <a:pt x="166" y="0"/>
                  </a:cubicBezTo>
                  <a:cubicBezTo>
                    <a:pt x="166" y="0"/>
                    <a:pt x="165" y="0"/>
                    <a:pt x="165" y="0"/>
                  </a:cubicBezTo>
                  <a:cubicBezTo>
                    <a:pt x="164" y="0"/>
                    <a:pt x="164" y="0"/>
                    <a:pt x="164" y="0"/>
                  </a:cubicBezTo>
                  <a:cubicBezTo>
                    <a:pt x="140" y="9"/>
                    <a:pt x="140" y="9"/>
                    <a:pt x="140" y="9"/>
                  </a:cubicBezTo>
                  <a:cubicBezTo>
                    <a:pt x="140" y="9"/>
                    <a:pt x="139" y="10"/>
                    <a:pt x="139" y="10"/>
                  </a:cubicBezTo>
                  <a:cubicBezTo>
                    <a:pt x="138" y="11"/>
                    <a:pt x="138" y="12"/>
                    <a:pt x="138" y="12"/>
                  </a:cubicBezTo>
                  <a:cubicBezTo>
                    <a:pt x="138" y="12"/>
                    <a:pt x="138" y="13"/>
                    <a:pt x="138" y="13"/>
                  </a:cubicBezTo>
                  <a:cubicBezTo>
                    <a:pt x="142" y="17"/>
                    <a:pt x="142" y="17"/>
                    <a:pt x="142" y="17"/>
                  </a:cubicBezTo>
                  <a:cubicBezTo>
                    <a:pt x="83" y="69"/>
                    <a:pt x="83" y="69"/>
                    <a:pt x="83" y="69"/>
                  </a:cubicBezTo>
                  <a:cubicBezTo>
                    <a:pt x="29" y="40"/>
                    <a:pt x="29" y="40"/>
                    <a:pt x="29" y="40"/>
                  </a:cubicBezTo>
                  <a:cubicBezTo>
                    <a:pt x="28" y="39"/>
                    <a:pt x="26" y="39"/>
                    <a:pt x="25" y="41"/>
                  </a:cubicBezTo>
                  <a:cubicBezTo>
                    <a:pt x="2" y="63"/>
                    <a:pt x="2" y="63"/>
                    <a:pt x="2" y="63"/>
                  </a:cubicBezTo>
                  <a:cubicBezTo>
                    <a:pt x="0" y="64"/>
                    <a:pt x="0" y="67"/>
                    <a:pt x="2" y="68"/>
                  </a:cubicBezTo>
                  <a:cubicBezTo>
                    <a:pt x="4" y="70"/>
                    <a:pt x="6" y="70"/>
                    <a:pt x="8" y="68"/>
                  </a:cubicBezTo>
                  <a:close/>
                </a:path>
              </a:pathLst>
            </a:custGeom>
            <a:blipFill dpi="0" rotWithShape="0">
              <a:blip r:embed="rId4">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grpSp>
      <p:grpSp>
        <p:nvGrpSpPr>
          <p:cNvPr id="68" name="组合 67"/>
          <p:cNvGrpSpPr/>
          <p:nvPr/>
        </p:nvGrpSpPr>
        <p:grpSpPr>
          <a:xfrm>
            <a:off x="7239220" y="2392200"/>
            <a:ext cx="478267" cy="495245"/>
            <a:chOff x="4571018" y="3941631"/>
            <a:chExt cx="1142820" cy="1183390"/>
          </a:xfrm>
        </p:grpSpPr>
        <p:sp>
          <p:nvSpPr>
            <p:cNvPr id="69" name="Freeform 237"/>
            <p:cNvSpPr/>
            <p:nvPr/>
          </p:nvSpPr>
          <p:spPr bwMode="auto">
            <a:xfrm>
              <a:off x="5030850" y="3941631"/>
              <a:ext cx="426023" cy="561264"/>
            </a:xfrm>
            <a:custGeom>
              <a:gdLst>
                <a:gd fmla="*/ 126 w 126" name="T0"/>
                <a:gd fmla="*/ 28 h 166" name="T1"/>
                <a:gd fmla="*/ 38 w 126" name="T2"/>
                <a:gd fmla="*/ 166 h 166" name="T3"/>
                <a:gd fmla="*/ 36 w 126" name="T4"/>
                <a:gd fmla="*/ 166 h 166" name="T5"/>
                <a:gd fmla="*/ 0 w 126" name="T6"/>
                <a:gd fmla="*/ 3 h 166" name="T7"/>
                <a:gd fmla="*/ 0 w 126" name="T8"/>
                <a:gd fmla="*/ 3 h 166" name="T9"/>
                <a:gd fmla="*/ 17 w 126" name="T10"/>
                <a:gd fmla="*/ 1 h 166" name="T11"/>
                <a:gd fmla="*/ 33 w 126" name="T12"/>
                <a:gd fmla="*/ 0 h 166" name="T13"/>
                <a:gd fmla="*/ 48 w 126" name="T14"/>
                <a:gd fmla="*/ 0 h 166" name="T15"/>
                <a:gd fmla="*/ 63 w 126" name="T16"/>
                <a:gd fmla="*/ 2 h 166" name="T17"/>
                <a:gd fmla="*/ 79 w 126" name="T18"/>
                <a:gd fmla="*/ 5 h 166" name="T19"/>
                <a:gd fmla="*/ 94 w 126" name="T20"/>
                <a:gd fmla="*/ 10 h 166" name="T21"/>
                <a:gd fmla="*/ 108 w 126" name="T22"/>
                <a:gd fmla="*/ 17 h 166" name="T23"/>
                <a:gd fmla="*/ 123 w 126" name="T24"/>
                <a:gd fmla="*/ 25 h 166" name="T25"/>
                <a:gd fmla="*/ 123 w 126" name="T26"/>
                <a:gd fmla="*/ 25 h 166" name="T27"/>
                <a:gd fmla="*/ 126 w 126" name="T28"/>
                <a:gd fmla="*/ 28 h 166" name="T29"/>
                <a:gd fmla="*/ 126 w 126" name="T30"/>
                <a:gd fmla="*/ 28 h 16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6" w="125">
                  <a:moveTo>
                    <a:pt x="126" y="28"/>
                  </a:moveTo>
                  <a:lnTo>
                    <a:pt x="38" y="166"/>
                  </a:lnTo>
                  <a:lnTo>
                    <a:pt x="36" y="166"/>
                  </a:lnTo>
                  <a:lnTo>
                    <a:pt x="0" y="3"/>
                  </a:lnTo>
                  <a:lnTo>
                    <a:pt x="0" y="3"/>
                  </a:lnTo>
                  <a:lnTo>
                    <a:pt x="17" y="1"/>
                  </a:lnTo>
                  <a:lnTo>
                    <a:pt x="33" y="0"/>
                  </a:lnTo>
                  <a:lnTo>
                    <a:pt x="48" y="0"/>
                  </a:lnTo>
                  <a:lnTo>
                    <a:pt x="63" y="2"/>
                  </a:lnTo>
                  <a:lnTo>
                    <a:pt x="79" y="5"/>
                  </a:lnTo>
                  <a:lnTo>
                    <a:pt x="94" y="10"/>
                  </a:lnTo>
                  <a:lnTo>
                    <a:pt x="108" y="17"/>
                  </a:lnTo>
                  <a:lnTo>
                    <a:pt x="123" y="25"/>
                  </a:lnTo>
                  <a:lnTo>
                    <a:pt x="123" y="25"/>
                  </a:lnTo>
                  <a:lnTo>
                    <a:pt x="126" y="28"/>
                  </a:lnTo>
                  <a:lnTo>
                    <a:pt x="126" y="28"/>
                  </a:lnTo>
                  <a:close/>
                </a:path>
              </a:pathLst>
            </a:custGeom>
            <a:blipFill dpi="0" rotWithShape="0">
              <a:blip r:embed="rId4">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70" name="Freeform 238"/>
            <p:cNvSpPr/>
            <p:nvPr/>
          </p:nvSpPr>
          <p:spPr bwMode="auto">
            <a:xfrm>
              <a:off x="5172859" y="4103925"/>
              <a:ext cx="540979" cy="1000812"/>
            </a:xfrm>
            <a:custGeom>
              <a:gdLst>
                <a:gd fmla="*/ 155 w 159" name="T0"/>
                <a:gd fmla="*/ 101 h 296" name="T1"/>
                <a:gd fmla="*/ 155 w 159" name="T2"/>
                <a:gd fmla="*/ 101 h 296" name="T3"/>
                <a:gd fmla="*/ 156 w 159" name="T4"/>
                <a:gd fmla="*/ 105 h 296" name="T5"/>
                <a:gd fmla="*/ 156 w 159" name="T6"/>
                <a:gd fmla="*/ 105 h 296" name="T7"/>
                <a:gd fmla="*/ 156 w 159" name="T8"/>
                <a:gd fmla="*/ 105 h 296" name="T9"/>
                <a:gd fmla="*/ 158 w 159" name="T10"/>
                <a:gd fmla="*/ 120 h 296" name="T11"/>
                <a:gd fmla="*/ 159 w 159" name="T12"/>
                <a:gd fmla="*/ 136 h 296" name="T13"/>
                <a:gd fmla="*/ 158 w 159" name="T14"/>
                <a:gd fmla="*/ 151 h 296" name="T15"/>
                <a:gd fmla="*/ 157 w 159" name="T16"/>
                <a:gd fmla="*/ 166 h 296" name="T17"/>
                <a:gd fmla="*/ 153 w 159" name="T18"/>
                <a:gd fmla="*/ 182 h 296" name="T19"/>
                <a:gd fmla="*/ 149 w 159" name="T20"/>
                <a:gd fmla="*/ 196 h 296" name="T21"/>
                <a:gd fmla="*/ 141 w 159" name="T22"/>
                <a:gd fmla="*/ 211 h 296" name="T23"/>
                <a:gd fmla="*/ 133 w 159" name="T24"/>
                <a:gd fmla="*/ 225 h 296" name="T25"/>
                <a:gd fmla="*/ 133 w 159" name="T26"/>
                <a:gd fmla="*/ 225 h 296" name="T27"/>
                <a:gd fmla="*/ 124 w 159" name="T28"/>
                <a:gd fmla="*/ 238 h 296" name="T29"/>
                <a:gd fmla="*/ 114 w 159" name="T30"/>
                <a:gd fmla="*/ 250 h 296" name="T31"/>
                <a:gd fmla="*/ 103 w 159" name="T32"/>
                <a:gd fmla="*/ 261 h 296" name="T33"/>
                <a:gd fmla="*/ 91 w 159" name="T34"/>
                <a:gd fmla="*/ 271 h 296" name="T35"/>
                <a:gd fmla="*/ 78 w 159" name="T36"/>
                <a:gd fmla="*/ 278 h 296" name="T37"/>
                <a:gd fmla="*/ 64 w 159" name="T38"/>
                <a:gd fmla="*/ 286 h 296" name="T39"/>
                <a:gd fmla="*/ 50 w 159" name="T40"/>
                <a:gd fmla="*/ 291 h 296" name="T41"/>
                <a:gd fmla="*/ 34 w 159" name="T42"/>
                <a:gd fmla="*/ 296 h 296" name="T43"/>
                <a:gd fmla="*/ 0 w 159" name="T44"/>
                <a:gd fmla="*/ 138 h 296" name="T45"/>
                <a:gd fmla="*/ 88 w 159" name="T46"/>
                <a:gd fmla="*/ 0 h 296" name="T47"/>
                <a:gd fmla="*/ 88 w 159" name="T48"/>
                <a:gd fmla="*/ 0 h 296" name="T49"/>
                <a:gd fmla="*/ 101 w 159" name="T50"/>
                <a:gd fmla="*/ 10 h 296" name="T51"/>
                <a:gd fmla="*/ 112 w 159" name="T52"/>
                <a:gd fmla="*/ 21 h 296" name="T53"/>
                <a:gd fmla="*/ 122 w 159" name="T54"/>
                <a:gd fmla="*/ 32 h 296" name="T55"/>
                <a:gd fmla="*/ 131 w 159" name="T56"/>
                <a:gd fmla="*/ 44 h 296" name="T57"/>
                <a:gd fmla="*/ 139 w 159" name="T58"/>
                <a:gd fmla="*/ 57 h 296" name="T59"/>
                <a:gd fmla="*/ 146 w 159" name="T60"/>
                <a:gd fmla="*/ 71 h 296" name="T61"/>
                <a:gd fmla="*/ 151 w 159" name="T62"/>
                <a:gd fmla="*/ 86 h 296" name="T63"/>
                <a:gd fmla="*/ 155 w 159" name="T64"/>
                <a:gd fmla="*/ 101 h 296" name="T65"/>
                <a:gd fmla="*/ 155 w 159" name="T66"/>
                <a:gd fmla="*/ 101 h 29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6" w="159">
                  <a:moveTo>
                    <a:pt x="155" y="101"/>
                  </a:moveTo>
                  <a:lnTo>
                    <a:pt x="155" y="101"/>
                  </a:lnTo>
                  <a:lnTo>
                    <a:pt x="156" y="105"/>
                  </a:lnTo>
                  <a:lnTo>
                    <a:pt x="156" y="105"/>
                  </a:lnTo>
                  <a:lnTo>
                    <a:pt x="156" y="105"/>
                  </a:lnTo>
                  <a:lnTo>
                    <a:pt x="158" y="120"/>
                  </a:lnTo>
                  <a:lnTo>
                    <a:pt x="159" y="136"/>
                  </a:lnTo>
                  <a:lnTo>
                    <a:pt x="158" y="151"/>
                  </a:lnTo>
                  <a:lnTo>
                    <a:pt x="157" y="166"/>
                  </a:lnTo>
                  <a:lnTo>
                    <a:pt x="153" y="182"/>
                  </a:lnTo>
                  <a:lnTo>
                    <a:pt x="149" y="196"/>
                  </a:lnTo>
                  <a:lnTo>
                    <a:pt x="141" y="211"/>
                  </a:lnTo>
                  <a:lnTo>
                    <a:pt x="133" y="225"/>
                  </a:lnTo>
                  <a:lnTo>
                    <a:pt x="133" y="225"/>
                  </a:lnTo>
                  <a:lnTo>
                    <a:pt x="124" y="238"/>
                  </a:lnTo>
                  <a:lnTo>
                    <a:pt x="114" y="250"/>
                  </a:lnTo>
                  <a:lnTo>
                    <a:pt x="103" y="261"/>
                  </a:lnTo>
                  <a:lnTo>
                    <a:pt x="91" y="271"/>
                  </a:lnTo>
                  <a:lnTo>
                    <a:pt x="78" y="278"/>
                  </a:lnTo>
                  <a:lnTo>
                    <a:pt x="64" y="286"/>
                  </a:lnTo>
                  <a:lnTo>
                    <a:pt x="50" y="291"/>
                  </a:lnTo>
                  <a:lnTo>
                    <a:pt x="34" y="296"/>
                  </a:lnTo>
                  <a:lnTo>
                    <a:pt x="0" y="138"/>
                  </a:lnTo>
                  <a:lnTo>
                    <a:pt x="88" y="0"/>
                  </a:lnTo>
                  <a:lnTo>
                    <a:pt x="88" y="0"/>
                  </a:lnTo>
                  <a:lnTo>
                    <a:pt x="101" y="10"/>
                  </a:lnTo>
                  <a:lnTo>
                    <a:pt x="112" y="21"/>
                  </a:lnTo>
                  <a:lnTo>
                    <a:pt x="122" y="32"/>
                  </a:lnTo>
                  <a:lnTo>
                    <a:pt x="131" y="44"/>
                  </a:lnTo>
                  <a:lnTo>
                    <a:pt x="139" y="57"/>
                  </a:lnTo>
                  <a:lnTo>
                    <a:pt x="146" y="71"/>
                  </a:lnTo>
                  <a:lnTo>
                    <a:pt x="151" y="86"/>
                  </a:lnTo>
                  <a:lnTo>
                    <a:pt x="155" y="101"/>
                  </a:lnTo>
                  <a:lnTo>
                    <a:pt x="155" y="101"/>
                  </a:lnTo>
                  <a:close/>
                </a:path>
              </a:pathLst>
            </a:custGeom>
            <a:blipFill dpi="0" rotWithShape="0">
              <a:blip r:embed="rId4">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sp>
          <p:nvSpPr>
            <p:cNvPr id="71" name="Freeform 239"/>
            <p:cNvSpPr/>
            <p:nvPr/>
          </p:nvSpPr>
          <p:spPr bwMode="auto">
            <a:xfrm>
              <a:off x="4571018" y="4029538"/>
              <a:ext cx="676224" cy="1095483"/>
            </a:xfrm>
            <a:custGeom>
              <a:gdLst>
                <a:gd fmla="*/ 131 w 201" name="T0"/>
                <a:gd fmla="*/ 0 h 323" name="T1"/>
                <a:gd fmla="*/ 201 w 201" name="T2"/>
                <a:gd fmla="*/ 319 h 323" name="T3"/>
                <a:gd fmla="*/ 201 w 201" name="T4"/>
                <a:gd fmla="*/ 319 h 323" name="T5"/>
                <a:gd fmla="*/ 200 w 201" name="T6"/>
                <a:gd fmla="*/ 320 h 323" name="T7"/>
                <a:gd fmla="*/ 200 w 201" name="T8"/>
                <a:gd fmla="*/ 320 h 323" name="T9"/>
                <a:gd fmla="*/ 184 w 201" name="T10"/>
                <a:gd fmla="*/ 322 h 323" name="T11"/>
                <a:gd fmla="*/ 168 w 201" name="T12"/>
                <a:gd fmla="*/ 323 h 323" name="T13"/>
                <a:gd fmla="*/ 152 w 201" name="T14"/>
                <a:gd fmla="*/ 323 h 323" name="T15"/>
                <a:gd fmla="*/ 136 w 201" name="T16"/>
                <a:gd fmla="*/ 321 h 323" name="T17"/>
                <a:gd fmla="*/ 121 w 201" name="T18"/>
                <a:gd fmla="*/ 318 h 323" name="T19"/>
                <a:gd fmla="*/ 106 w 201" name="T20"/>
                <a:gd fmla="*/ 312 h 323" name="T21"/>
                <a:gd fmla="*/ 91 w 201" name="T22"/>
                <a:gd fmla="*/ 306 h 323" name="T23"/>
                <a:gd fmla="*/ 77 w 201" name="T24"/>
                <a:gd fmla="*/ 297 h 323" name="T25"/>
                <a:gd fmla="*/ 77 w 201" name="T26"/>
                <a:gd fmla="*/ 297 h 323" name="T27"/>
                <a:gd fmla="*/ 63 w 201" name="T28"/>
                <a:gd fmla="*/ 288 h 323" name="T29"/>
                <a:gd fmla="*/ 50 w 201" name="T30"/>
                <a:gd fmla="*/ 278 h 323" name="T31"/>
                <a:gd fmla="*/ 40 w 201" name="T32"/>
                <a:gd fmla="*/ 266 h 323" name="T33"/>
                <a:gd fmla="*/ 30 w 201" name="T34"/>
                <a:gd fmla="*/ 254 h 323" name="T35"/>
                <a:gd fmla="*/ 22 w 201" name="T36"/>
                <a:gd fmla="*/ 241 h 323" name="T37"/>
                <a:gd fmla="*/ 15 w 201" name="T38"/>
                <a:gd fmla="*/ 227 h 323" name="T39"/>
                <a:gd fmla="*/ 9 w 201" name="T40"/>
                <a:gd fmla="*/ 211 h 323" name="T41"/>
                <a:gd fmla="*/ 5 w 201" name="T42"/>
                <a:gd fmla="*/ 195 h 323" name="T43"/>
                <a:gd fmla="*/ 5 w 201" name="T44"/>
                <a:gd fmla="*/ 195 h 323" name="T45"/>
                <a:gd fmla="*/ 2 w 201" name="T46"/>
                <a:gd fmla="*/ 179 h 323" name="T47"/>
                <a:gd fmla="*/ 0 w 201" name="T48"/>
                <a:gd fmla="*/ 162 h 323" name="T49"/>
                <a:gd fmla="*/ 2 w 201" name="T50"/>
                <a:gd fmla="*/ 146 h 323" name="T51"/>
                <a:gd fmla="*/ 3 w 201" name="T52"/>
                <a:gd fmla="*/ 131 h 323" name="T53"/>
                <a:gd fmla="*/ 7 w 201" name="T54"/>
                <a:gd fmla="*/ 116 h 323" name="T55"/>
                <a:gd fmla="*/ 11 w 201" name="T56"/>
                <a:gd fmla="*/ 101 h 323" name="T57"/>
                <a:gd fmla="*/ 18 w 201" name="T58"/>
                <a:gd fmla="*/ 86 h 323" name="T59"/>
                <a:gd fmla="*/ 27 w 201" name="T60"/>
                <a:gd fmla="*/ 71 h 323" name="T61"/>
                <a:gd fmla="*/ 27 w 201" name="T62"/>
                <a:gd fmla="*/ 71 h 323" name="T63"/>
                <a:gd fmla="*/ 36 w 201" name="T64"/>
                <a:gd fmla="*/ 58 h 323" name="T65"/>
                <a:gd fmla="*/ 47 w 201" name="T66"/>
                <a:gd fmla="*/ 45 h 323" name="T67"/>
                <a:gd fmla="*/ 58 w 201" name="T68"/>
                <a:gd fmla="*/ 34 h 323" name="T69"/>
                <a:gd fmla="*/ 71 w 201" name="T70"/>
                <a:gd fmla="*/ 25 h 323" name="T71"/>
                <a:gd fmla="*/ 84 w 201" name="T72"/>
                <a:gd fmla="*/ 17 h 323" name="T73"/>
                <a:gd fmla="*/ 98 w 201" name="T74"/>
                <a:gd fmla="*/ 9 h 323" name="T75"/>
                <a:gd fmla="*/ 113 w 201" name="T76"/>
                <a:gd fmla="*/ 4 h 323" name="T77"/>
                <a:gd fmla="*/ 130 w 201" name="T78"/>
                <a:gd fmla="*/ 0 h 323" name="T79"/>
                <a:gd fmla="*/ 130 w 201" name="T80"/>
                <a:gd fmla="*/ 0 h 323" name="T81"/>
                <a:gd fmla="*/ 131 w 201" name="T82"/>
                <a:gd fmla="*/ 0 h 323" name="T83"/>
                <a:gd fmla="*/ 131 w 201" name="T84"/>
                <a:gd fmla="*/ 0 h 32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3" w="201">
                  <a:moveTo>
                    <a:pt x="131" y="0"/>
                  </a:moveTo>
                  <a:lnTo>
                    <a:pt x="201" y="319"/>
                  </a:lnTo>
                  <a:lnTo>
                    <a:pt x="201" y="319"/>
                  </a:lnTo>
                  <a:lnTo>
                    <a:pt x="200" y="320"/>
                  </a:lnTo>
                  <a:lnTo>
                    <a:pt x="200" y="320"/>
                  </a:lnTo>
                  <a:lnTo>
                    <a:pt x="184" y="322"/>
                  </a:lnTo>
                  <a:lnTo>
                    <a:pt x="168" y="323"/>
                  </a:lnTo>
                  <a:lnTo>
                    <a:pt x="152" y="323"/>
                  </a:lnTo>
                  <a:lnTo>
                    <a:pt x="136" y="321"/>
                  </a:lnTo>
                  <a:lnTo>
                    <a:pt x="121" y="318"/>
                  </a:lnTo>
                  <a:lnTo>
                    <a:pt x="106" y="312"/>
                  </a:lnTo>
                  <a:lnTo>
                    <a:pt x="91" y="306"/>
                  </a:lnTo>
                  <a:lnTo>
                    <a:pt x="77" y="297"/>
                  </a:lnTo>
                  <a:lnTo>
                    <a:pt x="77" y="297"/>
                  </a:lnTo>
                  <a:lnTo>
                    <a:pt x="63" y="288"/>
                  </a:lnTo>
                  <a:lnTo>
                    <a:pt x="50" y="278"/>
                  </a:lnTo>
                  <a:lnTo>
                    <a:pt x="40" y="266"/>
                  </a:lnTo>
                  <a:lnTo>
                    <a:pt x="30" y="254"/>
                  </a:lnTo>
                  <a:lnTo>
                    <a:pt x="22" y="241"/>
                  </a:lnTo>
                  <a:lnTo>
                    <a:pt x="15" y="227"/>
                  </a:lnTo>
                  <a:lnTo>
                    <a:pt x="9" y="211"/>
                  </a:lnTo>
                  <a:lnTo>
                    <a:pt x="5" y="195"/>
                  </a:lnTo>
                  <a:lnTo>
                    <a:pt x="5" y="195"/>
                  </a:lnTo>
                  <a:lnTo>
                    <a:pt x="2" y="179"/>
                  </a:lnTo>
                  <a:lnTo>
                    <a:pt x="0" y="162"/>
                  </a:lnTo>
                  <a:lnTo>
                    <a:pt x="2" y="146"/>
                  </a:lnTo>
                  <a:lnTo>
                    <a:pt x="3" y="131"/>
                  </a:lnTo>
                  <a:lnTo>
                    <a:pt x="7" y="116"/>
                  </a:lnTo>
                  <a:lnTo>
                    <a:pt x="11" y="101"/>
                  </a:lnTo>
                  <a:lnTo>
                    <a:pt x="18" y="86"/>
                  </a:lnTo>
                  <a:lnTo>
                    <a:pt x="27" y="71"/>
                  </a:lnTo>
                  <a:lnTo>
                    <a:pt x="27" y="71"/>
                  </a:lnTo>
                  <a:lnTo>
                    <a:pt x="36" y="58"/>
                  </a:lnTo>
                  <a:lnTo>
                    <a:pt x="47" y="45"/>
                  </a:lnTo>
                  <a:lnTo>
                    <a:pt x="58" y="34"/>
                  </a:lnTo>
                  <a:lnTo>
                    <a:pt x="71" y="25"/>
                  </a:lnTo>
                  <a:lnTo>
                    <a:pt x="84" y="17"/>
                  </a:lnTo>
                  <a:lnTo>
                    <a:pt x="98" y="9"/>
                  </a:lnTo>
                  <a:lnTo>
                    <a:pt x="113" y="4"/>
                  </a:lnTo>
                  <a:lnTo>
                    <a:pt x="130" y="0"/>
                  </a:lnTo>
                  <a:lnTo>
                    <a:pt x="130" y="0"/>
                  </a:lnTo>
                  <a:lnTo>
                    <a:pt x="131" y="0"/>
                  </a:lnTo>
                  <a:lnTo>
                    <a:pt x="131" y="0"/>
                  </a:lnTo>
                  <a:close/>
                </a:path>
              </a:pathLst>
            </a:custGeom>
            <a:blipFill dpi="0" rotWithShape="0">
              <a:blip r:embed="rId4">
                <a:lum/>
              </a:blip>
              <a:stretch>
                <a:fillRect b="-985776" l="-1801913" r="-319487" t="-700827"/>
              </a:stretch>
            </a:bli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bg1"/>
                </a:solidFill>
                <a:latin charset="-122" panose="03000509000000000000" pitchFamily="65" typeface="方正中等线简体"/>
                <a:ea charset="-122" panose="03000509000000000000" pitchFamily="65" typeface="方正中等线简体"/>
              </a:endParaRPr>
            </a:p>
          </p:txBody>
        </p:sp>
      </p:grpSp>
      <p:sp useBgFill="1">
        <p:nvSpPr>
          <p:cNvPr id="72" name="Freeform 128"/>
          <p:cNvSpPr>
            <a:spLocks noEditPoints="1"/>
          </p:cNvSpPr>
          <p:nvPr/>
        </p:nvSpPr>
        <p:spPr bwMode="black">
          <a:xfrm>
            <a:off x="9863760" y="2463016"/>
            <a:ext cx="548843" cy="383857"/>
          </a:xfrm>
          <a:custGeom>
            <a:gdLst>
              <a:gd fmla="*/ 7 w 300" name="T0"/>
              <a:gd fmla="*/ 0 h 210" name="T1"/>
              <a:gd fmla="*/ 293 w 300" name="T2"/>
              <a:gd fmla="*/ 0 h 210" name="T3"/>
              <a:gd fmla="*/ 150 w 300" name="T4"/>
              <a:gd fmla="*/ 120 h 210" name="T5"/>
              <a:gd fmla="*/ 7 w 300" name="T6"/>
              <a:gd fmla="*/ 0 h 210" name="T7"/>
              <a:gd fmla="*/ 153 w 300" name="T8"/>
              <a:gd fmla="*/ 130 h 210" name="T9"/>
              <a:gd fmla="*/ 153 w 300" name="T10"/>
              <a:gd fmla="*/ 130 h 210" name="T11"/>
              <a:gd fmla="*/ 153 w 300" name="T12"/>
              <a:gd fmla="*/ 131 h 210" name="T13"/>
              <a:gd fmla="*/ 152 w 300" name="T14"/>
              <a:gd fmla="*/ 131 h 210" name="T15"/>
              <a:gd fmla="*/ 152 w 300" name="T16"/>
              <a:gd fmla="*/ 131 h 210" name="T17"/>
              <a:gd fmla="*/ 151 w 300" name="T18"/>
              <a:gd fmla="*/ 131 h 210" name="T19"/>
              <a:gd fmla="*/ 151 w 300" name="T20"/>
              <a:gd fmla="*/ 131 h 210" name="T21"/>
              <a:gd fmla="*/ 150 w 300" name="T22"/>
              <a:gd fmla="*/ 131 h 210" name="T23"/>
              <a:gd fmla="*/ 150 w 300" name="T24"/>
              <a:gd fmla="*/ 131 h 210" name="T25"/>
              <a:gd fmla="*/ 150 w 300" name="T26"/>
              <a:gd fmla="*/ 131 h 210" name="T27"/>
              <a:gd fmla="*/ 149 w 300" name="T28"/>
              <a:gd fmla="*/ 131 h 210" name="T29"/>
              <a:gd fmla="*/ 149 w 300" name="T30"/>
              <a:gd fmla="*/ 131 h 210" name="T31"/>
              <a:gd fmla="*/ 148 w 300" name="T32"/>
              <a:gd fmla="*/ 131 h 210" name="T33"/>
              <a:gd fmla="*/ 148 w 300" name="T34"/>
              <a:gd fmla="*/ 131 h 210" name="T35"/>
              <a:gd fmla="*/ 147 w 300" name="T36"/>
              <a:gd fmla="*/ 131 h 210" name="T37"/>
              <a:gd fmla="*/ 147 w 300" name="T38"/>
              <a:gd fmla="*/ 130 h 210" name="T39"/>
              <a:gd fmla="*/ 147 w 300" name="T40"/>
              <a:gd fmla="*/ 130 h 210" name="T41"/>
              <a:gd fmla="*/ 125 w 300" name="T42"/>
              <a:gd fmla="*/ 112 h 210" name="T43"/>
              <a:gd fmla="*/ 8 w 300" name="T44"/>
              <a:gd fmla="*/ 210 h 210" name="T45"/>
              <a:gd fmla="*/ 293 w 300" name="T46"/>
              <a:gd fmla="*/ 210 h 210" name="T47"/>
              <a:gd fmla="*/ 175 w 300" name="T48"/>
              <a:gd fmla="*/ 112 h 210" name="T49"/>
              <a:gd fmla="*/ 153 w 300" name="T50"/>
              <a:gd fmla="*/ 130 h 210" name="T51"/>
              <a:gd fmla="*/ 0 w 300" name="T52"/>
              <a:gd fmla="*/ 6 h 210" name="T53"/>
              <a:gd fmla="*/ 0 w 300" name="T54"/>
              <a:gd fmla="*/ 204 h 210" name="T55"/>
              <a:gd fmla="*/ 118 w 300" name="T56"/>
              <a:gd fmla="*/ 106 h 210" name="T57"/>
              <a:gd fmla="*/ 0 w 300" name="T58"/>
              <a:gd fmla="*/ 6 h 210" name="T59"/>
              <a:gd fmla="*/ 182 w 300" name="T60"/>
              <a:gd fmla="*/ 106 h 210" name="T61"/>
              <a:gd fmla="*/ 300 w 300" name="T62"/>
              <a:gd fmla="*/ 204 h 210" name="T63"/>
              <a:gd fmla="*/ 300 w 300" name="T64"/>
              <a:gd fmla="*/ 6 h 210" name="T65"/>
              <a:gd fmla="*/ 182 w 300" name="T66"/>
              <a:gd fmla="*/ 106 h 21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10" w="30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ln>
            <a:noFill/>
          </a:ln>
          <a:extLst/>
        </p:spPr>
        <p:txBody>
          <a:bodyPr anchor="t" anchorCtr="0" bIns="41153" compatLnSpc="1" lIns="82305" numCol="1" rIns="82305" tIns="41153"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600" u="none">
              <a:ln>
                <a:noFill/>
              </a:ln>
              <a:solidFill>
                <a:schemeClr val="bg1"/>
              </a:solidFill>
              <a:effectLst/>
              <a:uLnTx/>
              <a:uFillTx/>
              <a:latin charset="-122" panose="03000509000000000000" pitchFamily="65" typeface="方正中等线简体"/>
              <a:ea charset="-122" panose="03000509000000000000" pitchFamily="65" typeface="方正中等线简体"/>
            </a:endParaRPr>
          </a:p>
        </p:txBody>
      </p:sp>
    </p:spTree>
    <p:extLst>
      <p:ext uri="{BB962C8B-B14F-4D97-AF65-F5344CB8AC3E}">
        <p14:creationId val="891093004"/>
      </p:ext>
    </p:extLst>
  </p:cSld>
  <p:clrMapOvr>
    <a:masterClrMapping/>
  </p:clrMapOvr>
  <mc:AlternateContent>
    <mc:Choice Requires="p14">
      <p:transition p14:dur="2000" spd="slow"/>
    </mc:Choice>
    <mc:Fallback>
      <p:transition spd="slow"/>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206</Paragraphs>
  <Slides>24</Slides>
  <Notes>0</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24</vt:i4>
      </vt:variant>
    </vt:vector>
  </HeadingPairs>
  <TitlesOfParts>
    <vt:vector baseType="lpstr" size="36">
      <vt:lpstr>Arial</vt:lpstr>
      <vt:lpstr>Calibri Light</vt:lpstr>
      <vt:lpstr>Calibri</vt:lpstr>
      <vt:lpstr>宋体</vt:lpstr>
      <vt:lpstr>Akzidenz-Grotesk BQ Condensed</vt:lpstr>
      <vt:lpstr>方正大黑简体</vt:lpstr>
      <vt:lpstr>方正正中黑简体</vt:lpstr>
      <vt:lpstr>方正中等线简体</vt:lpstr>
      <vt:lpstr>方正正粗黑简体</vt:lpstr>
      <vt:lpstr>Agency FB</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2021-08-22T11:55:25Z</dcterms:created>
  <cp:lastPrinted>2021-08-22T11:55:25Z</cp:lastPrinted>
  <dcterms:modified xsi:type="dcterms:W3CDTF">2021-08-22T05:40:24Z</dcterms:modified>
  <cp:revision>1</cp:revision>
</cp:coreProperties>
</file>