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714" r:id="rId2"/>
  </p:sldMasterIdLst>
  <p:notesMasterIdLst>
    <p:notesMasterId r:id="rId3"/>
  </p:notesMasterIdLst>
  <p:sldIdLst>
    <p:sldId id="302" r:id="rId4"/>
    <p:sldId id="325" r:id="rId5"/>
    <p:sldId id="341" r:id="rId6"/>
    <p:sldId id="321" r:id="rId7"/>
    <p:sldId id="292" r:id="rId8"/>
    <p:sldId id="322" r:id="rId9"/>
    <p:sldId id="309" r:id="rId10"/>
    <p:sldId id="327" r:id="rId11"/>
    <p:sldId id="308" r:id="rId12"/>
    <p:sldId id="310" r:id="rId13"/>
    <p:sldId id="304" r:id="rId14"/>
    <p:sldId id="328" r:id="rId15"/>
    <p:sldId id="323" r:id="rId16"/>
    <p:sldId id="324" r:id="rId17"/>
    <p:sldId id="306" r:id="rId18"/>
    <p:sldId id="332" r:id="rId19"/>
    <p:sldId id="333" r:id="rId20"/>
    <p:sldId id="334" r:id="rId21"/>
    <p:sldId id="329" r:id="rId22"/>
    <p:sldId id="335" r:id="rId23"/>
    <p:sldId id="330" r:id="rId24"/>
    <p:sldId id="336" r:id="rId25"/>
    <p:sldId id="340" r:id="rId26"/>
    <p:sldId id="337" r:id="rId27"/>
    <p:sldId id="338" r:id="rId28"/>
    <p:sldId id="303" r:id="rId29"/>
  </p:sldIdLst>
  <p:sldSz cx="9144000" cy="5143500" type="screen16x9"/>
  <p:notesSz cx="6858000" cy="9144000"/>
  <p:custDataLst>
    <p:tags r:id="rId30"/>
  </p:custDataLst>
  <p:defaultTextStyle>
    <a:defPPr>
      <a:defRPr lang="zh-CN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EE7D741-C41D-4B6E-8E61-82F239C0D0E2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D5F5E49-A3AD-4F67-A47E-4ECE978D7E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57217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01269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87302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7823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49941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30944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9211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68919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67909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510610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87443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2022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29600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4524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624591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114383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5757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358236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557434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41702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5930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6827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1844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671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1780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96411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5188281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media/image6.emf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media/image7.emf" Type="http://schemas.openxmlformats.org/officeDocument/2006/relationships/image"/><Relationship Id="rId2" Target="../media/image8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media/image7.emf" Type="http://schemas.openxmlformats.org/officeDocument/2006/relationships/image"/><Relationship Id="rId2" Target="../media/image8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media/image7.emf" Type="http://schemas.openxmlformats.org/officeDocument/2006/relationships/image"/><Relationship Id="rId2" Target="../media/image8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media/image2.emf" Type="http://schemas.openxmlformats.org/officeDocument/2006/relationships/image"/><Relationship Id="rId3" Target="../media/image3.emf" Type="http://schemas.openxmlformats.org/officeDocument/2006/relationships/image"/><Relationship Id="rId4" Target="../media/image4.emf" Type="http://schemas.openxmlformats.org/officeDocument/2006/relationships/image"/><Relationship Id="rId5" Target="../media/image5.emf" Type="http://schemas.openxmlformats.org/officeDocument/2006/relationships/image"/><Relationship Id="rId6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media/image9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media/image3.emf" Type="http://schemas.openxmlformats.org/officeDocument/2006/relationships/image"/><Relationship Id="rId3" Target="../media/image4.emf" Type="http://schemas.openxmlformats.org/officeDocument/2006/relationships/image"/><Relationship Id="rId4" Target="../media/image5.emf" Type="http://schemas.openxmlformats.org/officeDocument/2006/relationships/image"/><Relationship Id="rId5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media/image3.emf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A8DBD-925A-4D9E-929A-234FCAB8FDA7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90B84-0FF8-419A-AA08-E0F3C5A31F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59793220"/>
      </p:ext>
    </p:extLst>
  </p:cSld>
  <p:clrMapOvr>
    <a:masterClrMapping/>
  </p:clrMapOvr>
  <p:transition spd="slow">
    <p:fad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8D408-7E2F-45B7-90DF-062F73DD8244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69676-5791-43AA-873D-ECEFB98B76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4417791"/>
      </p:ext>
    </p:extLst>
  </p:cSld>
  <p:clrMapOvr>
    <a:masterClrMapping/>
  </p:clrMapOvr>
  <p:transition spd="slow">
    <p:fade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595E4-3C2A-4F94-8BBA-1D4EA5F0BC9F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35E53-30E4-49D7-91FA-66BC8D55BE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8633575"/>
      </p:ext>
    </p:extLst>
  </p:cSld>
  <p:clrMapOvr>
    <a:masterClrMapping/>
  </p:clrMapOvr>
  <p:transition spd="slow">
    <p:fade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2C2-D9D4-42FD-B0CE-0309573525D0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8E53-E949-4657-A18E-14D5FA8A56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50001237"/>
      </p:ext>
    </p:extLst>
  </p:cSld>
  <p:clrMapOvr>
    <a:masterClrMapping/>
  </p:clrMapOvr>
  <p:transition spd="slow">
    <p:fade/>
  </p:transition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11B10-D8F0-49F6-B67D-296F167D6F60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EE988-D6B3-43AC-8008-35B3F4F542E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64724147"/>
      </p:ext>
    </p:extLst>
  </p:cSld>
  <p:clrMapOvr>
    <a:masterClrMapping/>
  </p:clrMapOvr>
  <p:transition spd="slow">
    <p:fade/>
  </p:transition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A4946-C6B6-4800-863B-EA4D513A6D00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5A9B-89F5-474B-96C9-9E100A5009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30634966"/>
      </p:ext>
    </p:extLst>
  </p:cSld>
  <p:clrMapOvr>
    <a:masterClrMapping/>
  </p:clrMapOvr>
  <p:transition spd="slow">
    <p:fade/>
  </p:transition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27763" y="327025"/>
            <a:ext cx="2495550" cy="479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 userDrawn="1"/>
        </p:nvSpPr>
        <p:spPr>
          <a:xfrm>
            <a:off x="0" y="5040313"/>
            <a:ext cx="9144000" cy="104775"/>
          </a:xfrm>
          <a:prstGeom prst="rect">
            <a:avLst/>
          </a:prstGeom>
          <a:solidFill>
            <a:srgbClr val="06417E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</p:spTree>
    <p:extLst>
      <p:ext uri="{BB962C8B-B14F-4D97-AF65-F5344CB8AC3E}">
        <p14:creationId val="251168285"/>
      </p:ext>
    </p:extLst>
  </p:cSld>
  <p:clrMapOvr>
    <a:masterClrMapping/>
  </p:clrMapOvr>
  <p:transition spd="slow">
    <p:fade/>
  </p:transition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4894263"/>
            <a:ext cx="9144000" cy="0"/>
          </a:xfrm>
          <a:prstGeom prst="line">
            <a:avLst/>
          </a:prstGeom>
          <a:ln w="19050">
            <a:solidFill>
              <a:srgbClr val="00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1950" y="266700"/>
            <a:ext cx="8150225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sp>
        <p:nvSpPr>
          <p:cNvPr id="6" name="矩形 5"/>
          <p:cNvSpPr/>
          <p:nvPr userDrawn="1"/>
        </p:nvSpPr>
        <p:spPr>
          <a:xfrm>
            <a:off x="0" y="4948238"/>
            <a:ext cx="9144000" cy="196850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40650" y="100013"/>
            <a:ext cx="1133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 userDrawn="1"/>
        </p:nvSpPr>
        <p:spPr>
          <a:xfrm>
            <a:off x="146050" y="114300"/>
            <a:ext cx="21590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99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单击此处输入文本内容</a:t>
            </a:r>
          </a:p>
        </p:txBody>
      </p:sp>
    </p:spTree>
    <p:extLst>
      <p:ext uri="{BB962C8B-B14F-4D97-AF65-F5344CB8AC3E}">
        <p14:creationId val="2460610939"/>
      </p:ext>
    </p:extLst>
  </p:cSld>
  <p:clrMapOvr>
    <a:masterClrMapping/>
  </p:clrMapOvr>
  <p:transition spd="slow">
    <p:fade/>
  </p:transition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4894263"/>
            <a:ext cx="9144000" cy="0"/>
          </a:xfrm>
          <a:prstGeom prst="line">
            <a:avLst/>
          </a:prstGeom>
          <a:ln w="19050">
            <a:solidFill>
              <a:srgbClr val="00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1950" y="266700"/>
            <a:ext cx="8150225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sp>
        <p:nvSpPr>
          <p:cNvPr id="6" name="矩形 5"/>
          <p:cNvSpPr/>
          <p:nvPr userDrawn="1"/>
        </p:nvSpPr>
        <p:spPr>
          <a:xfrm>
            <a:off x="0" y="4948238"/>
            <a:ext cx="9144000" cy="196850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40650" y="100013"/>
            <a:ext cx="1133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 userDrawn="1"/>
        </p:nvSpPr>
        <p:spPr>
          <a:xfrm>
            <a:off x="146050" y="114300"/>
            <a:ext cx="21590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99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单击此处输入文本内容</a:t>
            </a:r>
          </a:p>
        </p:txBody>
      </p:sp>
    </p:spTree>
    <p:extLst>
      <p:ext uri="{BB962C8B-B14F-4D97-AF65-F5344CB8AC3E}">
        <p14:creationId val="1285198324"/>
      </p:ext>
    </p:extLst>
  </p:cSld>
  <p:clrMapOvr>
    <a:masterClrMapping/>
  </p:clrMapOvr>
  <p:transition spd="slow">
    <p:fade/>
  </p:transition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3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4894263"/>
            <a:ext cx="9144000" cy="0"/>
          </a:xfrm>
          <a:prstGeom prst="line">
            <a:avLst/>
          </a:prstGeom>
          <a:ln w="19050">
            <a:solidFill>
              <a:srgbClr val="00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1950" y="266700"/>
            <a:ext cx="8150225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sp>
        <p:nvSpPr>
          <p:cNvPr id="6" name="矩形 5"/>
          <p:cNvSpPr/>
          <p:nvPr userDrawn="1"/>
        </p:nvSpPr>
        <p:spPr>
          <a:xfrm>
            <a:off x="0" y="4948238"/>
            <a:ext cx="9144000" cy="196850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49"/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40650" y="100013"/>
            <a:ext cx="1133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 userDrawn="1"/>
        </p:nvSpPr>
        <p:spPr>
          <a:xfrm>
            <a:off x="146050" y="114300"/>
            <a:ext cx="21590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99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单击此处输入文本内容</a:t>
            </a:r>
          </a:p>
        </p:txBody>
      </p:sp>
    </p:spTree>
    <p:extLst>
      <p:ext uri="{BB962C8B-B14F-4D97-AF65-F5344CB8AC3E}">
        <p14:creationId val="1542981944"/>
      </p:ext>
    </p:extLst>
  </p:cSld>
  <p:clrMapOvr>
    <a:masterClrMapping/>
  </p:clrMapOvr>
  <p:transition spd="slow">
    <p:fade/>
  </p:transition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>
            <a:grpSpLocks noChangeAspect="1"/>
          </p:cNvGrpSpPr>
          <p:nvPr userDrawn="1"/>
        </p:nvGrpSpPr>
        <p:grpSpPr>
          <a:xfrm>
            <a:off x="0" y="206343"/>
            <a:ext cx="214975" cy="360000"/>
            <a:chOff x="194371" y="217201"/>
            <a:chExt cx="237165" cy="468000"/>
          </a:xfrm>
          <a:solidFill>
            <a:srgbClr val="7CC144"/>
          </a:solidFill>
        </p:grpSpPr>
        <p:sp>
          <p:nvSpPr>
            <p:cNvPr id="4" name="矩形 3"/>
            <p:cNvSpPr/>
            <p:nvPr/>
          </p:nvSpPr>
          <p:spPr>
            <a:xfrm>
              <a:off x="194371" y="217201"/>
              <a:ext cx="144016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/>
            </a:p>
          </p:txBody>
        </p:sp>
        <p:sp>
          <p:nvSpPr>
            <p:cNvPr id="5" name="矩形 4"/>
            <p:cNvSpPr/>
            <p:nvPr/>
          </p:nvSpPr>
          <p:spPr>
            <a:xfrm>
              <a:off x="395536" y="217201"/>
              <a:ext cx="36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/>
            </a:p>
          </p:txBody>
        </p:sp>
      </p:grpSp>
      <p:sp>
        <p:nvSpPr>
          <p:cNvPr id="6" name="矩形 5"/>
          <p:cNvSpPr/>
          <p:nvPr userDrawn="1"/>
        </p:nvSpPr>
        <p:spPr>
          <a:xfrm>
            <a:off x="0" y="5056188"/>
            <a:ext cx="9144000" cy="107950"/>
          </a:xfrm>
          <a:prstGeom prst="rect">
            <a:avLst/>
          </a:prstGeom>
          <a:solidFill>
            <a:srgbClr val="7CC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/>
          </a:p>
        </p:txBody>
      </p:sp>
      <p:sp>
        <p:nvSpPr>
          <p:cNvPr id="7" name="文本框 6"/>
          <p:cNvSpPr txBox="1">
            <a:spLocks noChangeArrowheads="1"/>
          </p:cNvSpPr>
          <p:nvPr userDrawn="1"/>
        </p:nvSpPr>
        <p:spPr bwMode="auto">
          <a:xfrm>
            <a:off x="198438" y="217488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pPr eaLnBrk="1" hangingPunct="1"/>
            <a:r>
              <a:rPr lang="zh-CN" altLang="en-US" sz="1800">
                <a:latin typeface="方正正黑简体" pitchFamily="2" charset="-122"/>
                <a:ea typeface="方正正黑简体" pitchFamily="2" charset="-122"/>
              </a:rPr>
              <a:t>点击添加标题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392424" y="1234440"/>
            <a:ext cx="2359152" cy="1495044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endParaRPr lang="id-ID" noProof="0"/>
          </a:p>
        </p:txBody>
      </p:sp>
    </p:spTree>
    <p:extLst>
      <p:ext uri="{BB962C8B-B14F-4D97-AF65-F5344CB8AC3E}">
        <p14:creationId val="2180297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77788" y="-68263"/>
            <a:ext cx="9299576" cy="526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8"/>
          <p:cNvSpPr txBox="1">
            <a:spLocks noChangeArrowheads="1"/>
          </p:cNvSpPr>
          <p:nvPr userDrawn="1"/>
        </p:nvSpPr>
        <p:spPr bwMode="auto">
          <a:xfrm>
            <a:off x="411163" y="384175"/>
            <a:ext cx="1760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pPr eaLnBrk="1" hangingPunct="1"/>
            <a:r>
              <a:rPr lang="zh-CN" altLang="en-US" sz="1400">
                <a:solidFill>
                  <a:srgbClr val="F2F2F2"/>
                </a:solidFill>
                <a:latin typeface="华康少女文字W5(P)" pitchFamily="82" charset="-122"/>
              </a:rPr>
              <a:t>单击此处添加标题</a:t>
            </a:r>
          </a:p>
        </p:txBody>
      </p:sp>
      <p:pic>
        <p:nvPicPr>
          <p:cNvPr id="5" name="图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31138" y="223838"/>
            <a:ext cx="102393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1163" y="3883025"/>
            <a:ext cx="15176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61263" y="4276725"/>
            <a:ext cx="1293812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val="3079307791"/>
      </p:ext>
    </p:extLst>
  </p:cSld>
  <p:clrMapOvr>
    <a:masterClrMapping/>
  </p:clrMapOvr>
  <p:transition spd="slow">
    <p:fade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32344835"/>
      </p:ext>
    </p:extLst>
  </p:cSld>
  <p:clrMapOvr>
    <a:masterClrMapping/>
  </p:clrMapOvr>
  <p:transition spd="slow">
    <p:fade/>
  </p:transition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700088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/>
          </a:p>
        </p:txBody>
      </p: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79388" y="-20638"/>
            <a:ext cx="1704975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8"/>
          <p:cNvSpPr>
            <a:spLocks noChangeArrowheads="1"/>
          </p:cNvSpPr>
          <p:nvPr userDrawn="1"/>
        </p:nvSpPr>
        <p:spPr bwMode="auto">
          <a:xfrm>
            <a:off x="6477000" y="176213"/>
            <a:ext cx="903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pPr eaLnBrk="1" hangingPunct="1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研究结论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8564563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8329613" y="258763"/>
            <a:ext cx="182562" cy="13811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8097838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7861300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7626350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7383463" y="258763"/>
            <a:ext cx="184150" cy="1381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val="3911001623"/>
      </p:ext>
    </p:extLst>
  </p:cSld>
  <p:clrMapOvr>
    <a:masterClrMapping/>
  </p:clrMapOvr>
  <p:transition spd="slow">
    <p:fade/>
  </p:transition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0025422"/>
      </p:ext>
    </p:extLst>
  </p:cSld>
  <p:clrMapOvr>
    <a:masterClrMapping/>
  </p:clrMapOvr>
  <p:transition spd="slow">
    <p:fade/>
  </p:transition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3976892"/>
      </p:ext>
    </p:extLst>
  </p:cSld>
  <p:clrMapOvr>
    <a:masterClrMapping/>
  </p:clrMapOvr>
  <p:transition spd="slow">
    <p:fade/>
  </p:transition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53536470"/>
      </p:ext>
    </p:extLst>
  </p:cSld>
  <p:clrMapOvr>
    <a:masterClrMapping/>
  </p:clrMapOvr>
  <p:transition spd="slow">
    <p:fade/>
  </p:transition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85491242"/>
      </p:ext>
    </p:extLst>
  </p:cSld>
  <p:clrMapOvr>
    <a:masterClrMapping/>
  </p:clrMapOvr>
  <p:transition spd="slow">
    <p:fade/>
  </p:transition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88411038"/>
      </p:ext>
    </p:extLst>
  </p:cSld>
  <p:clrMapOvr>
    <a:masterClrMapping/>
  </p:clrMapOvr>
  <p:transition spd="slow">
    <p:fade/>
  </p:transition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93031068"/>
      </p:ext>
    </p:extLst>
  </p:cSld>
  <p:clrMapOvr>
    <a:masterClrMapping/>
  </p:clrMapOvr>
  <p:transition spd="slow">
    <p:fade/>
  </p:transition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7866646"/>
      </p:ext>
    </p:extLst>
  </p:cSld>
  <p:clrMapOvr>
    <a:masterClrMapping/>
  </p:clrMapOvr>
  <p:transition spd="slow">
    <p:fade/>
  </p:transition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1713456"/>
      </p:ext>
    </p:extLst>
  </p:cSld>
  <p:clrMapOvr>
    <a:masterClrMapping/>
  </p:clrMapOvr>
  <p:transition spd="slow">
    <p:fad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77788" y="-68263"/>
            <a:ext cx="9299576" cy="526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31138" y="223838"/>
            <a:ext cx="102393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1163" y="3883025"/>
            <a:ext cx="15176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61263" y="4276725"/>
            <a:ext cx="1293812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val="4228347745"/>
      </p:ext>
    </p:extLst>
  </p:cSld>
  <p:clrMapOvr>
    <a:masterClrMapping/>
  </p:clrMapOvr>
  <p:transition spd="slow">
    <p:fade/>
  </p:transition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7651697"/>
      </p:ext>
    </p:extLst>
  </p:cSld>
  <p:clrMapOvr>
    <a:masterClrMapping/>
  </p:clrMapOvr>
  <p:transition spd="slow">
    <p:fade/>
  </p:transition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6793744"/>
      </p:ext>
    </p:extLst>
  </p:cSld>
  <p:clrMapOvr>
    <a:masterClrMapping/>
  </p:clrMapOvr>
  <p:transition spd="slow">
    <p:fade/>
  </p:transition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5421105"/>
      </p:ext>
    </p:extLst>
  </p:cSld>
  <p:clrMapOvr>
    <a:masterClrMapping/>
  </p:clrMapOvr>
  <p:transition spd="slow">
    <p:fade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77788" y="-68263"/>
            <a:ext cx="9299576" cy="526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31138" y="223838"/>
            <a:ext cx="102393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val="115233304"/>
      </p:ext>
    </p:extLst>
  </p:cSld>
  <p:clrMapOvr>
    <a:masterClrMapping/>
  </p:clrMapOvr>
  <p:transition spd="slow">
    <p:fade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77788" y="-68263"/>
            <a:ext cx="9299576" cy="526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val="1601382877"/>
      </p:ext>
    </p:extLst>
  </p:cSld>
  <p:clrMapOvr>
    <a:masterClrMapping/>
  </p:clrMapOvr>
  <p:transition spd="slow">
    <p:fade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263E2-F116-4544-8122-07A3015CF189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BE8D-4925-4B4E-A50A-1B748AE8AC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75934128"/>
      </p:ext>
    </p:extLst>
  </p:cSld>
  <p:clrMapOvr>
    <a:masterClrMapping/>
  </p:clrMapOvr>
  <p:transition spd="slow">
    <p:fade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6FD8-9D11-48A0-98D5-DE3FB141D73E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7FACA-D44D-4B37-8180-654FA60E3E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92384155"/>
      </p:ext>
    </p:extLst>
  </p:cSld>
  <p:clrMapOvr>
    <a:masterClrMapping/>
  </p:clrMapOvr>
  <p:transition spd="slow">
    <p:fade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8ED01-6607-4601-A7F6-53F122123ED2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5B62F-0593-4F2C-AD9D-39ED8564B8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48773932"/>
      </p:ext>
    </p:extLst>
  </p:cSld>
  <p:clrMapOvr>
    <a:masterClrMapping/>
  </p:clrMapOvr>
  <p:transition spd="slow">
    <p:fade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E650-171F-4ABE-90E3-F2286738107A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94C69-65A3-44F0-A9D8-A5CF01EEDF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88401684"/>
      </p:ext>
    </p:extLst>
  </p:cSld>
  <p:clrMapOvr>
    <a:masterClrMapping/>
  </p:clrMapOvr>
  <p:transition spd="slow">
    <p:fade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slideLayouts/slideLayout19.xml" Type="http://schemas.openxmlformats.org/officeDocument/2006/relationships/slideLayout"/><Relationship Id="rId2" Target="../slideLayouts/slideLayout2.xml" Type="http://schemas.openxmlformats.org/officeDocument/2006/relationships/slideLayout"/><Relationship Id="rId20" Target="../slideLayouts/slideLayout20.xml" Type="http://schemas.openxmlformats.org/officeDocument/2006/relationships/slideLayout"/><Relationship Id="rId21" Target="../slideLayouts/slideLayout21.xml" Type="http://schemas.openxmlformats.org/officeDocument/2006/relationships/slideLayout"/><Relationship Id="rId22" Target="../theme/theme1.xml" Type="http://schemas.openxmlformats.org/officeDocument/2006/relationships/them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10" Target="../slideLayouts/slideLayout31.xml" Type="http://schemas.openxmlformats.org/officeDocument/2006/relationships/slideLayout"/><Relationship Id="rId11" Target="../slideLayouts/slideLayout3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23.xml" Type="http://schemas.openxmlformats.org/officeDocument/2006/relationships/slideLayout"/><Relationship Id="rId3" Target="../slideLayouts/slideLayout24.xml" Type="http://schemas.openxmlformats.org/officeDocument/2006/relationships/slideLayout"/><Relationship Id="rId4" Target="../slideLayouts/slideLayout25.xml" Type="http://schemas.openxmlformats.org/officeDocument/2006/relationships/slideLayout"/><Relationship Id="rId5" Target="../slideLayouts/slideLayout26.xml" Type="http://schemas.openxmlformats.org/officeDocument/2006/relationships/slideLayout"/><Relationship Id="rId6" Target="../slideLayouts/slideLayout27.xml" Type="http://schemas.openxmlformats.org/officeDocument/2006/relationships/slideLayout"/><Relationship Id="rId7" Target="../slideLayouts/slideLayout28.xml" Type="http://schemas.openxmlformats.org/officeDocument/2006/relationships/slideLayout"/><Relationship Id="rId8" Target="../slideLayouts/slideLayout29.xml" Type="http://schemas.openxmlformats.org/officeDocument/2006/relationships/slideLayout"/><Relationship Id="rId9" Target="../slideLayouts/slideLayout3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D509109-A767-4CF6-B71B-4B1110F0C521}" type="datetimeFigureOut">
              <a:rPr lang="zh-CN" altLang="en-US"/>
              <a:pPr>
                <a:defRPr/>
              </a:pPr>
              <a:t>2016/12/22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ct val="0"/>
              </a:spcBef>
              <a:spcAft>
                <a:spcPct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226B189-A672-4007-8ED3-33CEB473DA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03" r:id="rId2"/>
    <p:sldLayoutId id="2147483704" r:id="rId3"/>
    <p:sldLayoutId id="2147483705" r:id="rId4"/>
    <p:sldLayoutId id="2147483706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7" r:id="rId15"/>
    <p:sldLayoutId id="2147483708" r:id="rId16"/>
    <p:sldLayoutId id="2147483709" r:id="rId17"/>
    <p:sldLayoutId id="2147483710" r:id="rId18"/>
    <p:sldLayoutId id="2147483711" r:id="rId19"/>
    <p:sldLayoutId id="2147483712" r:id="rId20"/>
    <p:sldLayoutId id="2147483713" r:id="rId21"/>
  </p:sldLayoutIdLst>
  <p:transition spd="slow">
    <p:fade/>
  </p:transition>
  <p:timing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2016/12/22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val="123582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slow">
    <p:fade/>
  </p:transition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0.emf" Type="http://schemas.openxmlformats.org/officeDocument/2006/relationships/image"/><Relationship Id="rId4" Target="../media/image11.emf" Type="http://schemas.openxmlformats.org/officeDocument/2006/relationships/image"/><Relationship Id="rId5" Target="../media/image12.emf" Type="http://schemas.openxmlformats.org/officeDocument/2006/relationships/image"/><Relationship Id="rId6" Target="../media/image4.emf" Type="http://schemas.openxmlformats.org/officeDocument/2006/relationships/image"/><Relationship Id="rId7" Target="../media/image1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9.emf" Type="http://schemas.openxmlformats.org/officeDocument/2006/relationships/image"/><Relationship Id="rId4" Target="../media/image2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2.emf" Type="http://schemas.openxmlformats.org/officeDocument/2006/relationships/image"/><Relationship Id="rId4" Target="../media/image20.jpeg" Type="http://schemas.openxmlformats.org/officeDocument/2006/relationships/image"/><Relationship Id="rId5" Target="../media/image21.jpeg" Type="http://schemas.openxmlformats.org/officeDocument/2006/relationships/image"/><Relationship Id="rId6" Target="../media/image22.jpeg" Type="http://schemas.openxmlformats.org/officeDocument/2006/relationships/image"/><Relationship Id="rId7" Target="../media/image23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10.emf" Type="http://schemas.openxmlformats.org/officeDocument/2006/relationships/image"/><Relationship Id="rId4" Target="../media/image11.emf" Type="http://schemas.openxmlformats.org/officeDocument/2006/relationships/image"/><Relationship Id="rId5" Target="../media/image12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5.emf" Type="http://schemas.openxmlformats.org/officeDocument/2006/relationships/image"/><Relationship Id="rId4" Target="../media/image16.emf" Type="http://schemas.openxmlformats.org/officeDocument/2006/relationships/image"/><Relationship Id="rId5" Target="../media/image17.emf" Type="http://schemas.openxmlformats.org/officeDocument/2006/relationships/image"/><Relationship Id="rId6" Target="../media/image18.emf" Type="http://schemas.openxmlformats.org/officeDocument/2006/relationships/image"/><Relationship Id="rId7" Target="../media/image2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52500" y="906463"/>
            <a:ext cx="5048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1013" y="776288"/>
            <a:ext cx="3778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04900" y="327025"/>
            <a:ext cx="6842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15250" y="295275"/>
            <a:ext cx="10874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39038" y="3857625"/>
            <a:ext cx="12636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2146300" y="1565275"/>
            <a:ext cx="809625" cy="701040"/>
            <a:chOff x="2202212" y="1702183"/>
            <a:chExt cx="661189" cy="573274"/>
          </a:xfrm>
        </p:grpSpPr>
        <p:grpSp>
          <p:nvGrpSpPr>
            <p:cNvPr id="14386" name="组合 49"/>
            <p:cNvGrpSpPr/>
            <p:nvPr/>
          </p:nvGrpSpPr>
          <p:grpSpPr>
            <a:xfrm>
              <a:off x="2257678" y="1707420"/>
              <a:ext cx="550258" cy="550258"/>
              <a:chOff x="3827533" y="704007"/>
              <a:chExt cx="550258" cy="550258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3827815" y="703963"/>
                <a:ext cx="549695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47" name="直接连接符 46"/>
              <p:cNvCxnSpPr>
                <a:stCxn id="29" idx="1"/>
                <a:endCxn id="29" idx="3"/>
              </p:cNvCxnSpPr>
              <p:nvPr/>
            </p:nvCxnSpPr>
            <p:spPr>
              <a:xfrm>
                <a:off x="3827815" y="979176"/>
                <a:ext cx="549695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>
                <a:stCxn id="29" idx="0"/>
                <a:endCxn id="29" idx="2"/>
              </p:cNvCxnSpPr>
              <p:nvPr/>
            </p:nvCxnSpPr>
            <p:spPr>
              <a:xfrm flipH="1">
                <a:off x="4102662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87" name="文本框 1"/>
            <p:cNvSpPr txBox="1">
              <a:spLocks noChangeArrowheads="1"/>
            </p:cNvSpPr>
            <p:nvPr/>
          </p:nvSpPr>
          <p:spPr bwMode="auto">
            <a:xfrm>
              <a:off x="2202212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我</a:t>
              </a:r>
            </a:p>
          </p:txBody>
        </p:sp>
      </p:grpSp>
      <p:grpSp>
        <p:nvGrpSpPr>
          <p:cNvPr id="4" name="组合 3"/>
          <p:cNvGrpSpPr>
            <a:grpSpLocks noChangeAspect="1"/>
          </p:cNvGrpSpPr>
          <p:nvPr/>
        </p:nvGrpSpPr>
        <p:grpSpPr>
          <a:xfrm>
            <a:off x="2997200" y="1565275"/>
            <a:ext cx="811213" cy="701040"/>
            <a:chOff x="3054233" y="1702183"/>
            <a:chExt cx="661189" cy="573274"/>
          </a:xfrm>
        </p:grpSpPr>
        <p:grpSp>
          <p:nvGrpSpPr>
            <p:cNvPr id="14381" name="组合 13"/>
            <p:cNvGrpSpPr/>
            <p:nvPr/>
          </p:nvGrpSpPr>
          <p:grpSpPr>
            <a:xfrm>
              <a:off x="3083065" y="1707420"/>
              <a:ext cx="550258" cy="550258"/>
              <a:chOff x="3827533" y="704007"/>
              <a:chExt cx="550258" cy="550258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3827167" y="703963"/>
                <a:ext cx="551206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16" name="直接连接符 15"/>
              <p:cNvCxnSpPr>
                <a:stCxn id="15" idx="1"/>
                <a:endCxn id="15" idx="3"/>
              </p:cNvCxnSpPr>
              <p:nvPr/>
            </p:nvCxnSpPr>
            <p:spPr>
              <a:xfrm>
                <a:off x="3827167" y="979176"/>
                <a:ext cx="551206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>
                <a:stCxn id="15" idx="0"/>
                <a:endCxn id="15" idx="2"/>
              </p:cNvCxnSpPr>
              <p:nvPr/>
            </p:nvCxnSpPr>
            <p:spPr>
              <a:xfrm flipH="1">
                <a:off x="4102770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82" name="文本框 41"/>
            <p:cNvSpPr txBox="1">
              <a:spLocks noChangeArrowheads="1"/>
            </p:cNvSpPr>
            <p:nvPr/>
          </p:nvSpPr>
          <p:spPr bwMode="auto">
            <a:xfrm>
              <a:off x="3054233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的</a:t>
              </a:r>
            </a:p>
          </p:txBody>
        </p:sp>
      </p:grpSp>
      <p:grpSp>
        <p:nvGrpSpPr>
          <p:cNvPr id="5" name="组合 4"/>
          <p:cNvGrpSpPr>
            <a:grpSpLocks noChangeAspect="1"/>
          </p:cNvGrpSpPr>
          <p:nvPr/>
        </p:nvGrpSpPr>
        <p:grpSpPr>
          <a:xfrm>
            <a:off x="3833813" y="1565275"/>
            <a:ext cx="809625" cy="701040"/>
            <a:chOff x="3890374" y="1702183"/>
            <a:chExt cx="661189" cy="573274"/>
          </a:xfrm>
        </p:grpSpPr>
        <p:grpSp>
          <p:nvGrpSpPr>
            <p:cNvPr id="14376" name="组合 18"/>
            <p:cNvGrpSpPr/>
            <p:nvPr/>
          </p:nvGrpSpPr>
          <p:grpSpPr>
            <a:xfrm>
              <a:off x="3908452" y="1707420"/>
              <a:ext cx="550258" cy="550258"/>
              <a:chOff x="3827533" y="704007"/>
              <a:chExt cx="550258" cy="550258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3827606" y="703963"/>
                <a:ext cx="549695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22" name="直接连接符 21"/>
              <p:cNvCxnSpPr>
                <a:stCxn id="20" idx="1"/>
                <a:endCxn id="20" idx="3"/>
              </p:cNvCxnSpPr>
              <p:nvPr/>
            </p:nvCxnSpPr>
            <p:spPr>
              <a:xfrm>
                <a:off x="3827606" y="979176"/>
                <a:ext cx="549695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>
                <a:stCxn id="20" idx="0"/>
                <a:endCxn id="20" idx="2"/>
              </p:cNvCxnSpPr>
              <p:nvPr/>
            </p:nvCxnSpPr>
            <p:spPr>
              <a:xfrm flipH="1">
                <a:off x="4102453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77" name="文本框 42"/>
            <p:cNvSpPr txBox="1">
              <a:spLocks noChangeArrowheads="1"/>
            </p:cNvSpPr>
            <p:nvPr/>
          </p:nvSpPr>
          <p:spPr bwMode="auto">
            <a:xfrm>
              <a:off x="3890374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论</a:t>
              </a:r>
            </a:p>
          </p:txBody>
        </p:sp>
      </p:grp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4648200" y="1565275"/>
            <a:ext cx="809625" cy="701040"/>
            <a:chOff x="4705007" y="1702183"/>
            <a:chExt cx="661189" cy="573274"/>
          </a:xfrm>
        </p:grpSpPr>
        <p:grpSp>
          <p:nvGrpSpPr>
            <p:cNvPr id="14371" name="组合 23"/>
            <p:cNvGrpSpPr/>
            <p:nvPr/>
          </p:nvGrpSpPr>
          <p:grpSpPr>
            <a:xfrm>
              <a:off x="4733839" y="1707420"/>
              <a:ext cx="550258" cy="550258"/>
              <a:chOff x="3827533" y="704007"/>
              <a:chExt cx="550258" cy="550258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3827223" y="703963"/>
                <a:ext cx="550991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32" name="直接连接符 31"/>
              <p:cNvCxnSpPr>
                <a:stCxn id="26" idx="1"/>
                <a:endCxn id="26" idx="3"/>
              </p:cNvCxnSpPr>
              <p:nvPr/>
            </p:nvCxnSpPr>
            <p:spPr>
              <a:xfrm>
                <a:off x="3827223" y="979176"/>
                <a:ext cx="550991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26" idx="0"/>
                <a:endCxn id="26" idx="2"/>
              </p:cNvCxnSpPr>
              <p:nvPr/>
            </p:nvCxnSpPr>
            <p:spPr>
              <a:xfrm flipH="1">
                <a:off x="4103367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72" name="文本框 43"/>
            <p:cNvSpPr txBox="1">
              <a:spLocks noChangeArrowheads="1"/>
            </p:cNvSpPr>
            <p:nvPr/>
          </p:nvSpPr>
          <p:spPr bwMode="auto">
            <a:xfrm>
              <a:off x="4705007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文</a:t>
              </a:r>
            </a:p>
          </p:txBody>
        </p:sp>
      </p:grpSp>
      <p:grpSp>
        <p:nvGrpSpPr>
          <p:cNvPr id="7" name="组合 6"/>
          <p:cNvGrpSpPr>
            <a:grpSpLocks noChangeAspect="1"/>
          </p:cNvGrpSpPr>
          <p:nvPr/>
        </p:nvGrpSpPr>
        <p:grpSpPr>
          <a:xfrm>
            <a:off x="5473700" y="1565275"/>
            <a:ext cx="809625" cy="701040"/>
            <a:chOff x="5530394" y="1702183"/>
            <a:chExt cx="661189" cy="573274"/>
          </a:xfrm>
        </p:grpSpPr>
        <p:grpSp>
          <p:nvGrpSpPr>
            <p:cNvPr id="14366" name="组合 33"/>
            <p:cNvGrpSpPr/>
            <p:nvPr/>
          </p:nvGrpSpPr>
          <p:grpSpPr>
            <a:xfrm>
              <a:off x="5559226" y="1707420"/>
              <a:ext cx="550258" cy="550258"/>
              <a:chOff x="3827533" y="704007"/>
              <a:chExt cx="550258" cy="550258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3827223" y="703963"/>
                <a:ext cx="550991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36" name="直接连接符 35"/>
              <p:cNvCxnSpPr>
                <a:stCxn id="35" idx="1"/>
                <a:endCxn id="35" idx="3"/>
              </p:cNvCxnSpPr>
              <p:nvPr/>
            </p:nvCxnSpPr>
            <p:spPr>
              <a:xfrm>
                <a:off x="3827223" y="979176"/>
                <a:ext cx="550991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>
                <a:stCxn id="35" idx="0"/>
                <a:endCxn id="35" idx="2"/>
              </p:cNvCxnSpPr>
              <p:nvPr/>
            </p:nvCxnSpPr>
            <p:spPr>
              <a:xfrm flipH="1">
                <a:off x="4103367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67" name="文本框 44"/>
            <p:cNvSpPr txBox="1">
              <a:spLocks noChangeArrowheads="1"/>
            </p:cNvSpPr>
            <p:nvPr/>
          </p:nvSpPr>
          <p:spPr bwMode="auto">
            <a:xfrm>
              <a:off x="5530394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答</a:t>
              </a:r>
            </a:p>
          </p:txBody>
        </p:sp>
      </p:grpSp>
      <p:grpSp>
        <p:nvGrpSpPr>
          <p:cNvPr id="8" name="组合 7"/>
          <p:cNvGrpSpPr>
            <a:grpSpLocks noChangeAspect="1"/>
          </p:cNvGrpSpPr>
          <p:nvPr/>
        </p:nvGrpSpPr>
        <p:grpSpPr>
          <a:xfrm>
            <a:off x="6272212" y="1565275"/>
            <a:ext cx="811212" cy="701040"/>
            <a:chOff x="6329147" y="1702183"/>
            <a:chExt cx="661189" cy="573274"/>
          </a:xfrm>
        </p:grpSpPr>
        <p:grpSp>
          <p:nvGrpSpPr>
            <p:cNvPr id="14361" name="组合 37"/>
            <p:cNvGrpSpPr/>
            <p:nvPr/>
          </p:nvGrpSpPr>
          <p:grpSpPr>
            <a:xfrm>
              <a:off x="6384613" y="1707420"/>
              <a:ext cx="550258" cy="550258"/>
              <a:chOff x="3827533" y="704007"/>
              <a:chExt cx="550258" cy="550258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3827705" y="703963"/>
                <a:ext cx="549913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40" name="直接连接符 39"/>
              <p:cNvCxnSpPr>
                <a:stCxn id="39" idx="1"/>
                <a:endCxn id="39" idx="3"/>
              </p:cNvCxnSpPr>
              <p:nvPr/>
            </p:nvCxnSpPr>
            <p:spPr>
              <a:xfrm>
                <a:off x="3827705" y="979176"/>
                <a:ext cx="549913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>
                <a:stCxn id="39" idx="0"/>
                <a:endCxn id="39" idx="2"/>
              </p:cNvCxnSpPr>
              <p:nvPr/>
            </p:nvCxnSpPr>
            <p:spPr>
              <a:xfrm flipH="1">
                <a:off x="4103309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62" name="文本框 45"/>
            <p:cNvSpPr txBox="1">
              <a:spLocks noChangeArrowheads="1"/>
            </p:cNvSpPr>
            <p:nvPr/>
          </p:nvSpPr>
          <p:spPr bwMode="auto">
            <a:xfrm>
              <a:off x="6329147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辩</a:t>
              </a:r>
            </a:p>
          </p:txBody>
        </p:sp>
      </p:grpSp>
      <p:cxnSp>
        <p:nvCxnSpPr>
          <p:cNvPr id="48" name="直接连接符 47"/>
          <p:cNvCxnSpPr/>
          <p:nvPr/>
        </p:nvCxnSpPr>
        <p:spPr>
          <a:xfrm flipV="1">
            <a:off x="1951038" y="2451100"/>
            <a:ext cx="5387975" cy="0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outerShdw algn="tl" blurRad="101600" dir="2700000" dist="63500" rotWithShape="0">
              <a:prstClr val="black">
                <a:alpha val="5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>
            <a:spLocks noChangeArrowheads="1"/>
          </p:cNvSpPr>
          <p:nvPr/>
        </p:nvSpPr>
        <p:spPr bwMode="auto">
          <a:xfrm>
            <a:off x="2063750" y="2549525"/>
            <a:ext cx="514826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9pPr>
          </a:lstStyle>
          <a:p>
            <a:pPr algn="ctr" eaLnBrk="1" hangingPunct="1"/>
            <a:r>
              <a:rPr altLang="en-US" lang="zh-CN" sz="1800">
                <a:solidFill>
                  <a:schemeClr val="bg1"/>
                </a:solidFill>
              </a:rPr>
              <a:t>适用于论文答辩、开题报告、答辩汇报等演示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3538" y="3662363"/>
            <a:ext cx="1801812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Group 4"/>
          <p:cNvGrpSpPr>
            <a:grpSpLocks noChangeAspect="1"/>
          </p:cNvGrpSpPr>
          <p:nvPr/>
        </p:nvGrpSpPr>
        <p:grpSpPr>
          <a:xfrm>
            <a:off x="1806575" y="2147888"/>
            <a:ext cx="449263" cy="292100"/>
            <a:chOff x="2432" y="1329"/>
            <a:chExt cx="657" cy="426"/>
          </a:xfrm>
        </p:grpSpPr>
        <p:sp>
          <p:nvSpPr>
            <p:cNvPr id="28" name="AutoShape 3"/>
            <p:cNvSpPr>
              <a:spLocks noChangeArrowheads="1" noChangeAspect="1" noTextEdit="1"/>
            </p:cNvSpPr>
            <p:nvPr/>
          </p:nvSpPr>
          <p:spPr bwMode="auto">
            <a:xfrm>
              <a:off x="2434" y="1329"/>
              <a:ext cx="652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typeface="+mn-lt"/>
                <a:ea typeface="+mn-ea"/>
              </a:endParaRPr>
            </a:p>
          </p:txBody>
        </p:sp>
        <p:sp>
          <p:nvSpPr>
            <p:cNvPr id="52" name="Freeform 5"/>
            <p:cNvSpPr/>
            <p:nvPr/>
          </p:nvSpPr>
          <p:spPr bwMode="auto">
            <a:xfrm>
              <a:off x="2478" y="1329"/>
              <a:ext cx="611" cy="424"/>
            </a:xfrm>
            <a:custGeom>
              <a:gdLst>
                <a:gd fmla="*/ 315 w 351" name="T0"/>
                <a:gd fmla="*/ 0 h 242" name="T1"/>
                <a:gd fmla="*/ 292 w 351" name="T2"/>
                <a:gd fmla="*/ 9 h 242" name="T3"/>
                <a:gd fmla="*/ 291 w 351" name="T4"/>
                <a:gd fmla="*/ 10 h 242" name="T5"/>
                <a:gd fmla="*/ 309 w 351" name="T6"/>
                <a:gd fmla="*/ 3 h 242" name="T7"/>
                <a:gd fmla="*/ 310 w 351" name="T8"/>
                <a:gd fmla="*/ 4 h 242" name="T9"/>
                <a:gd fmla="*/ 317 w 351" name="T10"/>
                <a:gd fmla="*/ 10 h 242" name="T11"/>
                <a:gd fmla="*/ 325 w 351" name="T12"/>
                <a:gd fmla="*/ 27 h 242" name="T13"/>
                <a:gd fmla="*/ 336 w 351" name="T14"/>
                <a:gd fmla="*/ 59 h 242" name="T15"/>
                <a:gd fmla="*/ 268 w 351" name="T16"/>
                <a:gd fmla="*/ 95 h 242" name="T17"/>
                <a:gd fmla="*/ 267 w 351" name="T18"/>
                <a:gd fmla="*/ 95 h 242" name="T19"/>
                <a:gd fmla="*/ 267 w 351" name="T20"/>
                <a:gd fmla="*/ 95 h 242" name="T21"/>
                <a:gd fmla="*/ 24 w 351" name="T22"/>
                <a:gd fmla="*/ 219 h 242" name="T23"/>
                <a:gd fmla="*/ 2 w 351" name="T24"/>
                <a:gd fmla="*/ 229 h 242" name="T25"/>
                <a:gd fmla="*/ 0 w 351" name="T26"/>
                <a:gd fmla="*/ 229 h 242" name="T27"/>
                <a:gd fmla="*/ 6 w 351" name="T28"/>
                <a:gd fmla="*/ 240 h 242" name="T29"/>
                <a:gd fmla="*/ 12 w 351" name="T30"/>
                <a:gd fmla="*/ 242 h 242" name="T31"/>
                <a:gd fmla="*/ 34 w 351" name="T32"/>
                <a:gd fmla="*/ 232 h 242" name="T33"/>
                <a:gd fmla="*/ 350 w 351" name="T34"/>
                <a:gd fmla="*/ 68 h 242" name="T35"/>
                <a:gd fmla="*/ 335 w 351" name="T36"/>
                <a:gd fmla="*/ 29 h 242" name="T37"/>
                <a:gd fmla="*/ 324 w 351" name="T38"/>
                <a:gd fmla="*/ 8 h 242" name="T39"/>
                <a:gd fmla="*/ 317 w 351" name="T40"/>
                <a:gd fmla="*/ 1 h 242" name="T41"/>
                <a:gd fmla="*/ 315 w 351" name="T42"/>
                <a:gd fmla="*/ 0 h 242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241" w="351">
                  <a:moveTo>
                    <a:pt x="315" y="0"/>
                  </a:moveTo>
                  <a:cubicBezTo>
                    <a:pt x="311" y="0"/>
                    <a:pt x="299" y="6"/>
                    <a:pt x="292" y="9"/>
                  </a:cubicBezTo>
                  <a:cubicBezTo>
                    <a:pt x="292" y="9"/>
                    <a:pt x="292" y="9"/>
                    <a:pt x="291" y="10"/>
                  </a:cubicBezTo>
                  <a:cubicBezTo>
                    <a:pt x="298" y="7"/>
                    <a:pt x="306" y="3"/>
                    <a:pt x="309" y="3"/>
                  </a:cubicBezTo>
                  <a:cubicBezTo>
                    <a:pt x="309" y="3"/>
                    <a:pt x="310" y="3"/>
                    <a:pt x="310" y="4"/>
                  </a:cubicBezTo>
                  <a:cubicBezTo>
                    <a:pt x="312" y="6"/>
                    <a:pt x="317" y="10"/>
                    <a:pt x="317" y="10"/>
                  </a:cubicBezTo>
                  <a:cubicBezTo>
                    <a:pt x="317" y="10"/>
                    <a:pt x="321" y="15"/>
                    <a:pt x="325" y="27"/>
                  </a:cubicBezTo>
                  <a:cubicBezTo>
                    <a:pt x="330" y="39"/>
                    <a:pt x="338" y="56"/>
                    <a:pt x="336" y="59"/>
                  </a:cubicBezTo>
                  <a:cubicBezTo>
                    <a:pt x="336" y="60"/>
                    <a:pt x="308" y="75"/>
                    <a:pt x="268" y="95"/>
                  </a:cubicBezTo>
                  <a:cubicBezTo>
                    <a:pt x="268" y="95"/>
                    <a:pt x="268" y="95"/>
                    <a:pt x="267" y="95"/>
                  </a:cubicBezTo>
                  <a:cubicBezTo>
                    <a:pt x="267" y="95"/>
                    <a:pt x="267" y="95"/>
                    <a:pt x="267" y="95"/>
                  </a:cubicBezTo>
                  <a:cubicBezTo>
                    <a:pt x="179" y="140"/>
                    <a:pt x="38" y="211"/>
                    <a:pt x="24" y="219"/>
                  </a:cubicBezTo>
                  <a:cubicBezTo>
                    <a:pt x="11" y="227"/>
                    <a:pt x="5" y="229"/>
                    <a:pt x="2" y="229"/>
                  </a:cubicBezTo>
                  <a:cubicBezTo>
                    <a:pt x="1" y="229"/>
                    <a:pt x="0" y="229"/>
                    <a:pt x="0" y="229"/>
                  </a:cubicBezTo>
                  <a:cubicBezTo>
                    <a:pt x="3" y="235"/>
                    <a:pt x="5" y="239"/>
                    <a:pt x="6" y="240"/>
                  </a:cubicBezTo>
                  <a:cubicBezTo>
                    <a:pt x="8" y="241"/>
                    <a:pt x="9" y="242"/>
                    <a:pt x="12" y="242"/>
                  </a:cubicBezTo>
                  <a:cubicBezTo>
                    <a:pt x="16" y="242"/>
                    <a:pt x="22" y="240"/>
                    <a:pt x="34" y="232"/>
                  </a:cubicBezTo>
                  <a:cubicBezTo>
                    <a:pt x="54" y="220"/>
                    <a:pt x="348" y="72"/>
                    <a:pt x="350" y="68"/>
                  </a:cubicBezTo>
                  <a:cubicBezTo>
                    <a:pt x="351" y="65"/>
                    <a:pt x="341" y="44"/>
                    <a:pt x="335" y="29"/>
                  </a:cubicBezTo>
                  <a:cubicBezTo>
                    <a:pt x="329" y="15"/>
                    <a:pt x="324" y="8"/>
                    <a:pt x="324" y="8"/>
                  </a:cubicBezTo>
                  <a:cubicBezTo>
                    <a:pt x="324" y="8"/>
                    <a:pt x="319" y="3"/>
                    <a:pt x="317" y="1"/>
                  </a:cubicBezTo>
                  <a:cubicBezTo>
                    <a:pt x="316" y="0"/>
                    <a:pt x="316" y="0"/>
                    <a:pt x="31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typeface="+mn-lt"/>
                <a:ea typeface="+mn-ea"/>
              </a:endParaRPr>
            </a:p>
          </p:txBody>
        </p:sp>
        <p:sp>
          <p:nvSpPr>
            <p:cNvPr id="53" name="Freeform 6"/>
            <p:cNvSpPr/>
            <p:nvPr/>
          </p:nvSpPr>
          <p:spPr bwMode="auto">
            <a:xfrm>
              <a:off x="2432" y="1334"/>
              <a:ext cx="634" cy="401"/>
            </a:xfrm>
            <a:custGeom>
              <a:gdLst>
                <a:gd fmla="*/ 3 w 364" name="T0"/>
                <a:gd fmla="*/ 171 h 229" name="T1"/>
                <a:gd fmla="*/ 3 w 364" name="T2"/>
                <a:gd fmla="*/ 182 h 229" name="T3"/>
                <a:gd fmla="*/ 23 w 364" name="T4"/>
                <a:gd fmla="*/ 225 h 229" name="T5"/>
                <a:gd fmla="*/ 50 w 364" name="T6"/>
                <a:gd fmla="*/ 217 h 229" name="T7"/>
                <a:gd fmla="*/ 362 w 364" name="T8"/>
                <a:gd fmla="*/ 57 h 229" name="T9"/>
                <a:gd fmla="*/ 351 w 364" name="T10"/>
                <a:gd fmla="*/ 25 h 229" name="T11"/>
                <a:gd fmla="*/ 343 w 364" name="T12"/>
                <a:gd fmla="*/ 8 h 229" name="T13"/>
                <a:gd fmla="*/ 336 w 364" name="T14"/>
                <a:gd fmla="*/ 2 h 229" name="T15"/>
                <a:gd fmla="*/ 312 w 364" name="T16"/>
                <a:gd fmla="*/ 10 h 229" name="T17"/>
                <a:gd fmla="*/ 10 w 364" name="T18"/>
                <a:gd fmla="*/ 166 h 229" name="T19"/>
                <a:gd fmla="*/ 3 w 364" name="T20"/>
                <a:gd fmla="*/ 171 h 22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9" w="364">
                  <a:moveTo>
                    <a:pt x="3" y="171"/>
                  </a:moveTo>
                  <a:cubicBezTo>
                    <a:pt x="3" y="171"/>
                    <a:pt x="0" y="174"/>
                    <a:pt x="3" y="182"/>
                  </a:cubicBezTo>
                  <a:cubicBezTo>
                    <a:pt x="6" y="191"/>
                    <a:pt x="20" y="223"/>
                    <a:pt x="23" y="225"/>
                  </a:cubicBezTo>
                  <a:cubicBezTo>
                    <a:pt x="26" y="227"/>
                    <a:pt x="30" y="229"/>
                    <a:pt x="50" y="217"/>
                  </a:cubicBezTo>
                  <a:cubicBezTo>
                    <a:pt x="70" y="206"/>
                    <a:pt x="361" y="60"/>
                    <a:pt x="362" y="57"/>
                  </a:cubicBezTo>
                  <a:cubicBezTo>
                    <a:pt x="364" y="54"/>
                    <a:pt x="356" y="37"/>
                    <a:pt x="351" y="25"/>
                  </a:cubicBezTo>
                  <a:cubicBezTo>
                    <a:pt x="347" y="13"/>
                    <a:pt x="343" y="8"/>
                    <a:pt x="343" y="8"/>
                  </a:cubicBezTo>
                  <a:cubicBezTo>
                    <a:pt x="343" y="8"/>
                    <a:pt x="338" y="4"/>
                    <a:pt x="336" y="2"/>
                  </a:cubicBezTo>
                  <a:cubicBezTo>
                    <a:pt x="334" y="0"/>
                    <a:pt x="320" y="6"/>
                    <a:pt x="312" y="10"/>
                  </a:cubicBezTo>
                  <a:cubicBezTo>
                    <a:pt x="305" y="14"/>
                    <a:pt x="15" y="163"/>
                    <a:pt x="10" y="166"/>
                  </a:cubicBezTo>
                  <a:cubicBezTo>
                    <a:pt x="5" y="168"/>
                    <a:pt x="3" y="171"/>
                    <a:pt x="3" y="1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typeface="+mn-lt"/>
                <a:ea typeface="+mn-ea"/>
              </a:endParaRPr>
            </a:p>
          </p:txBody>
        </p:sp>
        <p:sp>
          <p:nvSpPr>
            <p:cNvPr id="54" name="Freeform 7"/>
            <p:cNvSpPr/>
            <p:nvPr/>
          </p:nvSpPr>
          <p:spPr bwMode="auto">
            <a:xfrm>
              <a:off x="2432" y="1605"/>
              <a:ext cx="100" cy="127"/>
            </a:xfrm>
            <a:custGeom>
              <a:gdLst>
                <a:gd fmla="*/ 57 w 57" name="T0"/>
                <a:gd fmla="*/ 59 h 73" name="T1"/>
                <a:gd fmla="*/ 51 w 57" name="T2"/>
                <a:gd fmla="*/ 50 h 73" name="T3"/>
                <a:gd fmla="*/ 46 w 57" name="T4"/>
                <a:gd fmla="*/ 41 h 73" name="T5"/>
                <a:gd fmla="*/ 44 w 57" name="T6"/>
                <a:gd fmla="*/ 34 h 73" name="T7"/>
                <a:gd fmla="*/ 43 w 57" name="T8"/>
                <a:gd fmla="*/ 22 h 73" name="T9"/>
                <a:gd fmla="*/ 41 w 57" name="T10"/>
                <a:gd fmla="*/ 12 h 73" name="T11"/>
                <a:gd fmla="*/ 39 w 57" name="T12"/>
                <a:gd fmla="*/ 0 h 73" name="T13"/>
                <a:gd fmla="*/ 33 w 57" name="T14"/>
                <a:gd fmla="*/ 0 h 73" name="T15"/>
                <a:gd fmla="*/ 28 w 57" name="T16"/>
                <a:gd fmla="*/ 1 h 73" name="T17"/>
                <a:gd fmla="*/ 10 w 57" name="T18"/>
                <a:gd fmla="*/ 11 h 73" name="T19"/>
                <a:gd fmla="*/ 3 w 57" name="T20"/>
                <a:gd fmla="*/ 16 h 73" name="T21"/>
                <a:gd fmla="*/ 3 w 57" name="T22"/>
                <a:gd fmla="*/ 27 h 73" name="T23"/>
                <a:gd fmla="*/ 19 w 57" name="T24"/>
                <a:gd fmla="*/ 63 h 73" name="T25"/>
                <a:gd fmla="*/ 23 w 57" name="T26"/>
                <a:gd fmla="*/ 70 h 73" name="T27"/>
                <a:gd fmla="*/ 38 w 57" name="T28"/>
                <a:gd fmla="*/ 69 h 73" name="T29"/>
                <a:gd fmla="*/ 47 w 57" name="T30"/>
                <a:gd fmla="*/ 64 h 73" name="T31"/>
                <a:gd fmla="*/ 50 w 57" name="T32"/>
                <a:gd fmla="*/ 62 h 73" name="T33"/>
                <a:gd fmla="*/ 57 w 57" name="T34"/>
                <a:gd fmla="*/ 59 h 73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73" w="57">
                  <a:moveTo>
                    <a:pt x="57" y="59"/>
                  </a:moveTo>
                  <a:cubicBezTo>
                    <a:pt x="55" y="55"/>
                    <a:pt x="51" y="50"/>
                    <a:pt x="51" y="50"/>
                  </a:cubicBezTo>
                  <a:cubicBezTo>
                    <a:pt x="51" y="50"/>
                    <a:pt x="48" y="44"/>
                    <a:pt x="46" y="41"/>
                  </a:cubicBezTo>
                  <a:cubicBezTo>
                    <a:pt x="45" y="39"/>
                    <a:pt x="44" y="34"/>
                    <a:pt x="44" y="34"/>
                  </a:cubicBezTo>
                  <a:cubicBezTo>
                    <a:pt x="44" y="34"/>
                    <a:pt x="43" y="26"/>
                    <a:pt x="43" y="22"/>
                  </a:cubicBezTo>
                  <a:cubicBezTo>
                    <a:pt x="42" y="19"/>
                    <a:pt x="41" y="14"/>
                    <a:pt x="41" y="12"/>
                  </a:cubicBezTo>
                  <a:cubicBezTo>
                    <a:pt x="40" y="10"/>
                    <a:pt x="40" y="4"/>
                    <a:pt x="39" y="0"/>
                  </a:cubicBezTo>
                  <a:cubicBezTo>
                    <a:pt x="36" y="0"/>
                    <a:pt x="33" y="0"/>
                    <a:pt x="33" y="0"/>
                  </a:cubicBezTo>
                  <a:cubicBezTo>
                    <a:pt x="33" y="0"/>
                    <a:pt x="31" y="0"/>
                    <a:pt x="28" y="1"/>
                  </a:cubicBezTo>
                  <a:cubicBezTo>
                    <a:pt x="17" y="7"/>
                    <a:pt x="11" y="10"/>
                    <a:pt x="10" y="11"/>
                  </a:cubicBezTo>
                  <a:cubicBezTo>
                    <a:pt x="5" y="13"/>
                    <a:pt x="3" y="16"/>
                    <a:pt x="3" y="16"/>
                  </a:cubicBezTo>
                  <a:cubicBezTo>
                    <a:pt x="3" y="16"/>
                    <a:pt x="0" y="19"/>
                    <a:pt x="3" y="27"/>
                  </a:cubicBezTo>
                  <a:cubicBezTo>
                    <a:pt x="5" y="33"/>
                    <a:pt x="13" y="52"/>
                    <a:pt x="19" y="63"/>
                  </a:cubicBezTo>
                  <a:cubicBezTo>
                    <a:pt x="20" y="67"/>
                    <a:pt x="22" y="69"/>
                    <a:pt x="23" y="70"/>
                  </a:cubicBezTo>
                  <a:cubicBezTo>
                    <a:pt x="25" y="72"/>
                    <a:pt x="28" y="73"/>
                    <a:pt x="38" y="69"/>
                  </a:cubicBezTo>
                  <a:cubicBezTo>
                    <a:pt x="41" y="67"/>
                    <a:pt x="44" y="66"/>
                    <a:pt x="47" y="64"/>
                  </a:cubicBezTo>
                  <a:cubicBezTo>
                    <a:pt x="48" y="63"/>
                    <a:pt x="49" y="63"/>
                    <a:pt x="50" y="62"/>
                  </a:cubicBezTo>
                  <a:cubicBezTo>
                    <a:pt x="51" y="62"/>
                    <a:pt x="54" y="60"/>
                    <a:pt x="57" y="59"/>
                  </a:cubicBezTo>
                  <a:close/>
                </a:path>
              </a:pathLst>
            </a:custGeom>
            <a:solidFill>
              <a:srgbClr val="FBFAF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typeface="+mn-lt"/>
                <a:ea typeface="+mn-ea"/>
              </a:endParaRPr>
            </a:p>
          </p:txBody>
        </p:sp>
        <p:sp>
          <p:nvSpPr>
            <p:cNvPr id="55" name="Freeform 8"/>
            <p:cNvSpPr/>
            <p:nvPr/>
          </p:nvSpPr>
          <p:spPr bwMode="auto">
            <a:xfrm>
              <a:off x="2954" y="1361"/>
              <a:ext cx="5" cy="0"/>
            </a:xfrm>
            <a:custGeom>
              <a:gdLst>
                <a:gd fmla="*/ 2 w 2" name="T0"/>
                <a:gd fmla="*/ 0 h 1" name="T1"/>
                <a:gd fmla="*/ 0 w 2" name="T2"/>
                <a:gd fmla="*/ 1 h 1" name="T3"/>
                <a:gd fmla="*/ 2 w 2" name="T4"/>
                <a:gd fmla="*/ 0 h 1" name="T5"/>
                <a:gd fmla="*/ 2 w 2" name="T6"/>
                <a:gd fmla="*/ 0 h 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" w="2">
                  <a:moveTo>
                    <a:pt x="2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EEEBE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typeface="+mn-lt"/>
                <a:ea typeface="+mn-ea"/>
              </a:endParaRPr>
            </a:p>
          </p:txBody>
        </p:sp>
        <p:sp>
          <p:nvSpPr>
            <p:cNvPr id="56" name="Freeform 9"/>
            <p:cNvSpPr/>
            <p:nvPr/>
          </p:nvSpPr>
          <p:spPr bwMode="auto">
            <a:xfrm>
              <a:off x="2943" y="1496"/>
              <a:ext cx="2" cy="0"/>
            </a:xfrm>
            <a:custGeom>
              <a:gdLst>
                <a:gd fmla="*/ 1 w 1" name="T0"/>
                <a:gd fmla="*/ 0 w 1" name="T1"/>
                <a:gd fmla="*/ 0 w 1" name="T2"/>
                <a:gd fmla="*/ 1 w 1" name="T3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578C9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charset="-122" panose="020b0503020204020204" pitchFamily="34" typeface="微软雅黑"/>
                <a:ea typeface="+mn-ea"/>
              </a:endParaRPr>
            </a:p>
          </p:txBody>
        </p:sp>
        <p:sp>
          <p:nvSpPr>
            <p:cNvPr id="57" name="Freeform 10"/>
            <p:cNvSpPr>
              <a:spLocks noEditPoints="1"/>
            </p:cNvSpPr>
            <p:nvPr/>
          </p:nvSpPr>
          <p:spPr bwMode="auto">
            <a:xfrm>
              <a:off x="2511" y="1361"/>
              <a:ext cx="539" cy="322"/>
            </a:xfrm>
            <a:custGeom>
              <a:gdLst>
                <a:gd fmla="*/ 7 w 309" name="T0"/>
                <a:gd fmla="*/ 184 h 184" name="T1"/>
                <a:gd fmla="*/ 9 w 309" name="T2"/>
                <a:gd fmla="*/ 184 h 184" name="T3"/>
                <a:gd fmla="*/ 9 w 309" name="T4"/>
                <a:gd fmla="*/ 178 h 184" name="T5"/>
                <a:gd fmla="*/ 8 w 309" name="T6"/>
                <a:gd fmla="*/ 180 h 184" name="T7"/>
                <a:gd fmla="*/ 9 w 309" name="T8"/>
                <a:gd fmla="*/ 178 h 184" name="T9"/>
                <a:gd fmla="*/ 34 w 309" name="T10"/>
                <a:gd fmla="*/ 174 h 184" name="T11"/>
                <a:gd fmla="*/ 34 w 309" name="T12"/>
                <a:gd fmla="*/ 179 h 184" name="T13"/>
                <a:gd fmla="*/ 36 w 309" name="T14"/>
                <a:gd fmla="*/ 176 h 184" name="T15"/>
                <a:gd fmla="*/ 38 w 309" name="T16"/>
                <a:gd fmla="*/ 176 h 184" name="T17"/>
                <a:gd fmla="*/ 84 w 309" name="T18"/>
                <a:gd fmla="*/ 144 h 184" name="T19"/>
                <a:gd fmla="*/ 85 w 309" name="T20"/>
                <a:gd fmla="*/ 145 h 184" name="T21"/>
                <a:gd fmla="*/ 84 w 309" name="T22"/>
                <a:gd fmla="*/ 144 h 184" name="T23"/>
                <a:gd fmla="*/ 0 w 309" name="T24"/>
                <a:gd fmla="*/ 135 h 184" name="T25"/>
                <a:gd fmla="*/ 1 w 309" name="T26"/>
                <a:gd fmla="*/ 135 h 184" name="T27"/>
                <a:gd fmla="*/ 138 w 309" name="T28"/>
                <a:gd fmla="*/ 123 h 184" name="T29"/>
                <a:gd fmla="*/ 139 w 309" name="T30"/>
                <a:gd fmla="*/ 123 h 184" name="T31"/>
                <a:gd fmla="*/ 154 w 309" name="T32"/>
                <a:gd fmla="*/ 115 h 184" name="T33"/>
                <a:gd fmla="*/ 154 w 309" name="T34"/>
                <a:gd fmla="*/ 116 h 184" name="T35"/>
                <a:gd fmla="*/ 154 w 309" name="T36"/>
                <a:gd fmla="*/ 115 h 184" name="T37"/>
                <a:gd fmla="*/ 50 w 309" name="T38"/>
                <a:gd fmla="*/ 113 h 184" name="T39"/>
                <a:gd fmla="*/ 53 w 309" name="T40"/>
                <a:gd fmla="*/ 115 h 184" name="T41"/>
                <a:gd fmla="*/ 146 w 309" name="T42"/>
                <a:gd fmla="*/ 113 h 184" name="T43"/>
                <a:gd fmla="*/ 147 w 309" name="T44"/>
                <a:gd fmla="*/ 114 h 184" name="T45"/>
                <a:gd fmla="*/ 146 w 309" name="T46"/>
                <a:gd fmla="*/ 113 h 184" name="T47"/>
                <a:gd fmla="*/ 149 w 309" name="T48"/>
                <a:gd fmla="*/ 111 h 184" name="T49"/>
                <a:gd fmla="*/ 151 w 309" name="T50"/>
                <a:gd fmla="*/ 111 h 184" name="T51"/>
                <a:gd fmla="*/ 165 w 309" name="T52"/>
                <a:gd fmla="*/ 109 h 184" name="T53"/>
                <a:gd fmla="*/ 162 w 309" name="T54"/>
                <a:gd fmla="*/ 113 h 184" name="T55"/>
                <a:gd fmla="*/ 166 w 309" name="T56"/>
                <a:gd fmla="*/ 111 h 184" name="T57"/>
                <a:gd fmla="*/ 184 w 309" name="T58"/>
                <a:gd fmla="*/ 107 h 184" name="T59"/>
                <a:gd fmla="*/ 184 w 309" name="T60"/>
                <a:gd fmla="*/ 109 h 184" name="T61"/>
                <a:gd fmla="*/ 184 w 309" name="T62"/>
                <a:gd fmla="*/ 107 h 184" name="T63"/>
                <a:gd fmla="*/ 50 w 309" name="T64"/>
                <a:gd fmla="*/ 109 h 184" name="T65"/>
                <a:gd fmla="*/ 53 w 309" name="T66"/>
                <a:gd fmla="*/ 111 h 184" name="T67"/>
                <a:gd fmla="*/ 53 w 309" name="T68"/>
                <a:gd fmla="*/ 107 h 184" name="T69"/>
                <a:gd fmla="*/ 248 w 309" name="T70"/>
                <a:gd fmla="*/ 77 h 184" name="T71"/>
                <a:gd fmla="*/ 249 w 309" name="T72"/>
                <a:gd fmla="*/ 77 h 184" name="T73"/>
                <a:gd fmla="*/ 249 w 309" name="T74"/>
                <a:gd fmla="*/ 75 h 184" name="T75"/>
                <a:gd fmla="*/ 252 w 309" name="T76"/>
                <a:gd fmla="*/ 67 h 184" name="T77"/>
                <a:gd fmla="*/ 252 w 309" name="T78"/>
                <a:gd fmla="*/ 70 h 184" name="T79"/>
                <a:gd fmla="*/ 268 w 309" name="T80"/>
                <a:gd fmla="*/ 64 h 184" name="T81"/>
                <a:gd fmla="*/ 266 w 309" name="T82"/>
                <a:gd fmla="*/ 66 h 184" name="T83"/>
                <a:gd fmla="*/ 268 w 309" name="T84"/>
                <a:gd fmla="*/ 66 h 184" name="T85"/>
                <a:gd fmla="*/ 276 w 309" name="T86"/>
                <a:gd fmla="*/ 54 h 184" name="T87"/>
                <a:gd fmla="*/ 276 w 309" name="T88"/>
                <a:gd fmla="*/ 55 h 184" name="T89"/>
                <a:gd fmla="*/ 276 w 309" name="T90"/>
                <a:gd fmla="*/ 54 h 184" name="T91"/>
                <a:gd fmla="*/ 307 w 309" name="T92"/>
                <a:gd fmla="*/ 17 h 184" name="T93"/>
                <a:gd fmla="*/ 309 w 309" name="T94"/>
                <a:gd fmla="*/ 17 h 184" name="T95"/>
                <a:gd fmla="*/ 254 w 309" name="T96"/>
                <a:gd fmla="*/ 11 h 184" name="T97"/>
                <a:gd fmla="*/ 254 w 309" name="T98"/>
                <a:gd fmla="*/ 12 h 184" name="T99"/>
                <a:gd fmla="*/ 254 w 309" name="T100"/>
                <a:gd fmla="*/ 11 h 184" name="T101"/>
                <a:gd fmla="*/ 304 w 309" name="T102"/>
                <a:gd fmla="*/ 12 h 184" name="T103"/>
                <a:gd fmla="*/ 308 w 309" name="T104"/>
                <a:gd fmla="*/ 14 h 184" name="T105"/>
                <a:gd fmla="*/ 307 w 309" name="T106"/>
                <a:gd fmla="*/ 11 h 184" name="T107"/>
                <a:gd fmla="*/ 305 w 309" name="T108"/>
                <a:gd fmla="*/ 10 h 184" name="T109"/>
                <a:gd fmla="*/ 245 w 309" name="T110"/>
                <a:gd fmla="*/ 12 h 184" name="T111"/>
                <a:gd fmla="*/ 245 w 309" name="T112"/>
                <a:gd fmla="*/ 10 h 184" name="T113"/>
                <a:gd fmla="*/ 257 w 309" name="T114"/>
                <a:gd fmla="*/ 0 h 184" name="T115"/>
                <a:gd fmla="*/ 254 w 309" name="T116"/>
                <a:gd fmla="*/ 1 h 184" name="T117"/>
                <a:gd fmla="*/ 255 w 309" name="T118"/>
                <a:gd fmla="*/ 3 h 184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84" w="309">
                  <a:moveTo>
                    <a:pt x="8" y="183"/>
                  </a:moveTo>
                  <a:cubicBezTo>
                    <a:pt x="7" y="183"/>
                    <a:pt x="7" y="183"/>
                    <a:pt x="7" y="184"/>
                  </a:cubicBezTo>
                  <a:cubicBezTo>
                    <a:pt x="7" y="184"/>
                    <a:pt x="8" y="184"/>
                    <a:pt x="8" y="184"/>
                  </a:cubicBezTo>
                  <a:cubicBezTo>
                    <a:pt x="8" y="184"/>
                    <a:pt x="9" y="184"/>
                    <a:pt x="9" y="184"/>
                  </a:cubicBezTo>
                  <a:cubicBezTo>
                    <a:pt x="9" y="183"/>
                    <a:pt x="8" y="183"/>
                    <a:pt x="8" y="183"/>
                  </a:cubicBezTo>
                  <a:moveTo>
                    <a:pt x="9" y="178"/>
                  </a:moveTo>
                  <a:cubicBezTo>
                    <a:pt x="8" y="178"/>
                    <a:pt x="7" y="180"/>
                    <a:pt x="8" y="180"/>
                  </a:cubicBezTo>
                  <a:cubicBezTo>
                    <a:pt x="8" y="180"/>
                    <a:pt x="8" y="180"/>
                    <a:pt x="8" y="180"/>
                  </a:cubicBezTo>
                  <a:cubicBezTo>
                    <a:pt x="9" y="180"/>
                    <a:pt x="10" y="178"/>
                    <a:pt x="9" y="178"/>
                  </a:cubicBezTo>
                  <a:cubicBezTo>
                    <a:pt x="9" y="178"/>
                    <a:pt x="9" y="178"/>
                    <a:pt x="9" y="178"/>
                  </a:cubicBezTo>
                  <a:moveTo>
                    <a:pt x="35" y="171"/>
                  </a:moveTo>
                  <a:cubicBezTo>
                    <a:pt x="35" y="171"/>
                    <a:pt x="34" y="172"/>
                    <a:pt x="34" y="174"/>
                  </a:cubicBezTo>
                  <a:cubicBezTo>
                    <a:pt x="34" y="174"/>
                    <a:pt x="34" y="174"/>
                    <a:pt x="34" y="174"/>
                  </a:cubicBezTo>
                  <a:cubicBezTo>
                    <a:pt x="33" y="175"/>
                    <a:pt x="32" y="179"/>
                    <a:pt x="34" y="179"/>
                  </a:cubicBezTo>
                  <a:cubicBezTo>
                    <a:pt x="34" y="179"/>
                    <a:pt x="34" y="179"/>
                    <a:pt x="35" y="179"/>
                  </a:cubicBezTo>
                  <a:cubicBezTo>
                    <a:pt x="35" y="178"/>
                    <a:pt x="36" y="177"/>
                    <a:pt x="36" y="176"/>
                  </a:cubicBezTo>
                  <a:cubicBezTo>
                    <a:pt x="37" y="176"/>
                    <a:pt x="37" y="176"/>
                    <a:pt x="38" y="176"/>
                  </a:cubicBezTo>
                  <a:cubicBezTo>
                    <a:pt x="38" y="176"/>
                    <a:pt x="38" y="176"/>
                    <a:pt x="38" y="176"/>
                  </a:cubicBezTo>
                  <a:cubicBezTo>
                    <a:pt x="39" y="176"/>
                    <a:pt x="37" y="171"/>
                    <a:pt x="35" y="171"/>
                  </a:cubicBezTo>
                  <a:moveTo>
                    <a:pt x="84" y="144"/>
                  </a:moveTo>
                  <a:cubicBezTo>
                    <a:pt x="84" y="144"/>
                    <a:pt x="84" y="144"/>
                    <a:pt x="84" y="145"/>
                  </a:cubicBezTo>
                  <a:cubicBezTo>
                    <a:pt x="84" y="145"/>
                    <a:pt x="84" y="145"/>
                    <a:pt x="85" y="145"/>
                  </a:cubicBezTo>
                  <a:cubicBezTo>
                    <a:pt x="85" y="145"/>
                    <a:pt x="85" y="145"/>
                    <a:pt x="86" y="145"/>
                  </a:cubicBezTo>
                  <a:cubicBezTo>
                    <a:pt x="86" y="145"/>
                    <a:pt x="85" y="144"/>
                    <a:pt x="84" y="144"/>
                  </a:cubicBezTo>
                  <a:moveTo>
                    <a:pt x="1" y="134"/>
                  </a:moveTo>
                  <a:cubicBezTo>
                    <a:pt x="0" y="135"/>
                    <a:pt x="0" y="135"/>
                    <a:pt x="0" y="135"/>
                  </a:cubicBezTo>
                  <a:cubicBezTo>
                    <a:pt x="0" y="135"/>
                    <a:pt x="0" y="135"/>
                    <a:pt x="1" y="135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4"/>
                    <a:pt x="1" y="134"/>
                    <a:pt x="1" y="134"/>
                  </a:cubicBezTo>
                  <a:moveTo>
                    <a:pt x="138" y="123"/>
                  </a:moveTo>
                  <a:cubicBezTo>
                    <a:pt x="137" y="123"/>
                    <a:pt x="136" y="124"/>
                    <a:pt x="137" y="125"/>
                  </a:cubicBezTo>
                  <a:cubicBezTo>
                    <a:pt x="138" y="124"/>
                    <a:pt x="139" y="125"/>
                    <a:pt x="139" y="123"/>
                  </a:cubicBezTo>
                  <a:cubicBezTo>
                    <a:pt x="139" y="123"/>
                    <a:pt x="138" y="123"/>
                    <a:pt x="138" y="123"/>
                  </a:cubicBezTo>
                  <a:moveTo>
                    <a:pt x="154" y="115"/>
                  </a:moveTo>
                  <a:cubicBezTo>
                    <a:pt x="154" y="115"/>
                    <a:pt x="153" y="115"/>
                    <a:pt x="153" y="115"/>
                  </a:cubicBezTo>
                  <a:cubicBezTo>
                    <a:pt x="153" y="116"/>
                    <a:pt x="154" y="116"/>
                    <a:pt x="154" y="116"/>
                  </a:cubicBezTo>
                  <a:cubicBezTo>
                    <a:pt x="155" y="116"/>
                    <a:pt x="155" y="116"/>
                    <a:pt x="155" y="116"/>
                  </a:cubicBezTo>
                  <a:cubicBezTo>
                    <a:pt x="155" y="115"/>
                    <a:pt x="155" y="115"/>
                    <a:pt x="154" y="115"/>
                  </a:cubicBezTo>
                  <a:moveTo>
                    <a:pt x="50" y="113"/>
                  </a:moveTo>
                  <a:cubicBezTo>
                    <a:pt x="50" y="113"/>
                    <a:pt x="50" y="113"/>
                    <a:pt x="50" y="113"/>
                  </a:cubicBezTo>
                  <a:cubicBezTo>
                    <a:pt x="50" y="114"/>
                    <a:pt x="52" y="115"/>
                    <a:pt x="52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4"/>
                    <a:pt x="51" y="113"/>
                    <a:pt x="50" y="113"/>
                  </a:cubicBezTo>
                  <a:moveTo>
                    <a:pt x="146" y="113"/>
                  </a:moveTo>
                  <a:cubicBezTo>
                    <a:pt x="146" y="113"/>
                    <a:pt x="146" y="113"/>
                    <a:pt x="146" y="113"/>
                  </a:cubicBezTo>
                  <a:cubicBezTo>
                    <a:pt x="145" y="114"/>
                    <a:pt x="146" y="114"/>
                    <a:pt x="147" y="114"/>
                  </a:cubicBezTo>
                  <a:cubicBezTo>
                    <a:pt x="147" y="114"/>
                    <a:pt x="147" y="114"/>
                    <a:pt x="147" y="113"/>
                  </a:cubicBezTo>
                  <a:cubicBezTo>
                    <a:pt x="148" y="113"/>
                    <a:pt x="147" y="113"/>
                    <a:pt x="146" y="113"/>
                  </a:cubicBezTo>
                  <a:moveTo>
                    <a:pt x="150" y="110"/>
                  </a:moveTo>
                  <a:cubicBezTo>
                    <a:pt x="149" y="110"/>
                    <a:pt x="149" y="110"/>
                    <a:pt x="149" y="111"/>
                  </a:cubicBezTo>
                  <a:cubicBezTo>
                    <a:pt x="149" y="111"/>
                    <a:pt x="150" y="111"/>
                    <a:pt x="150" y="111"/>
                  </a:cubicBezTo>
                  <a:cubicBezTo>
                    <a:pt x="151" y="111"/>
                    <a:pt x="151" y="111"/>
                    <a:pt x="151" y="111"/>
                  </a:cubicBezTo>
                  <a:cubicBezTo>
                    <a:pt x="151" y="111"/>
                    <a:pt x="150" y="110"/>
                    <a:pt x="150" y="110"/>
                  </a:cubicBezTo>
                  <a:moveTo>
                    <a:pt x="165" y="109"/>
                  </a:moveTo>
                  <a:cubicBezTo>
                    <a:pt x="165" y="109"/>
                    <a:pt x="163" y="110"/>
                    <a:pt x="162" y="111"/>
                  </a:cubicBezTo>
                  <a:cubicBezTo>
                    <a:pt x="161" y="112"/>
                    <a:pt x="161" y="113"/>
                    <a:pt x="162" y="113"/>
                  </a:cubicBezTo>
                  <a:cubicBezTo>
                    <a:pt x="162" y="113"/>
                    <a:pt x="163" y="113"/>
                    <a:pt x="164" y="113"/>
                  </a:cubicBezTo>
                  <a:cubicBezTo>
                    <a:pt x="166" y="111"/>
                    <a:pt x="166" y="111"/>
                    <a:pt x="166" y="111"/>
                  </a:cubicBezTo>
                  <a:cubicBezTo>
                    <a:pt x="166" y="110"/>
                    <a:pt x="166" y="109"/>
                    <a:pt x="165" y="109"/>
                  </a:cubicBezTo>
                  <a:moveTo>
                    <a:pt x="184" y="107"/>
                  </a:moveTo>
                  <a:cubicBezTo>
                    <a:pt x="184" y="107"/>
                    <a:pt x="183" y="109"/>
                    <a:pt x="184" y="109"/>
                  </a:cubicBezTo>
                  <a:cubicBezTo>
                    <a:pt x="184" y="109"/>
                    <a:pt x="184" y="109"/>
                    <a:pt x="184" y="109"/>
                  </a:cubicBezTo>
                  <a:cubicBezTo>
                    <a:pt x="184" y="109"/>
                    <a:pt x="185" y="107"/>
                    <a:pt x="184" y="107"/>
                  </a:cubicBezTo>
                  <a:cubicBezTo>
                    <a:pt x="184" y="107"/>
                    <a:pt x="184" y="107"/>
                    <a:pt x="184" y="107"/>
                  </a:cubicBezTo>
                  <a:moveTo>
                    <a:pt x="53" y="107"/>
                  </a:moveTo>
                  <a:cubicBezTo>
                    <a:pt x="51" y="107"/>
                    <a:pt x="50" y="108"/>
                    <a:pt x="50" y="109"/>
                  </a:cubicBezTo>
                  <a:cubicBezTo>
                    <a:pt x="50" y="110"/>
                    <a:pt x="50" y="111"/>
                    <a:pt x="51" y="111"/>
                  </a:cubicBezTo>
                  <a:cubicBezTo>
                    <a:pt x="52" y="111"/>
                    <a:pt x="52" y="111"/>
                    <a:pt x="53" y="111"/>
                  </a:cubicBezTo>
                  <a:cubicBezTo>
                    <a:pt x="54" y="111"/>
                    <a:pt x="54" y="108"/>
                    <a:pt x="54" y="107"/>
                  </a:cubicBezTo>
                  <a:cubicBezTo>
                    <a:pt x="53" y="107"/>
                    <a:pt x="53" y="107"/>
                    <a:pt x="53" y="107"/>
                  </a:cubicBezTo>
                  <a:moveTo>
                    <a:pt x="249" y="75"/>
                  </a:moveTo>
                  <a:cubicBezTo>
                    <a:pt x="249" y="75"/>
                    <a:pt x="249" y="76"/>
                    <a:pt x="248" y="77"/>
                  </a:cubicBezTo>
                  <a:cubicBezTo>
                    <a:pt x="248" y="77"/>
                    <a:pt x="248" y="77"/>
                    <a:pt x="248" y="77"/>
                  </a:cubicBezTo>
                  <a:cubicBezTo>
                    <a:pt x="249" y="77"/>
                    <a:pt x="249" y="77"/>
                    <a:pt x="249" y="77"/>
                  </a:cubicBezTo>
                  <a:cubicBezTo>
                    <a:pt x="250" y="77"/>
                    <a:pt x="250" y="76"/>
                    <a:pt x="251" y="76"/>
                  </a:cubicBezTo>
                  <a:cubicBezTo>
                    <a:pt x="250" y="76"/>
                    <a:pt x="250" y="75"/>
                    <a:pt x="249" y="75"/>
                  </a:cubicBezTo>
                  <a:moveTo>
                    <a:pt x="253" y="66"/>
                  </a:moveTo>
                  <a:cubicBezTo>
                    <a:pt x="252" y="67"/>
                    <a:pt x="252" y="67"/>
                    <a:pt x="252" y="67"/>
                  </a:cubicBezTo>
                  <a:cubicBezTo>
                    <a:pt x="250" y="67"/>
                    <a:pt x="250" y="67"/>
                    <a:pt x="250" y="67"/>
                  </a:cubicBezTo>
                  <a:cubicBezTo>
                    <a:pt x="250" y="70"/>
                    <a:pt x="251" y="70"/>
                    <a:pt x="252" y="70"/>
                  </a:cubicBezTo>
                  <a:cubicBezTo>
                    <a:pt x="254" y="70"/>
                    <a:pt x="258" y="66"/>
                    <a:pt x="253" y="66"/>
                  </a:cubicBezTo>
                  <a:moveTo>
                    <a:pt x="268" y="64"/>
                  </a:moveTo>
                  <a:cubicBezTo>
                    <a:pt x="268" y="64"/>
                    <a:pt x="268" y="65"/>
                    <a:pt x="268" y="65"/>
                  </a:cubicBezTo>
                  <a:cubicBezTo>
                    <a:pt x="266" y="66"/>
                    <a:pt x="266" y="66"/>
                    <a:pt x="266" y="66"/>
                  </a:cubicBezTo>
                  <a:cubicBezTo>
                    <a:pt x="266" y="67"/>
                    <a:pt x="266" y="67"/>
                    <a:pt x="267" y="67"/>
                  </a:cubicBezTo>
                  <a:cubicBezTo>
                    <a:pt x="267" y="67"/>
                    <a:pt x="268" y="67"/>
                    <a:pt x="268" y="66"/>
                  </a:cubicBezTo>
                  <a:cubicBezTo>
                    <a:pt x="269" y="66"/>
                    <a:pt x="269" y="64"/>
                    <a:pt x="268" y="64"/>
                  </a:cubicBezTo>
                  <a:moveTo>
                    <a:pt x="276" y="54"/>
                  </a:moveTo>
                  <a:cubicBezTo>
                    <a:pt x="276" y="54"/>
                    <a:pt x="275" y="55"/>
                    <a:pt x="276" y="55"/>
                  </a:cubicBezTo>
                  <a:cubicBezTo>
                    <a:pt x="276" y="55"/>
                    <a:pt x="276" y="55"/>
                    <a:pt x="276" y="55"/>
                  </a:cubicBezTo>
                  <a:cubicBezTo>
                    <a:pt x="276" y="55"/>
                    <a:pt x="277" y="54"/>
                    <a:pt x="276" y="54"/>
                  </a:cubicBezTo>
                  <a:cubicBezTo>
                    <a:pt x="276" y="54"/>
                    <a:pt x="276" y="54"/>
                    <a:pt x="276" y="54"/>
                  </a:cubicBezTo>
                  <a:moveTo>
                    <a:pt x="308" y="17"/>
                  </a:moveTo>
                  <a:cubicBezTo>
                    <a:pt x="308" y="17"/>
                    <a:pt x="307" y="17"/>
                    <a:pt x="307" y="17"/>
                  </a:cubicBezTo>
                  <a:cubicBezTo>
                    <a:pt x="307" y="18"/>
                    <a:pt x="308" y="18"/>
                    <a:pt x="308" y="18"/>
                  </a:cubicBezTo>
                  <a:cubicBezTo>
                    <a:pt x="309" y="18"/>
                    <a:pt x="309" y="18"/>
                    <a:pt x="309" y="17"/>
                  </a:cubicBezTo>
                  <a:cubicBezTo>
                    <a:pt x="309" y="17"/>
                    <a:pt x="308" y="17"/>
                    <a:pt x="308" y="17"/>
                  </a:cubicBezTo>
                  <a:moveTo>
                    <a:pt x="254" y="11"/>
                  </a:moveTo>
                  <a:cubicBezTo>
                    <a:pt x="253" y="11"/>
                    <a:pt x="253" y="11"/>
                    <a:pt x="253" y="11"/>
                  </a:cubicBezTo>
                  <a:cubicBezTo>
                    <a:pt x="253" y="11"/>
                    <a:pt x="254" y="12"/>
                    <a:pt x="254" y="12"/>
                  </a:cubicBezTo>
                  <a:cubicBezTo>
                    <a:pt x="254" y="12"/>
                    <a:pt x="255" y="12"/>
                    <a:pt x="255" y="11"/>
                  </a:cubicBezTo>
                  <a:cubicBezTo>
                    <a:pt x="255" y="11"/>
                    <a:pt x="254" y="11"/>
                    <a:pt x="254" y="11"/>
                  </a:cubicBezTo>
                  <a:moveTo>
                    <a:pt x="305" y="10"/>
                  </a:moveTo>
                  <a:cubicBezTo>
                    <a:pt x="304" y="10"/>
                    <a:pt x="304" y="11"/>
                    <a:pt x="304" y="12"/>
                  </a:cubicBezTo>
                  <a:cubicBezTo>
                    <a:pt x="305" y="13"/>
                    <a:pt x="306" y="14"/>
                    <a:pt x="307" y="14"/>
                  </a:cubicBezTo>
                  <a:cubicBezTo>
                    <a:pt x="307" y="14"/>
                    <a:pt x="308" y="14"/>
                    <a:pt x="308" y="14"/>
                  </a:cubicBezTo>
                  <a:cubicBezTo>
                    <a:pt x="308" y="14"/>
                    <a:pt x="308" y="14"/>
                    <a:pt x="308" y="14"/>
                  </a:cubicBezTo>
                  <a:cubicBezTo>
                    <a:pt x="308" y="13"/>
                    <a:pt x="308" y="12"/>
                    <a:pt x="307" y="11"/>
                  </a:cubicBezTo>
                  <a:cubicBezTo>
                    <a:pt x="307" y="11"/>
                    <a:pt x="306" y="10"/>
                    <a:pt x="306" y="10"/>
                  </a:cubicBezTo>
                  <a:cubicBezTo>
                    <a:pt x="306" y="10"/>
                    <a:pt x="306" y="10"/>
                    <a:pt x="305" y="10"/>
                  </a:cubicBezTo>
                  <a:moveTo>
                    <a:pt x="245" y="10"/>
                  </a:moveTo>
                  <a:cubicBezTo>
                    <a:pt x="244" y="10"/>
                    <a:pt x="243" y="12"/>
                    <a:pt x="245" y="12"/>
                  </a:cubicBezTo>
                  <a:cubicBezTo>
                    <a:pt x="245" y="12"/>
                    <a:pt x="245" y="12"/>
                    <a:pt x="245" y="12"/>
                  </a:cubicBezTo>
                  <a:cubicBezTo>
                    <a:pt x="246" y="12"/>
                    <a:pt x="247" y="10"/>
                    <a:pt x="245" y="10"/>
                  </a:cubicBezTo>
                  <a:cubicBezTo>
                    <a:pt x="245" y="10"/>
                    <a:pt x="245" y="10"/>
                    <a:pt x="245" y="10"/>
                  </a:cubicBezTo>
                  <a:moveTo>
                    <a:pt x="257" y="0"/>
                  </a:moveTo>
                  <a:cubicBezTo>
                    <a:pt x="256" y="0"/>
                    <a:pt x="255" y="0"/>
                    <a:pt x="255" y="1"/>
                  </a:cubicBezTo>
                  <a:cubicBezTo>
                    <a:pt x="254" y="1"/>
                    <a:pt x="254" y="1"/>
                    <a:pt x="254" y="1"/>
                  </a:cubicBezTo>
                  <a:cubicBezTo>
                    <a:pt x="254" y="1"/>
                    <a:pt x="254" y="1"/>
                    <a:pt x="254" y="1"/>
                  </a:cubicBezTo>
                  <a:cubicBezTo>
                    <a:pt x="254" y="2"/>
                    <a:pt x="254" y="3"/>
                    <a:pt x="255" y="3"/>
                  </a:cubicBezTo>
                  <a:cubicBezTo>
                    <a:pt x="256" y="3"/>
                    <a:pt x="258" y="1"/>
                    <a:pt x="257" y="0"/>
                  </a:cubicBezTo>
                </a:path>
              </a:pathLst>
            </a:custGeom>
            <a:solidFill>
              <a:srgbClr val="D6CE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latin typeface="+mn-lt"/>
                <a:ea typeface="+mn-ea"/>
              </a:endParaRPr>
            </a:p>
          </p:txBody>
        </p:sp>
      </p:grpSp>
      <p:pic>
        <p:nvPicPr>
          <p:cNvPr id="9" name="J-Hype-Meant To Be">
            <a:hlinkClick action="ppaction://media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997200" y="-9271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accel="50000" decel="50000" fill="hold" id="33" nodeType="afterEffect" presetClass="path" presetID="0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0092 L 0.59826 0.00247" pathEditMode="relative" ptsTypes="AA">
                                      <p:cBhvr>
                                        <p:cTn dur="1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3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40" nodeType="after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4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fill="hold" id="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id="5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50" fill="hold" id="5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50" fill="hold" id="6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fill="hold" id="6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50" fill="hold" id="6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50" fill="hold" id="6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8450"/>
                            </p:stCondLst>
                            <p:childTnLst>
                              <p:par>
                                <p:cTn fill="hold" id="6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50" fill="hold" id="6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50" fill="hold" id="7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fill="hold" id="7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fill="hold" id="78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750" fill="hold" id="79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9"/>
          <p:cNvSpPr txBox="1"/>
          <p:nvPr/>
        </p:nvSpPr>
        <p:spPr>
          <a:xfrm>
            <a:off x="676275" y="3187700"/>
            <a:ext cx="1893888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</a:t>
            </a:r>
          </a:p>
        </p:txBody>
      </p:sp>
      <p:sp>
        <p:nvSpPr>
          <p:cNvPr id="3" name="TextBox 30"/>
          <p:cNvSpPr txBox="1"/>
          <p:nvPr/>
        </p:nvSpPr>
        <p:spPr>
          <a:xfrm>
            <a:off x="2570163" y="3187700"/>
            <a:ext cx="1893887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</a:t>
            </a:r>
          </a:p>
        </p:txBody>
      </p:sp>
      <p:sp>
        <p:nvSpPr>
          <p:cNvPr id="4" name="TextBox 31"/>
          <p:cNvSpPr txBox="1"/>
          <p:nvPr/>
        </p:nvSpPr>
        <p:spPr>
          <a:xfrm>
            <a:off x="4530725" y="3187700"/>
            <a:ext cx="1893888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</a:t>
            </a:r>
          </a:p>
        </p:txBody>
      </p:sp>
      <p:sp>
        <p:nvSpPr>
          <p:cNvPr id="5" name="TextBox 32"/>
          <p:cNvSpPr txBox="1"/>
          <p:nvPr/>
        </p:nvSpPr>
        <p:spPr>
          <a:xfrm>
            <a:off x="6559549" y="3187700"/>
            <a:ext cx="1893888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</a:t>
            </a:r>
          </a:p>
        </p:txBody>
      </p:sp>
      <p:sp>
        <p:nvSpPr>
          <p:cNvPr id="6" name="TextBox 34"/>
          <p:cNvSpPr txBox="1"/>
          <p:nvPr/>
        </p:nvSpPr>
        <p:spPr>
          <a:xfrm>
            <a:off x="1600200" y="4105275"/>
            <a:ext cx="5992813" cy="571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您的内容打在这里，或者通过复制您的文本后，在此框中选择粘贴，并选择只保留文字。您的内容打在这里，或者通过复制您的文本后，在此框中选择粘贴，并选择只保留文字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44538" y="966788"/>
            <a:ext cx="7642225" cy="2165350"/>
            <a:chOff x="751008" y="967406"/>
            <a:chExt cx="7641986" cy="2164103"/>
          </a:xfrm>
        </p:grpSpPr>
        <p:grpSp>
          <p:nvGrpSpPr>
            <p:cNvPr id="34826" name="组合 7"/>
            <p:cNvGrpSpPr/>
            <p:nvPr/>
          </p:nvGrpSpPr>
          <p:grpSpPr>
            <a:xfrm>
              <a:off x="1690501" y="967406"/>
              <a:ext cx="5665736" cy="1623077"/>
              <a:chOff x="1690501" y="967406"/>
              <a:chExt cx="5665736" cy="1623077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690779" y="1981234"/>
                <a:ext cx="566561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/>
              <p:cNvCxnSpPr/>
              <p:nvPr/>
            </p:nvCxnSpPr>
            <p:spPr>
              <a:xfrm flipH="1">
                <a:off x="1690779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/>
              <p:cNvCxnSpPr/>
              <p:nvPr/>
            </p:nvCxnSpPr>
            <p:spPr>
              <a:xfrm flipH="1">
                <a:off x="3598894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/>
              <p:cNvCxnSpPr/>
              <p:nvPr/>
            </p:nvCxnSpPr>
            <p:spPr>
              <a:xfrm flipH="1">
                <a:off x="5583207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/>
              <p:nvPr/>
            </p:nvCxnSpPr>
            <p:spPr>
              <a:xfrm flipH="1">
                <a:off x="7354802" y="1981234"/>
                <a:ext cx="0" cy="60924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 flipH="1">
                <a:off x="4583114" y="1508431"/>
                <a:ext cx="0" cy="47280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矩形 22"/>
              <p:cNvSpPr/>
              <p:nvPr/>
            </p:nvSpPr>
            <p:spPr>
              <a:xfrm>
                <a:off x="3483010" y="967406"/>
                <a:ext cx="2177982" cy="541025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013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24" name="TextBox 35"/>
              <p:cNvSpPr txBox="1"/>
              <p:nvPr/>
            </p:nvSpPr>
            <p:spPr>
              <a:xfrm>
                <a:off x="3776530" y="1087987"/>
                <a:ext cx="1573481" cy="33508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b="1" lang="zh-CN" spc="225" sz="1600">
                    <a:solidFill>
                      <a:schemeClr val="bg1"/>
                    </a:solidFill>
                    <a:latin typeface="+mn-ea"/>
                    <a:ea typeface="+mn-ea"/>
                  </a:rPr>
                  <a:t>点击添加标题</a:t>
                </a:r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751008" y="2590483"/>
              <a:ext cx="1789056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0" name="TextBox 36"/>
            <p:cNvSpPr txBox="1"/>
            <p:nvPr/>
          </p:nvSpPr>
          <p:spPr>
            <a:xfrm>
              <a:off x="1096119" y="2722170"/>
              <a:ext cx="1097246" cy="2741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2682935" y="2590483"/>
              <a:ext cx="1787469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2" name="TextBox 37"/>
            <p:cNvSpPr txBox="1"/>
            <p:nvPr/>
          </p:nvSpPr>
          <p:spPr>
            <a:xfrm>
              <a:off x="3028046" y="2722170"/>
              <a:ext cx="1097246" cy="2741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4643436" y="2590483"/>
              <a:ext cx="1789056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4" name="TextBox 38"/>
            <p:cNvSpPr txBox="1"/>
            <p:nvPr/>
          </p:nvSpPr>
          <p:spPr>
            <a:xfrm>
              <a:off x="4988549" y="2722170"/>
              <a:ext cx="1097246" cy="2741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603937" y="2590483"/>
              <a:ext cx="1789057" cy="5410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6" name="TextBox 39"/>
            <p:cNvSpPr txBox="1"/>
            <p:nvPr/>
          </p:nvSpPr>
          <p:spPr>
            <a:xfrm>
              <a:off x="6950636" y="2722170"/>
              <a:ext cx="1097246" cy="2741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</p:grpSp>
      <p:pic>
        <p:nvPicPr>
          <p:cNvPr id="34824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研究思路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3" nodeType="withEffect" presetClass="entr" presetID="2" presetSubtype="4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7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2" presetSubtype="4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grpId="0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573088" y="1528763"/>
            <a:ext cx="1830387" cy="550862"/>
            <a:chOff x="533400" y="1528997"/>
            <a:chExt cx="1829490" cy="550887"/>
          </a:xfrm>
        </p:grpSpPr>
        <p:sp>
          <p:nvSpPr>
            <p:cNvPr id="7" name="五边形 6"/>
            <p:cNvSpPr/>
            <p:nvPr/>
          </p:nvSpPr>
          <p:spPr>
            <a:xfrm>
              <a:off x="533400" y="1528997"/>
              <a:ext cx="1829490" cy="550887"/>
            </a:xfrm>
            <a:prstGeom prst="homePlat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</a:endParaRPr>
            </a:p>
          </p:txBody>
        </p:sp>
        <p:sp>
          <p:nvSpPr>
            <p:cNvPr id="36897" name="文本框 17"/>
            <p:cNvSpPr txBox="1">
              <a:spLocks noChangeArrowheads="1"/>
            </p:cNvSpPr>
            <p:nvPr/>
          </p:nvSpPr>
          <p:spPr bwMode="auto">
            <a:xfrm>
              <a:off x="861747" y="1648179"/>
              <a:ext cx="1081321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anose="020b0402040204020203" pitchFamily="34" typeface="Segoe UI Semilight"/>
                  <a:cs charset="0" panose="020b0402040204020203" pitchFamily="34" typeface="Segoe UI Semilight"/>
                </a:rPr>
                <a:t>步骤一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324100" y="1528763"/>
            <a:ext cx="1641475" cy="550862"/>
            <a:chOff x="2283957" y="1528997"/>
            <a:chExt cx="1640420" cy="550887"/>
          </a:xfrm>
        </p:grpSpPr>
        <p:sp>
          <p:nvSpPr>
            <p:cNvPr id="11" name="任意多边形 10"/>
            <p:cNvSpPr/>
            <p:nvPr/>
          </p:nvSpPr>
          <p:spPr>
            <a:xfrm>
              <a:off x="2283957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rgbClr val="06417E"/>
                </a:solidFill>
              </a:endParaRPr>
            </a:p>
          </p:txBody>
        </p:sp>
        <p:sp>
          <p:nvSpPr>
            <p:cNvPr id="36895" name="文本框 18"/>
            <p:cNvSpPr txBox="1">
              <a:spLocks noChangeArrowheads="1"/>
            </p:cNvSpPr>
            <p:nvPr/>
          </p:nvSpPr>
          <p:spPr bwMode="auto">
            <a:xfrm>
              <a:off x="2720597" y="1652040"/>
              <a:ext cx="945919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anose="020b0402040204020203" pitchFamily="34" typeface="Segoe UI Semilight"/>
                  <a:cs charset="0" panose="020b0402040204020203" pitchFamily="34" typeface="Segoe UI Semilight"/>
                </a:rPr>
                <a:t>步骤二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825875" y="1528763"/>
            <a:ext cx="1639888" cy="550862"/>
            <a:chOff x="3785566" y="1528997"/>
            <a:chExt cx="1640420" cy="550887"/>
          </a:xfrm>
        </p:grpSpPr>
        <p:sp>
          <p:nvSpPr>
            <p:cNvPr id="13" name="任意多边形 12"/>
            <p:cNvSpPr/>
            <p:nvPr/>
          </p:nvSpPr>
          <p:spPr>
            <a:xfrm>
              <a:off x="3785566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</a:endParaRPr>
            </a:p>
          </p:txBody>
        </p:sp>
        <p:sp>
          <p:nvSpPr>
            <p:cNvPr id="36893" name="文本框 19"/>
            <p:cNvSpPr txBox="1">
              <a:spLocks noChangeArrowheads="1"/>
            </p:cNvSpPr>
            <p:nvPr/>
          </p:nvSpPr>
          <p:spPr bwMode="auto">
            <a:xfrm>
              <a:off x="4265266" y="1652040"/>
              <a:ext cx="945834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anose="020b0402040204020203" pitchFamily="34" typeface="Segoe UI Semilight"/>
                  <a:cs charset="0" panose="020b0402040204020203" pitchFamily="34" typeface="Segoe UI Semilight"/>
                </a:rPr>
                <a:t>步骤三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340350" y="1528763"/>
            <a:ext cx="1639888" cy="550862"/>
            <a:chOff x="5299151" y="1528997"/>
            <a:chExt cx="1640420" cy="550887"/>
          </a:xfrm>
        </p:grpSpPr>
        <p:sp>
          <p:nvSpPr>
            <p:cNvPr id="14" name="任意多边形 13"/>
            <p:cNvSpPr/>
            <p:nvPr/>
          </p:nvSpPr>
          <p:spPr>
            <a:xfrm>
              <a:off x="5299151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</a:endParaRPr>
            </a:p>
          </p:txBody>
        </p:sp>
        <p:sp>
          <p:nvSpPr>
            <p:cNvPr id="36891" name="文本框 20"/>
            <p:cNvSpPr txBox="1">
              <a:spLocks noChangeArrowheads="1"/>
            </p:cNvSpPr>
            <p:nvPr/>
          </p:nvSpPr>
          <p:spPr bwMode="auto">
            <a:xfrm>
              <a:off x="5735042" y="1652040"/>
              <a:ext cx="934676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anose="020b0402040204020203" pitchFamily="34" typeface="Segoe UI Semilight"/>
                  <a:cs charset="0" panose="020b0402040204020203" pitchFamily="34" typeface="Segoe UI Semilight"/>
                </a:rPr>
                <a:t>步骤四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816725" y="1528763"/>
            <a:ext cx="1641475" cy="550862"/>
            <a:chOff x="6776809" y="1528997"/>
            <a:chExt cx="1640420" cy="550887"/>
          </a:xfrm>
        </p:grpSpPr>
        <p:sp>
          <p:nvSpPr>
            <p:cNvPr id="15" name="任意多边形 14"/>
            <p:cNvSpPr/>
            <p:nvPr/>
          </p:nvSpPr>
          <p:spPr>
            <a:xfrm>
              <a:off x="6776809" y="1528997"/>
              <a:ext cx="1640420" cy="550887"/>
            </a:xfrm>
            <a:custGeom>
              <a:gdLst>
                <a:gd fmla="*/ 0 w 2008682" name="connsiteX0"/>
                <a:gd fmla="*/ 0 h 674557" name="connsiteY0"/>
                <a:gd fmla="*/ 1671404 w 2008682" name="connsiteX1"/>
                <a:gd fmla="*/ 0 h 674557" name="connsiteY1"/>
                <a:gd fmla="*/ 2008682 w 2008682" name="connsiteX2"/>
                <a:gd fmla="*/ 337279 h 674557" name="connsiteY2"/>
                <a:gd fmla="*/ 1671404 w 2008682" name="connsiteX3"/>
                <a:gd fmla="*/ 674557 h 674557" name="connsiteY3"/>
                <a:gd fmla="*/ 137114 w 2008682" name="connsiteX4"/>
                <a:gd fmla="*/ 674557 h 674557" name="connsiteY4"/>
                <a:gd fmla="*/ 468146 w 2008682" name="connsiteX5"/>
                <a:gd fmla="*/ 343525 h 674557" name="connsiteY5"/>
                <a:gd fmla="*/ 130868 w 2008682" name="connsiteX6"/>
                <a:gd fmla="*/ 6246 h 674557" name="connsiteY6"/>
                <a:gd fmla="*/ 0 w 2008682" name="connsiteX7"/>
                <a:gd fmla="*/ 6246 h 674557" name="connsiteY7"/>
                <a:gd fmla="*/ 0 w 2008682" name="connsiteX8"/>
                <a:gd fmla="*/ 0 h 674557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74557" w="2008682">
                  <a:moveTo>
                    <a:pt x="0" y="0"/>
                  </a:moveTo>
                  <a:lnTo>
                    <a:pt x="1671404" y="0"/>
                  </a:lnTo>
                  <a:lnTo>
                    <a:pt x="2008682" y="337279"/>
                  </a:lnTo>
                  <a:lnTo>
                    <a:pt x="1671404" y="674557"/>
                  </a:lnTo>
                  <a:lnTo>
                    <a:pt x="137114" y="674557"/>
                  </a:lnTo>
                  <a:lnTo>
                    <a:pt x="468146" y="343525"/>
                  </a:lnTo>
                  <a:lnTo>
                    <a:pt x="130868" y="6246"/>
                  </a:lnTo>
                  <a:lnTo>
                    <a:pt x="0" y="624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</a:endParaRPr>
            </a:p>
          </p:txBody>
        </p:sp>
        <p:sp>
          <p:nvSpPr>
            <p:cNvPr id="36889" name="文本框 21"/>
            <p:cNvSpPr txBox="1">
              <a:spLocks noChangeArrowheads="1"/>
            </p:cNvSpPr>
            <p:nvPr/>
          </p:nvSpPr>
          <p:spPr bwMode="auto">
            <a:xfrm>
              <a:off x="7242601" y="1652040"/>
              <a:ext cx="921400" cy="365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/>
              <a:r>
                <a:rPr altLang="en-US" lang="zh-CN" sz="1800">
                  <a:solidFill>
                    <a:schemeClr val="bg1"/>
                  </a:solidFill>
                  <a:latin charset="0" panose="020b0402040204020203" pitchFamily="34" typeface="Segoe UI Semilight"/>
                  <a:cs charset="0" panose="020b0402040204020203" pitchFamily="34" typeface="Segoe UI Semilight"/>
                </a:rPr>
                <a:t>步骤五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73088" y="2355850"/>
            <a:ext cx="1519237" cy="1560513"/>
            <a:chOff x="1034229" y="1255861"/>
            <a:chExt cx="1789697" cy="1559865"/>
          </a:xfrm>
        </p:grpSpPr>
        <p:sp>
          <p:nvSpPr>
            <p:cNvPr id="42" name="矩形 13"/>
            <p:cNvSpPr>
              <a:spLocks noChangeArrowheads="1"/>
            </p:cNvSpPr>
            <p:nvPr/>
          </p:nvSpPr>
          <p:spPr bwMode="auto">
            <a:xfrm>
              <a:off x="1034229" y="1511343"/>
              <a:ext cx="1789697" cy="129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43" name="文本框 83"/>
            <p:cNvSpPr txBox="1">
              <a:spLocks noChangeArrowheads="1"/>
            </p:cNvSpPr>
            <p:nvPr/>
          </p:nvSpPr>
          <p:spPr bwMode="auto">
            <a:xfrm>
              <a:off x="1260512" y="1255861"/>
              <a:ext cx="1357702" cy="304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252663" y="2355850"/>
            <a:ext cx="1519237" cy="1560513"/>
            <a:chOff x="1034229" y="1255861"/>
            <a:chExt cx="1789697" cy="1559865"/>
          </a:xfrm>
        </p:grpSpPr>
        <p:sp>
          <p:nvSpPr>
            <p:cNvPr id="45" name="矩形 13"/>
            <p:cNvSpPr>
              <a:spLocks noChangeArrowheads="1"/>
            </p:cNvSpPr>
            <p:nvPr/>
          </p:nvSpPr>
          <p:spPr bwMode="auto">
            <a:xfrm>
              <a:off x="1034229" y="1511343"/>
              <a:ext cx="1789697" cy="129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46" name="文本框 83"/>
            <p:cNvSpPr txBox="1">
              <a:spLocks noChangeArrowheads="1"/>
            </p:cNvSpPr>
            <p:nvPr/>
          </p:nvSpPr>
          <p:spPr bwMode="auto">
            <a:xfrm>
              <a:off x="1260512" y="1255861"/>
              <a:ext cx="1357702" cy="304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948113" y="2355850"/>
            <a:ext cx="1519237" cy="1560513"/>
            <a:chOff x="1034229" y="1255861"/>
            <a:chExt cx="1789697" cy="1559865"/>
          </a:xfrm>
        </p:grpSpPr>
        <p:sp>
          <p:nvSpPr>
            <p:cNvPr id="48" name="矩形 13"/>
            <p:cNvSpPr>
              <a:spLocks noChangeArrowheads="1"/>
            </p:cNvSpPr>
            <p:nvPr/>
          </p:nvSpPr>
          <p:spPr bwMode="auto">
            <a:xfrm>
              <a:off x="1034229" y="1511343"/>
              <a:ext cx="1789697" cy="129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49" name="文本框 83"/>
            <p:cNvSpPr txBox="1">
              <a:spLocks noChangeArrowheads="1"/>
            </p:cNvSpPr>
            <p:nvPr/>
          </p:nvSpPr>
          <p:spPr bwMode="auto">
            <a:xfrm>
              <a:off x="1260512" y="1255861"/>
              <a:ext cx="1357702" cy="304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453063" y="2373313"/>
            <a:ext cx="1517650" cy="1558925"/>
            <a:chOff x="1034229" y="1255861"/>
            <a:chExt cx="1789697" cy="1559865"/>
          </a:xfrm>
        </p:grpSpPr>
        <p:sp>
          <p:nvSpPr>
            <p:cNvPr id="51" name="矩形 13"/>
            <p:cNvSpPr>
              <a:spLocks noChangeArrowheads="1"/>
            </p:cNvSpPr>
            <p:nvPr/>
          </p:nvSpPr>
          <p:spPr bwMode="auto">
            <a:xfrm>
              <a:off x="1034229" y="1511602"/>
              <a:ext cx="1789697" cy="129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52" name="文本框 83"/>
            <p:cNvSpPr txBox="1">
              <a:spLocks noChangeArrowheads="1"/>
            </p:cNvSpPr>
            <p:nvPr/>
          </p:nvSpPr>
          <p:spPr bwMode="auto">
            <a:xfrm>
              <a:off x="1258877" y="1255861"/>
              <a:ext cx="1359121" cy="304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878638" y="2373313"/>
            <a:ext cx="1517650" cy="1558925"/>
            <a:chOff x="1034229" y="1255861"/>
            <a:chExt cx="1789697" cy="1559865"/>
          </a:xfrm>
        </p:grpSpPr>
        <p:sp>
          <p:nvSpPr>
            <p:cNvPr id="54" name="矩形 13"/>
            <p:cNvSpPr>
              <a:spLocks noChangeArrowheads="1"/>
            </p:cNvSpPr>
            <p:nvPr/>
          </p:nvSpPr>
          <p:spPr bwMode="auto">
            <a:xfrm>
              <a:off x="1034230" y="1511602"/>
              <a:ext cx="1789697" cy="129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</a:t>
              </a:r>
            </a:p>
          </p:txBody>
        </p:sp>
        <p:sp>
          <p:nvSpPr>
            <p:cNvPr id="55" name="文本框 83"/>
            <p:cNvSpPr txBox="1">
              <a:spLocks noChangeArrowheads="1"/>
            </p:cNvSpPr>
            <p:nvPr/>
          </p:nvSpPr>
          <p:spPr bwMode="auto">
            <a:xfrm>
              <a:off x="1258876" y="1255861"/>
              <a:ext cx="1359121" cy="304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pic>
        <p:nvPicPr>
          <p:cNvPr id="36876" name="图片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文本框 32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研究步骤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5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5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38921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typeface="+mn-ea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2867025" y="2019300"/>
            <a:ext cx="4348163" cy="939800"/>
            <a:chOff x="2866757" y="2019402"/>
            <a:chExt cx="4348365" cy="939618"/>
          </a:xfrm>
        </p:grpSpPr>
        <p:sp>
          <p:nvSpPr>
            <p:cNvPr id="20" name="文本框 19"/>
            <p:cNvSpPr txBox="1"/>
            <p:nvPr/>
          </p:nvSpPr>
          <p:spPr>
            <a:xfrm>
              <a:off x="2866757" y="2251132"/>
              <a:ext cx="4348365" cy="7009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000">
                  <a:solidFill>
                    <a:schemeClr val="bg1"/>
                  </a:solidFill>
                  <a:latin typeface="+mn-ea"/>
                  <a:ea typeface="+mn-ea"/>
                </a:rPr>
                <a:t>关键技术与难点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230312" y="2019402"/>
              <a:ext cx="1659014" cy="3047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bg1"/>
                  </a:solidFill>
                  <a:latin typeface="+mn-ea"/>
                  <a:ea typeface="+mn-ea"/>
                </a:rPr>
                <a:t>PART THREE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928813" y="1944688"/>
            <a:ext cx="1130300" cy="1128712"/>
            <a:chOff x="1928879" y="1944350"/>
            <a:chExt cx="1129689" cy="1129689"/>
          </a:xfrm>
        </p:grpSpPr>
        <p:sp>
          <p:nvSpPr>
            <p:cNvPr id="23" name="椭圆 22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2155768" y="2106415"/>
              <a:ext cx="658457" cy="789670"/>
            </a:xfrm>
            <a:custGeom>
              <a:gdLst>
                <a:gd fmla="*/ 456 w 456" name="T0"/>
                <a:gd fmla="*/ 528 h 548" name="T1"/>
                <a:gd fmla="*/ 436 w 456" name="T2"/>
                <a:gd fmla="*/ 548 h 548" name="T3"/>
                <a:gd fmla="*/ 84 w 456" name="T4"/>
                <a:gd fmla="*/ 548 h 548" name="T5"/>
                <a:gd fmla="*/ 0 w 456" name="T6"/>
                <a:gd fmla="*/ 464 h 548" name="T7"/>
                <a:gd fmla="*/ 84 w 456" name="T8"/>
                <a:gd fmla="*/ 380 h 548" name="T9"/>
                <a:gd fmla="*/ 436 w 456" name="T10"/>
                <a:gd fmla="*/ 380 h 548" name="T11"/>
                <a:gd fmla="*/ 456 w 456" name="T12"/>
                <a:gd fmla="*/ 399 h 548" name="T13"/>
                <a:gd fmla="*/ 436 w 456" name="T14"/>
                <a:gd fmla="*/ 419 h 548" name="T15"/>
                <a:gd fmla="*/ 90 w 456" name="T16"/>
                <a:gd fmla="*/ 419 h 548" name="T17"/>
                <a:gd fmla="*/ 45 w 456" name="T18"/>
                <a:gd fmla="*/ 464 h 548" name="T19"/>
                <a:gd fmla="*/ 90 w 456" name="T20"/>
                <a:gd fmla="*/ 509 h 548" name="T21"/>
                <a:gd fmla="*/ 436 w 456" name="T22"/>
                <a:gd fmla="*/ 509 h 548" name="T23"/>
                <a:gd fmla="*/ 456 w 456" name="T24"/>
                <a:gd fmla="*/ 528 h 548" name="T25"/>
                <a:gd fmla="*/ 235 w 456" name="T26"/>
                <a:gd fmla="*/ 78 h 548" name="T27"/>
                <a:gd fmla="*/ 309 w 456" name="T28"/>
                <a:gd fmla="*/ 6 h 548" name="T29"/>
                <a:gd fmla="*/ 309 w 456" name="T30"/>
                <a:gd fmla="*/ 0 h 548" name="T31"/>
                <a:gd fmla="*/ 303 w 456" name="T32"/>
                <a:gd fmla="*/ 0 h 548" name="T33"/>
                <a:gd fmla="*/ 228 w 456" name="T34"/>
                <a:gd fmla="*/ 72 h 548" name="T35"/>
                <a:gd fmla="*/ 229 w 456" name="T36"/>
                <a:gd fmla="*/ 77 h 548" name="T37"/>
                <a:gd fmla="*/ 235 w 456" name="T38"/>
                <a:gd fmla="*/ 78 h 548" name="T39"/>
                <a:gd fmla="*/ 372 w 456" name="T40"/>
                <a:gd fmla="*/ 137 h 548" name="T41"/>
                <a:gd fmla="*/ 295 w 456" name="T42"/>
                <a:gd fmla="*/ 85 h 548" name="T43"/>
                <a:gd fmla="*/ 232 w 456" name="T44"/>
                <a:gd fmla="*/ 98 h 548" name="T45"/>
                <a:gd fmla="*/ 170 w 456" name="T46"/>
                <a:gd fmla="*/ 85 h 548" name="T47"/>
                <a:gd fmla="*/ 93 w 456" name="T48"/>
                <a:gd fmla="*/ 137 h 548" name="T49"/>
                <a:gd fmla="*/ 175 w 456" name="T50"/>
                <a:gd fmla="*/ 341 h 548" name="T51"/>
                <a:gd fmla="*/ 232 w 456" name="T52"/>
                <a:gd fmla="*/ 328 h 548" name="T53"/>
                <a:gd fmla="*/ 290 w 456" name="T54"/>
                <a:gd fmla="*/ 341 h 548" name="T55"/>
                <a:gd fmla="*/ 372 w 456" name="T56"/>
                <a:gd fmla="*/ 137 h 548" name="T57"/>
                <a:gd fmla="*/ 172 w 456" name="T58"/>
                <a:gd fmla="*/ 126 h 548" name="T59"/>
                <a:gd fmla="*/ 168 w 456" name="T60"/>
                <a:gd fmla="*/ 126 h 548" name="T61"/>
                <a:gd fmla="*/ 128 w 456" name="T62"/>
                <a:gd fmla="*/ 161 h 548" name="T63"/>
                <a:gd fmla="*/ 119 w 456" name="T64"/>
                <a:gd fmla="*/ 169 h 548" name="T65"/>
                <a:gd fmla="*/ 118 w 456" name="T66"/>
                <a:gd fmla="*/ 169 h 548" name="T67"/>
                <a:gd fmla="*/ 116 w 456" name="T68"/>
                <a:gd fmla="*/ 168 h 548" name="T69"/>
                <a:gd fmla="*/ 109 w 456" name="T70"/>
                <a:gd fmla="*/ 157 h 548" name="T71"/>
                <a:gd fmla="*/ 168 w 456" name="T72"/>
                <a:gd fmla="*/ 106 h 548" name="T73"/>
                <a:gd fmla="*/ 173 w 456" name="T74"/>
                <a:gd fmla="*/ 106 h 548" name="T75"/>
                <a:gd fmla="*/ 181 w 456" name="T76"/>
                <a:gd fmla="*/ 117 h 548" name="T77"/>
                <a:gd fmla="*/ 172 w 456" name="T78"/>
                <a:gd fmla="*/ 126 h 5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48" w="456">
                  <a:moveTo>
                    <a:pt x="456" y="528"/>
                  </a:moveTo>
                  <a:cubicBezTo>
                    <a:pt x="456" y="539"/>
                    <a:pt x="447" y="548"/>
                    <a:pt x="436" y="548"/>
                  </a:cubicBezTo>
                  <a:cubicBezTo>
                    <a:pt x="84" y="548"/>
                    <a:pt x="84" y="548"/>
                    <a:pt x="84" y="548"/>
                  </a:cubicBezTo>
                  <a:cubicBezTo>
                    <a:pt x="38" y="548"/>
                    <a:pt x="0" y="510"/>
                    <a:pt x="0" y="464"/>
                  </a:cubicBezTo>
                  <a:cubicBezTo>
                    <a:pt x="0" y="417"/>
                    <a:pt x="38" y="380"/>
                    <a:pt x="84" y="380"/>
                  </a:cubicBezTo>
                  <a:cubicBezTo>
                    <a:pt x="436" y="380"/>
                    <a:pt x="436" y="380"/>
                    <a:pt x="436" y="380"/>
                  </a:cubicBezTo>
                  <a:cubicBezTo>
                    <a:pt x="447" y="380"/>
                    <a:pt x="456" y="389"/>
                    <a:pt x="456" y="399"/>
                  </a:cubicBezTo>
                  <a:cubicBezTo>
                    <a:pt x="456" y="410"/>
                    <a:pt x="447" y="419"/>
                    <a:pt x="436" y="419"/>
                  </a:cubicBezTo>
                  <a:cubicBezTo>
                    <a:pt x="90" y="419"/>
                    <a:pt x="90" y="419"/>
                    <a:pt x="90" y="419"/>
                  </a:cubicBezTo>
                  <a:cubicBezTo>
                    <a:pt x="65" y="419"/>
                    <a:pt x="45" y="439"/>
                    <a:pt x="45" y="464"/>
                  </a:cubicBezTo>
                  <a:cubicBezTo>
                    <a:pt x="45" y="488"/>
                    <a:pt x="65" y="509"/>
                    <a:pt x="90" y="509"/>
                  </a:cubicBezTo>
                  <a:cubicBezTo>
                    <a:pt x="436" y="509"/>
                    <a:pt x="436" y="509"/>
                    <a:pt x="436" y="509"/>
                  </a:cubicBezTo>
                  <a:cubicBezTo>
                    <a:pt x="447" y="509"/>
                    <a:pt x="456" y="518"/>
                    <a:pt x="456" y="528"/>
                  </a:cubicBezTo>
                  <a:close/>
                  <a:moveTo>
                    <a:pt x="235" y="78"/>
                  </a:moveTo>
                  <a:cubicBezTo>
                    <a:pt x="276" y="78"/>
                    <a:pt x="309" y="45"/>
                    <a:pt x="309" y="6"/>
                  </a:cubicBezTo>
                  <a:cubicBezTo>
                    <a:pt x="309" y="4"/>
                    <a:pt x="309" y="2"/>
                    <a:pt x="309" y="0"/>
                  </a:cubicBezTo>
                  <a:cubicBezTo>
                    <a:pt x="307" y="0"/>
                    <a:pt x="305" y="0"/>
                    <a:pt x="303" y="0"/>
                  </a:cubicBezTo>
                  <a:cubicBezTo>
                    <a:pt x="262" y="0"/>
                    <a:pt x="228" y="32"/>
                    <a:pt x="228" y="72"/>
                  </a:cubicBezTo>
                  <a:cubicBezTo>
                    <a:pt x="228" y="74"/>
                    <a:pt x="228" y="76"/>
                    <a:pt x="229" y="77"/>
                  </a:cubicBezTo>
                  <a:cubicBezTo>
                    <a:pt x="231" y="78"/>
                    <a:pt x="233" y="78"/>
                    <a:pt x="235" y="78"/>
                  </a:cubicBezTo>
                  <a:close/>
                  <a:moveTo>
                    <a:pt x="372" y="137"/>
                  </a:moveTo>
                  <a:cubicBezTo>
                    <a:pt x="357" y="102"/>
                    <a:pt x="321" y="85"/>
                    <a:pt x="295" y="85"/>
                  </a:cubicBezTo>
                  <a:cubicBezTo>
                    <a:pt x="263" y="85"/>
                    <a:pt x="257" y="98"/>
                    <a:pt x="232" y="98"/>
                  </a:cubicBezTo>
                  <a:cubicBezTo>
                    <a:pt x="208" y="98"/>
                    <a:pt x="202" y="85"/>
                    <a:pt x="170" y="85"/>
                  </a:cubicBezTo>
                  <a:cubicBezTo>
                    <a:pt x="143" y="85"/>
                    <a:pt x="108" y="102"/>
                    <a:pt x="93" y="137"/>
                  </a:cubicBezTo>
                  <a:cubicBezTo>
                    <a:pt x="62" y="207"/>
                    <a:pt x="114" y="341"/>
                    <a:pt x="175" y="341"/>
                  </a:cubicBezTo>
                  <a:cubicBezTo>
                    <a:pt x="199" y="341"/>
                    <a:pt x="210" y="328"/>
                    <a:pt x="232" y="328"/>
                  </a:cubicBezTo>
                  <a:cubicBezTo>
                    <a:pt x="255" y="328"/>
                    <a:pt x="265" y="341"/>
                    <a:pt x="290" y="341"/>
                  </a:cubicBezTo>
                  <a:cubicBezTo>
                    <a:pt x="351" y="341"/>
                    <a:pt x="403" y="207"/>
                    <a:pt x="372" y="137"/>
                  </a:cubicBezTo>
                  <a:close/>
                  <a:moveTo>
                    <a:pt x="172" y="126"/>
                  </a:moveTo>
                  <a:cubicBezTo>
                    <a:pt x="170" y="126"/>
                    <a:pt x="169" y="126"/>
                    <a:pt x="168" y="126"/>
                  </a:cubicBezTo>
                  <a:cubicBezTo>
                    <a:pt x="154" y="126"/>
                    <a:pt x="132" y="138"/>
                    <a:pt x="128" y="161"/>
                  </a:cubicBezTo>
                  <a:cubicBezTo>
                    <a:pt x="127" y="165"/>
                    <a:pt x="123" y="169"/>
                    <a:pt x="119" y="169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8" y="169"/>
                    <a:pt x="117" y="169"/>
                    <a:pt x="116" y="168"/>
                  </a:cubicBezTo>
                  <a:cubicBezTo>
                    <a:pt x="111" y="167"/>
                    <a:pt x="108" y="162"/>
                    <a:pt x="109" y="157"/>
                  </a:cubicBezTo>
                  <a:cubicBezTo>
                    <a:pt x="115" y="125"/>
                    <a:pt x="144" y="106"/>
                    <a:pt x="168" y="106"/>
                  </a:cubicBezTo>
                  <a:cubicBezTo>
                    <a:pt x="170" y="106"/>
                    <a:pt x="171" y="106"/>
                    <a:pt x="173" y="106"/>
                  </a:cubicBezTo>
                  <a:cubicBezTo>
                    <a:pt x="178" y="107"/>
                    <a:pt x="182" y="112"/>
                    <a:pt x="181" y="117"/>
                  </a:cubicBezTo>
                  <a:cubicBezTo>
                    <a:pt x="181" y="122"/>
                    <a:pt x="177" y="126"/>
                    <a:pt x="172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2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22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62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关键技术</a:t>
            </a:r>
          </a:p>
        </p:txBody>
      </p:sp>
      <p:sp>
        <p:nvSpPr>
          <p:cNvPr id="4" name="Freeform 2"/>
          <p:cNvSpPr/>
          <p:nvPr/>
        </p:nvSpPr>
        <p:spPr bwMode="auto">
          <a:xfrm>
            <a:off x="941388" y="1884363"/>
            <a:ext cx="7261225" cy="1117600"/>
          </a:xfrm>
          <a:custGeom>
            <a:gdLst>
              <a:gd fmla="*/ 2134 w 2522" name="T0"/>
              <a:gd fmla="*/ 0 h 388" name="T1"/>
              <a:gd fmla="*/ 1749 w 2522" name="T2"/>
              <a:gd fmla="*/ 341 h 388" name="T3"/>
              <a:gd fmla="*/ 0 w 2522" name="T4"/>
              <a:gd fmla="*/ 341 h 388" name="T5"/>
              <a:gd fmla="*/ 0 w 2522" name="T6"/>
              <a:gd fmla="*/ 388 h 388" name="T7"/>
              <a:gd fmla="*/ 1746 w 2522" name="T8"/>
              <a:gd fmla="*/ 388 h 388" name="T9"/>
              <a:gd fmla="*/ 1803 w 2522" name="T10"/>
              <a:gd fmla="*/ 388 h 388" name="T11"/>
              <a:gd fmla="*/ 2522 w 2522" name="T12"/>
              <a:gd fmla="*/ 388 h 388" name="T13"/>
              <a:gd fmla="*/ 2134 w 2522" name="T14"/>
              <a:gd fmla="*/ 0 h 38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88" w="2522">
                <a:moveTo>
                  <a:pt x="2134" y="0"/>
                </a:moveTo>
                <a:cubicBezTo>
                  <a:pt x="1936" y="0"/>
                  <a:pt x="1772" y="149"/>
                  <a:pt x="1749" y="341"/>
                </a:cubicBezTo>
                <a:cubicBezTo>
                  <a:pt x="0" y="341"/>
                  <a:pt x="0" y="341"/>
                  <a:pt x="0" y="341"/>
                </a:cubicBezTo>
                <a:cubicBezTo>
                  <a:pt x="0" y="388"/>
                  <a:pt x="0" y="388"/>
                  <a:pt x="0" y="388"/>
                </a:cubicBezTo>
                <a:cubicBezTo>
                  <a:pt x="1746" y="388"/>
                  <a:pt x="1746" y="388"/>
                  <a:pt x="1746" y="388"/>
                </a:cubicBezTo>
                <a:cubicBezTo>
                  <a:pt x="1803" y="388"/>
                  <a:pt x="1803" y="388"/>
                  <a:pt x="1803" y="388"/>
                </a:cubicBezTo>
                <a:cubicBezTo>
                  <a:pt x="2522" y="388"/>
                  <a:pt x="2522" y="388"/>
                  <a:pt x="2522" y="388"/>
                </a:cubicBezTo>
                <a:cubicBezTo>
                  <a:pt x="2522" y="174"/>
                  <a:pt x="2348" y="0"/>
                  <a:pt x="2134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Freeform 3"/>
          <p:cNvSpPr/>
          <p:nvPr/>
        </p:nvSpPr>
        <p:spPr bwMode="auto">
          <a:xfrm>
            <a:off x="941388" y="3044825"/>
            <a:ext cx="7261225" cy="1117600"/>
          </a:xfrm>
          <a:custGeom>
            <a:gdLst>
              <a:gd fmla="*/ 2134 w 2522" name="T0"/>
              <a:gd fmla="*/ 388 h 388" name="T1"/>
              <a:gd fmla="*/ 1749 w 2522" name="T2"/>
              <a:gd fmla="*/ 48 h 388" name="T3"/>
              <a:gd fmla="*/ 0 w 2522" name="T4"/>
              <a:gd fmla="*/ 48 h 388" name="T5"/>
              <a:gd fmla="*/ 0 w 2522" name="T6"/>
              <a:gd fmla="*/ 0 h 388" name="T7"/>
              <a:gd fmla="*/ 1746 w 2522" name="T8"/>
              <a:gd fmla="*/ 0 h 388" name="T9"/>
              <a:gd fmla="*/ 1803 w 2522" name="T10"/>
              <a:gd fmla="*/ 0 h 388" name="T11"/>
              <a:gd fmla="*/ 2522 w 2522" name="T12"/>
              <a:gd fmla="*/ 0 h 388" name="T13"/>
              <a:gd fmla="*/ 2134 w 2522" name="T14"/>
              <a:gd fmla="*/ 388 h 38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388" w="2522">
                <a:moveTo>
                  <a:pt x="2134" y="388"/>
                </a:moveTo>
                <a:cubicBezTo>
                  <a:pt x="1936" y="388"/>
                  <a:pt x="1772" y="240"/>
                  <a:pt x="1749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0"/>
                  <a:pt x="0" y="0"/>
                  <a:pt x="0" y="0"/>
                </a:cubicBezTo>
                <a:cubicBezTo>
                  <a:pt x="1746" y="0"/>
                  <a:pt x="1746" y="0"/>
                  <a:pt x="1746" y="0"/>
                </a:cubicBezTo>
                <a:cubicBezTo>
                  <a:pt x="1803" y="0"/>
                  <a:pt x="1803" y="0"/>
                  <a:pt x="1803" y="0"/>
                </a:cubicBezTo>
                <a:cubicBezTo>
                  <a:pt x="2522" y="0"/>
                  <a:pt x="2522" y="0"/>
                  <a:pt x="2522" y="0"/>
                </a:cubicBezTo>
                <a:cubicBezTo>
                  <a:pt x="2522" y="215"/>
                  <a:pt x="2348" y="388"/>
                  <a:pt x="2134" y="38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" name="Freeform 4"/>
          <p:cNvSpPr/>
          <p:nvPr/>
        </p:nvSpPr>
        <p:spPr bwMode="auto">
          <a:xfrm>
            <a:off x="941388" y="1603375"/>
            <a:ext cx="6164262" cy="280988"/>
          </a:xfrm>
          <a:custGeom>
            <a:gdLst>
              <a:gd fmla="*/ 0 w 3883" name="T0"/>
              <a:gd fmla="*/ 0 h 177" name="T1"/>
              <a:gd fmla="*/ 3883 w 3883" name="T2"/>
              <a:gd fmla="*/ 0 h 177" name="T3"/>
              <a:gd fmla="*/ 3883 w 3883" name="T4"/>
              <a:gd fmla="*/ 177 h 177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177" w="3883">
                <a:moveTo>
                  <a:pt x="0" y="0"/>
                </a:moveTo>
                <a:lnTo>
                  <a:pt x="3883" y="0"/>
                </a:lnTo>
                <a:lnTo>
                  <a:pt x="3883" y="177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41388" y="4162425"/>
            <a:ext cx="6164262" cy="279400"/>
          </a:xfrm>
          <a:custGeom>
            <a:gdLst>
              <a:gd fmla="*/ 0 w 3883" name="T0"/>
              <a:gd fmla="*/ 176 h 176" name="T1"/>
              <a:gd fmla="*/ 3883 w 3883" name="T2"/>
              <a:gd fmla="*/ 176 h 176" name="T3"/>
              <a:gd fmla="*/ 3883 w 3883" name="T4"/>
              <a:gd fmla="*/ 0 h 176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176" w="3883">
                <a:moveTo>
                  <a:pt x="0" y="176"/>
                </a:moveTo>
                <a:lnTo>
                  <a:pt x="3883" y="176"/>
                </a:lnTo>
                <a:lnTo>
                  <a:pt x="3883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6523038" y="2184400"/>
            <a:ext cx="1143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b="1" lang="zh-CN" sz="1500">
                <a:solidFill>
                  <a:schemeClr val="bg1"/>
                </a:solidFill>
                <a:latin typeface="+mn-ea"/>
                <a:ea typeface="+mn-ea"/>
              </a:rPr>
              <a:t>添加文字标题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523038" y="3262313"/>
            <a:ext cx="1143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b="1" lang="zh-CN" sz="1500">
                <a:solidFill>
                  <a:schemeClr val="bg1"/>
                </a:solidFill>
                <a:latin typeface="+mn-ea"/>
                <a:ea typeface="+mn-ea"/>
              </a:rPr>
              <a:t>添加文字标题</a:t>
            </a:r>
          </a:p>
        </p:txBody>
      </p:sp>
      <p:sp>
        <p:nvSpPr>
          <p:cNvPr id="10" name="Text Box 65"/>
          <p:cNvSpPr txBox="1">
            <a:spLocks noChangeArrowheads="1"/>
          </p:cNvSpPr>
          <p:nvPr/>
        </p:nvSpPr>
        <p:spPr bwMode="auto">
          <a:xfrm>
            <a:off x="877888" y="1751013"/>
            <a:ext cx="36703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altLang="zh-CN" b="1" lang="zh-CN" sz="1200">
                <a:solidFill>
                  <a:schemeClr val="bg1"/>
                </a:solidFill>
                <a:latin charset="-122" pitchFamily="82" typeface="华康少女文字W5(P)"/>
              </a:rPr>
              <a:t>单击添加标题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zh-CN" sz="1200">
                <a:solidFill>
                  <a:schemeClr val="bg1"/>
                </a:solidFill>
                <a:latin charset="-122" pitchFamily="82" typeface="华康少女文字W5(P)"/>
              </a:rPr>
              <a:t>您的内容打在这里，或者通过复制您的文本后，在此框中选择粘贴，并选择只保留文字。您的内容打在这里，或者通过复制您的文本后，在此框中选择粘贴，并选择只保留</a:t>
            </a:r>
          </a:p>
        </p:txBody>
      </p:sp>
      <p:sp>
        <p:nvSpPr>
          <p:cNvPr id="11" name="Text Box 65"/>
          <p:cNvSpPr txBox="1">
            <a:spLocks noChangeArrowheads="1"/>
          </p:cNvSpPr>
          <p:nvPr/>
        </p:nvSpPr>
        <p:spPr bwMode="auto">
          <a:xfrm>
            <a:off x="877888" y="3405188"/>
            <a:ext cx="36703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altLang="zh-CN" b="1" lang="zh-CN" sz="1200">
                <a:solidFill>
                  <a:schemeClr val="bg1"/>
                </a:solidFill>
                <a:latin charset="-122" pitchFamily="82" typeface="华康少女文字W5(P)"/>
              </a:rPr>
              <a:t>单击添加标题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zh-CN" sz="1200">
                <a:solidFill>
                  <a:schemeClr val="bg1"/>
                </a:solidFill>
                <a:latin charset="-122" pitchFamily="82" typeface="华康少女文字W5(P)"/>
              </a:rPr>
              <a:t>您的内容打在这里，或者通过复制您的文本后，在此框中选择粘贴，并选择只保留文字。您的内容打在这里，或者通过复制您的文本后，在此框中选择粘贴，并选择只保留</a:t>
            </a:r>
          </a:p>
        </p:txBody>
      </p:sp>
      <p:sp>
        <p:nvSpPr>
          <p:cNvPr id="12" name="Freeform 103"/>
          <p:cNvSpPr>
            <a:spLocks noChangeArrowheads="1" noEditPoints="1"/>
          </p:cNvSpPr>
          <p:nvPr/>
        </p:nvSpPr>
        <p:spPr bwMode="auto">
          <a:xfrm>
            <a:off x="6838950" y="2533650"/>
            <a:ext cx="465138" cy="358775"/>
          </a:xfrm>
          <a:custGeom>
            <a:gdLst>
              <a:gd fmla="*/ 33 w 97" name="T0"/>
              <a:gd fmla="*/ 75 h 75" name="T1"/>
              <a:gd fmla="*/ 44 w 97" name="T2"/>
              <a:gd fmla="*/ 75 h 75" name="T3"/>
              <a:gd fmla="*/ 47 w 97" name="T4"/>
              <a:gd fmla="*/ 73 h 75" name="T5"/>
              <a:gd fmla="*/ 47 w 97" name="T6"/>
              <a:gd fmla="*/ 49 h 75" name="T7"/>
              <a:gd fmla="*/ 39 w 97" name="T8"/>
              <a:gd fmla="*/ 45 h 75" name="T9"/>
              <a:gd fmla="*/ 30 w 97" name="T10"/>
              <a:gd fmla="*/ 50 h 75" name="T11"/>
              <a:gd fmla="*/ 30 w 97" name="T12"/>
              <a:gd fmla="*/ 73 h 75" name="T13"/>
              <a:gd fmla="*/ 33 w 97" name="T14"/>
              <a:gd fmla="*/ 75 h 75" name="T15"/>
              <a:gd fmla="*/ 0 w 97" name="T16"/>
              <a:gd fmla="*/ 49 h 75" name="T17"/>
              <a:gd fmla="*/ 37 w 97" name="T18"/>
              <a:gd fmla="*/ 28 h 75" name="T19"/>
              <a:gd fmla="*/ 39 w 97" name="T20"/>
              <a:gd fmla="*/ 26 h 75" name="T21"/>
              <a:gd fmla="*/ 41 w 97" name="T22"/>
              <a:gd fmla="*/ 28 h 75" name="T23"/>
              <a:gd fmla="*/ 52 w 97" name="T24"/>
              <a:gd fmla="*/ 34 h 75" name="T25"/>
              <a:gd fmla="*/ 81 w 97" name="T26"/>
              <a:gd fmla="*/ 9 h 75" name="T27"/>
              <a:gd fmla="*/ 77 w 97" name="T28"/>
              <a:gd fmla="*/ 4 h 75" name="T29"/>
              <a:gd fmla="*/ 87 w 97" name="T30"/>
              <a:gd fmla="*/ 2 h 75" name="T31"/>
              <a:gd fmla="*/ 97 w 97" name="T32"/>
              <a:gd fmla="*/ 0 h 75" name="T33"/>
              <a:gd fmla="*/ 94 w 97" name="T34"/>
              <a:gd fmla="*/ 10 h 75" name="T35"/>
              <a:gd fmla="*/ 91 w 97" name="T36"/>
              <a:gd fmla="*/ 19 h 75" name="T37"/>
              <a:gd fmla="*/ 87 w 97" name="T38"/>
              <a:gd fmla="*/ 15 h 75" name="T39"/>
              <a:gd fmla="*/ 55 w 97" name="T40"/>
              <a:gd fmla="*/ 42 h 75" name="T41"/>
              <a:gd fmla="*/ 53 w 97" name="T42"/>
              <a:gd fmla="*/ 44 h 75" name="T43"/>
              <a:gd fmla="*/ 50 w 97" name="T44"/>
              <a:gd fmla="*/ 43 h 75" name="T45"/>
              <a:gd fmla="*/ 39 w 97" name="T46"/>
              <a:gd fmla="*/ 36 h 75" name="T47"/>
              <a:gd fmla="*/ 5 w 97" name="T48"/>
              <a:gd fmla="*/ 57 h 75" name="T49"/>
              <a:gd fmla="*/ 0 w 97" name="T50"/>
              <a:gd fmla="*/ 49 h 75" name="T51"/>
              <a:gd fmla="*/ 10 w 97" name="T52"/>
              <a:gd fmla="*/ 75 h 75" name="T53"/>
              <a:gd fmla="*/ 21 w 97" name="T54"/>
              <a:gd fmla="*/ 75 h 75" name="T55"/>
              <a:gd fmla="*/ 23 w 97" name="T56"/>
              <a:gd fmla="*/ 73 h 75" name="T57"/>
              <a:gd fmla="*/ 23 w 97" name="T58"/>
              <a:gd fmla="*/ 54 h 75" name="T59"/>
              <a:gd fmla="*/ 7 w 97" name="T60"/>
              <a:gd fmla="*/ 64 h 75" name="T61"/>
              <a:gd fmla="*/ 7 w 97" name="T62"/>
              <a:gd fmla="*/ 73 h 75" name="T63"/>
              <a:gd fmla="*/ 10 w 97" name="T64"/>
              <a:gd fmla="*/ 75 h 75" name="T65"/>
              <a:gd fmla="*/ 56 w 97" name="T66"/>
              <a:gd fmla="*/ 75 h 75" name="T67"/>
              <a:gd fmla="*/ 67 w 97" name="T68"/>
              <a:gd fmla="*/ 75 h 75" name="T69"/>
              <a:gd fmla="*/ 70 w 97" name="T70"/>
              <a:gd fmla="*/ 73 h 75" name="T71"/>
              <a:gd fmla="*/ 70 w 97" name="T72"/>
              <a:gd fmla="*/ 39 h 75" name="T73"/>
              <a:gd fmla="*/ 70 w 97" name="T74"/>
              <a:gd fmla="*/ 39 h 75" name="T75"/>
              <a:gd fmla="*/ 54 w 97" name="T76"/>
              <a:gd fmla="*/ 53 h 75" name="T77"/>
              <a:gd fmla="*/ 53 w 97" name="T78"/>
              <a:gd fmla="*/ 52 h 75" name="T79"/>
              <a:gd fmla="*/ 53 w 97" name="T80"/>
              <a:gd fmla="*/ 73 h 75" name="T81"/>
              <a:gd fmla="*/ 56 w 97" name="T82"/>
              <a:gd fmla="*/ 75 h 75" name="T83"/>
              <a:gd fmla="*/ 79 w 97" name="T84"/>
              <a:gd fmla="*/ 75 h 75" name="T85"/>
              <a:gd fmla="*/ 90 w 97" name="T86"/>
              <a:gd fmla="*/ 75 h 75" name="T87"/>
              <a:gd fmla="*/ 93 w 97" name="T88"/>
              <a:gd fmla="*/ 73 h 75" name="T89"/>
              <a:gd fmla="*/ 93 w 97" name="T90"/>
              <a:gd fmla="*/ 32 h 75" name="T91"/>
              <a:gd fmla="*/ 86 w 97" name="T92"/>
              <a:gd fmla="*/ 24 h 75" name="T93"/>
              <a:gd fmla="*/ 77 w 97" name="T94"/>
              <a:gd fmla="*/ 33 h 75" name="T95"/>
              <a:gd fmla="*/ 77 w 97" name="T96"/>
              <a:gd fmla="*/ 73 h 75" name="T97"/>
              <a:gd fmla="*/ 79 w 97" name="T98"/>
              <a:gd fmla="*/ 75 h 75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97" name="T150"/>
              <a:gd fmla="*/ 0 h 75" name="T151"/>
              <a:gd fmla="*/ 97 w 97" name="T152"/>
              <a:gd fmla="*/ 75 h 75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75" w="97">
                <a:moveTo>
                  <a:pt x="33" y="75"/>
                </a:moveTo>
                <a:cubicBezTo>
                  <a:pt x="37" y="75"/>
                  <a:pt x="40" y="75"/>
                  <a:pt x="44" y="75"/>
                </a:cubicBezTo>
                <a:cubicBezTo>
                  <a:pt x="45" y="75"/>
                  <a:pt x="47" y="74"/>
                  <a:pt x="47" y="73"/>
                </a:cubicBezTo>
                <a:cubicBezTo>
                  <a:pt x="47" y="49"/>
                  <a:pt x="47" y="49"/>
                  <a:pt x="47" y="49"/>
                </a:cubicBezTo>
                <a:cubicBezTo>
                  <a:pt x="39" y="45"/>
                  <a:pt x="39" y="45"/>
                  <a:pt x="39" y="45"/>
                </a:cubicBezTo>
                <a:cubicBezTo>
                  <a:pt x="30" y="50"/>
                  <a:pt x="30" y="50"/>
                  <a:pt x="30" y="50"/>
                </a:cubicBezTo>
                <a:cubicBezTo>
                  <a:pt x="30" y="73"/>
                  <a:pt x="30" y="73"/>
                  <a:pt x="30" y="73"/>
                </a:cubicBezTo>
                <a:cubicBezTo>
                  <a:pt x="30" y="74"/>
                  <a:pt x="31" y="75"/>
                  <a:pt x="33" y="75"/>
                </a:cubicBezTo>
                <a:close/>
                <a:moveTo>
                  <a:pt x="0" y="49"/>
                </a:moveTo>
                <a:cubicBezTo>
                  <a:pt x="37" y="28"/>
                  <a:pt x="37" y="28"/>
                  <a:pt x="37" y="28"/>
                </a:cubicBezTo>
                <a:cubicBezTo>
                  <a:pt x="39" y="26"/>
                  <a:pt x="39" y="26"/>
                  <a:pt x="39" y="26"/>
                </a:cubicBezTo>
                <a:cubicBezTo>
                  <a:pt x="41" y="28"/>
                  <a:pt x="41" y="28"/>
                  <a:pt x="41" y="28"/>
                </a:cubicBezTo>
                <a:cubicBezTo>
                  <a:pt x="52" y="34"/>
                  <a:pt x="52" y="34"/>
                  <a:pt x="52" y="34"/>
                </a:cubicBezTo>
                <a:cubicBezTo>
                  <a:pt x="81" y="9"/>
                  <a:pt x="81" y="9"/>
                  <a:pt x="81" y="9"/>
                </a:cubicBezTo>
                <a:cubicBezTo>
                  <a:pt x="77" y="4"/>
                  <a:pt x="77" y="4"/>
                  <a:pt x="77" y="4"/>
                </a:cubicBezTo>
                <a:cubicBezTo>
                  <a:pt x="87" y="2"/>
                  <a:pt x="87" y="2"/>
                  <a:pt x="87" y="2"/>
                </a:cubicBezTo>
                <a:cubicBezTo>
                  <a:pt x="97" y="0"/>
                  <a:pt x="97" y="0"/>
                  <a:pt x="97" y="0"/>
                </a:cubicBezTo>
                <a:cubicBezTo>
                  <a:pt x="94" y="10"/>
                  <a:pt x="94" y="10"/>
                  <a:pt x="94" y="10"/>
                </a:cubicBezTo>
                <a:cubicBezTo>
                  <a:pt x="91" y="19"/>
                  <a:pt x="91" y="19"/>
                  <a:pt x="91" y="19"/>
                </a:cubicBezTo>
                <a:cubicBezTo>
                  <a:pt x="87" y="15"/>
                  <a:pt x="87" y="15"/>
                  <a:pt x="87" y="15"/>
                </a:cubicBezTo>
                <a:cubicBezTo>
                  <a:pt x="55" y="42"/>
                  <a:pt x="55" y="42"/>
                  <a:pt x="55" y="42"/>
                </a:cubicBezTo>
                <a:cubicBezTo>
                  <a:pt x="53" y="44"/>
                  <a:pt x="53" y="44"/>
                  <a:pt x="53" y="44"/>
                </a:cubicBezTo>
                <a:cubicBezTo>
                  <a:pt x="50" y="43"/>
                  <a:pt x="50" y="43"/>
                  <a:pt x="50" y="43"/>
                </a:cubicBezTo>
                <a:cubicBezTo>
                  <a:pt x="39" y="36"/>
                  <a:pt x="39" y="36"/>
                  <a:pt x="39" y="36"/>
                </a:cubicBezTo>
                <a:cubicBezTo>
                  <a:pt x="5" y="57"/>
                  <a:pt x="5" y="57"/>
                  <a:pt x="5" y="57"/>
                </a:cubicBezTo>
                <a:cubicBezTo>
                  <a:pt x="0" y="49"/>
                  <a:pt x="0" y="49"/>
                  <a:pt x="0" y="49"/>
                </a:cubicBezTo>
                <a:close/>
                <a:moveTo>
                  <a:pt x="10" y="75"/>
                </a:moveTo>
                <a:cubicBezTo>
                  <a:pt x="21" y="75"/>
                  <a:pt x="21" y="75"/>
                  <a:pt x="21" y="75"/>
                </a:cubicBezTo>
                <a:cubicBezTo>
                  <a:pt x="22" y="75"/>
                  <a:pt x="23" y="74"/>
                  <a:pt x="23" y="73"/>
                </a:cubicBezTo>
                <a:cubicBezTo>
                  <a:pt x="23" y="54"/>
                  <a:pt x="23" y="54"/>
                  <a:pt x="23" y="54"/>
                </a:cubicBezTo>
                <a:cubicBezTo>
                  <a:pt x="7" y="64"/>
                  <a:pt x="7" y="64"/>
                  <a:pt x="7" y="64"/>
                </a:cubicBezTo>
                <a:cubicBezTo>
                  <a:pt x="7" y="73"/>
                  <a:pt x="7" y="73"/>
                  <a:pt x="7" y="73"/>
                </a:cubicBezTo>
                <a:cubicBezTo>
                  <a:pt x="7" y="74"/>
                  <a:pt x="8" y="75"/>
                  <a:pt x="10" y="75"/>
                </a:cubicBezTo>
                <a:close/>
                <a:moveTo>
                  <a:pt x="56" y="75"/>
                </a:moveTo>
                <a:cubicBezTo>
                  <a:pt x="60" y="75"/>
                  <a:pt x="63" y="75"/>
                  <a:pt x="67" y="75"/>
                </a:cubicBezTo>
                <a:cubicBezTo>
                  <a:pt x="69" y="75"/>
                  <a:pt x="70" y="74"/>
                  <a:pt x="70" y="73"/>
                </a:cubicBezTo>
                <a:cubicBezTo>
                  <a:pt x="70" y="62"/>
                  <a:pt x="70" y="50"/>
                  <a:pt x="70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54" y="53"/>
                  <a:pt x="54" y="53"/>
                  <a:pt x="54" y="53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73"/>
                  <a:pt x="53" y="73"/>
                  <a:pt x="53" y="73"/>
                </a:cubicBezTo>
                <a:cubicBezTo>
                  <a:pt x="53" y="74"/>
                  <a:pt x="55" y="75"/>
                  <a:pt x="56" y="75"/>
                </a:cubicBezTo>
                <a:close/>
                <a:moveTo>
                  <a:pt x="79" y="75"/>
                </a:moveTo>
                <a:cubicBezTo>
                  <a:pt x="90" y="75"/>
                  <a:pt x="90" y="75"/>
                  <a:pt x="90" y="75"/>
                </a:cubicBezTo>
                <a:cubicBezTo>
                  <a:pt x="92" y="75"/>
                  <a:pt x="93" y="74"/>
                  <a:pt x="93" y="73"/>
                </a:cubicBezTo>
                <a:cubicBezTo>
                  <a:pt x="93" y="32"/>
                  <a:pt x="93" y="32"/>
                  <a:pt x="93" y="32"/>
                </a:cubicBezTo>
                <a:cubicBezTo>
                  <a:pt x="86" y="24"/>
                  <a:pt x="86" y="24"/>
                  <a:pt x="86" y="24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73"/>
                  <a:pt x="77" y="73"/>
                  <a:pt x="77" y="73"/>
                </a:cubicBezTo>
                <a:cubicBezTo>
                  <a:pt x="77" y="74"/>
                  <a:pt x="78" y="75"/>
                  <a:pt x="79" y="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zh-CN" lang="zh-CN" sz="1350">
              <a:solidFill>
                <a:schemeClr val="bg1"/>
              </a:solidFill>
              <a:latin typeface="+mn-ea"/>
              <a:ea typeface="+mn-ea"/>
              <a:sym charset="-122" pitchFamily="2" typeface="宋体"/>
            </a:endParaRPr>
          </a:p>
        </p:txBody>
      </p:sp>
      <p:sp>
        <p:nvSpPr>
          <p:cNvPr id="13" name="Freeform 33"/>
          <p:cNvSpPr>
            <a:spLocks noChangeArrowheads="1" noEditPoints="1"/>
          </p:cNvSpPr>
          <p:nvPr/>
        </p:nvSpPr>
        <p:spPr bwMode="auto">
          <a:xfrm>
            <a:off x="6899275" y="3673475"/>
            <a:ext cx="412750" cy="266700"/>
          </a:xfrm>
          <a:custGeom>
            <a:gdLst>
              <a:gd fmla="*/ 13 w 94" name="T0"/>
              <a:gd fmla="*/ 0 h 61" name="T1"/>
              <a:gd fmla="*/ 82 w 94" name="T2"/>
              <a:gd fmla="*/ 0 h 61" name="T3"/>
              <a:gd fmla="*/ 89 w 94" name="T4"/>
              <a:gd fmla="*/ 2 h 61" name="T5"/>
              <a:gd fmla="*/ 47 w 94" name="T6"/>
              <a:gd fmla="*/ 33 h 61" name="T7"/>
              <a:gd fmla="*/ 6 w 94" name="T8"/>
              <a:gd fmla="*/ 2 h 61" name="T9"/>
              <a:gd fmla="*/ 13 w 94" name="T10"/>
              <a:gd fmla="*/ 0 h 61" name="T11"/>
              <a:gd fmla="*/ 94 w 94" name="T12"/>
              <a:gd fmla="*/ 9 h 61" name="T13"/>
              <a:gd fmla="*/ 67 w 94" name="T14"/>
              <a:gd fmla="*/ 29 h 61" name="T15"/>
              <a:gd fmla="*/ 93 w 94" name="T16"/>
              <a:gd fmla="*/ 53 h 61" name="T17"/>
              <a:gd fmla="*/ 94 w 94" name="T18"/>
              <a:gd fmla="*/ 48 h 61" name="T19"/>
              <a:gd fmla="*/ 94 w 94" name="T20"/>
              <a:gd fmla="*/ 12 h 61" name="T21"/>
              <a:gd fmla="*/ 94 w 94" name="T22"/>
              <a:gd fmla="*/ 9 h 61" name="T23"/>
              <a:gd fmla="*/ 87 w 94" name="T24"/>
              <a:gd fmla="*/ 60 h 61" name="T25"/>
              <a:gd fmla="*/ 82 w 94" name="T26"/>
              <a:gd fmla="*/ 61 h 61" name="T27"/>
              <a:gd fmla="*/ 13 w 94" name="T28"/>
              <a:gd fmla="*/ 61 h 61" name="T29"/>
              <a:gd fmla="*/ 6 w 94" name="T30"/>
              <a:gd fmla="*/ 59 h 61" name="T31"/>
              <a:gd fmla="*/ 34 w 94" name="T32"/>
              <a:gd fmla="*/ 34 h 61" name="T33"/>
              <a:gd fmla="*/ 44 w 94" name="T34"/>
              <a:gd fmla="*/ 42 h 61" name="T35"/>
              <a:gd fmla="*/ 47 w 94" name="T36"/>
              <a:gd fmla="*/ 44 h 61" name="T37"/>
              <a:gd fmla="*/ 50 w 94" name="T38"/>
              <a:gd fmla="*/ 42 h 61" name="T39"/>
              <a:gd fmla="*/ 60 w 94" name="T40"/>
              <a:gd fmla="*/ 35 h 61" name="T41"/>
              <a:gd fmla="*/ 87 w 94" name="T42"/>
              <a:gd fmla="*/ 60 h 61" name="T43"/>
              <a:gd fmla="*/ 1 w 94" name="T44"/>
              <a:gd fmla="*/ 52 h 61" name="T45"/>
              <a:gd fmla="*/ 27 w 94" name="T46"/>
              <a:gd fmla="*/ 29 h 61" name="T47"/>
              <a:gd fmla="*/ 1 w 94" name="T48"/>
              <a:gd fmla="*/ 9 h 61" name="T49"/>
              <a:gd fmla="*/ 0 w 94" name="T50"/>
              <a:gd fmla="*/ 12 h 61" name="T51"/>
              <a:gd fmla="*/ 0 w 94" name="T52"/>
              <a:gd fmla="*/ 48 h 61" name="T53"/>
              <a:gd fmla="*/ 1 w 94" name="T54"/>
              <a:gd fmla="*/ 52 h 61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w 94" name="T84"/>
              <a:gd fmla="*/ 0 h 61" name="T85"/>
              <a:gd fmla="*/ 94 w 94" name="T86"/>
              <a:gd fmla="*/ 61 h 61" name="T87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T87" l="T84" r="T86" t="T85"/>
            <a:pathLst>
              <a:path h="61" w="94">
                <a:moveTo>
                  <a:pt x="13" y="0"/>
                </a:moveTo>
                <a:cubicBezTo>
                  <a:pt x="82" y="0"/>
                  <a:pt x="82" y="0"/>
                  <a:pt x="82" y="0"/>
                </a:cubicBezTo>
                <a:cubicBezTo>
                  <a:pt x="84" y="0"/>
                  <a:pt x="87" y="1"/>
                  <a:pt x="89" y="2"/>
                </a:cubicBezTo>
                <a:cubicBezTo>
                  <a:pt x="47" y="33"/>
                  <a:pt x="47" y="33"/>
                  <a:pt x="47" y="33"/>
                </a:cubicBezTo>
                <a:cubicBezTo>
                  <a:pt x="6" y="2"/>
                  <a:pt x="6" y="2"/>
                  <a:pt x="6" y="2"/>
                </a:cubicBezTo>
                <a:cubicBezTo>
                  <a:pt x="8" y="1"/>
                  <a:pt x="10" y="0"/>
                  <a:pt x="13" y="0"/>
                </a:cubicBezTo>
                <a:close/>
                <a:moveTo>
                  <a:pt x="94" y="9"/>
                </a:moveTo>
                <a:cubicBezTo>
                  <a:pt x="67" y="29"/>
                  <a:pt x="67" y="29"/>
                  <a:pt x="67" y="29"/>
                </a:cubicBezTo>
                <a:cubicBezTo>
                  <a:pt x="93" y="53"/>
                  <a:pt x="93" y="53"/>
                  <a:pt x="93" y="53"/>
                </a:cubicBezTo>
                <a:cubicBezTo>
                  <a:pt x="94" y="52"/>
                  <a:pt x="94" y="50"/>
                  <a:pt x="94" y="48"/>
                </a:cubicBezTo>
                <a:cubicBezTo>
                  <a:pt x="94" y="12"/>
                  <a:pt x="94" y="12"/>
                  <a:pt x="94" y="12"/>
                </a:cubicBezTo>
                <a:cubicBezTo>
                  <a:pt x="94" y="11"/>
                  <a:pt x="94" y="10"/>
                  <a:pt x="94" y="9"/>
                </a:cubicBezTo>
                <a:close/>
                <a:moveTo>
                  <a:pt x="87" y="60"/>
                </a:moveTo>
                <a:cubicBezTo>
                  <a:pt x="85" y="60"/>
                  <a:pt x="84" y="61"/>
                  <a:pt x="82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0" y="61"/>
                  <a:pt x="8" y="60"/>
                  <a:pt x="6" y="59"/>
                </a:cubicBezTo>
                <a:cubicBezTo>
                  <a:pt x="34" y="34"/>
                  <a:pt x="34" y="34"/>
                  <a:pt x="34" y="34"/>
                </a:cubicBezTo>
                <a:cubicBezTo>
                  <a:pt x="44" y="42"/>
                  <a:pt x="44" y="42"/>
                  <a:pt x="44" y="42"/>
                </a:cubicBezTo>
                <a:cubicBezTo>
                  <a:pt x="47" y="44"/>
                  <a:pt x="47" y="44"/>
                  <a:pt x="47" y="44"/>
                </a:cubicBezTo>
                <a:cubicBezTo>
                  <a:pt x="50" y="42"/>
                  <a:pt x="50" y="42"/>
                  <a:pt x="50" y="42"/>
                </a:cubicBezTo>
                <a:cubicBezTo>
                  <a:pt x="60" y="35"/>
                  <a:pt x="60" y="35"/>
                  <a:pt x="60" y="35"/>
                </a:cubicBezTo>
                <a:cubicBezTo>
                  <a:pt x="87" y="60"/>
                  <a:pt x="87" y="60"/>
                  <a:pt x="87" y="60"/>
                </a:cubicBezTo>
                <a:close/>
                <a:moveTo>
                  <a:pt x="1" y="52"/>
                </a:moveTo>
                <a:cubicBezTo>
                  <a:pt x="27" y="29"/>
                  <a:pt x="27" y="29"/>
                  <a:pt x="27" y="29"/>
                </a:cubicBezTo>
                <a:cubicBezTo>
                  <a:pt x="1" y="9"/>
                  <a:pt x="1" y="9"/>
                  <a:pt x="1" y="9"/>
                </a:cubicBezTo>
                <a:cubicBezTo>
                  <a:pt x="0" y="10"/>
                  <a:pt x="0" y="11"/>
                  <a:pt x="0" y="12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9"/>
                  <a:pt x="0" y="51"/>
                  <a:pt x="1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zh-CN" lang="zh-CN" sz="1350">
              <a:solidFill>
                <a:schemeClr val="bg1"/>
              </a:solidFill>
              <a:latin typeface="+mn-ea"/>
              <a:ea typeface="+mn-ea"/>
              <a:sym charset="-122" pitchFamily="2" typeface="宋体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3010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关键难点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036638" y="857250"/>
            <a:ext cx="3516312" cy="3659188"/>
            <a:chOff x="839089" y="1015825"/>
            <a:chExt cx="4688114" cy="4877531"/>
          </a:xfrm>
        </p:grpSpPr>
        <p:grpSp>
          <p:nvGrpSpPr>
            <p:cNvPr id="43022" name="组合 4"/>
            <p:cNvGrpSpPr/>
            <p:nvPr/>
          </p:nvGrpSpPr>
          <p:grpSpPr>
            <a:xfrm rot="-297887">
              <a:off x="2313380" y="1015825"/>
              <a:ext cx="1482151" cy="1487649"/>
              <a:chOff x="3130077" y="1143064"/>
              <a:chExt cx="1735225" cy="1741663"/>
            </a:xfrm>
          </p:grpSpPr>
          <p:cxnSp>
            <p:nvCxnSpPr>
              <p:cNvPr id="7" name="直接连接符 6"/>
              <p:cNvCxnSpPr>
                <a:endCxn id="9" idx="3"/>
              </p:cNvCxnSpPr>
              <p:nvPr/>
            </p:nvCxnSpPr>
            <p:spPr>
              <a:xfrm flipV="1" rot="297887">
                <a:off x="3148280" y="2034494"/>
                <a:ext cx="810282" cy="569797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cxnSp>
            <p:nvCxnSpPr>
              <p:cNvPr id="8" name="直接连接符 7"/>
              <p:cNvCxnSpPr>
                <a:stCxn id="9" idx="5"/>
              </p:cNvCxnSpPr>
              <p:nvPr/>
            </p:nvCxnSpPr>
            <p:spPr>
              <a:xfrm rot="297887">
                <a:off x="4098818" y="2101124"/>
                <a:ext cx="723553" cy="587138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sp>
            <p:nvSpPr>
              <p:cNvPr id="9" name="椭圆 8"/>
              <p:cNvSpPr/>
              <p:nvPr/>
            </p:nvSpPr>
            <p:spPr>
              <a:xfrm>
                <a:off x="3950621" y="1278741"/>
                <a:ext cx="205002" cy="92753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txBody>
              <a:bodyPr anchor="ctr"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3300">
                  <a:solidFill>
                    <a:schemeClr val="bg1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839089" y="2463214"/>
              <a:ext cx="4688114" cy="34301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1195388" y="2370138"/>
            <a:ext cx="3119437" cy="722376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您的内容打在这里，或者通过复制您的文本后，在此框中选择粘贴，并选择只保留文字。您的内容打在这里，或者通过复制您的文本后。</a:t>
            </a:r>
          </a:p>
        </p:txBody>
      </p:sp>
      <p:sp>
        <p:nvSpPr>
          <p:cNvPr id="11" name="矩形 10"/>
          <p:cNvSpPr/>
          <p:nvPr/>
        </p:nvSpPr>
        <p:spPr>
          <a:xfrm>
            <a:off x="1195388" y="3298825"/>
            <a:ext cx="3119437" cy="722376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您的内容打在这里，或者通过复制您的文本后，在此框中选择粘贴，并选择只保留文字。您的内容打在这里，或者通过复制您的文本后。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5283200" y="1011238"/>
            <a:ext cx="2601913" cy="2855912"/>
            <a:chOff x="6502470" y="1193017"/>
            <a:chExt cx="3467440" cy="3807479"/>
          </a:xfrm>
        </p:grpSpPr>
        <p:grpSp>
          <p:nvGrpSpPr>
            <p:cNvPr id="43017" name="组合 12"/>
            <p:cNvGrpSpPr/>
            <p:nvPr/>
          </p:nvGrpSpPr>
          <p:grpSpPr>
            <a:xfrm rot="-297887">
              <a:off x="7513178" y="1193017"/>
              <a:ext cx="1250297" cy="1304594"/>
              <a:chOff x="3103525" y="996074"/>
              <a:chExt cx="1790434" cy="1868188"/>
            </a:xfrm>
          </p:grpSpPr>
          <p:cxnSp>
            <p:nvCxnSpPr>
              <p:cNvPr id="15" name="直接连接符 14"/>
              <p:cNvCxnSpPr>
                <a:endCxn id="17" idx="3"/>
              </p:cNvCxnSpPr>
              <p:nvPr/>
            </p:nvCxnSpPr>
            <p:spPr>
              <a:xfrm flipV="1" rot="297887">
                <a:off x="3120759" y="2092964"/>
                <a:ext cx="842209" cy="442491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cxnSp>
            <p:nvCxnSpPr>
              <p:cNvPr id="16" name="直接连接符 15"/>
              <p:cNvCxnSpPr>
                <a:stCxn id="17" idx="5"/>
              </p:cNvCxnSpPr>
              <p:nvPr/>
            </p:nvCxnSpPr>
            <p:spPr>
              <a:xfrm rot="297887">
                <a:off x="4103117" y="2164258"/>
                <a:ext cx="748293" cy="460676"/>
              </a:xfrm>
              <a:prstGeom prst="line">
                <a:avLst/>
              </a:prstGeom>
              <a:noFill/>
              <a:ln cap="flat" w="9525">
                <a:solidFill>
                  <a:schemeClr val="bg1"/>
                </a:solidFill>
                <a:prstDash val="solid"/>
                <a:miter lim="400000"/>
              </a:ln>
              <a:effectLst/>
            </p:spPr>
            <p:style>
              <a:lnRef idx="0">
                <a:scrgbClr b="0" g="0" r="0"/>
              </a:lnRef>
              <a:fillRef idx="0">
                <a:scrgbClr b="0" g="0" r="0"/>
              </a:fillRef>
              <a:effectRef idx="0">
                <a:scrgbClr b="0" g="0" r="0"/>
              </a:effectRef>
              <a:fontRef idx="none"/>
            </p:style>
          </p:cxnSp>
          <p:sp>
            <p:nvSpPr>
              <p:cNvPr id="17" name="椭圆 16"/>
              <p:cNvSpPr/>
              <p:nvPr/>
            </p:nvSpPr>
            <p:spPr>
              <a:xfrm>
                <a:off x="3951471" y="1163113"/>
                <a:ext cx="203510" cy="1134717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txBody>
              <a:bodyPr anchor="ctr"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3300">
                  <a:solidFill>
                    <a:schemeClr val="bg1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14" name="矩形 13"/>
            <p:cNvSpPr/>
            <p:nvPr/>
          </p:nvSpPr>
          <p:spPr>
            <a:xfrm>
              <a:off x="6502470" y="2464998"/>
              <a:ext cx="3467440" cy="253549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5434013" y="2235200"/>
            <a:ext cx="2300287" cy="115824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您的内容打在这里，或者通过复制您的文本后，在此框中选择粘贴，并选择只保留文字。您的内容打在这里，或者通过复制您的文本后，在此框中选择粘贴，并选择只保留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椭圆 2"/>
          <p:cNvSpPr/>
          <p:nvPr/>
        </p:nvSpPr>
        <p:spPr>
          <a:xfrm>
            <a:off x="4206875" y="2079625"/>
            <a:ext cx="706438" cy="70643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600">
                <a:solidFill>
                  <a:schemeClr val="bg1"/>
                </a:solidFill>
                <a:latin typeface="+mn-ea"/>
              </a:rPr>
              <a:t>VS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200150" y="1220788"/>
            <a:ext cx="2698750" cy="1412875"/>
            <a:chOff x="1212260" y="1394385"/>
            <a:chExt cx="2699790" cy="1413046"/>
          </a:xfrm>
        </p:grpSpPr>
        <p:sp>
          <p:nvSpPr>
            <p:cNvPr id="5" name="TextBox 12"/>
            <p:cNvSpPr txBox="1"/>
            <p:nvPr/>
          </p:nvSpPr>
          <p:spPr>
            <a:xfrm>
              <a:off x="1212260" y="1745264"/>
              <a:ext cx="2699790" cy="10516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4213"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您的内容打在这里，或者通过复制您的文本后，在此框中选择粘贴，并选择只保留文字。您的内容打在这里，或者通过复制您的文本后，在此框中选择粘贴，并选择只保留文字，您的内容打在</a:t>
              </a:r>
            </a:p>
          </p:txBody>
        </p:sp>
        <p:sp>
          <p:nvSpPr>
            <p:cNvPr id="6" name="TextBox 13"/>
            <p:cNvSpPr txBox="1"/>
            <p:nvPr/>
          </p:nvSpPr>
          <p:spPr>
            <a:xfrm>
              <a:off x="1682341" y="1394385"/>
              <a:ext cx="2039136" cy="3658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Aft>
                  <a:spcPct val="0"/>
                </a:spcAft>
                <a:defRPr/>
              </a:pPr>
              <a:r>
                <a:rPr altLang="en-US" b="1" lang="zh-CN" sz="1800">
                  <a:solidFill>
                    <a:schemeClr val="bg1"/>
                  </a:solidFill>
                  <a:latin typeface="+mn-ea"/>
                  <a:ea typeface="+mn-ea"/>
                </a:rPr>
                <a:t>添加标题一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159375" y="1233488"/>
            <a:ext cx="2760663" cy="1422400"/>
            <a:chOff x="5171954" y="1407576"/>
            <a:chExt cx="2759786" cy="1421801"/>
          </a:xfrm>
        </p:grpSpPr>
        <p:sp>
          <p:nvSpPr>
            <p:cNvPr id="8" name="TextBox 14"/>
            <p:cNvSpPr txBox="1"/>
            <p:nvPr/>
          </p:nvSpPr>
          <p:spPr>
            <a:xfrm>
              <a:off x="5171954" y="1407576"/>
              <a:ext cx="2039290" cy="3656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r">
                <a:spcBef>
                  <a:spcPct val="0"/>
                </a:spcBef>
                <a:defRPr b="1" sz="2400">
                  <a:gradFill>
                    <a:gsLst>
                      <a:gs pos="0">
                        <a:srgbClr val="BE8C83"/>
                      </a:gs>
                      <a:gs pos="100000">
                        <a:srgbClr val="BE8C83"/>
                      </a:gs>
                      <a:gs pos="50000">
                        <a:srgbClr val="FFEEE2"/>
                      </a:gs>
                    </a:gsLst>
                    <a:lin ang="0" scaled="0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defRPr>
              </a:lvl1pPr>
            </a:lstStyle>
            <a:p>
              <a:pPr algn="l" eaLnBrk="1" fontAlgn="auto" hangingPunct="1">
                <a:spcAft>
                  <a:spcPct val="0"/>
                </a:spcAft>
                <a:defRPr/>
              </a:pPr>
              <a:r>
                <a:rPr altLang="en-US" lang="zh-CN" smtClean="0" sz="1800">
                  <a:solidFill>
                    <a:schemeClr val="bg1"/>
                  </a:solidFill>
                  <a:latin typeface="+mn-ea"/>
                  <a:ea typeface="+mn-ea"/>
                </a:rPr>
                <a:t>添加标题二</a:t>
              </a:r>
            </a:p>
          </p:txBody>
        </p:sp>
        <p:sp>
          <p:nvSpPr>
            <p:cNvPr id="9" name="TextBox 15"/>
            <p:cNvSpPr txBox="1"/>
            <p:nvPr/>
          </p:nvSpPr>
          <p:spPr>
            <a:xfrm>
              <a:off x="5189410" y="1767786"/>
              <a:ext cx="2742329" cy="10511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4213"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您的内容打在这里，或者通过复制您的文本后，在此框中选择粘贴，并选择只保留文字。您的内容打在这里，或者通过复制您的文本后，在此框中选择粘贴，并选择只保留文字，您的内容打在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500188" y="3094038"/>
            <a:ext cx="2219325" cy="1190625"/>
            <a:chOff x="1512237" y="3294193"/>
            <a:chExt cx="2219829" cy="1189680"/>
          </a:xfrm>
        </p:grpSpPr>
        <p:sp>
          <p:nvSpPr>
            <p:cNvPr id="11" name="矩形 10"/>
            <p:cNvSpPr/>
            <p:nvPr/>
          </p:nvSpPr>
          <p:spPr>
            <a:xfrm>
              <a:off x="2144205" y="3294193"/>
              <a:ext cx="1584685" cy="188762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1512237" y="3593992"/>
              <a:ext cx="2210302" cy="1887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931432" y="3920757"/>
              <a:ext cx="1800634" cy="1887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4" name="TextBox 19"/>
            <p:cNvSpPr txBox="1"/>
            <p:nvPr/>
          </p:nvSpPr>
          <p:spPr>
            <a:xfrm>
              <a:off x="2409378" y="3294193"/>
              <a:ext cx="1073711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对比数据一：600万</a:t>
              </a:r>
            </a:p>
          </p:txBody>
        </p:sp>
        <p:sp>
          <p:nvSpPr>
            <p:cNvPr id="15" name="TextBox 20"/>
            <p:cNvSpPr txBox="1"/>
            <p:nvPr/>
          </p:nvSpPr>
          <p:spPr>
            <a:xfrm>
              <a:off x="2409378" y="3593991"/>
              <a:ext cx="1073711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对比数据二：800万</a:t>
              </a:r>
            </a:p>
          </p:txBody>
        </p:sp>
        <p:sp>
          <p:nvSpPr>
            <p:cNvPr id="16" name="TextBox 21"/>
            <p:cNvSpPr txBox="1"/>
            <p:nvPr/>
          </p:nvSpPr>
          <p:spPr>
            <a:xfrm>
              <a:off x="2409378" y="3925517"/>
              <a:ext cx="1073711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对比数据三：760万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786936" y="4260213"/>
              <a:ext cx="1945130" cy="1887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8" name="TextBox 21"/>
            <p:cNvSpPr txBox="1"/>
            <p:nvPr/>
          </p:nvSpPr>
          <p:spPr>
            <a:xfrm>
              <a:off x="2409378" y="4264972"/>
              <a:ext cx="1073711" cy="21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对比数据四：550万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280025" y="3098800"/>
            <a:ext cx="2219325" cy="1166813"/>
            <a:chOff x="5291943" y="3273646"/>
            <a:chExt cx="2219829" cy="1165404"/>
          </a:xfrm>
        </p:grpSpPr>
        <p:sp>
          <p:nvSpPr>
            <p:cNvPr id="20" name="矩形 19"/>
            <p:cNvSpPr/>
            <p:nvPr/>
          </p:nvSpPr>
          <p:spPr>
            <a:xfrm>
              <a:off x="5291943" y="3294259"/>
              <a:ext cx="1584685" cy="188684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301470" y="3593934"/>
              <a:ext cx="2210302" cy="188685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5291943" y="3912636"/>
              <a:ext cx="1800634" cy="188684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301470" y="4221825"/>
              <a:ext cx="2053104" cy="188685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4" name="TextBox 19"/>
            <p:cNvSpPr txBox="1"/>
            <p:nvPr/>
          </p:nvSpPr>
          <p:spPr>
            <a:xfrm>
              <a:off x="5507892" y="3273646"/>
              <a:ext cx="1073711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对比数据一：600万</a:t>
              </a:r>
            </a:p>
          </p:txBody>
        </p:sp>
        <p:sp>
          <p:nvSpPr>
            <p:cNvPr id="25" name="TextBox 20"/>
            <p:cNvSpPr txBox="1"/>
            <p:nvPr/>
          </p:nvSpPr>
          <p:spPr>
            <a:xfrm>
              <a:off x="5507892" y="3589177"/>
              <a:ext cx="1073711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对比数据二：800万</a:t>
              </a:r>
            </a:p>
          </p:txBody>
        </p:sp>
        <p:sp>
          <p:nvSpPr>
            <p:cNvPr id="26" name="TextBox 21"/>
            <p:cNvSpPr txBox="1"/>
            <p:nvPr/>
          </p:nvSpPr>
          <p:spPr>
            <a:xfrm>
              <a:off x="5507892" y="3912636"/>
              <a:ext cx="1073711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对比数据三：760万</a:t>
              </a:r>
            </a:p>
          </p:txBody>
        </p:sp>
        <p:sp>
          <p:nvSpPr>
            <p:cNvPr id="27" name="TextBox 21"/>
            <p:cNvSpPr txBox="1"/>
            <p:nvPr/>
          </p:nvSpPr>
          <p:spPr>
            <a:xfrm>
              <a:off x="5507892" y="4220240"/>
              <a:ext cx="1073711" cy="2169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825">
                  <a:solidFill>
                    <a:schemeClr val="bg1"/>
                  </a:solidFill>
                  <a:latin typeface="+mn-ea"/>
                  <a:ea typeface="+mn-ea"/>
                </a:rPr>
                <a:t>对比数据四：550万</a:t>
              </a:r>
            </a:p>
          </p:txBody>
        </p:sp>
      </p:grpSp>
      <p:pic>
        <p:nvPicPr>
          <p:cNvPr id="45063" name="图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文本框 28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案例对比分析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1" id="1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grpId="2" id="12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250" fill="hold" id="13"/>
                                        <p:tgtEl>
                                          <p:spTgt spid="3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decel="66667" fill="hold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9" nodeType="withEffect" presetClass="entr" presetID="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fill="hold" id="2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1" spid="3"/>
      <p:bldP grpId="2" spid="3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47113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typeface="+mn-ea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2867025" y="2019300"/>
            <a:ext cx="4348163" cy="939800"/>
            <a:chOff x="2866757" y="2019402"/>
            <a:chExt cx="4348365" cy="939618"/>
          </a:xfrm>
        </p:grpSpPr>
        <p:sp>
          <p:nvSpPr>
            <p:cNvPr id="13" name="文本框 12"/>
            <p:cNvSpPr txBox="1"/>
            <p:nvPr/>
          </p:nvSpPr>
          <p:spPr>
            <a:xfrm>
              <a:off x="2866757" y="2251132"/>
              <a:ext cx="4348365" cy="7009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000">
                  <a:solidFill>
                    <a:schemeClr val="bg1"/>
                  </a:solidFill>
                  <a:latin typeface="+mj-ea"/>
                  <a:ea typeface="+mj-ea"/>
                </a:rPr>
                <a:t>研究成果与应用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230312" y="2019402"/>
              <a:ext cx="1616150" cy="3047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bg1"/>
                  </a:solidFill>
                  <a:latin typeface="+mj-ea"/>
                  <a:ea typeface="+mj-ea"/>
                </a:rPr>
                <a:t>PART FOUR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928813" y="1944688"/>
            <a:ext cx="1130300" cy="1128712"/>
            <a:chOff x="1928879" y="1944350"/>
            <a:chExt cx="1129689" cy="1129689"/>
          </a:xfrm>
        </p:grpSpPr>
        <p:sp>
          <p:nvSpPr>
            <p:cNvPr id="17" name="椭圆 16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2119073" y="2251134"/>
              <a:ext cx="749300" cy="509588"/>
              <a:chOff x="3897313" y="2016126"/>
              <a:chExt cx="749300" cy="509588"/>
            </a:xfrm>
            <a:solidFill>
              <a:schemeClr val="bg1"/>
            </a:solidFill>
          </p:grpSpPr>
          <p:sp>
            <p:nvSpPr>
              <p:cNvPr id="25" name="Freeform 8"/>
              <p:cNvSpPr>
                <a:spLocks noEditPoints="1"/>
              </p:cNvSpPr>
              <p:nvPr/>
            </p:nvSpPr>
            <p:spPr bwMode="auto">
              <a:xfrm>
                <a:off x="3897313" y="2016126"/>
                <a:ext cx="749300" cy="509588"/>
              </a:xfrm>
              <a:custGeom>
                <a:gdLst>
                  <a:gd fmla="*/ 627 w 631" name="T0"/>
                  <a:gd fmla="*/ 44 h 429" name="T1"/>
                  <a:gd fmla="*/ 469 w 631" name="T2"/>
                  <a:gd fmla="*/ 0 h 429" name="T3"/>
                  <a:gd fmla="*/ 315 w 631" name="T4"/>
                  <a:gd fmla="*/ 41 h 429" name="T5"/>
                  <a:gd fmla="*/ 168 w 631" name="T6"/>
                  <a:gd fmla="*/ 0 h 429" name="T7"/>
                  <a:gd fmla="*/ 3 w 631" name="T8"/>
                  <a:gd fmla="*/ 44 h 429" name="T9"/>
                  <a:gd fmla="*/ 0 w 631" name="T10"/>
                  <a:gd fmla="*/ 52 h 429" name="T11"/>
                  <a:gd fmla="*/ 0 w 631" name="T12"/>
                  <a:gd fmla="*/ 412 h 429" name="T13"/>
                  <a:gd fmla="*/ 23 w 631" name="T14"/>
                  <a:gd fmla="*/ 429 h 429" name="T15"/>
                  <a:gd fmla="*/ 313 w 631" name="T16"/>
                  <a:gd fmla="*/ 429 h 429" name="T17"/>
                  <a:gd fmla="*/ 608 w 631" name="T18"/>
                  <a:gd fmla="*/ 429 h 429" name="T19"/>
                  <a:gd fmla="*/ 631 w 631" name="T20"/>
                  <a:gd fmla="*/ 413 h 429" name="T21"/>
                  <a:gd fmla="*/ 631 w 631" name="T22"/>
                  <a:gd fmla="*/ 52 h 429" name="T23"/>
                  <a:gd fmla="*/ 627 w 631" name="T24"/>
                  <a:gd fmla="*/ 44 h 429" name="T25"/>
                  <a:gd fmla="*/ 304 w 631" name="T26"/>
                  <a:gd fmla="*/ 60 h 429" name="T27"/>
                  <a:gd fmla="*/ 304 w 631" name="T28"/>
                  <a:gd fmla="*/ 393 h 429" name="T29"/>
                  <a:gd fmla="*/ 167 w 631" name="T30"/>
                  <a:gd fmla="*/ 355 h 429" name="T31"/>
                  <a:gd fmla="*/ 40 w 631" name="T32"/>
                  <a:gd fmla="*/ 380 h 429" name="T33"/>
                  <a:gd fmla="*/ 40 w 631" name="T34"/>
                  <a:gd fmla="*/ 46 h 429" name="T35"/>
                  <a:gd fmla="*/ 169 w 631" name="T36"/>
                  <a:gd fmla="*/ 21 h 429" name="T37"/>
                  <a:gd fmla="*/ 304 w 631" name="T38"/>
                  <a:gd fmla="*/ 60 h 429" name="T39"/>
                  <a:gd fmla="*/ 590 w 631" name="T40"/>
                  <a:gd fmla="*/ 45 h 429" name="T41"/>
                  <a:gd fmla="*/ 590 w 631" name="T42"/>
                  <a:gd fmla="*/ 381 h 429" name="T43"/>
                  <a:gd fmla="*/ 462 w 631" name="T44"/>
                  <a:gd fmla="*/ 359 h 429" name="T45"/>
                  <a:gd fmla="*/ 323 w 631" name="T46"/>
                  <a:gd fmla="*/ 394 h 429" name="T47"/>
                  <a:gd fmla="*/ 323 w 631" name="T48"/>
                  <a:gd fmla="*/ 61 h 429" name="T49"/>
                  <a:gd fmla="*/ 469 w 631" name="T50"/>
                  <a:gd fmla="*/ 21 h 429" name="T51"/>
                  <a:gd fmla="*/ 590 w 631" name="T52"/>
                  <a:gd fmla="*/ 45 h 429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429" w="631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6" name="Freeform 24"/>
              <p:cNvSpPr/>
              <p:nvPr/>
            </p:nvSpPr>
            <p:spPr bwMode="auto">
              <a:xfrm>
                <a:off x="3992563" y="2085976"/>
                <a:ext cx="228600" cy="52388"/>
              </a:xfrm>
              <a:custGeom>
                <a:gdLst>
                  <a:gd fmla="*/ 184 w 192" name="T0"/>
                  <a:gd fmla="*/ 44 h 44" name="T1"/>
                  <a:gd fmla="*/ 180 w 192" name="T2"/>
                  <a:gd fmla="*/ 43 h 44" name="T3"/>
                  <a:gd fmla="*/ 10 w 192" name="T4"/>
                  <a:gd fmla="*/ 32 h 44" name="T5"/>
                  <a:gd fmla="*/ 1 w 192" name="T6"/>
                  <a:gd fmla="*/ 27 h 44" name="T7"/>
                  <a:gd fmla="*/ 6 w 192" name="T8"/>
                  <a:gd fmla="*/ 19 h 44" name="T9"/>
                  <a:gd fmla="*/ 188 w 192" name="T10"/>
                  <a:gd fmla="*/ 31 h 44" name="T11"/>
                  <a:gd fmla="*/ 190 w 192" name="T12"/>
                  <a:gd fmla="*/ 41 h 44" name="T13"/>
                  <a:gd fmla="*/ 184 w 192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2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7" name="Freeform 25"/>
              <p:cNvSpPr/>
              <p:nvPr/>
            </p:nvSpPr>
            <p:spPr bwMode="auto">
              <a:xfrm>
                <a:off x="3992563" y="2151063"/>
                <a:ext cx="228600" cy="50800"/>
              </a:xfrm>
              <a:custGeom>
                <a:gdLst>
                  <a:gd fmla="*/ 184 w 192" name="T0"/>
                  <a:gd fmla="*/ 43 h 43" name="T1"/>
                  <a:gd fmla="*/ 180 w 192" name="T2"/>
                  <a:gd fmla="*/ 42 h 43" name="T3"/>
                  <a:gd fmla="*/ 10 w 192" name="T4"/>
                  <a:gd fmla="*/ 32 h 43" name="T5"/>
                  <a:gd fmla="*/ 1 w 192" name="T6"/>
                  <a:gd fmla="*/ 27 h 43" name="T7"/>
                  <a:gd fmla="*/ 6 w 192" name="T8"/>
                  <a:gd fmla="*/ 19 h 43" name="T9"/>
                  <a:gd fmla="*/ 188 w 192" name="T10"/>
                  <a:gd fmla="*/ 30 h 43" name="T11"/>
                  <a:gd fmla="*/ 190 w 192" name="T12"/>
                  <a:gd fmla="*/ 40 h 43" name="T13"/>
                  <a:gd fmla="*/ 184 w 192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192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8" name="Freeform 26"/>
              <p:cNvSpPr/>
              <p:nvPr/>
            </p:nvSpPr>
            <p:spPr bwMode="auto">
              <a:xfrm>
                <a:off x="3992563" y="2214563"/>
                <a:ext cx="230187" cy="50800"/>
              </a:xfrm>
              <a:custGeom>
                <a:gdLst>
                  <a:gd fmla="*/ 185 w 193" name="T0"/>
                  <a:gd fmla="*/ 43 h 43" name="T1"/>
                  <a:gd fmla="*/ 181 w 193" name="T2"/>
                  <a:gd fmla="*/ 42 h 43" name="T3"/>
                  <a:gd fmla="*/ 10 w 193" name="T4"/>
                  <a:gd fmla="*/ 32 h 43" name="T5"/>
                  <a:gd fmla="*/ 1 w 193" name="T6"/>
                  <a:gd fmla="*/ 27 h 43" name="T7"/>
                  <a:gd fmla="*/ 6 w 193" name="T8"/>
                  <a:gd fmla="*/ 18 h 43" name="T9"/>
                  <a:gd fmla="*/ 189 w 193" name="T10"/>
                  <a:gd fmla="*/ 30 h 43" name="T11"/>
                  <a:gd fmla="*/ 191 w 193" name="T12"/>
                  <a:gd fmla="*/ 40 h 43" name="T13"/>
                  <a:gd fmla="*/ 185 w 193" name="T14"/>
                  <a:gd fmla="*/ 43 h 4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" w="19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9" name="Freeform 27"/>
              <p:cNvSpPr/>
              <p:nvPr/>
            </p:nvSpPr>
            <p:spPr bwMode="auto">
              <a:xfrm>
                <a:off x="3992563" y="2278063"/>
                <a:ext cx="230187" cy="52388"/>
              </a:xfrm>
              <a:custGeom>
                <a:gdLst>
                  <a:gd fmla="*/ 186 w 194" name="T0"/>
                  <a:gd fmla="*/ 44 h 44" name="T1"/>
                  <a:gd fmla="*/ 182 w 194" name="T2"/>
                  <a:gd fmla="*/ 43 h 44" name="T3"/>
                  <a:gd fmla="*/ 10 w 194" name="T4"/>
                  <a:gd fmla="*/ 34 h 44" name="T5"/>
                  <a:gd fmla="*/ 1 w 194" name="T6"/>
                  <a:gd fmla="*/ 30 h 44" name="T7"/>
                  <a:gd fmla="*/ 6 w 194" name="T8"/>
                  <a:gd fmla="*/ 21 h 44" name="T9"/>
                  <a:gd fmla="*/ 190 w 194" name="T10"/>
                  <a:gd fmla="*/ 31 h 44" name="T11"/>
                  <a:gd fmla="*/ 192 w 194" name="T12"/>
                  <a:gd fmla="*/ 41 h 44" name="T13"/>
                  <a:gd fmla="*/ 186 w 194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0" name="Freeform 28"/>
              <p:cNvSpPr/>
              <p:nvPr/>
            </p:nvSpPr>
            <p:spPr bwMode="auto">
              <a:xfrm>
                <a:off x="3992563" y="2339976"/>
                <a:ext cx="230187" cy="55563"/>
              </a:xfrm>
              <a:custGeom>
                <a:gdLst>
                  <a:gd fmla="*/ 186 w 194" name="T0"/>
                  <a:gd fmla="*/ 47 h 47" name="T1"/>
                  <a:gd fmla="*/ 182 w 194" name="T2"/>
                  <a:gd fmla="*/ 46 h 47" name="T3"/>
                  <a:gd fmla="*/ 10 w 194" name="T4"/>
                  <a:gd fmla="*/ 38 h 47" name="T5"/>
                  <a:gd fmla="*/ 1 w 194" name="T6"/>
                  <a:gd fmla="*/ 34 h 47" name="T7"/>
                  <a:gd fmla="*/ 5 w 194" name="T8"/>
                  <a:gd fmla="*/ 25 h 47" name="T9"/>
                  <a:gd fmla="*/ 190 w 194" name="T10"/>
                  <a:gd fmla="*/ 34 h 47" name="T11"/>
                  <a:gd fmla="*/ 192 w 194" name="T12"/>
                  <a:gd fmla="*/ 44 h 47" name="T13"/>
                  <a:gd fmla="*/ 186 w 194" name="T14"/>
                  <a:gd fmla="*/ 47 h 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7" w="194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1" name="Freeform 29"/>
              <p:cNvSpPr/>
              <p:nvPr/>
            </p:nvSpPr>
            <p:spPr bwMode="auto">
              <a:xfrm>
                <a:off x="4321175" y="2085976"/>
                <a:ext cx="230187" cy="52388"/>
              </a:xfrm>
              <a:custGeom>
                <a:gdLst>
                  <a:gd fmla="*/ 8 w 194" name="T0"/>
                  <a:gd fmla="*/ 44 h 44" name="T1"/>
                  <a:gd fmla="*/ 2 w 194" name="T2"/>
                  <a:gd fmla="*/ 41 h 44" name="T3"/>
                  <a:gd fmla="*/ 4 w 194" name="T4"/>
                  <a:gd fmla="*/ 31 h 44" name="T5"/>
                  <a:gd fmla="*/ 188 w 194" name="T6"/>
                  <a:gd fmla="*/ 19 h 44" name="T7"/>
                  <a:gd fmla="*/ 193 w 194" name="T8"/>
                  <a:gd fmla="*/ 27 h 44" name="T9"/>
                  <a:gd fmla="*/ 185 w 194" name="T10"/>
                  <a:gd fmla="*/ 32 h 44" name="T11"/>
                  <a:gd fmla="*/ 12 w 194" name="T12"/>
                  <a:gd fmla="*/ 43 h 44" name="T13"/>
                  <a:gd fmla="*/ 8 w 194" name="T14"/>
                  <a:gd fmla="*/ 44 h 4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" w="19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2" name="Freeform 30"/>
              <p:cNvSpPr/>
              <p:nvPr/>
            </p:nvSpPr>
            <p:spPr bwMode="auto">
              <a:xfrm>
                <a:off x="4321175" y="2149476"/>
                <a:ext cx="230187" cy="53975"/>
              </a:xfrm>
              <a:custGeom>
                <a:gdLst>
                  <a:gd fmla="*/ 8 w 194" name="T0"/>
                  <a:gd fmla="*/ 45 h 45" name="T1"/>
                  <a:gd fmla="*/ 2 w 194" name="T2"/>
                  <a:gd fmla="*/ 42 h 45" name="T3"/>
                  <a:gd fmla="*/ 5 w 194" name="T4"/>
                  <a:gd fmla="*/ 32 h 45" name="T5"/>
                  <a:gd fmla="*/ 189 w 194" name="T6"/>
                  <a:gd fmla="*/ 19 h 45" name="T7"/>
                  <a:gd fmla="*/ 193 w 194" name="T8"/>
                  <a:gd fmla="*/ 28 h 45" name="T9"/>
                  <a:gd fmla="*/ 185 w 194" name="T10"/>
                  <a:gd fmla="*/ 33 h 45" name="T11"/>
                  <a:gd fmla="*/ 12 w 194" name="T12"/>
                  <a:gd fmla="*/ 44 h 45" name="T13"/>
                  <a:gd fmla="*/ 8 w 194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4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3" name="Freeform 31"/>
              <p:cNvSpPr/>
              <p:nvPr/>
            </p:nvSpPr>
            <p:spPr bwMode="auto">
              <a:xfrm>
                <a:off x="4321175" y="2214563"/>
                <a:ext cx="230187" cy="53975"/>
              </a:xfrm>
              <a:custGeom>
                <a:gdLst>
                  <a:gd fmla="*/ 8 w 195" name="T0"/>
                  <a:gd fmla="*/ 45 h 45" name="T1"/>
                  <a:gd fmla="*/ 3 w 195" name="T2"/>
                  <a:gd fmla="*/ 41 h 45" name="T3"/>
                  <a:gd fmla="*/ 5 w 195" name="T4"/>
                  <a:gd fmla="*/ 32 h 45" name="T5"/>
                  <a:gd fmla="*/ 189 w 195" name="T6"/>
                  <a:gd fmla="*/ 19 h 45" name="T7"/>
                  <a:gd fmla="*/ 193 w 195" name="T8"/>
                  <a:gd fmla="*/ 28 h 45" name="T9"/>
                  <a:gd fmla="*/ 185 w 195" name="T10"/>
                  <a:gd fmla="*/ 32 h 45" name="T11"/>
                  <a:gd fmla="*/ 12 w 195" name="T12"/>
                  <a:gd fmla="*/ 43 h 45" name="T13"/>
                  <a:gd fmla="*/ 8 w 195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4" name="Freeform 32"/>
              <p:cNvSpPr/>
              <p:nvPr/>
            </p:nvSpPr>
            <p:spPr bwMode="auto">
              <a:xfrm>
                <a:off x="4321175" y="2278063"/>
                <a:ext cx="230187" cy="52388"/>
              </a:xfrm>
              <a:custGeom>
                <a:gdLst>
                  <a:gd fmla="*/ 8 w 195" name="T0"/>
                  <a:gd fmla="*/ 45 h 45" name="T1"/>
                  <a:gd fmla="*/ 3 w 195" name="T2"/>
                  <a:gd fmla="*/ 42 h 45" name="T3"/>
                  <a:gd fmla="*/ 5 w 195" name="T4"/>
                  <a:gd fmla="*/ 32 h 45" name="T5"/>
                  <a:gd fmla="*/ 189 w 195" name="T6"/>
                  <a:gd fmla="*/ 20 h 45" name="T7"/>
                  <a:gd fmla="*/ 194 w 195" name="T8"/>
                  <a:gd fmla="*/ 28 h 45" name="T9"/>
                  <a:gd fmla="*/ 185 w 195" name="T10"/>
                  <a:gd fmla="*/ 33 h 45" name="T11"/>
                  <a:gd fmla="*/ 12 w 195" name="T12"/>
                  <a:gd fmla="*/ 44 h 45" name="T13"/>
                  <a:gd fmla="*/ 8 w 195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5" name="Freeform 33"/>
              <p:cNvSpPr/>
              <p:nvPr/>
            </p:nvSpPr>
            <p:spPr bwMode="auto">
              <a:xfrm>
                <a:off x="4321175" y="2343151"/>
                <a:ext cx="230187" cy="53975"/>
              </a:xfrm>
              <a:custGeom>
                <a:gdLst>
                  <a:gd fmla="*/ 8 w 194" name="T0"/>
                  <a:gd fmla="*/ 45 h 45" name="T1"/>
                  <a:gd fmla="*/ 2 w 194" name="T2"/>
                  <a:gd fmla="*/ 42 h 45" name="T3"/>
                  <a:gd fmla="*/ 4 w 194" name="T4"/>
                  <a:gd fmla="*/ 32 h 45" name="T5"/>
                  <a:gd fmla="*/ 188 w 194" name="T6"/>
                  <a:gd fmla="*/ 19 h 45" name="T7"/>
                  <a:gd fmla="*/ 193 w 194" name="T8"/>
                  <a:gd fmla="*/ 28 h 45" name="T9"/>
                  <a:gd fmla="*/ 184 w 194" name="T10"/>
                  <a:gd fmla="*/ 33 h 45" name="T11"/>
                  <a:gd fmla="*/ 11 w 194" name="T12"/>
                  <a:gd fmla="*/ 44 h 45" name="T13"/>
                  <a:gd fmla="*/ 8 w 194" name="T14"/>
                  <a:gd fmla="*/ 45 h 4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5" w="194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16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接箭头连接符 5"/>
          <p:cNvCxnSpPr>
            <a:cxnSpLocks noChangeShapeType="1"/>
          </p:cNvCxnSpPr>
          <p:nvPr/>
        </p:nvCxnSpPr>
        <p:spPr bwMode="auto">
          <a:xfrm flipH="1">
            <a:off x="377983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3" name="直接箭头连接符 6"/>
          <p:cNvCxnSpPr>
            <a:cxnSpLocks noChangeShapeType="1"/>
          </p:cNvCxnSpPr>
          <p:nvPr/>
        </p:nvCxnSpPr>
        <p:spPr bwMode="auto">
          <a:xfrm flipH="1">
            <a:off x="694213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4" name="直接箭头连接符 7"/>
          <p:cNvCxnSpPr>
            <a:cxnSpLocks noChangeShapeType="1"/>
          </p:cNvCxnSpPr>
          <p:nvPr/>
        </p:nvCxnSpPr>
        <p:spPr bwMode="auto">
          <a:xfrm flipH="1">
            <a:off x="219868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5" name="直接箭头连接符 8"/>
          <p:cNvCxnSpPr>
            <a:cxnSpLocks noChangeShapeType="1"/>
          </p:cNvCxnSpPr>
          <p:nvPr/>
        </p:nvCxnSpPr>
        <p:spPr bwMode="auto">
          <a:xfrm flipH="1">
            <a:off x="5360988" y="2424113"/>
            <a:ext cx="0" cy="585787"/>
          </a:xfrm>
          <a:prstGeom prst="straightConnector1">
            <a:avLst/>
          </a:prstGeom>
          <a:noFill/>
          <a:ln algn="ctr" w="19050">
            <a:solidFill>
              <a:schemeClr val="bg1"/>
            </a:solidFill>
            <a:prstDash val="sysDash"/>
            <a:miter lim="800000"/>
            <a:headEnd len="med" type="oval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6" name="环形箭头 5"/>
          <p:cNvSpPr/>
          <p:nvPr/>
        </p:nvSpPr>
        <p:spPr>
          <a:xfrm flipH="1">
            <a:off x="1560513" y="1262063"/>
            <a:ext cx="1277937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7" name="TextBox 31"/>
          <p:cNvSpPr txBox="1"/>
          <p:nvPr/>
        </p:nvSpPr>
        <p:spPr>
          <a:xfrm>
            <a:off x="1477963" y="3021014"/>
            <a:ext cx="1409700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您的内容打在这里，或者通过复制您的文本后，在此框中选择粘贴，并选择只保留</a:t>
            </a:r>
          </a:p>
        </p:txBody>
      </p:sp>
      <p:sp>
        <p:nvSpPr>
          <p:cNvPr id="8" name="环形箭头 7"/>
          <p:cNvSpPr/>
          <p:nvPr/>
        </p:nvSpPr>
        <p:spPr>
          <a:xfrm flipH="1">
            <a:off x="3141663" y="1262063"/>
            <a:ext cx="1277937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  <a:miter lim="800000"/>
          </a:ln>
          <a:effectLst/>
        </p:spPr>
        <p:txBody>
          <a:bodyPr anchor="ctr" bIns="34290" lIns="68580" rIns="68580" tIns="34290" wrap="none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350">
                <a:solidFill>
                  <a:schemeClr val="bg1"/>
                </a:solidFill>
                <a:latin typeface="微软雅黑"/>
                <a:ea typeface="+mn-ea"/>
                <a:cs typeface="+mn-ea"/>
                <a:sym typeface="+mn-lt"/>
              </a:rPr>
              <a:t>标题</a:t>
            </a:r>
          </a:p>
        </p:txBody>
      </p:sp>
      <p:sp>
        <p:nvSpPr>
          <p:cNvPr id="9" name="TextBox 31"/>
          <p:cNvSpPr txBox="1"/>
          <p:nvPr/>
        </p:nvSpPr>
        <p:spPr>
          <a:xfrm>
            <a:off x="3059113" y="3021014"/>
            <a:ext cx="1408112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您的内容打在这里，或者通过复制您的文本后，在此框中选择粘贴，并选择只保留</a:t>
            </a:r>
          </a:p>
        </p:txBody>
      </p:sp>
      <p:sp>
        <p:nvSpPr>
          <p:cNvPr id="10" name="环形箭头 9"/>
          <p:cNvSpPr/>
          <p:nvPr/>
        </p:nvSpPr>
        <p:spPr>
          <a:xfrm flipH="1">
            <a:off x="4722813" y="1262063"/>
            <a:ext cx="1276350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11" name="TextBox 31"/>
          <p:cNvSpPr txBox="1"/>
          <p:nvPr/>
        </p:nvSpPr>
        <p:spPr>
          <a:xfrm>
            <a:off x="4638675" y="3021014"/>
            <a:ext cx="1409700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您的内容打在这里，或者通过复制您的文本后，在此框中选择粘贴，并选择只保留</a:t>
            </a:r>
          </a:p>
        </p:txBody>
      </p:sp>
      <p:sp>
        <p:nvSpPr>
          <p:cNvPr id="12" name="环形箭头 11"/>
          <p:cNvSpPr/>
          <p:nvPr/>
        </p:nvSpPr>
        <p:spPr>
          <a:xfrm flipH="1">
            <a:off x="6302375" y="1262063"/>
            <a:ext cx="1277938" cy="1277937"/>
          </a:xfrm>
          <a:prstGeom prst="circularArrow">
            <a:avLst>
              <a:gd fmla="val 12500" name="adj1"/>
              <a:gd fmla="val 1142319" name="adj2"/>
              <a:gd fmla="val 20457681" name="adj3"/>
              <a:gd fmla="val 2875315" name="adj4"/>
              <a:gd fmla="val 12500" name="adj5"/>
            </a:avLst>
          </a:prstGeom>
          <a:noFill/>
          <a:ln w="127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标题</a:t>
            </a:r>
          </a:p>
        </p:txBody>
      </p:sp>
      <p:sp>
        <p:nvSpPr>
          <p:cNvPr id="13" name="TextBox 31"/>
          <p:cNvSpPr txBox="1"/>
          <p:nvPr/>
        </p:nvSpPr>
        <p:spPr>
          <a:xfrm>
            <a:off x="6219825" y="3021014"/>
            <a:ext cx="1409700" cy="1074420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您的内容打在这里，或者通过复制您的文本后，在此框中选择粘贴，并选择只保留</a:t>
            </a:r>
          </a:p>
        </p:txBody>
      </p:sp>
      <p:pic>
        <p:nvPicPr>
          <p:cNvPr id="49166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本框 14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研究目标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3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等腰三角形 36"/>
          <p:cNvSpPr/>
          <p:nvPr/>
        </p:nvSpPr>
        <p:spPr>
          <a:xfrm>
            <a:off x="3878263" y="1122363"/>
            <a:ext cx="1374775" cy="1201737"/>
          </a:xfrm>
          <a:custGeom>
            <a:gdLst>
              <a:gd fmla="*/ 0 w 1942196" name="connsiteX0"/>
              <a:gd fmla="*/ 1676048 h 1698039" name="connsiteY0"/>
              <a:gd fmla="*/ 972108 w 1942196" name="connsiteX1"/>
              <a:gd fmla="*/ 0 h 1698039" name="connsiteY1"/>
              <a:gd fmla="*/ 1942196 w 1942196" name="connsiteX2"/>
              <a:gd fmla="*/ 1698039 h 1698039" name="connsiteY2"/>
              <a:gd fmla="*/ 2035656 w 2035656" name="connsiteX3"/>
              <a:gd fmla="*/ 1767488 h 176748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698039" w="1942196">
                <a:moveTo>
                  <a:pt x="0" y="1676048"/>
                </a:moveTo>
                <a:lnTo>
                  <a:pt x="972108" y="0"/>
                </a:lnTo>
                <a:cubicBezTo>
                  <a:pt x="1296144" y="558683"/>
                  <a:pt x="1942196" y="1698039"/>
                  <a:pt x="1942196" y="1698039"/>
                </a:cubicBezTo>
              </a:path>
            </a:pathLst>
          </a:custGeom>
          <a:noFill/>
          <a:ln w="101600">
            <a:solidFill>
              <a:schemeClr val="bg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等腰三角形 36"/>
          <p:cNvSpPr/>
          <p:nvPr/>
        </p:nvSpPr>
        <p:spPr>
          <a:xfrm rot="7176392">
            <a:off x="4723606" y="2607469"/>
            <a:ext cx="1374775" cy="1201738"/>
          </a:xfrm>
          <a:custGeom>
            <a:gdLst>
              <a:gd fmla="*/ 0 w 1942196" name="connsiteX0"/>
              <a:gd fmla="*/ 1676048 h 1698039" name="connsiteY0"/>
              <a:gd fmla="*/ 972108 w 1942196" name="connsiteX1"/>
              <a:gd fmla="*/ 0 h 1698039" name="connsiteY1"/>
              <a:gd fmla="*/ 1942196 w 1942196" name="connsiteX2"/>
              <a:gd fmla="*/ 1698039 h 1698039" name="connsiteY2"/>
              <a:gd fmla="*/ 2035656 w 2035656" name="connsiteX3"/>
              <a:gd fmla="*/ 1767488 h 176748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698039" w="1942196">
                <a:moveTo>
                  <a:pt x="0" y="1676048"/>
                </a:moveTo>
                <a:lnTo>
                  <a:pt x="972108" y="0"/>
                </a:lnTo>
                <a:cubicBezTo>
                  <a:pt x="1296144" y="558683"/>
                  <a:pt x="1942196" y="1698039"/>
                  <a:pt x="1942196" y="1698039"/>
                </a:cubicBezTo>
              </a:path>
            </a:pathLst>
          </a:custGeom>
          <a:noFill/>
          <a:ln w="101600">
            <a:solidFill>
              <a:schemeClr val="bg1">
                <a:alpha val="8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等腰三角形 36"/>
          <p:cNvSpPr/>
          <p:nvPr/>
        </p:nvSpPr>
        <p:spPr>
          <a:xfrm flipH="1" rot="14423608">
            <a:off x="2982119" y="2624932"/>
            <a:ext cx="1374775" cy="1201737"/>
          </a:xfrm>
          <a:custGeom>
            <a:gdLst>
              <a:gd fmla="*/ 0 w 1942196" name="connsiteX0"/>
              <a:gd fmla="*/ 1676048 h 1698039" name="connsiteY0"/>
              <a:gd fmla="*/ 972108 w 1942196" name="connsiteX1"/>
              <a:gd fmla="*/ 0 h 1698039" name="connsiteY1"/>
              <a:gd fmla="*/ 1942196 w 1942196" name="connsiteX2"/>
              <a:gd fmla="*/ 1698039 h 1698039" name="connsiteY2"/>
              <a:gd fmla="*/ 2035656 w 2035656" name="connsiteX3"/>
              <a:gd fmla="*/ 1767488 h 176748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698039" w="1942196">
                <a:moveTo>
                  <a:pt x="0" y="1676048"/>
                </a:moveTo>
                <a:lnTo>
                  <a:pt x="972108" y="0"/>
                </a:lnTo>
                <a:cubicBezTo>
                  <a:pt x="1296144" y="558683"/>
                  <a:pt x="1942196" y="1698039"/>
                  <a:pt x="1942196" y="1698039"/>
                </a:cubicBezTo>
              </a:path>
            </a:pathLst>
          </a:custGeom>
          <a:noFill/>
          <a:ln w="101600">
            <a:solidFill>
              <a:schemeClr val="bg1">
                <a:alpha val="60000"/>
              </a:schemeClr>
            </a:solidFill>
            <a:headEnd type="triangle"/>
            <a:tailEnd len="med" type="none" w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525" y="1895475"/>
            <a:ext cx="2579688" cy="1634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j-ea"/>
                <a:ea typeface="+mj-ea"/>
              </a:rPr>
              <a:t>01 说明性文字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j-ea"/>
                <a:ea typeface="+mj-ea"/>
              </a:rPr>
              <a:t>文字说明性文字说明性文字说明性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j-ea"/>
                <a:ea typeface="+mj-ea"/>
              </a:rPr>
              <a:t>文字说明性文字说明性文字说明性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550" y="1895475"/>
            <a:ext cx="2581275" cy="1634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n-ea"/>
                <a:ea typeface="+mn-ea"/>
              </a:rPr>
              <a:t>02 说明性文字</a:t>
            </a:r>
          </a:p>
          <a:p>
            <a:pPr algn="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n-ea"/>
                <a:ea typeface="+mn-ea"/>
              </a:rPr>
              <a:t>文字说明性文字说明性文字说明性</a:t>
            </a:r>
          </a:p>
          <a:p>
            <a:pPr algn="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n-ea"/>
                <a:ea typeface="+mn-ea"/>
              </a:rPr>
              <a:t>文字说明性文字说明性文字说明性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81363" y="3598863"/>
            <a:ext cx="2581275" cy="1634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j-ea"/>
                <a:ea typeface="+mj-ea"/>
              </a:rPr>
              <a:t>03 说明性文字</a:t>
            </a:r>
          </a:p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j-ea"/>
                <a:ea typeface="+mj-ea"/>
              </a:rPr>
              <a:t>文字说明性文字说明性文字说明性</a:t>
            </a:r>
          </a:p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350">
                <a:solidFill>
                  <a:schemeClr val="bg1"/>
                </a:solidFill>
                <a:latin typeface="+mj-ea"/>
                <a:ea typeface="+mj-ea"/>
              </a:rPr>
              <a:t>文字说明性文字说明性文字说明性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54488" y="2095500"/>
            <a:ext cx="84931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9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本框 13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成果形式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2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3250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应用前景</a:t>
            </a:r>
          </a:p>
        </p:txBody>
      </p:sp>
      <p:sp>
        <p:nvSpPr>
          <p:cNvPr id="4" name="任意多边形 37"/>
          <p:cNvSpPr/>
          <p:nvPr/>
        </p:nvSpPr>
        <p:spPr bwMode="auto">
          <a:xfrm flipV="1">
            <a:off x="3751263" y="3810000"/>
            <a:ext cx="2151062" cy="457200"/>
          </a:xfrm>
          <a:custGeom>
            <a:gdLst>
              <a:gd fmla="*/ 0 w 2267339" name="T0"/>
              <a:gd fmla="*/ 597159 h 597159" name="T1"/>
              <a:gd fmla="*/ 597159 w 2267339" name="T2"/>
              <a:gd fmla="*/ 0 h 597159" name="T3"/>
              <a:gd fmla="*/ 2267339 w 2267339" name="T4"/>
              <a:gd fmla="*/ 0 h 59715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97159" w="2267339">
                <a:moveTo>
                  <a:pt x="0" y="597159"/>
                </a:moveTo>
                <a:lnTo>
                  <a:pt x="597159" y="0"/>
                </a:lnTo>
                <a:lnTo>
                  <a:pt x="2267339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5" name="任意多边形 34"/>
          <p:cNvSpPr/>
          <p:nvPr/>
        </p:nvSpPr>
        <p:spPr bwMode="auto">
          <a:xfrm>
            <a:off x="2508250" y="1289050"/>
            <a:ext cx="1881188" cy="366713"/>
          </a:xfrm>
          <a:custGeom>
            <a:gdLst>
              <a:gd fmla="*/ 0 w 2267339" name="T0"/>
              <a:gd fmla="*/ 597159 h 597159" name="T1"/>
              <a:gd fmla="*/ 597159 w 2267339" name="T2"/>
              <a:gd fmla="*/ 0 h 597159" name="T3"/>
              <a:gd fmla="*/ 2267339 w 2267339" name="T4"/>
              <a:gd fmla="*/ 0 h 59715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97159" w="2267339">
                <a:moveTo>
                  <a:pt x="0" y="597159"/>
                </a:moveTo>
                <a:lnTo>
                  <a:pt x="597159" y="0"/>
                </a:lnTo>
                <a:lnTo>
                  <a:pt x="2267339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6" name="任意多边形 31"/>
          <p:cNvSpPr/>
          <p:nvPr/>
        </p:nvSpPr>
        <p:spPr bwMode="auto">
          <a:xfrm>
            <a:off x="4084638" y="2092325"/>
            <a:ext cx="2036762" cy="492125"/>
          </a:xfrm>
          <a:custGeom>
            <a:gdLst>
              <a:gd fmla="*/ 0 w 2267339" name="T0"/>
              <a:gd fmla="*/ 597159 h 597159" name="T1"/>
              <a:gd fmla="*/ 597159 w 2267339" name="T2"/>
              <a:gd fmla="*/ 0 h 597159" name="T3"/>
              <a:gd fmla="*/ 2267339 w 2267339" name="T4"/>
              <a:gd fmla="*/ 0 h 597159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597159" w="2267339">
                <a:moveTo>
                  <a:pt x="0" y="597159"/>
                </a:moveTo>
                <a:lnTo>
                  <a:pt x="597159" y="0"/>
                </a:lnTo>
                <a:lnTo>
                  <a:pt x="2267339" y="0"/>
                </a:lnTo>
              </a:path>
            </a:pathLst>
          </a:custGeom>
          <a:noFill/>
          <a:ln cap="flat" cmpd="sng" w="12700">
            <a:solidFill>
              <a:schemeClr val="bg1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7" name="任意多边形 15"/>
          <p:cNvSpPr/>
          <p:nvPr/>
        </p:nvSpPr>
        <p:spPr bwMode="auto">
          <a:xfrm>
            <a:off x="2836863" y="1533525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4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326198" lIns="295680" rIns="295681" tIns="32619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8" name="任意多边形 22"/>
          <p:cNvSpPr/>
          <p:nvPr/>
        </p:nvSpPr>
        <p:spPr bwMode="auto">
          <a:xfrm>
            <a:off x="2836863" y="3317875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5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326198" lIns="295680" rIns="295681" tIns="32619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9" name="任意多边形 24"/>
          <p:cNvSpPr/>
          <p:nvPr/>
        </p:nvSpPr>
        <p:spPr bwMode="auto">
          <a:xfrm>
            <a:off x="1849438" y="3317875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6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234758" lIns="204240" rIns="204241" tIns="23475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0" name="任意多边形 25"/>
          <p:cNvSpPr/>
          <p:nvPr/>
        </p:nvSpPr>
        <p:spPr bwMode="auto">
          <a:xfrm>
            <a:off x="1319213" y="2425700"/>
            <a:ext cx="914400" cy="1050925"/>
          </a:xfrm>
          <a:custGeom>
            <a:gdLst>
              <a:gd fmla="*/ 753236 w 1506471" name="T0"/>
              <a:gd fmla="*/ 0 h 1310630" name="T1"/>
              <a:gd fmla="*/ 1506470 w 1506471" name="T2"/>
              <a:gd fmla="*/ 285063 h 1310630" name="T3"/>
              <a:gd fmla="*/ 1506470 w 1506471" name="T4"/>
              <a:gd fmla="*/ 1025568 h 1310630" name="T5"/>
              <a:gd fmla="*/ 753236 w 1506471" name="T6"/>
              <a:gd fmla="*/ 1310630 h 1310630" name="T7"/>
              <a:gd fmla="*/ 1 w 1506471" name="T8"/>
              <a:gd fmla="*/ 1025568 h 1310630" name="T9"/>
              <a:gd fmla="*/ 1 w 1506471" name="T10"/>
              <a:gd fmla="*/ 285063 h 1310630" name="T11"/>
              <a:gd fmla="*/ 753236 w 1506471" name="T12"/>
              <a:gd fmla="*/ 0 h 131063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10630" w="1506471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blipFill dpi="0" rotWithShape="1">
            <a:blip r:embed="rId7"/>
            <a:stretch>
              <a:fillRect/>
            </a:stretch>
          </a:blipFill>
          <a:ln cap="flat" cmpd="sng" w="38100">
            <a:noFill/>
            <a:bevel/>
          </a:ln>
        </p:spPr>
        <p:txBody>
          <a:bodyPr anchor="ctr" bIns="326198" lIns="295680" rIns="295681" tIns="326199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/>
              </a:solidFill>
              <a:latin typeface="+mn-lt"/>
              <a:ea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572000" y="611188"/>
            <a:ext cx="2395538" cy="1155700"/>
            <a:chOff x="1034229" y="1279118"/>
            <a:chExt cx="2823455" cy="1155735"/>
          </a:xfrm>
        </p:grpSpPr>
        <p:sp>
          <p:nvSpPr>
            <p:cNvPr id="12" name="矩形 13"/>
            <p:cNvSpPr>
              <a:spLocks noChangeArrowheads="1"/>
            </p:cNvSpPr>
            <p:nvPr/>
          </p:nvSpPr>
          <p:spPr bwMode="auto">
            <a:xfrm>
              <a:off x="1034229" y="1510900"/>
              <a:ext cx="2823455" cy="914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90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</a:t>
              </a:r>
            </a:p>
          </p:txBody>
        </p:sp>
        <p:sp>
          <p:nvSpPr>
            <p:cNvPr id="13" name="文本框 83"/>
            <p:cNvSpPr txBox="1">
              <a:spLocks noChangeArrowheads="1"/>
            </p:cNvSpPr>
            <p:nvPr/>
          </p:nvSpPr>
          <p:spPr bwMode="auto">
            <a:xfrm>
              <a:off x="1765819" y="1279118"/>
              <a:ext cx="1360272" cy="2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1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364163" y="1951038"/>
            <a:ext cx="2395537" cy="1155700"/>
            <a:chOff x="1034229" y="1279118"/>
            <a:chExt cx="2823455" cy="1155735"/>
          </a:xfrm>
        </p:grpSpPr>
        <p:sp>
          <p:nvSpPr>
            <p:cNvPr id="15" name="矩形 13"/>
            <p:cNvSpPr>
              <a:spLocks noChangeArrowheads="1"/>
            </p:cNvSpPr>
            <p:nvPr/>
          </p:nvSpPr>
          <p:spPr bwMode="auto">
            <a:xfrm>
              <a:off x="1034230" y="1510900"/>
              <a:ext cx="2823455" cy="914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90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</a:t>
              </a:r>
            </a:p>
          </p:txBody>
        </p:sp>
        <p:sp>
          <p:nvSpPr>
            <p:cNvPr id="16" name="文本框 83"/>
            <p:cNvSpPr txBox="1">
              <a:spLocks noChangeArrowheads="1"/>
            </p:cNvSpPr>
            <p:nvPr/>
          </p:nvSpPr>
          <p:spPr bwMode="auto">
            <a:xfrm>
              <a:off x="1765819" y="1279118"/>
              <a:ext cx="1360274" cy="2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1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984875" y="3187700"/>
            <a:ext cx="2395538" cy="1155700"/>
            <a:chOff x="1034229" y="1279118"/>
            <a:chExt cx="2823455" cy="1155735"/>
          </a:xfrm>
        </p:grpSpPr>
        <p:sp>
          <p:nvSpPr>
            <p:cNvPr id="18" name="矩形 13"/>
            <p:cNvSpPr>
              <a:spLocks noChangeArrowheads="1"/>
            </p:cNvSpPr>
            <p:nvPr/>
          </p:nvSpPr>
          <p:spPr bwMode="auto">
            <a:xfrm>
              <a:off x="1034229" y="1510900"/>
              <a:ext cx="2823455" cy="914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4213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90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</a:t>
              </a:r>
            </a:p>
          </p:txBody>
        </p:sp>
        <p:sp>
          <p:nvSpPr>
            <p:cNvPr id="19" name="文本框 83"/>
            <p:cNvSpPr txBox="1">
              <a:spLocks noChangeArrowheads="1"/>
            </p:cNvSpPr>
            <p:nvPr/>
          </p:nvSpPr>
          <p:spPr bwMode="auto">
            <a:xfrm>
              <a:off x="1765819" y="1279118"/>
              <a:ext cx="1360272" cy="25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512763"/>
              <a:lvl2pPr defTabSz="512763" indent="-285750" marL="742950"/>
              <a:lvl3pPr defTabSz="512763" indent="-228600" marL="1143000"/>
              <a:lvl4pPr defTabSz="512763" indent="-228600" marL="1600200"/>
              <a:lvl5pPr defTabSz="512763" indent="-228600" marL="2057400"/>
              <a:lvl6pPr defTabSz="512763" indent="-228600" marL="2514600"/>
              <a:lvl7pPr defTabSz="512763" indent="-228600" marL="2971800"/>
              <a:lvl8pPr defTabSz="512763" indent="-228600" marL="3429000"/>
              <a:lvl9pPr defTabSz="512763" indent="-228600" marL="3886200"/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1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849438" y="1533525"/>
            <a:ext cx="914400" cy="1050925"/>
            <a:chOff x="1849438" y="1558925"/>
            <a:chExt cx="914400" cy="1050925"/>
          </a:xfrm>
        </p:grpSpPr>
        <p:sp>
          <p:nvSpPr>
            <p:cNvPr id="21" name="任意多边形 20"/>
            <p:cNvSpPr/>
            <p:nvPr/>
          </p:nvSpPr>
          <p:spPr bwMode="auto">
            <a:xfrm>
              <a:off x="1849438" y="1558925"/>
              <a:ext cx="914400" cy="1050925"/>
            </a:xfrm>
            <a:custGeom>
              <a:gdLst>
                <a:gd fmla="*/ 753236 w 1506471" name="T0"/>
                <a:gd fmla="*/ 0 h 1310630" name="T1"/>
                <a:gd fmla="*/ 1506470 w 1506471" name="T2"/>
                <a:gd fmla="*/ 285063 h 1310630" name="T3"/>
                <a:gd fmla="*/ 1506470 w 1506471" name="T4"/>
                <a:gd fmla="*/ 1025568 h 1310630" name="T5"/>
                <a:gd fmla="*/ 753236 w 1506471" name="T6"/>
                <a:gd fmla="*/ 1310630 h 1310630" name="T7"/>
                <a:gd fmla="*/ 1 w 1506471" name="T8"/>
                <a:gd fmla="*/ 1025568 h 1310630" name="T9"/>
                <a:gd fmla="*/ 1 w 1506471" name="T10"/>
                <a:gd fmla="*/ 285063 h 1310630" name="T11"/>
                <a:gd fmla="*/ 753236 w 1506471" name="T12"/>
                <a:gd fmla="*/ 0 h 13106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0630" w="1506471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bg1"/>
              </a:solidFill>
              <a:bevel/>
            </a:ln>
          </p:spPr>
          <p:txBody>
            <a:bodyPr anchor="ctr" bIns="234758" lIns="204240" rIns="204241" tIns="23475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53270" name="文本框 21"/>
            <p:cNvSpPr txBox="1">
              <a:spLocks noChangeArrowheads="1"/>
            </p:cNvSpPr>
            <p:nvPr/>
          </p:nvSpPr>
          <p:spPr bwMode="auto">
            <a:xfrm>
              <a:off x="2008332" y="1795179"/>
              <a:ext cx="596611" cy="4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2600">
                  <a:solidFill>
                    <a:schemeClr val="bg1"/>
                  </a:solidFill>
                  <a:latin charset="0" pitchFamily="2" typeface="FontAwesome"/>
                </a:rPr>
                <a:t>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341563" y="2425700"/>
            <a:ext cx="914400" cy="1050925"/>
            <a:chOff x="2341563" y="2451100"/>
            <a:chExt cx="914400" cy="1050925"/>
          </a:xfrm>
        </p:grpSpPr>
        <p:sp>
          <p:nvSpPr>
            <p:cNvPr id="24" name="任意多边形 19"/>
            <p:cNvSpPr/>
            <p:nvPr/>
          </p:nvSpPr>
          <p:spPr bwMode="auto">
            <a:xfrm>
              <a:off x="2341563" y="2451100"/>
              <a:ext cx="914400" cy="1050925"/>
            </a:xfrm>
            <a:custGeom>
              <a:gdLst>
                <a:gd fmla="*/ 753236 w 1506471" name="T0"/>
                <a:gd fmla="*/ 0 h 1310630" name="T1"/>
                <a:gd fmla="*/ 1506470 w 1506471" name="T2"/>
                <a:gd fmla="*/ 285063 h 1310630" name="T3"/>
                <a:gd fmla="*/ 1506470 w 1506471" name="T4"/>
                <a:gd fmla="*/ 1025568 h 1310630" name="T5"/>
                <a:gd fmla="*/ 753236 w 1506471" name="T6"/>
                <a:gd fmla="*/ 1310630 h 1310630" name="T7"/>
                <a:gd fmla="*/ 1 w 1506471" name="T8"/>
                <a:gd fmla="*/ 1025568 h 1310630" name="T9"/>
                <a:gd fmla="*/ 1 w 1506471" name="T10"/>
                <a:gd fmla="*/ 285063 h 1310630" name="T11"/>
                <a:gd fmla="*/ 753236 w 1506471" name="T12"/>
                <a:gd fmla="*/ 0 h 13106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0630" w="1506471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bg1"/>
              </a:solidFill>
              <a:bevel/>
            </a:ln>
          </p:spPr>
          <p:txBody>
            <a:bodyPr anchor="ctr" bIns="326198" lIns="295680" rIns="295681" tIns="32619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53268" name="文本框 26"/>
            <p:cNvSpPr txBox="1">
              <a:spLocks noChangeArrowheads="1"/>
            </p:cNvSpPr>
            <p:nvPr/>
          </p:nvSpPr>
          <p:spPr bwMode="auto">
            <a:xfrm>
              <a:off x="2508036" y="2724182"/>
              <a:ext cx="596611" cy="4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2600">
                  <a:solidFill>
                    <a:schemeClr val="bg1"/>
                  </a:solidFill>
                  <a:latin charset="0" pitchFamily="2" typeface="FontAwesome"/>
                </a:rPr>
                <a:t>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328988" y="2425700"/>
            <a:ext cx="914400" cy="1050925"/>
            <a:chOff x="3328988" y="2451100"/>
            <a:chExt cx="914400" cy="1050925"/>
          </a:xfrm>
        </p:grpSpPr>
        <p:sp>
          <p:nvSpPr>
            <p:cNvPr id="29" name="任意多边形 21"/>
            <p:cNvSpPr/>
            <p:nvPr/>
          </p:nvSpPr>
          <p:spPr bwMode="auto">
            <a:xfrm>
              <a:off x="3328988" y="2451100"/>
              <a:ext cx="914400" cy="1050925"/>
            </a:xfrm>
            <a:custGeom>
              <a:gdLst>
                <a:gd fmla="*/ 753236 w 1506471" name="T0"/>
                <a:gd fmla="*/ 0 h 1310630" name="T1"/>
                <a:gd fmla="*/ 1506470 w 1506471" name="T2"/>
                <a:gd fmla="*/ 285063 h 1310630" name="T3"/>
                <a:gd fmla="*/ 1506470 w 1506471" name="T4"/>
                <a:gd fmla="*/ 1025568 h 1310630" name="T5"/>
                <a:gd fmla="*/ 753236 w 1506471" name="T6"/>
                <a:gd fmla="*/ 1310630 h 1310630" name="T7"/>
                <a:gd fmla="*/ 1 w 1506471" name="T8"/>
                <a:gd fmla="*/ 1025568 h 1310630" name="T9"/>
                <a:gd fmla="*/ 1 w 1506471" name="T10"/>
                <a:gd fmla="*/ 285063 h 1310630" name="T11"/>
                <a:gd fmla="*/ 753236 w 1506471" name="T12"/>
                <a:gd fmla="*/ 0 h 13106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0630" w="1506471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bg1"/>
              </a:solidFill>
              <a:bevel/>
            </a:ln>
          </p:spPr>
          <p:txBody>
            <a:bodyPr anchor="ctr" bIns="234758" lIns="204240" rIns="204241" tIns="234759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  <p:sp>
          <p:nvSpPr>
            <p:cNvPr id="53266" name="文本框 29"/>
            <p:cNvSpPr txBox="1">
              <a:spLocks noChangeArrowheads="1"/>
            </p:cNvSpPr>
            <p:nvPr/>
          </p:nvSpPr>
          <p:spPr bwMode="auto">
            <a:xfrm>
              <a:off x="3487882" y="2714124"/>
              <a:ext cx="596611" cy="487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2600">
                  <a:solidFill>
                    <a:schemeClr val="bg1"/>
                  </a:solidFill>
                  <a:latin charset="0" pitchFamily="2" typeface="FontAwesome"/>
                </a:rPr>
                <a:t>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1"/>
                                        <p:tgtEl>
                                          <p:spTgt spid="2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2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3"/>
                                        <p:tgtEl>
                                          <p:spTgt spid="23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decel="100000" fill="hold" id="3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fill="hold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decel="100000" fill="hold" id="4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fill="hold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150"/>
                            </p:stCondLst>
                            <p:childTnLst>
                              <p:par>
                                <p:cTn decel="100000" fill="hold" id="5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16415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typeface="+mn-ea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282575" y="1746250"/>
            <a:ext cx="2765425" cy="963613"/>
            <a:chOff x="219753" y="1976522"/>
            <a:chExt cx="2765362" cy="964005"/>
          </a:xfrm>
        </p:grpSpPr>
        <p:sp>
          <p:nvSpPr>
            <p:cNvPr id="69" name="文本框 38"/>
            <p:cNvSpPr txBox="1"/>
            <p:nvPr/>
          </p:nvSpPr>
          <p:spPr>
            <a:xfrm>
              <a:off x="219753" y="2418027"/>
              <a:ext cx="2741551" cy="5183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CONTENTS</a:t>
              </a:r>
            </a:p>
          </p:txBody>
        </p:sp>
        <p:sp>
          <p:nvSpPr>
            <p:cNvPr id="70" name="文本框 11"/>
            <p:cNvSpPr txBox="1"/>
            <p:nvPr/>
          </p:nvSpPr>
          <p:spPr>
            <a:xfrm>
              <a:off x="1980251" y="1976522"/>
              <a:ext cx="995657" cy="57935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3200">
                  <a:solidFill>
                    <a:schemeClr val="bg1"/>
                  </a:solidFill>
                  <a:latin typeface="+mn-ea"/>
                  <a:ea typeface="+mn-ea"/>
                </a:rPr>
                <a:t>目录</a:t>
              </a:r>
            </a:p>
          </p:txBody>
        </p:sp>
      </p:grpSp>
      <p:sp>
        <p:nvSpPr>
          <p:cNvPr id="71" name="文本框 18"/>
          <p:cNvSpPr txBox="1"/>
          <p:nvPr/>
        </p:nvSpPr>
        <p:spPr>
          <a:xfrm>
            <a:off x="4052888" y="1890713"/>
            <a:ext cx="1097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课题综述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3549650" y="1817688"/>
            <a:ext cx="495300" cy="523875"/>
            <a:chOff x="3487128" y="2047768"/>
            <a:chExt cx="495959" cy="523220"/>
          </a:xfrm>
        </p:grpSpPr>
        <p:sp>
          <p:nvSpPr>
            <p:cNvPr id="73" name="文本框 16"/>
            <p:cNvSpPr txBox="1"/>
            <p:nvPr/>
          </p:nvSpPr>
          <p:spPr>
            <a:xfrm>
              <a:off x="3523530" y="2047768"/>
              <a:ext cx="381825" cy="5175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1</a:t>
              </a:r>
            </a:p>
          </p:txBody>
        </p:sp>
        <p:cxnSp>
          <p:nvCxnSpPr>
            <p:cNvPr id="74" name="直接连接符 73"/>
            <p:cNvCxnSpPr/>
            <p:nvPr/>
          </p:nvCxnSpPr>
          <p:spPr>
            <a:xfrm flipH="1">
              <a:off x="3736698" y="2226931"/>
              <a:ext cx="246389" cy="247340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21"/>
          <p:cNvSpPr txBox="1"/>
          <p:nvPr/>
        </p:nvSpPr>
        <p:spPr>
          <a:xfrm>
            <a:off x="6638924" y="1916113"/>
            <a:ext cx="1097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研究过程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6105525" y="1827213"/>
            <a:ext cx="527050" cy="523875"/>
            <a:chOff x="6043432" y="2057986"/>
            <a:chExt cx="527294" cy="523220"/>
          </a:xfrm>
        </p:grpSpPr>
        <p:sp>
          <p:nvSpPr>
            <p:cNvPr id="77" name="文本框 20"/>
            <p:cNvSpPr txBox="1"/>
            <p:nvPr/>
          </p:nvSpPr>
          <p:spPr>
            <a:xfrm>
              <a:off x="6079802" y="2057986"/>
              <a:ext cx="381494" cy="5175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4</a:t>
              </a:r>
            </a:p>
          </p:txBody>
        </p:sp>
        <p:cxnSp>
          <p:nvCxnSpPr>
            <p:cNvPr id="78" name="直接连接符 77"/>
            <p:cNvCxnSpPr/>
            <p:nvPr/>
          </p:nvCxnSpPr>
          <p:spPr>
            <a:xfrm flipH="1">
              <a:off x="6324550" y="2227636"/>
              <a:ext cx="246176" cy="245755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文本框 24"/>
          <p:cNvSpPr txBox="1"/>
          <p:nvPr/>
        </p:nvSpPr>
        <p:spPr>
          <a:xfrm>
            <a:off x="4052888" y="2470150"/>
            <a:ext cx="1097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目前现状</a:t>
            </a:r>
          </a:p>
        </p:txBody>
      </p:sp>
      <p:grpSp>
        <p:nvGrpSpPr>
          <p:cNvPr id="80" name="组合 79"/>
          <p:cNvGrpSpPr/>
          <p:nvPr/>
        </p:nvGrpSpPr>
        <p:grpSpPr>
          <a:xfrm>
            <a:off x="3549650" y="2397125"/>
            <a:ext cx="495300" cy="523875"/>
            <a:chOff x="3487128" y="2627150"/>
            <a:chExt cx="495959" cy="523220"/>
          </a:xfrm>
        </p:grpSpPr>
        <p:sp>
          <p:nvSpPr>
            <p:cNvPr id="81" name="文本框 23"/>
            <p:cNvSpPr txBox="1"/>
            <p:nvPr/>
          </p:nvSpPr>
          <p:spPr>
            <a:xfrm>
              <a:off x="3523530" y="2627150"/>
              <a:ext cx="381825" cy="5175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2</a:t>
              </a:r>
            </a:p>
          </p:txBody>
        </p:sp>
        <p:cxnSp>
          <p:nvCxnSpPr>
            <p:cNvPr id="82" name="直接连接符 81"/>
            <p:cNvCxnSpPr/>
            <p:nvPr/>
          </p:nvCxnSpPr>
          <p:spPr>
            <a:xfrm flipH="1">
              <a:off x="3736698" y="2806314"/>
              <a:ext cx="246389" cy="247340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文本框 27"/>
          <p:cNvSpPr txBox="1"/>
          <p:nvPr/>
        </p:nvSpPr>
        <p:spPr>
          <a:xfrm>
            <a:off x="6638924" y="2493963"/>
            <a:ext cx="1097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研究结论</a:t>
            </a:r>
          </a:p>
        </p:txBody>
      </p:sp>
      <p:grpSp>
        <p:nvGrpSpPr>
          <p:cNvPr id="84" name="组合 83"/>
          <p:cNvGrpSpPr/>
          <p:nvPr/>
        </p:nvGrpSpPr>
        <p:grpSpPr>
          <a:xfrm>
            <a:off x="6105525" y="2406650"/>
            <a:ext cx="527050" cy="523875"/>
            <a:chOff x="6043432" y="2637368"/>
            <a:chExt cx="527294" cy="523220"/>
          </a:xfrm>
        </p:grpSpPr>
        <p:sp>
          <p:nvSpPr>
            <p:cNvPr id="85" name="文本框 26"/>
            <p:cNvSpPr txBox="1"/>
            <p:nvPr/>
          </p:nvSpPr>
          <p:spPr>
            <a:xfrm>
              <a:off x="6079802" y="2637368"/>
              <a:ext cx="381494" cy="5175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5</a:t>
              </a:r>
            </a:p>
          </p:txBody>
        </p:sp>
        <p:cxnSp>
          <p:nvCxnSpPr>
            <p:cNvPr id="86" name="直接连接符 85"/>
            <p:cNvCxnSpPr/>
            <p:nvPr/>
          </p:nvCxnSpPr>
          <p:spPr>
            <a:xfrm flipH="1">
              <a:off x="6324550" y="2807019"/>
              <a:ext cx="246176" cy="245754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文本框 30"/>
          <p:cNvSpPr txBox="1"/>
          <p:nvPr/>
        </p:nvSpPr>
        <p:spPr>
          <a:xfrm>
            <a:off x="4052888" y="3043238"/>
            <a:ext cx="1097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研究目标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3549650" y="2970213"/>
            <a:ext cx="495300" cy="523875"/>
            <a:chOff x="3487128" y="3200893"/>
            <a:chExt cx="495959" cy="523220"/>
          </a:xfrm>
        </p:grpSpPr>
        <p:sp>
          <p:nvSpPr>
            <p:cNvPr id="89" name="文本框 29"/>
            <p:cNvSpPr txBox="1"/>
            <p:nvPr/>
          </p:nvSpPr>
          <p:spPr>
            <a:xfrm>
              <a:off x="3523530" y="3200893"/>
              <a:ext cx="381825" cy="5175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3</a:t>
              </a:r>
            </a:p>
          </p:txBody>
        </p:sp>
        <p:cxnSp>
          <p:nvCxnSpPr>
            <p:cNvPr id="90" name="直接连接符 89"/>
            <p:cNvCxnSpPr/>
            <p:nvPr/>
          </p:nvCxnSpPr>
          <p:spPr>
            <a:xfrm flipH="1">
              <a:off x="3736698" y="3380056"/>
              <a:ext cx="246389" cy="247340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文本框 33"/>
          <p:cNvSpPr txBox="1"/>
          <p:nvPr/>
        </p:nvSpPr>
        <p:spPr>
          <a:xfrm>
            <a:off x="6638924" y="3068638"/>
            <a:ext cx="10972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800">
                <a:solidFill>
                  <a:schemeClr val="bg1"/>
                </a:solidFill>
                <a:latin typeface="+mn-ea"/>
                <a:ea typeface="+mn-ea"/>
              </a:rPr>
              <a:t>参考文献</a:t>
            </a:r>
          </a:p>
        </p:txBody>
      </p:sp>
      <p:grpSp>
        <p:nvGrpSpPr>
          <p:cNvPr id="92" name="组合 91"/>
          <p:cNvGrpSpPr/>
          <p:nvPr/>
        </p:nvGrpSpPr>
        <p:grpSpPr>
          <a:xfrm>
            <a:off x="6105525" y="2981325"/>
            <a:ext cx="527050" cy="522288"/>
            <a:chOff x="6043432" y="3211111"/>
            <a:chExt cx="527294" cy="523220"/>
          </a:xfrm>
        </p:grpSpPr>
        <p:sp>
          <p:nvSpPr>
            <p:cNvPr id="93" name="文本框 32"/>
            <p:cNvSpPr txBox="1"/>
            <p:nvPr/>
          </p:nvSpPr>
          <p:spPr>
            <a:xfrm>
              <a:off x="6079802" y="3211111"/>
              <a:ext cx="381494" cy="51908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800">
                  <a:solidFill>
                    <a:schemeClr val="bg1"/>
                  </a:solidFill>
                  <a:latin typeface="+mn-ea"/>
                  <a:ea typeface="+mn-ea"/>
                </a:rPr>
                <a:t>6</a:t>
              </a:r>
            </a:p>
          </p:txBody>
        </p:sp>
        <p:cxnSp>
          <p:nvCxnSpPr>
            <p:cNvPr id="94" name="直接连接符 93"/>
            <p:cNvCxnSpPr/>
            <p:nvPr/>
          </p:nvCxnSpPr>
          <p:spPr>
            <a:xfrm flipH="1">
              <a:off x="6324550" y="3381277"/>
              <a:ext cx="246176" cy="244911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直接连接符 94"/>
          <p:cNvCxnSpPr/>
          <p:nvPr/>
        </p:nvCxnSpPr>
        <p:spPr>
          <a:xfrm flipH="1">
            <a:off x="3340100" y="1909763"/>
            <a:ext cx="0" cy="15462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66667"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3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3 0.04136 L 2.22222E-06 -9.876539E-07" pathEditMode="relative" ptsTypes="AA" rAng="0">
                                      <p:cBhvr>
                                        <p:cTn dur="700" fill="hold" id="2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1" nodeType="withEffect" presetClass="path" presetID="56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3 0.04104 L 2.22222E-06 4.69136E-06" pathEditMode="relative" ptsTypes="AA" rAng="0">
                                      <p:cBhvr>
                                        <p:cTn dur="700" fill="hold" id="32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9" nodeType="withEffect" presetClass="path" presetID="56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3 0.04104 L 2.22222E-06 4.93827E-06" pathEditMode="relative" ptsTypes="AA" rAng="0">
                                      <p:cBhvr>
                                        <p:cTn dur="700" fill="hold" id="4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47" nodeType="withEffect" presetClass="path" presetID="56" presetSubtype="0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3 0.04136 L 2.22222E-06 -2.83951E-06" pathEditMode="relative" ptsTypes="AA" rAng="0">
                                      <p:cBhvr>
                                        <p:cTn dur="700" fill="hold" id="4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8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55" nodeType="withEffect" presetClass="path" presetID="56" presetSubtype="0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03733 0.04105 L 2.22222E-06 2.83951E-06" pathEditMode="relative" ptsTypes="AA" rAng="0">
                                      <p:cBhvr>
                                        <p:cTn dur="700" fill="hold" id="56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9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63" nodeType="withEffect" presetClass="path" presetID="56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733 0.04105 L 2.22222E-06 3.08642E-06" pathEditMode="relative" ptsTypes="AA" rAng="0">
                                      <p:cBhvr>
                                        <p:cTn dur="700" fill="hold" id="6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206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2" presetSubtype="8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"/>
      <p:bldP grpId="0" spid="75"/>
      <p:bldP grpId="0" spid="79"/>
      <p:bldP grpId="0" spid="83"/>
      <p:bldP grpId="0" spid="87"/>
      <p:bldP grpId="0" spid="9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55305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typeface="+mn-ea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4070350" y="2019300"/>
            <a:ext cx="2255838" cy="939800"/>
            <a:chOff x="4070982" y="2019402"/>
            <a:chExt cx="2255503" cy="939618"/>
          </a:xfrm>
        </p:grpSpPr>
        <p:sp>
          <p:nvSpPr>
            <p:cNvPr id="24" name="文本框 23"/>
            <p:cNvSpPr txBox="1"/>
            <p:nvPr/>
          </p:nvSpPr>
          <p:spPr>
            <a:xfrm>
              <a:off x="4070983" y="2251132"/>
              <a:ext cx="2255503" cy="7009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000">
                  <a:solidFill>
                    <a:schemeClr val="bg1"/>
                  </a:solidFill>
                  <a:latin typeface="+mn-ea"/>
                  <a:ea typeface="+mn-ea"/>
                </a:rPr>
                <a:t>论文总结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118600" y="2019402"/>
              <a:ext cx="1331715" cy="3047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bg1"/>
                  </a:solidFill>
                  <a:latin typeface="+mn-ea"/>
                  <a:ea typeface="+mn-ea"/>
                </a:rPr>
                <a:t>PART FIVE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817813" y="1944688"/>
            <a:ext cx="1128712" cy="1128712"/>
            <a:chOff x="2817516" y="1944350"/>
            <a:chExt cx="1129689" cy="1129689"/>
          </a:xfrm>
        </p:grpSpPr>
        <p:sp>
          <p:nvSpPr>
            <p:cNvPr id="38" name="椭圆 37"/>
            <p:cNvSpPr/>
            <p:nvPr/>
          </p:nvSpPr>
          <p:spPr>
            <a:xfrm>
              <a:off x="2817516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9" name="Freeform 5"/>
            <p:cNvSpPr>
              <a:spLocks noEditPoints="1"/>
            </p:cNvSpPr>
            <p:nvPr/>
          </p:nvSpPr>
          <p:spPr bwMode="auto">
            <a:xfrm>
              <a:off x="3195668" y="2160437"/>
              <a:ext cx="444885" cy="657794"/>
            </a:xfrm>
            <a:custGeom>
              <a:gdLst>
                <a:gd fmla="*/ 189 w 316" name="T0"/>
                <a:gd fmla="*/ 16 h 467" name="T1"/>
                <a:gd fmla="*/ 225 w 316" name="T2"/>
                <a:gd fmla="*/ 7 h 467" name="T3"/>
                <a:gd fmla="*/ 300 w 316" name="T4"/>
                <a:gd fmla="*/ 52 h 467" name="T5"/>
                <a:gd fmla="*/ 309 w 316" name="T6"/>
                <a:gd fmla="*/ 89 h 467" name="T7"/>
                <a:gd fmla="*/ 298 w 316" name="T8"/>
                <a:gd fmla="*/ 105 h 467" name="T9"/>
                <a:gd fmla="*/ 179 w 316" name="T10"/>
                <a:gd fmla="*/ 33 h 467" name="T11"/>
                <a:gd fmla="*/ 189 w 316" name="T12"/>
                <a:gd fmla="*/ 16 h 467" name="T13"/>
                <a:gd fmla="*/ 164 w 316" name="T14"/>
                <a:gd fmla="*/ 58 h 467" name="T15"/>
                <a:gd fmla="*/ 147 w 316" name="T16"/>
                <a:gd fmla="*/ 85 h 467" name="T17"/>
                <a:gd fmla="*/ 266 w 316" name="T18"/>
                <a:gd fmla="*/ 157 h 467" name="T19"/>
                <a:gd fmla="*/ 283 w 316" name="T20"/>
                <a:gd fmla="*/ 130 h 467" name="T21"/>
                <a:gd fmla="*/ 164 w 316" name="T22"/>
                <a:gd fmla="*/ 58 h 467" name="T23"/>
                <a:gd fmla="*/ 2 w 316" name="T24"/>
                <a:gd fmla="*/ 446 h 467" name="T25"/>
                <a:gd fmla="*/ 13 w 316" name="T26"/>
                <a:gd fmla="*/ 354 h 467" name="T27"/>
                <a:gd fmla="*/ 90 w 316" name="T28"/>
                <a:gd fmla="*/ 401 h 467" name="T29"/>
                <a:gd fmla="*/ 13 w 316" name="T30"/>
                <a:gd fmla="*/ 453 h 467" name="T31"/>
                <a:gd fmla="*/ 2 w 316" name="T32"/>
                <a:gd fmla="*/ 446 h 467" name="T33"/>
                <a:gd fmla="*/ 20 w 316" name="T34"/>
                <a:gd fmla="*/ 296 h 467" name="T35"/>
                <a:gd fmla="*/ 133 w 316" name="T36"/>
                <a:gd fmla="*/ 109 h 467" name="T37"/>
                <a:gd fmla="*/ 172 w 316" name="T38"/>
                <a:gd fmla="*/ 133 h 467" name="T39"/>
                <a:gd fmla="*/ 59 w 316" name="T40"/>
                <a:gd fmla="*/ 320 h 467" name="T41"/>
                <a:gd fmla="*/ 20 w 316" name="T42"/>
                <a:gd fmla="*/ 296 h 467" name="T43"/>
                <a:gd fmla="*/ 99 w 316" name="T44"/>
                <a:gd fmla="*/ 344 h 467" name="T45"/>
                <a:gd fmla="*/ 212 w 316" name="T46"/>
                <a:gd fmla="*/ 158 h 467" name="T47"/>
                <a:gd fmla="*/ 252 w 316" name="T48"/>
                <a:gd fmla="*/ 182 h 467" name="T49"/>
                <a:gd fmla="*/ 139 w 316" name="T50"/>
                <a:gd fmla="*/ 368 h 467" name="T51"/>
                <a:gd fmla="*/ 99 w 316" name="T52"/>
                <a:gd fmla="*/ 344 h 467" name="T53"/>
                <a:gd fmla="*/ 95 w 316" name="T54"/>
                <a:gd fmla="*/ 446 h 467" name="T55"/>
                <a:gd fmla="*/ 301 w 316" name="T56"/>
                <a:gd fmla="*/ 446 h 467" name="T57"/>
                <a:gd fmla="*/ 311 w 316" name="T58"/>
                <a:gd fmla="*/ 456 h 467" name="T59"/>
                <a:gd fmla="*/ 301 w 316" name="T60"/>
                <a:gd fmla="*/ 467 h 467" name="T61"/>
                <a:gd fmla="*/ 95 w 316" name="T62"/>
                <a:gd fmla="*/ 467 h 467" name="T63"/>
                <a:gd fmla="*/ 84 w 316" name="T64"/>
                <a:gd fmla="*/ 456 h 467" name="T65"/>
                <a:gd fmla="*/ 95 w 316" name="T66"/>
                <a:gd fmla="*/ 446 h 467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467" w="316">
                  <a:moveTo>
                    <a:pt x="189" y="16"/>
                  </a:moveTo>
                  <a:cubicBezTo>
                    <a:pt x="197" y="4"/>
                    <a:pt x="213" y="0"/>
                    <a:pt x="225" y="7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312" y="60"/>
                    <a:pt x="316" y="76"/>
                    <a:pt x="309" y="89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179" y="33"/>
                    <a:pt x="179" y="33"/>
                    <a:pt x="179" y="33"/>
                  </a:cubicBezTo>
                  <a:lnTo>
                    <a:pt x="189" y="16"/>
                  </a:lnTo>
                  <a:close/>
                  <a:moveTo>
                    <a:pt x="164" y="58"/>
                  </a:moveTo>
                  <a:cubicBezTo>
                    <a:pt x="147" y="85"/>
                    <a:pt x="147" y="85"/>
                    <a:pt x="147" y="85"/>
                  </a:cubicBezTo>
                  <a:cubicBezTo>
                    <a:pt x="266" y="157"/>
                    <a:pt x="266" y="157"/>
                    <a:pt x="266" y="157"/>
                  </a:cubicBezTo>
                  <a:cubicBezTo>
                    <a:pt x="283" y="130"/>
                    <a:pt x="283" y="130"/>
                    <a:pt x="283" y="130"/>
                  </a:cubicBezTo>
                  <a:lnTo>
                    <a:pt x="164" y="58"/>
                  </a:lnTo>
                  <a:close/>
                  <a:moveTo>
                    <a:pt x="2" y="446"/>
                  </a:moveTo>
                  <a:cubicBezTo>
                    <a:pt x="13" y="354"/>
                    <a:pt x="13" y="354"/>
                    <a:pt x="13" y="354"/>
                  </a:cubicBezTo>
                  <a:cubicBezTo>
                    <a:pt x="90" y="401"/>
                    <a:pt x="90" y="401"/>
                    <a:pt x="90" y="401"/>
                  </a:cubicBezTo>
                  <a:cubicBezTo>
                    <a:pt x="13" y="453"/>
                    <a:pt x="13" y="453"/>
                    <a:pt x="13" y="453"/>
                  </a:cubicBezTo>
                  <a:cubicBezTo>
                    <a:pt x="5" y="459"/>
                    <a:pt x="0" y="456"/>
                    <a:pt x="2" y="446"/>
                  </a:cubicBezTo>
                  <a:close/>
                  <a:moveTo>
                    <a:pt x="20" y="296"/>
                  </a:moveTo>
                  <a:cubicBezTo>
                    <a:pt x="133" y="109"/>
                    <a:pt x="133" y="109"/>
                    <a:pt x="133" y="109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59" y="320"/>
                    <a:pt x="59" y="320"/>
                    <a:pt x="59" y="320"/>
                  </a:cubicBezTo>
                  <a:lnTo>
                    <a:pt x="20" y="296"/>
                  </a:lnTo>
                  <a:close/>
                  <a:moveTo>
                    <a:pt x="99" y="344"/>
                  </a:moveTo>
                  <a:cubicBezTo>
                    <a:pt x="212" y="158"/>
                    <a:pt x="212" y="158"/>
                    <a:pt x="212" y="158"/>
                  </a:cubicBezTo>
                  <a:cubicBezTo>
                    <a:pt x="252" y="182"/>
                    <a:pt x="252" y="182"/>
                    <a:pt x="252" y="182"/>
                  </a:cubicBezTo>
                  <a:cubicBezTo>
                    <a:pt x="139" y="368"/>
                    <a:pt x="139" y="368"/>
                    <a:pt x="139" y="368"/>
                  </a:cubicBezTo>
                  <a:lnTo>
                    <a:pt x="99" y="344"/>
                  </a:lnTo>
                  <a:close/>
                  <a:moveTo>
                    <a:pt x="95" y="446"/>
                  </a:moveTo>
                  <a:cubicBezTo>
                    <a:pt x="301" y="446"/>
                    <a:pt x="301" y="446"/>
                    <a:pt x="301" y="446"/>
                  </a:cubicBezTo>
                  <a:cubicBezTo>
                    <a:pt x="307" y="446"/>
                    <a:pt x="311" y="450"/>
                    <a:pt x="311" y="456"/>
                  </a:cubicBezTo>
                  <a:cubicBezTo>
                    <a:pt x="311" y="462"/>
                    <a:pt x="307" y="467"/>
                    <a:pt x="301" y="467"/>
                  </a:cubicBezTo>
                  <a:cubicBezTo>
                    <a:pt x="95" y="467"/>
                    <a:pt x="95" y="467"/>
                    <a:pt x="95" y="467"/>
                  </a:cubicBezTo>
                  <a:cubicBezTo>
                    <a:pt x="89" y="467"/>
                    <a:pt x="84" y="462"/>
                    <a:pt x="84" y="456"/>
                  </a:cubicBezTo>
                  <a:cubicBezTo>
                    <a:pt x="84" y="450"/>
                    <a:pt x="89" y="446"/>
                    <a:pt x="9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3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37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7346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论文总结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66725" y="1493838"/>
            <a:ext cx="1860550" cy="2217737"/>
            <a:chOff x="465977" y="1463280"/>
            <a:chExt cx="1862027" cy="2216942"/>
          </a:xfrm>
        </p:grpSpPr>
        <p:grpSp>
          <p:nvGrpSpPr>
            <p:cNvPr id="57367" name="组合 4"/>
            <p:cNvGrpSpPr/>
            <p:nvPr/>
          </p:nvGrpSpPr>
          <p:grpSpPr>
            <a:xfrm>
              <a:off x="465977" y="1463280"/>
              <a:ext cx="1862027" cy="2216942"/>
              <a:chOff x="1827008" y="2120901"/>
              <a:chExt cx="2298700" cy="2736849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sp>
          <p:nvSpPr>
            <p:cNvPr id="6" name="文本框 5"/>
            <p:cNvSpPr txBox="1"/>
            <p:nvPr/>
          </p:nvSpPr>
          <p:spPr>
            <a:xfrm>
              <a:off x="771019" y="1483910"/>
              <a:ext cx="1251943" cy="319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500">
                  <a:solidFill>
                    <a:schemeClr val="bg1"/>
                  </a:solidFill>
                  <a:latin typeface="+mn-ea"/>
                  <a:ea typeface="+mn-ea"/>
                </a:rPr>
                <a:t>标题一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28031" y="2064726"/>
              <a:ext cx="1568107" cy="1188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582863" y="1493838"/>
            <a:ext cx="1862137" cy="2217737"/>
            <a:chOff x="2582650" y="1463280"/>
            <a:chExt cx="1862027" cy="2216942"/>
          </a:xfrm>
        </p:grpSpPr>
        <p:grpSp>
          <p:nvGrpSpPr>
            <p:cNvPr id="57362" name="组合 10"/>
            <p:cNvGrpSpPr/>
            <p:nvPr/>
          </p:nvGrpSpPr>
          <p:grpSpPr>
            <a:xfrm>
              <a:off x="2582650" y="1463280"/>
              <a:ext cx="1862027" cy="2216942"/>
              <a:chOff x="1827008" y="2120901"/>
              <a:chExt cx="2298700" cy="2736849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2887432" y="1483910"/>
              <a:ext cx="1252463" cy="319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500">
                  <a:solidFill>
                    <a:schemeClr val="bg1"/>
                  </a:solidFill>
                  <a:latin typeface="+mn-ea"/>
                  <a:ea typeface="+mn-ea"/>
                </a:rPr>
                <a:t>标题二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728691" y="2064726"/>
              <a:ext cx="1569944" cy="1188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699000" y="1493838"/>
            <a:ext cx="1862138" cy="2217737"/>
            <a:chOff x="4699324" y="1463280"/>
            <a:chExt cx="1862027" cy="2216942"/>
          </a:xfrm>
        </p:grpSpPr>
        <p:grpSp>
          <p:nvGrpSpPr>
            <p:cNvPr id="57357" name="组合 16"/>
            <p:cNvGrpSpPr/>
            <p:nvPr/>
          </p:nvGrpSpPr>
          <p:grpSpPr>
            <a:xfrm>
              <a:off x="4699324" y="1463280"/>
              <a:ext cx="1862027" cy="2216942"/>
              <a:chOff x="1827008" y="2120901"/>
              <a:chExt cx="2298700" cy="2736849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5004106" y="1483910"/>
              <a:ext cx="1252463" cy="319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500">
                  <a:solidFill>
                    <a:schemeClr val="bg1"/>
                  </a:solidFill>
                  <a:latin typeface="+mn-ea"/>
                  <a:ea typeface="+mn-ea"/>
                </a:rPr>
                <a:t>标题三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4845365" y="2064726"/>
              <a:ext cx="1569944" cy="1188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816725" y="1493838"/>
            <a:ext cx="1860550" cy="2217737"/>
            <a:chOff x="6815997" y="1463280"/>
            <a:chExt cx="1862027" cy="2216942"/>
          </a:xfrm>
        </p:grpSpPr>
        <p:grpSp>
          <p:nvGrpSpPr>
            <p:cNvPr id="57352" name="组合 22"/>
            <p:cNvGrpSpPr/>
            <p:nvPr/>
          </p:nvGrpSpPr>
          <p:grpSpPr>
            <a:xfrm>
              <a:off x="6815997" y="1463280"/>
              <a:ext cx="1862027" cy="2216942"/>
              <a:chOff x="1827008" y="2120901"/>
              <a:chExt cx="2298700" cy="2736849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827008" y="2120901"/>
                <a:ext cx="2298700" cy="44471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1827008" y="2565614"/>
                <a:ext cx="2298700" cy="229213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sp>
          <p:nvSpPr>
            <p:cNvPr id="24" name="文本框 23"/>
            <p:cNvSpPr txBox="1"/>
            <p:nvPr/>
          </p:nvSpPr>
          <p:spPr>
            <a:xfrm>
              <a:off x="7121038" y="1483910"/>
              <a:ext cx="1251943" cy="319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500">
                  <a:solidFill>
                    <a:schemeClr val="bg1"/>
                  </a:solidFill>
                  <a:latin typeface="+mn-ea"/>
                  <a:ea typeface="+mn-ea"/>
                </a:rPr>
                <a:t>标题四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962163" y="2064726"/>
              <a:ext cx="1569695" cy="11882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您的内容打在这里或者通过复制您的文本后，在此框中选择粘贴，并选择只保留文字。您的内容打在这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3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9394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论文总结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3273425" y="1374775"/>
            <a:ext cx="2462213" cy="2468563"/>
            <a:chOff x="3188778" y="1298779"/>
            <a:chExt cx="2462737" cy="2469230"/>
          </a:xfrm>
        </p:grpSpPr>
        <p:sp>
          <p:nvSpPr>
            <p:cNvPr id="31" name="燕尾形 3"/>
            <p:cNvSpPr/>
            <p:nvPr/>
          </p:nvSpPr>
          <p:spPr>
            <a:xfrm rot="16200000">
              <a:off x="4141465" y="1298795"/>
              <a:ext cx="557364" cy="557332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2" name="燕尾形 3"/>
            <p:cNvSpPr/>
            <p:nvPr/>
          </p:nvSpPr>
          <p:spPr>
            <a:xfrm>
              <a:off x="5094183" y="2259477"/>
              <a:ext cx="557332" cy="557363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r" blurRad="50800" dir="108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3" name="燕尾形 3"/>
            <p:cNvSpPr/>
            <p:nvPr/>
          </p:nvSpPr>
          <p:spPr>
            <a:xfrm flipH="1" flipV="1" rot="16200000">
              <a:off x="4141465" y="3210661"/>
              <a:ext cx="557364" cy="557332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blurRad="50800" dir="162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4" name="燕尾形 3"/>
            <p:cNvSpPr/>
            <p:nvPr/>
          </p:nvSpPr>
          <p:spPr>
            <a:xfrm flipH="1">
              <a:off x="3188778" y="2257888"/>
              <a:ext cx="557332" cy="557364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5" name="燕尾形 3"/>
            <p:cNvSpPr/>
            <p:nvPr/>
          </p:nvSpPr>
          <p:spPr>
            <a:xfrm rot="13500000">
              <a:off x="3466633" y="1584623"/>
              <a:ext cx="557364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6" name="燕尾形 3"/>
            <p:cNvSpPr/>
            <p:nvPr/>
          </p:nvSpPr>
          <p:spPr>
            <a:xfrm flipH="1" rot="8100000">
              <a:off x="4813914" y="1585417"/>
              <a:ext cx="555775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tr" blurRad="50800" dir="81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7" name="燕尾形 3"/>
            <p:cNvSpPr/>
            <p:nvPr/>
          </p:nvSpPr>
          <p:spPr>
            <a:xfrm flipV="1" rot="8100000">
              <a:off x="3466634" y="2932774"/>
              <a:ext cx="557363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bl" blurRad="50800" dir="189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8" name="燕尾形 3"/>
            <p:cNvSpPr/>
            <p:nvPr/>
          </p:nvSpPr>
          <p:spPr>
            <a:xfrm flipH="1" flipV="1" rot="13500000">
              <a:off x="4813121" y="2932774"/>
              <a:ext cx="557363" cy="557331"/>
            </a:xfrm>
            <a:custGeom>
              <a:gdLst>
                <a:gd fmla="*/ 0 w 1368152" name="connsiteX0"/>
                <a:gd fmla="*/ 0 h 1368152" name="connsiteY0"/>
                <a:gd fmla="*/ 1368152 w 1368152" name="connsiteX1"/>
                <a:gd fmla="*/ 684076 h 1368152" name="connsiteY1"/>
                <a:gd fmla="*/ 0 w 1368152" name="connsiteX2"/>
                <a:gd fmla="*/ 1368152 h 1368152" name="connsiteY2"/>
                <a:gd fmla="*/ 684076 w 1368152" name="connsiteX3"/>
                <a:gd fmla="*/ 684076 h 1368152" name="connsiteY3"/>
                <a:gd fmla="*/ 0 w 1368152" name="connsiteX4"/>
                <a:gd fmla="*/ 0 h 1368152" name="connsiteY4"/>
                <a:gd fmla="*/ 0 w 1368152" name="connsiteX5"/>
                <a:gd fmla="*/ 0 h 1368152" name="connsiteY5"/>
                <a:gd fmla="*/ 0 w 1368152" name="connsiteX6"/>
                <a:gd fmla="*/ 0 h 13681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68152" w="1368152">
                  <a:moveTo>
                    <a:pt x="0" y="0"/>
                  </a:moveTo>
                  <a:lnTo>
                    <a:pt x="1368152" y="684076"/>
                  </a:lnTo>
                  <a:lnTo>
                    <a:pt x="0" y="1368152"/>
                  </a:lnTo>
                  <a:lnTo>
                    <a:pt x="684076" y="6840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</a:ln>
            <a:effectLst>
              <a:outerShdw algn="br" blurRad="50800" dir="135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80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39" name="TextBox 25"/>
          <p:cNvSpPr txBox="1"/>
          <p:nvPr/>
        </p:nvSpPr>
        <p:spPr>
          <a:xfrm>
            <a:off x="5376863" y="3565525"/>
            <a:ext cx="1776412" cy="100584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0" name="矩形 39"/>
          <p:cNvSpPr/>
          <p:nvPr/>
        </p:nvSpPr>
        <p:spPr>
          <a:xfrm>
            <a:off x="4107498" y="2417763"/>
            <a:ext cx="792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400">
                <a:solidFill>
                  <a:schemeClr val="bg1"/>
                </a:solidFill>
                <a:latin typeface="+mn-ea"/>
                <a:ea typeface="+mn-ea"/>
              </a:rPr>
              <a:t>标题</a:t>
            </a:r>
          </a:p>
        </p:txBody>
      </p:sp>
      <p:sp>
        <p:nvSpPr>
          <p:cNvPr id="41" name="TextBox 25"/>
          <p:cNvSpPr txBox="1"/>
          <p:nvPr/>
        </p:nvSpPr>
        <p:spPr>
          <a:xfrm>
            <a:off x="5776913" y="2417763"/>
            <a:ext cx="1782762" cy="100584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2" name="TextBox 25"/>
          <p:cNvSpPr txBox="1"/>
          <p:nvPr/>
        </p:nvSpPr>
        <p:spPr>
          <a:xfrm>
            <a:off x="5519738" y="1138238"/>
            <a:ext cx="1690687" cy="118872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3" name="TextBox 25"/>
          <p:cNvSpPr txBox="1"/>
          <p:nvPr/>
        </p:nvSpPr>
        <p:spPr>
          <a:xfrm>
            <a:off x="3976688" y="560388"/>
            <a:ext cx="1346200" cy="82296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</a:t>
            </a:r>
          </a:p>
        </p:txBody>
      </p:sp>
      <p:sp>
        <p:nvSpPr>
          <p:cNvPr id="44" name="TextBox 25"/>
          <p:cNvSpPr txBox="1"/>
          <p:nvPr/>
        </p:nvSpPr>
        <p:spPr>
          <a:xfrm>
            <a:off x="1966913" y="881063"/>
            <a:ext cx="1708150" cy="100584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5" name="TextBox 25"/>
          <p:cNvSpPr txBox="1"/>
          <p:nvPr/>
        </p:nvSpPr>
        <p:spPr>
          <a:xfrm>
            <a:off x="1633538" y="2054225"/>
            <a:ext cx="1720850" cy="100584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6" name="TextBox 25"/>
          <p:cNvSpPr txBox="1"/>
          <p:nvPr/>
        </p:nvSpPr>
        <p:spPr>
          <a:xfrm>
            <a:off x="2039938" y="3448050"/>
            <a:ext cx="1841500" cy="100584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  <p:sp>
        <p:nvSpPr>
          <p:cNvPr id="47" name="TextBox 25"/>
          <p:cNvSpPr txBox="1"/>
          <p:nvPr/>
        </p:nvSpPr>
        <p:spPr>
          <a:xfrm>
            <a:off x="3675063" y="3948113"/>
            <a:ext cx="1701800" cy="1188720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添加标题</a:t>
            </a: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12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reeform 51"/>
          <p:cNvSpPr/>
          <p:nvPr/>
        </p:nvSpPr>
        <p:spPr bwMode="auto">
          <a:xfrm>
            <a:off x="1192213" y="1039813"/>
            <a:ext cx="1793875" cy="1798637"/>
          </a:xfrm>
          <a:custGeom>
            <a:gdLst>
              <a:gd fmla="*/ 1665296 w 1321" name="T0"/>
              <a:gd fmla="*/ 360928 h 1322" name="T1"/>
              <a:gd fmla="*/ 1665296 w 1321" name="T2"/>
              <a:gd fmla="*/ 1667948 h 1322" name="T3"/>
              <a:gd fmla="*/ 360354 w 1321" name="T4"/>
              <a:gd fmla="*/ 1667948 h 1322" name="T5"/>
              <a:gd fmla="*/ 360354 w 1321" name="T6"/>
              <a:gd fmla="*/ 360928 h 1322" name="T7"/>
              <a:gd fmla="*/ 1665296 w 1321" name="T8"/>
              <a:gd fmla="*/ 360928 h 13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22" w="1321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2"/>
                  <a:pt x="470" y="1322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cap="flat" w="30226">
            <a:noFill/>
            <a:prstDash val="solid"/>
            <a:miter lim="800000"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50">
              <a:solidFill>
                <a:schemeClr val="bg1">
                  <a:lumMod val="9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" name="Freeform 52"/>
          <p:cNvSpPr/>
          <p:nvPr/>
        </p:nvSpPr>
        <p:spPr bwMode="auto">
          <a:xfrm>
            <a:off x="1585913" y="2471738"/>
            <a:ext cx="1795462" cy="1798637"/>
          </a:xfrm>
          <a:custGeom>
            <a:gdLst>
              <a:gd fmla="*/ 1665296 w 1321" name="T0"/>
              <a:gd fmla="*/ 360919 h 1321" name="T1"/>
              <a:gd fmla="*/ 1665296 w 1321" name="T2"/>
              <a:gd fmla="*/ 1667906 h 1321" name="T3"/>
              <a:gd fmla="*/ 360354 w 1321" name="T4"/>
              <a:gd fmla="*/ 1667906 h 1321" name="T5"/>
              <a:gd fmla="*/ 360354 w 1321" name="T6"/>
              <a:gd fmla="*/ 360919 h 1321" name="T7"/>
              <a:gd fmla="*/ 1665296 w 1321" name="T8"/>
              <a:gd fmla="*/ 360919 h 13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21" w="1321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1"/>
                  <a:pt x="470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cap="flat" w="30226">
            <a:noFill/>
            <a:prstDash val="solid"/>
            <a:miter lim="800000"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100">
              <a:solidFill>
                <a:schemeClr val="bg1">
                  <a:lumMod val="9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Freeform 53"/>
          <p:cNvSpPr/>
          <p:nvPr/>
        </p:nvSpPr>
        <p:spPr bwMode="auto">
          <a:xfrm>
            <a:off x="2625725" y="1428750"/>
            <a:ext cx="1795463" cy="1797050"/>
          </a:xfrm>
          <a:custGeom>
            <a:gdLst>
              <a:gd fmla="*/ 1666873 w 1322" name="T0"/>
              <a:gd fmla="*/ 360919 h 1321" name="T1"/>
              <a:gd fmla="*/ 1666873 w 1322" name="T2"/>
              <a:gd fmla="*/ 1667906 h 1321" name="T3"/>
              <a:gd fmla="*/ 360364 w 1322" name="T4"/>
              <a:gd fmla="*/ 1667906 h 1321" name="T5"/>
              <a:gd fmla="*/ 360364 w 1322" name="T6"/>
              <a:gd fmla="*/ 360919 h 1321" name="T7"/>
              <a:gd fmla="*/ 1666873 w 1322" name="T8"/>
              <a:gd fmla="*/ 360919 h 13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321" w="1322">
                <a:moveTo>
                  <a:pt x="1087" y="235"/>
                </a:moveTo>
                <a:cubicBezTo>
                  <a:pt x="1322" y="470"/>
                  <a:pt x="1322" y="851"/>
                  <a:pt x="1087" y="1086"/>
                </a:cubicBezTo>
                <a:cubicBezTo>
                  <a:pt x="852" y="1321"/>
                  <a:pt x="471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1" y="0"/>
                  <a:pt x="852" y="0"/>
                  <a:pt x="1087" y="235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cap="flat" w="30226">
            <a:noFill/>
            <a:prstDash val="solid"/>
            <a:miter lim="800000"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100">
              <a:solidFill>
                <a:schemeClr val="bg1">
                  <a:lumMod val="9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" name="Text Box 57"/>
          <p:cNvSpPr txBox="1">
            <a:spLocks noChangeArrowheads="1"/>
          </p:cNvSpPr>
          <p:nvPr/>
        </p:nvSpPr>
        <p:spPr bwMode="auto">
          <a:xfrm>
            <a:off x="3213100" y="1751013"/>
            <a:ext cx="6400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1pPr>
            <a:lvl2pPr eaLnBrk="0" hangingPunct="0" indent="-285750" marL="74295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2pPr>
            <a:lvl3pPr eaLnBrk="0" hangingPunct="0" indent="-228600" marL="11430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3pPr>
            <a:lvl4pPr eaLnBrk="0" hangingPunct="0" indent="-228600" marL="16002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4pPr>
            <a:lvl5pPr eaLnBrk="0" hangingPunct="0" indent="-228600" marL="20574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8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29%</a:t>
            </a:r>
          </a:p>
        </p:txBody>
      </p:sp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708150" y="1376363"/>
            <a:ext cx="6400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1pPr>
            <a:lvl2pPr eaLnBrk="0" hangingPunct="0" indent="-285750" marL="74295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2pPr>
            <a:lvl3pPr eaLnBrk="0" hangingPunct="0" indent="-228600" marL="11430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3pPr>
            <a:lvl4pPr eaLnBrk="0" hangingPunct="0" indent="-228600" marL="16002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4pPr>
            <a:lvl5pPr eaLnBrk="0" hangingPunct="0" indent="-228600" marL="20574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8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54%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076450" y="2949575"/>
            <a:ext cx="6400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1pPr>
            <a:lvl2pPr eaLnBrk="0" hangingPunct="0" indent="-285750" marL="74295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2pPr>
            <a:lvl3pPr eaLnBrk="0" hangingPunct="0" indent="-228600" marL="11430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3pPr>
            <a:lvl4pPr eaLnBrk="0" hangingPunct="0" indent="-228600" marL="16002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4pPr>
            <a:lvl5pPr eaLnBrk="0" hangingPunct="0" indent="-228600" marL="2057400"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charset="2" pitchFamily="2" typeface="Wingdings"/>
              <a:buChar char="n"/>
              <a:defRPr sz="1200">
                <a:solidFill>
                  <a:srgbClr val="5F5F5F"/>
                </a:solidFill>
                <a:latin charset="0" panose="020b0604020202020204" pitchFamily="34" typeface="Arial"/>
                <a:ea charset="-122" pitchFamily="49" typeface="黑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18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77%</a:t>
            </a:r>
          </a:p>
        </p:txBody>
      </p:sp>
      <p:sp>
        <p:nvSpPr>
          <p:cNvPr id="9" name="Rectangle 61"/>
          <p:cNvSpPr>
            <a:spLocks noChangeArrowheads="1"/>
          </p:cNvSpPr>
          <p:nvPr/>
        </p:nvSpPr>
        <p:spPr bwMode="auto">
          <a:xfrm>
            <a:off x="1995488" y="3400425"/>
            <a:ext cx="1021080" cy="49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单击添加文本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单击添加文本</a:t>
            </a:r>
          </a:p>
        </p:txBody>
      </p:sp>
      <p:sp>
        <p:nvSpPr>
          <p:cNvPr id="10" name="Rectangle 62"/>
          <p:cNvSpPr>
            <a:spLocks noChangeArrowheads="1"/>
          </p:cNvSpPr>
          <p:nvPr/>
        </p:nvSpPr>
        <p:spPr bwMode="auto">
          <a:xfrm>
            <a:off x="3017838" y="2211388"/>
            <a:ext cx="1021080" cy="49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单击添加文本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单击添加文本</a:t>
            </a:r>
          </a:p>
        </p:txBody>
      </p:sp>
      <p:sp>
        <p:nvSpPr>
          <p:cNvPr id="11" name="Rectangle 63"/>
          <p:cNvSpPr>
            <a:spLocks noChangeArrowheads="1"/>
          </p:cNvSpPr>
          <p:nvPr/>
        </p:nvSpPr>
        <p:spPr bwMode="auto">
          <a:xfrm>
            <a:off x="1481138" y="1817688"/>
            <a:ext cx="1021080" cy="49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单击添加文本</a:t>
            </a:r>
          </a:p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>
                    <a:lumMod val="95000"/>
                  </a:schemeClr>
                </a:solidFill>
                <a:latin typeface="+mn-ea"/>
                <a:ea typeface="+mn-ea"/>
              </a:rPr>
              <a:t>单击添加文本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4870450" y="1031875"/>
            <a:ext cx="3562350" cy="879475"/>
            <a:chOff x="544923" y="2418093"/>
            <a:chExt cx="4750103" cy="1173228"/>
          </a:xfrm>
        </p:grpSpPr>
        <p:sp>
          <p:nvSpPr>
            <p:cNvPr id="13" name="矩形 12"/>
            <p:cNvSpPr/>
            <p:nvPr/>
          </p:nvSpPr>
          <p:spPr>
            <a:xfrm>
              <a:off x="544923" y="2786580"/>
              <a:ext cx="4750103" cy="85387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>
                      <a:lumMod val="95000"/>
                    </a:schemeClr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4" name="文本框 26"/>
            <p:cNvSpPr txBox="1"/>
            <p:nvPr/>
          </p:nvSpPr>
          <p:spPr>
            <a:xfrm>
              <a:off x="544924" y="2418093"/>
              <a:ext cx="1429264" cy="40660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>
                      <a:lumMod val="95000"/>
                    </a:schemeClr>
                  </a:solidFill>
                  <a:latin typeface="+mn-ea"/>
                  <a:ea typeface="+mn-ea"/>
                </a:rPr>
                <a:t>添加标题一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870450" y="2162175"/>
            <a:ext cx="3562350" cy="881063"/>
            <a:chOff x="544923" y="2418093"/>
            <a:chExt cx="4750103" cy="1173228"/>
          </a:xfrm>
        </p:grpSpPr>
        <p:sp>
          <p:nvSpPr>
            <p:cNvPr id="16" name="矩形 15"/>
            <p:cNvSpPr/>
            <p:nvPr/>
          </p:nvSpPr>
          <p:spPr>
            <a:xfrm>
              <a:off x="544923" y="2788030"/>
              <a:ext cx="4750103" cy="8523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>
                      <a:lumMod val="95000"/>
                    </a:schemeClr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7" name="文本框 30"/>
            <p:cNvSpPr txBox="1"/>
            <p:nvPr/>
          </p:nvSpPr>
          <p:spPr>
            <a:xfrm>
              <a:off x="544924" y="2418093"/>
              <a:ext cx="1429264" cy="4058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>
                      <a:lumMod val="95000"/>
                    </a:schemeClr>
                  </a:solidFill>
                  <a:latin typeface="+mn-ea"/>
                  <a:ea typeface="+mn-ea"/>
                </a:rPr>
                <a:t>添加标题二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870450" y="3225800"/>
            <a:ext cx="3562350" cy="881063"/>
            <a:chOff x="544923" y="2418093"/>
            <a:chExt cx="4750103" cy="1173228"/>
          </a:xfrm>
        </p:grpSpPr>
        <p:sp>
          <p:nvSpPr>
            <p:cNvPr id="19" name="矩形 18"/>
            <p:cNvSpPr/>
            <p:nvPr/>
          </p:nvSpPr>
          <p:spPr>
            <a:xfrm>
              <a:off x="544923" y="2788030"/>
              <a:ext cx="4750103" cy="8523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>
                      <a:lumMod val="95000"/>
                    </a:schemeClr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20" name="文本框 34"/>
            <p:cNvSpPr txBox="1"/>
            <p:nvPr/>
          </p:nvSpPr>
          <p:spPr>
            <a:xfrm>
              <a:off x="544924" y="2418093"/>
              <a:ext cx="1429264" cy="4058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>
                      <a:lumMod val="95000"/>
                    </a:schemeClr>
                  </a:solidFill>
                  <a:latin typeface="+mn-ea"/>
                  <a:ea typeface="+mn-ea"/>
                </a:rPr>
                <a:t>添加标题三</a:t>
              </a:r>
            </a:p>
          </p:txBody>
        </p:sp>
      </p:grpSp>
      <p:pic>
        <p:nvPicPr>
          <p:cNvPr id="61454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21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论文总结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utoRev="1" fill="hold" id="9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150" fill="hold" id="10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3" presetSubtype="16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utoRev="1" fill="hold" id="25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150" fill="hold" id="26"/>
                                        <p:tgtEl>
                                          <p:spTgt spid="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utoRev="1" fill="hold" id="41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150" fill="hold" id="42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5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3490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论文总结</a:t>
            </a:r>
          </a:p>
        </p:txBody>
      </p:sp>
      <p:sp>
        <p:nvSpPr>
          <p:cNvPr id="4" name="矩形 3"/>
          <p:cNvSpPr/>
          <p:nvPr/>
        </p:nvSpPr>
        <p:spPr>
          <a:xfrm>
            <a:off x="1498600" y="1819275"/>
            <a:ext cx="1908175" cy="1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75313" y="1819275"/>
            <a:ext cx="1906587" cy="1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16050" y="3438525"/>
            <a:ext cx="1908175" cy="1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57863" y="3455988"/>
            <a:ext cx="1908175" cy="190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bg1"/>
              </a:solidFill>
              <a:latin typeface="微软雅黑"/>
              <a:cs typeface="+mn-ea"/>
              <a:sym typeface="+mn-lt"/>
            </a:endParaRPr>
          </a:p>
        </p:txBody>
      </p:sp>
      <p:sp>
        <p:nvSpPr>
          <p:cNvPr id="8" name="文本框 16"/>
          <p:cNvSpPr txBox="1"/>
          <p:nvPr/>
        </p:nvSpPr>
        <p:spPr>
          <a:xfrm>
            <a:off x="1462088" y="155098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9" name="文本框 17"/>
          <p:cNvSpPr txBox="1"/>
          <p:nvPr/>
        </p:nvSpPr>
        <p:spPr>
          <a:xfrm>
            <a:off x="1452563" y="315118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0" name="文本框 18"/>
          <p:cNvSpPr txBox="1"/>
          <p:nvPr/>
        </p:nvSpPr>
        <p:spPr>
          <a:xfrm>
            <a:off x="6080125" y="153193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1" name="文本框 19"/>
          <p:cNvSpPr txBox="1"/>
          <p:nvPr/>
        </p:nvSpPr>
        <p:spPr>
          <a:xfrm>
            <a:off x="6118225" y="3151188"/>
            <a:ext cx="899160" cy="29718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输入标题</a:t>
            </a:r>
          </a:p>
        </p:txBody>
      </p:sp>
      <p:sp>
        <p:nvSpPr>
          <p:cNvPr id="12" name="文本框 20"/>
          <p:cNvSpPr txBox="1"/>
          <p:nvPr/>
        </p:nvSpPr>
        <p:spPr>
          <a:xfrm>
            <a:off x="3894138" y="2481263"/>
            <a:ext cx="1356360" cy="434340"/>
          </a:xfrm>
          <a:prstGeom prst="rect">
            <a:avLst/>
          </a:prstGeom>
          <a:noFill/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24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输入标题</a:t>
            </a:r>
          </a:p>
        </p:txBody>
      </p:sp>
      <p:sp>
        <p:nvSpPr>
          <p:cNvPr id="13" name="矩形 12"/>
          <p:cNvSpPr/>
          <p:nvPr/>
        </p:nvSpPr>
        <p:spPr>
          <a:xfrm>
            <a:off x="1441450" y="1822450"/>
            <a:ext cx="1658938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sp>
        <p:nvSpPr>
          <p:cNvPr id="14" name="矩形 13"/>
          <p:cNvSpPr/>
          <p:nvPr/>
        </p:nvSpPr>
        <p:spPr>
          <a:xfrm>
            <a:off x="1431925" y="3443288"/>
            <a:ext cx="1658938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sp>
        <p:nvSpPr>
          <p:cNvPr id="15" name="矩形 14"/>
          <p:cNvSpPr/>
          <p:nvPr/>
        </p:nvSpPr>
        <p:spPr>
          <a:xfrm>
            <a:off x="6080125" y="1841500"/>
            <a:ext cx="1660525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sp>
        <p:nvSpPr>
          <p:cNvPr id="16" name="矩形 15"/>
          <p:cNvSpPr/>
          <p:nvPr/>
        </p:nvSpPr>
        <p:spPr>
          <a:xfrm>
            <a:off x="6116638" y="3468688"/>
            <a:ext cx="1658937" cy="617220"/>
          </a:xfrm>
          <a:prstGeom prst="rect">
            <a:avLst/>
          </a:prstGeom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bg1"/>
                </a:solidFill>
                <a:latin typeface="微软雅黑"/>
                <a:cs typeface="+mn-ea"/>
                <a:sym typeface="+mn-lt"/>
              </a:rPr>
              <a:t>单击添加主题描述文字单击添加主题描述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135313" y="1290638"/>
            <a:ext cx="2846387" cy="2827337"/>
            <a:chOff x="3134916" y="1290638"/>
            <a:chExt cx="2846874" cy="2826544"/>
          </a:xfrm>
        </p:grpSpPr>
        <p:sp>
          <p:nvSpPr>
            <p:cNvPr id="18" name="箭头1"/>
            <p:cNvSpPr>
              <a:spLocks noChangeAspect="1"/>
            </p:cNvSpPr>
            <p:nvPr/>
          </p:nvSpPr>
          <p:spPr bwMode="auto">
            <a:xfrm>
              <a:off x="4571849" y="1290638"/>
              <a:ext cx="1390888" cy="1601338"/>
            </a:xfrm>
            <a:custGeom>
              <a:gdLst>
                <a:gd fmla="*/ 35 w 1260" name="T0"/>
                <a:gd fmla="*/ 1 h 1451" name="T1"/>
                <a:gd fmla="*/ 100 w 1260" name="T2"/>
                <a:gd fmla="*/ 6 h 1451" name="T3"/>
                <a:gd fmla="*/ 162 w 1260" name="T4"/>
                <a:gd fmla="*/ 13 h 1451" name="T5"/>
                <a:gd fmla="*/ 225 w 1260" name="T6"/>
                <a:gd fmla="*/ 23 h 1451" name="T7"/>
                <a:gd fmla="*/ 285 w 1260" name="T8"/>
                <a:gd fmla="*/ 37 h 1451" name="T9"/>
                <a:gd fmla="*/ 345 w 1260" name="T10"/>
                <a:gd fmla="*/ 53 h 1451" name="T11"/>
                <a:gd fmla="*/ 404 w 1260" name="T12"/>
                <a:gd fmla="*/ 72 h 1451" name="T13"/>
                <a:gd fmla="*/ 461 w 1260" name="T14"/>
                <a:gd fmla="*/ 94 h 1451" name="T15"/>
                <a:gd fmla="*/ 517 w 1260" name="T16"/>
                <a:gd fmla="*/ 119 h 1451" name="T17"/>
                <a:gd fmla="*/ 572 w 1260" name="T18"/>
                <a:gd fmla="*/ 145 h 1451" name="T19"/>
                <a:gd fmla="*/ 625 w 1260" name="T20"/>
                <a:gd fmla="*/ 175 h 1451" name="T21"/>
                <a:gd fmla="*/ 676 w 1260" name="T22"/>
                <a:gd fmla="*/ 206 h 1451" name="T23"/>
                <a:gd fmla="*/ 726 w 1260" name="T24"/>
                <a:gd fmla="*/ 240 h 1451" name="T25"/>
                <a:gd fmla="*/ 774 w 1260" name="T26"/>
                <a:gd fmla="*/ 277 h 1451" name="T27"/>
                <a:gd fmla="*/ 820 w 1260" name="T28"/>
                <a:gd fmla="*/ 316 h 1451" name="T29"/>
                <a:gd fmla="*/ 866 w 1260" name="T30"/>
                <a:gd fmla="*/ 356 h 1451" name="T31"/>
                <a:gd fmla="*/ 908 w 1260" name="T32"/>
                <a:gd fmla="*/ 398 h 1451" name="T33"/>
                <a:gd fmla="*/ 948 w 1260" name="T34"/>
                <a:gd fmla="*/ 444 h 1451" name="T35"/>
                <a:gd fmla="*/ 986 w 1260" name="T36"/>
                <a:gd fmla="*/ 490 h 1451" name="T37"/>
                <a:gd fmla="*/ 1023 w 1260" name="T38"/>
                <a:gd fmla="*/ 538 h 1451" name="T39"/>
                <a:gd fmla="*/ 1057 w 1260" name="T40"/>
                <a:gd fmla="*/ 589 h 1451" name="T41"/>
                <a:gd fmla="*/ 1088 w 1260" name="T42"/>
                <a:gd fmla="*/ 640 h 1451" name="T43"/>
                <a:gd fmla="*/ 1117 w 1260" name="T44"/>
                <a:gd fmla="*/ 693 h 1451" name="T45"/>
                <a:gd fmla="*/ 1144 w 1260" name="T46"/>
                <a:gd fmla="*/ 748 h 1451" name="T47"/>
                <a:gd fmla="*/ 1168 w 1260" name="T48"/>
                <a:gd fmla="*/ 804 h 1451" name="T49"/>
                <a:gd fmla="*/ 1190 w 1260" name="T50"/>
                <a:gd fmla="*/ 861 h 1451" name="T51"/>
                <a:gd fmla="*/ 1209 w 1260" name="T52"/>
                <a:gd fmla="*/ 921 h 1451" name="T53"/>
                <a:gd fmla="*/ 1224 w 1260" name="T54"/>
                <a:gd fmla="*/ 980 h 1451" name="T55"/>
                <a:gd fmla="*/ 1237 w 1260" name="T56"/>
                <a:gd fmla="*/ 1042 h 1451" name="T57"/>
                <a:gd fmla="*/ 1248 w 1260" name="T58"/>
                <a:gd fmla="*/ 1104 h 1451" name="T59"/>
                <a:gd fmla="*/ 1255 w 1260" name="T60"/>
                <a:gd fmla="*/ 1166 h 1451" name="T61"/>
                <a:gd fmla="*/ 1259 w 1260" name="T62"/>
                <a:gd fmla="*/ 1231 h 1451" name="T63"/>
                <a:gd fmla="*/ 921 w 1260" name="T64"/>
                <a:gd fmla="*/ 1451 h 1451" name="T65"/>
                <a:gd fmla="*/ 622 w 1260" name="T66"/>
                <a:gd fmla="*/ 1231 h 1451" name="T67"/>
                <a:gd fmla="*/ 616 w 1260" name="T68"/>
                <a:gd fmla="*/ 1184 h 1451" name="T69"/>
                <a:gd fmla="*/ 608 w 1260" name="T70"/>
                <a:gd fmla="*/ 1139 h 1451" name="T71"/>
                <a:gd fmla="*/ 597 w 1260" name="T72"/>
                <a:gd fmla="*/ 1096 h 1451" name="T73"/>
                <a:gd fmla="*/ 588 w 1260" name="T74"/>
                <a:gd fmla="*/ 1067 h 1451" name="T75"/>
                <a:gd fmla="*/ 572 w 1260" name="T76"/>
                <a:gd fmla="*/ 1025 h 1451" name="T77"/>
                <a:gd fmla="*/ 559 w 1260" name="T78"/>
                <a:gd fmla="*/ 998 h 1451" name="T79"/>
                <a:gd fmla="*/ 539 w 1260" name="T80"/>
                <a:gd fmla="*/ 959 h 1451" name="T81"/>
                <a:gd fmla="*/ 523 w 1260" name="T82"/>
                <a:gd fmla="*/ 934 h 1451" name="T83"/>
                <a:gd fmla="*/ 498 w 1260" name="T84"/>
                <a:gd fmla="*/ 898 h 1451" name="T85"/>
                <a:gd fmla="*/ 480 w 1260" name="T86"/>
                <a:gd fmla="*/ 874 h 1451" name="T87"/>
                <a:gd fmla="*/ 461 w 1260" name="T88"/>
                <a:gd fmla="*/ 852 h 1451" name="T89"/>
                <a:gd fmla="*/ 431 w 1260" name="T90"/>
                <a:gd fmla="*/ 821 h 1451" name="T91"/>
                <a:gd fmla="*/ 399 w 1260" name="T92"/>
                <a:gd fmla="*/ 791 h 1451" name="T93"/>
                <a:gd fmla="*/ 375 w 1260" name="T94"/>
                <a:gd fmla="*/ 773 h 1451" name="T95"/>
                <a:gd fmla="*/ 352 w 1260" name="T96"/>
                <a:gd fmla="*/ 755 h 1451" name="T97"/>
                <a:gd fmla="*/ 328 w 1260" name="T98"/>
                <a:gd fmla="*/ 739 h 1451" name="T99"/>
                <a:gd fmla="*/ 290 w 1260" name="T100"/>
                <a:gd fmla="*/ 716 h 1451" name="T101"/>
                <a:gd fmla="*/ 264 w 1260" name="T102"/>
                <a:gd fmla="*/ 702 h 1451" name="T103"/>
                <a:gd fmla="*/ 223 w 1260" name="T104"/>
                <a:gd fmla="*/ 684 h 1451" name="T105"/>
                <a:gd fmla="*/ 181 w 1260" name="T106"/>
                <a:gd fmla="*/ 669 h 1451" name="T107"/>
                <a:gd fmla="*/ 137 w 1260" name="T108"/>
                <a:gd fmla="*/ 656 h 1451" name="T109"/>
                <a:gd fmla="*/ 108 w 1260" name="T110"/>
                <a:gd fmla="*/ 649 h 1451" name="T111"/>
                <a:gd fmla="*/ 63 w 1260" name="T112"/>
                <a:gd fmla="*/ 642 h 1451" name="T113"/>
                <a:gd fmla="*/ 31 w 1260" name="T114"/>
                <a:gd fmla="*/ 639 h 1451" name="T115"/>
                <a:gd fmla="*/ 0 w 1260" name="T116"/>
                <a:gd fmla="*/ 637 h 1451" name="T117"/>
                <a:gd fmla="*/ 3 w 1260" name="T118"/>
                <a:gd fmla="*/ 0 h 145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451" w="1260">
                  <a:moveTo>
                    <a:pt x="3" y="0"/>
                  </a:moveTo>
                  <a:lnTo>
                    <a:pt x="35" y="1"/>
                  </a:lnTo>
                  <a:lnTo>
                    <a:pt x="68" y="3"/>
                  </a:lnTo>
                  <a:lnTo>
                    <a:pt x="100" y="6"/>
                  </a:lnTo>
                  <a:lnTo>
                    <a:pt x="131" y="9"/>
                  </a:lnTo>
                  <a:lnTo>
                    <a:pt x="162" y="13"/>
                  </a:lnTo>
                  <a:lnTo>
                    <a:pt x="193" y="18"/>
                  </a:lnTo>
                  <a:lnTo>
                    <a:pt x="225" y="23"/>
                  </a:lnTo>
                  <a:lnTo>
                    <a:pt x="255" y="30"/>
                  </a:lnTo>
                  <a:lnTo>
                    <a:pt x="285" y="37"/>
                  </a:lnTo>
                  <a:lnTo>
                    <a:pt x="315" y="44"/>
                  </a:lnTo>
                  <a:lnTo>
                    <a:pt x="345" y="53"/>
                  </a:lnTo>
                  <a:lnTo>
                    <a:pt x="374" y="62"/>
                  </a:lnTo>
                  <a:lnTo>
                    <a:pt x="404" y="72"/>
                  </a:lnTo>
                  <a:lnTo>
                    <a:pt x="433" y="83"/>
                  </a:lnTo>
                  <a:lnTo>
                    <a:pt x="461" y="94"/>
                  </a:lnTo>
                  <a:lnTo>
                    <a:pt x="489" y="106"/>
                  </a:lnTo>
                  <a:lnTo>
                    <a:pt x="517" y="119"/>
                  </a:lnTo>
                  <a:lnTo>
                    <a:pt x="545" y="132"/>
                  </a:lnTo>
                  <a:lnTo>
                    <a:pt x="572" y="145"/>
                  </a:lnTo>
                  <a:lnTo>
                    <a:pt x="599" y="160"/>
                  </a:lnTo>
                  <a:lnTo>
                    <a:pt x="625" y="175"/>
                  </a:lnTo>
                  <a:lnTo>
                    <a:pt x="651" y="190"/>
                  </a:lnTo>
                  <a:lnTo>
                    <a:pt x="676" y="206"/>
                  </a:lnTo>
                  <a:lnTo>
                    <a:pt x="702" y="223"/>
                  </a:lnTo>
                  <a:lnTo>
                    <a:pt x="726" y="240"/>
                  </a:lnTo>
                  <a:lnTo>
                    <a:pt x="751" y="259"/>
                  </a:lnTo>
                  <a:lnTo>
                    <a:pt x="774" y="277"/>
                  </a:lnTo>
                  <a:lnTo>
                    <a:pt x="798" y="296"/>
                  </a:lnTo>
                  <a:lnTo>
                    <a:pt x="820" y="316"/>
                  </a:lnTo>
                  <a:lnTo>
                    <a:pt x="843" y="336"/>
                  </a:lnTo>
                  <a:lnTo>
                    <a:pt x="866" y="356"/>
                  </a:lnTo>
                  <a:lnTo>
                    <a:pt x="887" y="377"/>
                  </a:lnTo>
                  <a:lnTo>
                    <a:pt x="908" y="398"/>
                  </a:lnTo>
                  <a:lnTo>
                    <a:pt x="928" y="421"/>
                  </a:lnTo>
                  <a:lnTo>
                    <a:pt x="948" y="444"/>
                  </a:lnTo>
                  <a:lnTo>
                    <a:pt x="967" y="467"/>
                  </a:lnTo>
                  <a:lnTo>
                    <a:pt x="986" y="490"/>
                  </a:lnTo>
                  <a:lnTo>
                    <a:pt x="1004" y="514"/>
                  </a:lnTo>
                  <a:lnTo>
                    <a:pt x="1023" y="538"/>
                  </a:lnTo>
                  <a:lnTo>
                    <a:pt x="1040" y="564"/>
                  </a:lnTo>
                  <a:lnTo>
                    <a:pt x="1057" y="589"/>
                  </a:lnTo>
                  <a:lnTo>
                    <a:pt x="1073" y="614"/>
                  </a:lnTo>
                  <a:lnTo>
                    <a:pt x="1088" y="640"/>
                  </a:lnTo>
                  <a:lnTo>
                    <a:pt x="1103" y="666"/>
                  </a:lnTo>
                  <a:lnTo>
                    <a:pt x="1117" y="693"/>
                  </a:lnTo>
                  <a:lnTo>
                    <a:pt x="1131" y="720"/>
                  </a:lnTo>
                  <a:lnTo>
                    <a:pt x="1144" y="748"/>
                  </a:lnTo>
                  <a:lnTo>
                    <a:pt x="1156" y="776"/>
                  </a:lnTo>
                  <a:lnTo>
                    <a:pt x="1168" y="804"/>
                  </a:lnTo>
                  <a:lnTo>
                    <a:pt x="1180" y="833"/>
                  </a:lnTo>
                  <a:lnTo>
                    <a:pt x="1190" y="861"/>
                  </a:lnTo>
                  <a:lnTo>
                    <a:pt x="1200" y="891"/>
                  </a:lnTo>
                  <a:lnTo>
                    <a:pt x="1209" y="921"/>
                  </a:lnTo>
                  <a:lnTo>
                    <a:pt x="1217" y="950"/>
                  </a:lnTo>
                  <a:lnTo>
                    <a:pt x="1224" y="980"/>
                  </a:lnTo>
                  <a:lnTo>
                    <a:pt x="1231" y="1010"/>
                  </a:lnTo>
                  <a:lnTo>
                    <a:pt x="1237" y="1042"/>
                  </a:lnTo>
                  <a:lnTo>
                    <a:pt x="1243" y="1073"/>
                  </a:lnTo>
                  <a:lnTo>
                    <a:pt x="1248" y="1104"/>
                  </a:lnTo>
                  <a:lnTo>
                    <a:pt x="1252" y="1135"/>
                  </a:lnTo>
                  <a:lnTo>
                    <a:pt x="1255" y="1166"/>
                  </a:lnTo>
                  <a:lnTo>
                    <a:pt x="1257" y="1198"/>
                  </a:lnTo>
                  <a:lnTo>
                    <a:pt x="1259" y="1231"/>
                  </a:lnTo>
                  <a:lnTo>
                    <a:pt x="1260" y="1263"/>
                  </a:lnTo>
                  <a:lnTo>
                    <a:pt x="921" y="1451"/>
                  </a:lnTo>
                  <a:lnTo>
                    <a:pt x="622" y="1246"/>
                  </a:lnTo>
                  <a:lnTo>
                    <a:pt x="622" y="1231"/>
                  </a:lnTo>
                  <a:lnTo>
                    <a:pt x="620" y="1215"/>
                  </a:lnTo>
                  <a:lnTo>
                    <a:pt x="616" y="1184"/>
                  </a:lnTo>
                  <a:lnTo>
                    <a:pt x="611" y="1154"/>
                  </a:lnTo>
                  <a:lnTo>
                    <a:pt x="608" y="1139"/>
                  </a:lnTo>
                  <a:lnTo>
                    <a:pt x="605" y="1125"/>
                  </a:lnTo>
                  <a:lnTo>
                    <a:pt x="597" y="1096"/>
                  </a:lnTo>
                  <a:lnTo>
                    <a:pt x="593" y="1082"/>
                  </a:lnTo>
                  <a:lnTo>
                    <a:pt x="588" y="1067"/>
                  </a:lnTo>
                  <a:lnTo>
                    <a:pt x="577" y="1039"/>
                  </a:lnTo>
                  <a:lnTo>
                    <a:pt x="572" y="1025"/>
                  </a:lnTo>
                  <a:lnTo>
                    <a:pt x="566" y="1012"/>
                  </a:lnTo>
                  <a:lnTo>
                    <a:pt x="559" y="998"/>
                  </a:lnTo>
                  <a:lnTo>
                    <a:pt x="553" y="985"/>
                  </a:lnTo>
                  <a:lnTo>
                    <a:pt x="539" y="959"/>
                  </a:lnTo>
                  <a:lnTo>
                    <a:pt x="530" y="947"/>
                  </a:lnTo>
                  <a:lnTo>
                    <a:pt x="523" y="934"/>
                  </a:lnTo>
                  <a:lnTo>
                    <a:pt x="506" y="910"/>
                  </a:lnTo>
                  <a:lnTo>
                    <a:pt x="498" y="898"/>
                  </a:lnTo>
                  <a:lnTo>
                    <a:pt x="489" y="887"/>
                  </a:lnTo>
                  <a:lnTo>
                    <a:pt x="480" y="874"/>
                  </a:lnTo>
                  <a:lnTo>
                    <a:pt x="471" y="863"/>
                  </a:lnTo>
                  <a:lnTo>
                    <a:pt x="461" y="852"/>
                  </a:lnTo>
                  <a:lnTo>
                    <a:pt x="451" y="841"/>
                  </a:lnTo>
                  <a:lnTo>
                    <a:pt x="431" y="821"/>
                  </a:lnTo>
                  <a:lnTo>
                    <a:pt x="410" y="801"/>
                  </a:lnTo>
                  <a:lnTo>
                    <a:pt x="399" y="791"/>
                  </a:lnTo>
                  <a:lnTo>
                    <a:pt x="388" y="782"/>
                  </a:lnTo>
                  <a:lnTo>
                    <a:pt x="375" y="773"/>
                  </a:lnTo>
                  <a:lnTo>
                    <a:pt x="364" y="764"/>
                  </a:lnTo>
                  <a:lnTo>
                    <a:pt x="352" y="755"/>
                  </a:lnTo>
                  <a:lnTo>
                    <a:pt x="340" y="747"/>
                  </a:lnTo>
                  <a:lnTo>
                    <a:pt x="328" y="739"/>
                  </a:lnTo>
                  <a:lnTo>
                    <a:pt x="315" y="731"/>
                  </a:lnTo>
                  <a:lnTo>
                    <a:pt x="290" y="716"/>
                  </a:lnTo>
                  <a:lnTo>
                    <a:pt x="277" y="709"/>
                  </a:lnTo>
                  <a:lnTo>
                    <a:pt x="264" y="702"/>
                  </a:lnTo>
                  <a:lnTo>
                    <a:pt x="237" y="690"/>
                  </a:lnTo>
                  <a:lnTo>
                    <a:pt x="223" y="684"/>
                  </a:lnTo>
                  <a:lnTo>
                    <a:pt x="209" y="678"/>
                  </a:lnTo>
                  <a:lnTo>
                    <a:pt x="181" y="669"/>
                  </a:lnTo>
                  <a:lnTo>
                    <a:pt x="152" y="660"/>
                  </a:lnTo>
                  <a:lnTo>
                    <a:pt x="137" y="656"/>
                  </a:lnTo>
                  <a:lnTo>
                    <a:pt x="123" y="653"/>
                  </a:lnTo>
                  <a:lnTo>
                    <a:pt x="108" y="649"/>
                  </a:lnTo>
                  <a:lnTo>
                    <a:pt x="93" y="647"/>
                  </a:lnTo>
                  <a:lnTo>
                    <a:pt x="63" y="642"/>
                  </a:lnTo>
                  <a:lnTo>
                    <a:pt x="47" y="640"/>
                  </a:lnTo>
                  <a:lnTo>
                    <a:pt x="31" y="639"/>
                  </a:lnTo>
                  <a:lnTo>
                    <a:pt x="16" y="638"/>
                  </a:lnTo>
                  <a:lnTo>
                    <a:pt x="0" y="637"/>
                  </a:lnTo>
                  <a:lnTo>
                    <a:pt x="197" y="348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19" name="箭头4"/>
            <p:cNvSpPr>
              <a:spLocks noChangeAspect="1"/>
            </p:cNvSpPr>
            <p:nvPr/>
          </p:nvSpPr>
          <p:spPr bwMode="auto">
            <a:xfrm>
              <a:off x="3134916" y="1292225"/>
              <a:ext cx="1578245" cy="1460090"/>
            </a:xfrm>
            <a:custGeom>
              <a:gdLst>
                <a:gd fmla="*/ 637 w 1431" name="T0"/>
                <a:gd fmla="*/ 1302 h 1325" name="T1"/>
                <a:gd fmla="*/ 637 w 1431" name="T2"/>
                <a:gd fmla="*/ 1248 h 1325" name="T3"/>
                <a:gd fmla="*/ 640 w 1431" name="T4"/>
                <a:gd fmla="*/ 1217 h 1325" name="T5"/>
                <a:gd fmla="*/ 646 w 1431" name="T6"/>
                <a:gd fmla="*/ 1170 h 1325" name="T7"/>
                <a:gd fmla="*/ 655 w 1431" name="T8"/>
                <a:gd fmla="*/ 1125 h 1325" name="T9"/>
                <a:gd fmla="*/ 663 w 1431" name="T10"/>
                <a:gd fmla="*/ 1095 h 1325" name="T11"/>
                <a:gd fmla="*/ 678 w 1431" name="T12"/>
                <a:gd fmla="*/ 1052 h 1325" name="T13"/>
                <a:gd fmla="*/ 689 w 1431" name="T14"/>
                <a:gd fmla="*/ 1024 h 1325" name="T15"/>
                <a:gd fmla="*/ 708 w 1431" name="T16"/>
                <a:gd fmla="*/ 983 h 1325" name="T17"/>
                <a:gd fmla="*/ 724 w 1431" name="T18"/>
                <a:gd fmla="*/ 957 h 1325" name="T19"/>
                <a:gd fmla="*/ 739 w 1431" name="T20"/>
                <a:gd fmla="*/ 932 h 1325" name="T21"/>
                <a:gd fmla="*/ 756 w 1431" name="T22"/>
                <a:gd fmla="*/ 907 h 1325" name="T23"/>
                <a:gd fmla="*/ 773 w 1431" name="T24"/>
                <a:gd fmla="*/ 884 h 1325" name="T25"/>
                <a:gd fmla="*/ 792 w 1431" name="T26"/>
                <a:gd fmla="*/ 860 h 1325" name="T27"/>
                <a:gd fmla="*/ 822 w 1431" name="T28"/>
                <a:gd fmla="*/ 827 h 1325" name="T29"/>
                <a:gd fmla="*/ 843 w 1431" name="T30"/>
                <a:gd fmla="*/ 807 h 1325" name="T31"/>
                <a:gd fmla="*/ 877 w 1431" name="T32"/>
                <a:gd fmla="*/ 778 h 1325" name="T33"/>
                <a:gd fmla="*/ 901 w 1431" name="T34"/>
                <a:gd fmla="*/ 760 h 1325" name="T35"/>
                <a:gd fmla="*/ 938 w 1431" name="T36"/>
                <a:gd fmla="*/ 735 h 1325" name="T37"/>
                <a:gd fmla="*/ 976 w 1431" name="T38"/>
                <a:gd fmla="*/ 711 h 1325" name="T39"/>
                <a:gd fmla="*/ 1003 w 1431" name="T40"/>
                <a:gd fmla="*/ 698 h 1325" name="T41"/>
                <a:gd fmla="*/ 1030 w 1431" name="T42"/>
                <a:gd fmla="*/ 686 h 1325" name="T43"/>
                <a:gd fmla="*/ 1059 w 1431" name="T44"/>
                <a:gd fmla="*/ 675 h 1325" name="T45"/>
                <a:gd fmla="*/ 1117 w 1431" name="T46"/>
                <a:gd fmla="*/ 657 h 1325" name="T47"/>
                <a:gd fmla="*/ 1147 w 1431" name="T48"/>
                <a:gd fmla="*/ 649 h 1325" name="T49"/>
                <a:gd fmla="*/ 1192 w 1431" name="T50"/>
                <a:gd fmla="*/ 642 h 1325" name="T51"/>
                <a:gd fmla="*/ 1224 w 1431" name="T52"/>
                <a:gd fmla="*/ 638 h 1325" name="T53"/>
                <a:gd fmla="*/ 1431 w 1431" name="T54"/>
                <a:gd fmla="*/ 334 h 1325" name="T55"/>
                <a:gd fmla="*/ 1207 w 1431" name="T56"/>
                <a:gd fmla="*/ 1 h 1325" name="T57"/>
                <a:gd fmla="*/ 1142 w 1431" name="T58"/>
                <a:gd fmla="*/ 6 h 1325" name="T59"/>
                <a:gd fmla="*/ 1080 w 1431" name="T60"/>
                <a:gd fmla="*/ 15 h 1325" name="T61"/>
                <a:gd fmla="*/ 1018 w 1431" name="T62"/>
                <a:gd fmla="*/ 26 h 1325" name="T63"/>
                <a:gd fmla="*/ 957 w 1431" name="T64"/>
                <a:gd fmla="*/ 40 h 1325" name="T65"/>
                <a:gd fmla="*/ 898 w 1431" name="T66"/>
                <a:gd fmla="*/ 57 h 1325" name="T67"/>
                <a:gd fmla="*/ 839 w 1431" name="T68"/>
                <a:gd fmla="*/ 76 h 1325" name="T69"/>
                <a:gd fmla="*/ 783 w 1431" name="T70"/>
                <a:gd fmla="*/ 100 h 1325" name="T71"/>
                <a:gd fmla="*/ 728 w 1431" name="T72"/>
                <a:gd fmla="*/ 125 h 1325" name="T73"/>
                <a:gd fmla="*/ 673 w 1431" name="T74"/>
                <a:gd fmla="*/ 152 h 1325" name="T75"/>
                <a:gd fmla="*/ 620 w 1431" name="T76"/>
                <a:gd fmla="*/ 182 h 1325" name="T77"/>
                <a:gd fmla="*/ 570 w 1431" name="T78"/>
                <a:gd fmla="*/ 214 h 1325" name="T79"/>
                <a:gd fmla="*/ 520 w 1431" name="T80"/>
                <a:gd fmla="*/ 250 h 1325" name="T81"/>
                <a:gd fmla="*/ 472 w 1431" name="T82"/>
                <a:gd fmla="*/ 287 h 1325" name="T83"/>
                <a:gd fmla="*/ 427 w 1431" name="T84"/>
                <a:gd fmla="*/ 325 h 1325" name="T85"/>
                <a:gd fmla="*/ 382 w 1431" name="T86"/>
                <a:gd fmla="*/ 366 h 1325" name="T87"/>
                <a:gd fmla="*/ 341 w 1431" name="T88"/>
                <a:gd fmla="*/ 410 h 1325" name="T89"/>
                <a:gd fmla="*/ 301 w 1431" name="T90"/>
                <a:gd fmla="*/ 455 h 1325" name="T91"/>
                <a:gd fmla="*/ 263 w 1431" name="T92"/>
                <a:gd fmla="*/ 502 h 1325" name="T93"/>
                <a:gd fmla="*/ 227 w 1431" name="T94"/>
                <a:gd fmla="*/ 550 h 1325" name="T95"/>
                <a:gd fmla="*/ 194 w 1431" name="T96"/>
                <a:gd fmla="*/ 602 h 1325" name="T97"/>
                <a:gd fmla="*/ 163 w 1431" name="T98"/>
                <a:gd fmla="*/ 653 h 1325" name="T99"/>
                <a:gd fmla="*/ 135 w 1431" name="T100"/>
                <a:gd fmla="*/ 707 h 1325" name="T101"/>
                <a:gd fmla="*/ 109 w 1431" name="T102"/>
                <a:gd fmla="*/ 762 h 1325" name="T103"/>
                <a:gd fmla="*/ 86 w 1431" name="T104"/>
                <a:gd fmla="*/ 819 h 1325" name="T105"/>
                <a:gd fmla="*/ 64 w 1431" name="T106"/>
                <a:gd fmla="*/ 876 h 1325" name="T107"/>
                <a:gd fmla="*/ 47 w 1431" name="T108"/>
                <a:gd fmla="*/ 936 h 1325" name="T109"/>
                <a:gd fmla="*/ 31 w 1431" name="T110"/>
                <a:gd fmla="*/ 996 h 1325" name="T111"/>
                <a:gd fmla="*/ 19 w 1431" name="T112"/>
                <a:gd fmla="*/ 1058 h 1325" name="T113"/>
                <a:gd fmla="*/ 10 w 1431" name="T114"/>
                <a:gd fmla="*/ 1120 h 1325" name="T115"/>
                <a:gd fmla="*/ 4 w 1431" name="T116"/>
                <a:gd fmla="*/ 1183 h 1325" name="T117"/>
                <a:gd fmla="*/ 1 w 1431" name="T118"/>
                <a:gd fmla="*/ 1247 h 1325" name="T119"/>
                <a:gd fmla="*/ 1 w 1431" name="T120"/>
                <a:gd fmla="*/ 1302 h 1325" name="T121"/>
                <a:gd fmla="*/ 335 w 1431" name="T122"/>
                <a:gd fmla="*/ 1129 h 1325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325" w="1431">
                  <a:moveTo>
                    <a:pt x="638" y="1324"/>
                  </a:moveTo>
                  <a:lnTo>
                    <a:pt x="637" y="1302"/>
                  </a:lnTo>
                  <a:lnTo>
                    <a:pt x="637" y="1280"/>
                  </a:lnTo>
                  <a:lnTo>
                    <a:pt x="637" y="1248"/>
                  </a:lnTo>
                  <a:lnTo>
                    <a:pt x="638" y="1232"/>
                  </a:lnTo>
                  <a:lnTo>
                    <a:pt x="640" y="1217"/>
                  </a:lnTo>
                  <a:lnTo>
                    <a:pt x="644" y="1185"/>
                  </a:lnTo>
                  <a:lnTo>
                    <a:pt x="646" y="1170"/>
                  </a:lnTo>
                  <a:lnTo>
                    <a:pt x="649" y="1154"/>
                  </a:lnTo>
                  <a:lnTo>
                    <a:pt x="655" y="1125"/>
                  </a:lnTo>
                  <a:lnTo>
                    <a:pt x="659" y="1110"/>
                  </a:lnTo>
                  <a:lnTo>
                    <a:pt x="663" y="1095"/>
                  </a:lnTo>
                  <a:lnTo>
                    <a:pt x="673" y="1067"/>
                  </a:lnTo>
                  <a:lnTo>
                    <a:pt x="678" y="1052"/>
                  </a:lnTo>
                  <a:lnTo>
                    <a:pt x="683" y="1038"/>
                  </a:lnTo>
                  <a:lnTo>
                    <a:pt x="689" y="1024"/>
                  </a:lnTo>
                  <a:lnTo>
                    <a:pt x="695" y="1010"/>
                  </a:lnTo>
                  <a:lnTo>
                    <a:pt x="708" y="983"/>
                  </a:lnTo>
                  <a:lnTo>
                    <a:pt x="715" y="970"/>
                  </a:lnTo>
                  <a:lnTo>
                    <a:pt x="724" y="957"/>
                  </a:lnTo>
                  <a:lnTo>
                    <a:pt x="731" y="944"/>
                  </a:lnTo>
                  <a:lnTo>
                    <a:pt x="739" y="932"/>
                  </a:lnTo>
                  <a:lnTo>
                    <a:pt x="747" y="920"/>
                  </a:lnTo>
                  <a:lnTo>
                    <a:pt x="756" y="907"/>
                  </a:lnTo>
                  <a:lnTo>
                    <a:pt x="764" y="895"/>
                  </a:lnTo>
                  <a:lnTo>
                    <a:pt x="773" y="884"/>
                  </a:lnTo>
                  <a:lnTo>
                    <a:pt x="783" y="871"/>
                  </a:lnTo>
                  <a:lnTo>
                    <a:pt x="792" y="860"/>
                  </a:lnTo>
                  <a:lnTo>
                    <a:pt x="812" y="838"/>
                  </a:lnTo>
                  <a:lnTo>
                    <a:pt x="822" y="827"/>
                  </a:lnTo>
                  <a:lnTo>
                    <a:pt x="832" y="817"/>
                  </a:lnTo>
                  <a:lnTo>
                    <a:pt x="843" y="807"/>
                  </a:lnTo>
                  <a:lnTo>
                    <a:pt x="854" y="797"/>
                  </a:lnTo>
                  <a:lnTo>
                    <a:pt x="877" y="778"/>
                  </a:lnTo>
                  <a:lnTo>
                    <a:pt x="889" y="769"/>
                  </a:lnTo>
                  <a:lnTo>
                    <a:pt x="901" y="760"/>
                  </a:lnTo>
                  <a:lnTo>
                    <a:pt x="925" y="743"/>
                  </a:lnTo>
                  <a:lnTo>
                    <a:pt x="938" y="735"/>
                  </a:lnTo>
                  <a:lnTo>
                    <a:pt x="951" y="727"/>
                  </a:lnTo>
                  <a:lnTo>
                    <a:pt x="976" y="711"/>
                  </a:lnTo>
                  <a:lnTo>
                    <a:pt x="990" y="705"/>
                  </a:lnTo>
                  <a:lnTo>
                    <a:pt x="1003" y="698"/>
                  </a:lnTo>
                  <a:lnTo>
                    <a:pt x="1017" y="692"/>
                  </a:lnTo>
                  <a:lnTo>
                    <a:pt x="1030" y="686"/>
                  </a:lnTo>
                  <a:lnTo>
                    <a:pt x="1045" y="680"/>
                  </a:lnTo>
                  <a:lnTo>
                    <a:pt x="1059" y="675"/>
                  </a:lnTo>
                  <a:lnTo>
                    <a:pt x="1088" y="665"/>
                  </a:lnTo>
                  <a:lnTo>
                    <a:pt x="1117" y="657"/>
                  </a:lnTo>
                  <a:lnTo>
                    <a:pt x="1132" y="653"/>
                  </a:lnTo>
                  <a:lnTo>
                    <a:pt x="1147" y="649"/>
                  </a:lnTo>
                  <a:lnTo>
                    <a:pt x="1177" y="644"/>
                  </a:lnTo>
                  <a:lnTo>
                    <a:pt x="1192" y="642"/>
                  </a:lnTo>
                  <a:lnTo>
                    <a:pt x="1209" y="640"/>
                  </a:lnTo>
                  <a:lnTo>
                    <a:pt x="1224" y="638"/>
                  </a:lnTo>
                  <a:lnTo>
                    <a:pt x="1240" y="637"/>
                  </a:lnTo>
                  <a:lnTo>
                    <a:pt x="1431" y="334"/>
                  </a:lnTo>
                  <a:lnTo>
                    <a:pt x="1239" y="0"/>
                  </a:lnTo>
                  <a:lnTo>
                    <a:pt x="1207" y="1"/>
                  </a:lnTo>
                  <a:lnTo>
                    <a:pt x="1174" y="3"/>
                  </a:lnTo>
                  <a:lnTo>
                    <a:pt x="1142" y="6"/>
                  </a:lnTo>
                  <a:lnTo>
                    <a:pt x="1111" y="10"/>
                  </a:lnTo>
                  <a:lnTo>
                    <a:pt x="1080" y="15"/>
                  </a:lnTo>
                  <a:lnTo>
                    <a:pt x="1049" y="20"/>
                  </a:lnTo>
                  <a:lnTo>
                    <a:pt x="1018" y="26"/>
                  </a:lnTo>
                  <a:lnTo>
                    <a:pt x="987" y="32"/>
                  </a:lnTo>
                  <a:lnTo>
                    <a:pt x="957" y="40"/>
                  </a:lnTo>
                  <a:lnTo>
                    <a:pt x="928" y="48"/>
                  </a:lnTo>
                  <a:lnTo>
                    <a:pt x="898" y="57"/>
                  </a:lnTo>
                  <a:lnTo>
                    <a:pt x="868" y="66"/>
                  </a:lnTo>
                  <a:lnTo>
                    <a:pt x="839" y="76"/>
                  </a:lnTo>
                  <a:lnTo>
                    <a:pt x="811" y="88"/>
                  </a:lnTo>
                  <a:lnTo>
                    <a:pt x="783" y="100"/>
                  </a:lnTo>
                  <a:lnTo>
                    <a:pt x="755" y="112"/>
                  </a:lnTo>
                  <a:lnTo>
                    <a:pt x="728" y="125"/>
                  </a:lnTo>
                  <a:lnTo>
                    <a:pt x="699" y="138"/>
                  </a:lnTo>
                  <a:lnTo>
                    <a:pt x="673" y="152"/>
                  </a:lnTo>
                  <a:lnTo>
                    <a:pt x="646" y="167"/>
                  </a:lnTo>
                  <a:lnTo>
                    <a:pt x="620" y="182"/>
                  </a:lnTo>
                  <a:lnTo>
                    <a:pt x="595" y="198"/>
                  </a:lnTo>
                  <a:lnTo>
                    <a:pt x="570" y="214"/>
                  </a:lnTo>
                  <a:lnTo>
                    <a:pt x="544" y="231"/>
                  </a:lnTo>
                  <a:lnTo>
                    <a:pt x="520" y="250"/>
                  </a:lnTo>
                  <a:lnTo>
                    <a:pt x="496" y="268"/>
                  </a:lnTo>
                  <a:lnTo>
                    <a:pt x="472" y="287"/>
                  </a:lnTo>
                  <a:lnTo>
                    <a:pt x="449" y="306"/>
                  </a:lnTo>
                  <a:lnTo>
                    <a:pt x="427" y="325"/>
                  </a:lnTo>
                  <a:lnTo>
                    <a:pt x="405" y="346"/>
                  </a:lnTo>
                  <a:lnTo>
                    <a:pt x="382" y="366"/>
                  </a:lnTo>
                  <a:lnTo>
                    <a:pt x="361" y="388"/>
                  </a:lnTo>
                  <a:lnTo>
                    <a:pt x="341" y="410"/>
                  </a:lnTo>
                  <a:lnTo>
                    <a:pt x="320" y="433"/>
                  </a:lnTo>
                  <a:lnTo>
                    <a:pt x="301" y="455"/>
                  </a:lnTo>
                  <a:lnTo>
                    <a:pt x="282" y="478"/>
                  </a:lnTo>
                  <a:lnTo>
                    <a:pt x="263" y="502"/>
                  </a:lnTo>
                  <a:lnTo>
                    <a:pt x="245" y="526"/>
                  </a:lnTo>
                  <a:lnTo>
                    <a:pt x="227" y="550"/>
                  </a:lnTo>
                  <a:lnTo>
                    <a:pt x="210" y="576"/>
                  </a:lnTo>
                  <a:lnTo>
                    <a:pt x="194" y="602"/>
                  </a:lnTo>
                  <a:lnTo>
                    <a:pt x="178" y="627"/>
                  </a:lnTo>
                  <a:lnTo>
                    <a:pt x="163" y="653"/>
                  </a:lnTo>
                  <a:lnTo>
                    <a:pt x="149" y="680"/>
                  </a:lnTo>
                  <a:lnTo>
                    <a:pt x="135" y="707"/>
                  </a:lnTo>
                  <a:lnTo>
                    <a:pt x="122" y="735"/>
                  </a:lnTo>
                  <a:lnTo>
                    <a:pt x="109" y="762"/>
                  </a:lnTo>
                  <a:lnTo>
                    <a:pt x="97" y="790"/>
                  </a:lnTo>
                  <a:lnTo>
                    <a:pt x="86" y="819"/>
                  </a:lnTo>
                  <a:lnTo>
                    <a:pt x="74" y="847"/>
                  </a:lnTo>
                  <a:lnTo>
                    <a:pt x="64" y="876"/>
                  </a:lnTo>
                  <a:lnTo>
                    <a:pt x="55" y="906"/>
                  </a:lnTo>
                  <a:lnTo>
                    <a:pt x="47" y="936"/>
                  </a:lnTo>
                  <a:lnTo>
                    <a:pt x="39" y="966"/>
                  </a:lnTo>
                  <a:lnTo>
                    <a:pt x="31" y="996"/>
                  </a:lnTo>
                  <a:lnTo>
                    <a:pt x="25" y="1026"/>
                  </a:lnTo>
                  <a:lnTo>
                    <a:pt x="19" y="1058"/>
                  </a:lnTo>
                  <a:lnTo>
                    <a:pt x="14" y="1089"/>
                  </a:lnTo>
                  <a:lnTo>
                    <a:pt x="10" y="1120"/>
                  </a:lnTo>
                  <a:lnTo>
                    <a:pt x="6" y="1151"/>
                  </a:lnTo>
                  <a:lnTo>
                    <a:pt x="4" y="1183"/>
                  </a:lnTo>
                  <a:lnTo>
                    <a:pt x="2" y="1215"/>
                  </a:lnTo>
                  <a:lnTo>
                    <a:pt x="1" y="1247"/>
                  </a:lnTo>
                  <a:lnTo>
                    <a:pt x="0" y="1280"/>
                  </a:lnTo>
                  <a:lnTo>
                    <a:pt x="1" y="1302"/>
                  </a:lnTo>
                  <a:lnTo>
                    <a:pt x="2" y="1325"/>
                  </a:lnTo>
                  <a:lnTo>
                    <a:pt x="335" y="1129"/>
                  </a:lnTo>
                  <a:lnTo>
                    <a:pt x="638" y="1324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0" name="箭头3"/>
            <p:cNvSpPr>
              <a:spLocks noChangeAspect="1"/>
            </p:cNvSpPr>
            <p:nvPr/>
          </p:nvSpPr>
          <p:spPr bwMode="auto">
            <a:xfrm>
              <a:off x="3139679" y="2611068"/>
              <a:ext cx="1430583" cy="1506114"/>
            </a:xfrm>
            <a:custGeom>
              <a:gdLst>
                <a:gd fmla="*/ 1096 w 1295" name="T0"/>
                <a:gd fmla="*/ 1023 h 1364" name="T1"/>
                <a:gd fmla="*/ 1276 w 1295" name="T2"/>
                <a:gd fmla="*/ 728 h 1364" name="T3"/>
                <a:gd fmla="*/ 1232 w 1295" name="T4"/>
                <a:gd fmla="*/ 726 h 1364" name="T5"/>
                <a:gd fmla="*/ 1187 w 1295" name="T6"/>
                <a:gd fmla="*/ 722 h 1364" name="T7"/>
                <a:gd fmla="*/ 1131 w 1295" name="T8"/>
                <a:gd fmla="*/ 711 h 1364" name="T9"/>
                <a:gd fmla="*/ 1103 w 1295" name="T10"/>
                <a:gd fmla="*/ 704 h 1364" name="T11"/>
                <a:gd fmla="*/ 1050 w 1295" name="T12"/>
                <a:gd fmla="*/ 687 h 1364" name="T13"/>
                <a:gd fmla="*/ 1023 w 1295" name="T14"/>
                <a:gd fmla="*/ 677 h 1364" name="T15"/>
                <a:gd fmla="*/ 973 w 1295" name="T16"/>
                <a:gd fmla="*/ 653 h 1364" name="T17"/>
                <a:gd fmla="*/ 949 w 1295" name="T18"/>
                <a:gd fmla="*/ 638 h 1364" name="T19"/>
                <a:gd fmla="*/ 902 w 1295" name="T20"/>
                <a:gd fmla="*/ 608 h 1364" name="T21"/>
                <a:gd fmla="*/ 880 w 1295" name="T22"/>
                <a:gd fmla="*/ 591 h 1364" name="T23"/>
                <a:gd fmla="*/ 837 w 1295" name="T24"/>
                <a:gd fmla="*/ 556 h 1364" name="T25"/>
                <a:gd fmla="*/ 799 w 1295" name="T26"/>
                <a:gd fmla="*/ 517 h 1364" name="T27"/>
                <a:gd fmla="*/ 781 w 1295" name="T28"/>
                <a:gd fmla="*/ 496 h 1364" name="T29"/>
                <a:gd fmla="*/ 747 w 1295" name="T30"/>
                <a:gd fmla="*/ 451 h 1364" name="T31"/>
                <a:gd fmla="*/ 725 w 1295" name="T32"/>
                <a:gd fmla="*/ 417 h 1364" name="T33"/>
                <a:gd fmla="*/ 703 w 1295" name="T34"/>
                <a:gd fmla="*/ 380 h 1364" name="T35"/>
                <a:gd fmla="*/ 680 w 1295" name="T36"/>
                <a:gd fmla="*/ 330 h 1364" name="T37"/>
                <a:gd fmla="*/ 670 w 1295" name="T38"/>
                <a:gd fmla="*/ 303 h 1364" name="T39"/>
                <a:gd fmla="*/ 657 w 1295" name="T40"/>
                <a:gd fmla="*/ 263 h 1364" name="T41"/>
                <a:gd fmla="*/ 646 w 1295" name="T42"/>
                <a:gd fmla="*/ 221 h 1364" name="T43"/>
                <a:gd fmla="*/ 322 w 1295" name="T44"/>
                <a:gd fmla="*/ 0 h 1364" name="T45"/>
                <a:gd fmla="*/ 2 w 1295" name="T46"/>
                <a:gd fmla="*/ 222 h 1364" name="T47"/>
                <a:gd fmla="*/ 10 w 1295" name="T48"/>
                <a:gd fmla="*/ 282 h 1364" name="T49"/>
                <a:gd fmla="*/ 21 w 1295" name="T50"/>
                <a:gd fmla="*/ 343 h 1364" name="T51"/>
                <a:gd fmla="*/ 35 w 1295" name="T52"/>
                <a:gd fmla="*/ 401 h 1364" name="T53"/>
                <a:gd fmla="*/ 51 w 1295" name="T54"/>
                <a:gd fmla="*/ 458 h 1364" name="T55"/>
                <a:gd fmla="*/ 69 w 1295" name="T56"/>
                <a:gd fmla="*/ 516 h 1364" name="T57"/>
                <a:gd fmla="*/ 91 w 1295" name="T58"/>
                <a:gd fmla="*/ 571 h 1364" name="T59"/>
                <a:gd fmla="*/ 115 w 1295" name="T60"/>
                <a:gd fmla="*/ 624 h 1364" name="T61"/>
                <a:gd fmla="*/ 141 w 1295" name="T62"/>
                <a:gd fmla="*/ 678 h 1364" name="T63"/>
                <a:gd fmla="*/ 169 w 1295" name="T64"/>
                <a:gd fmla="*/ 729 h 1364" name="T65"/>
                <a:gd fmla="*/ 200 w 1295" name="T66"/>
                <a:gd fmla="*/ 779 h 1364" name="T67"/>
                <a:gd fmla="*/ 233 w 1295" name="T68"/>
                <a:gd fmla="*/ 828 h 1364" name="T69"/>
                <a:gd fmla="*/ 268 w 1295" name="T70"/>
                <a:gd fmla="*/ 874 h 1364" name="T71"/>
                <a:gd fmla="*/ 305 w 1295" name="T72"/>
                <a:gd fmla="*/ 919 h 1364" name="T73"/>
                <a:gd fmla="*/ 344 w 1295" name="T74"/>
                <a:gd fmla="*/ 962 h 1364" name="T75"/>
                <a:gd fmla="*/ 385 w 1295" name="T76"/>
                <a:gd fmla="*/ 1004 h 1364" name="T77"/>
                <a:gd fmla="*/ 428 w 1295" name="T78"/>
                <a:gd fmla="*/ 1043 h 1364" name="T79"/>
                <a:gd fmla="*/ 473 w 1295" name="T80"/>
                <a:gd fmla="*/ 1081 h 1364" name="T81"/>
                <a:gd fmla="*/ 519 w 1295" name="T82"/>
                <a:gd fmla="*/ 1116 h 1364" name="T83"/>
                <a:gd fmla="*/ 567 w 1295" name="T84"/>
                <a:gd fmla="*/ 1151 h 1364" name="T85"/>
                <a:gd fmla="*/ 616 w 1295" name="T86"/>
                <a:gd fmla="*/ 1182 h 1364" name="T87"/>
                <a:gd fmla="*/ 667 w 1295" name="T88"/>
                <a:gd fmla="*/ 1211 h 1364" name="T89"/>
                <a:gd fmla="*/ 720 w 1295" name="T90"/>
                <a:gd fmla="*/ 1237 h 1364" name="T91"/>
                <a:gd fmla="*/ 774 w 1295" name="T92"/>
                <a:gd fmla="*/ 1262 h 1364" name="T93"/>
                <a:gd fmla="*/ 828 w 1295" name="T94"/>
                <a:gd fmla="*/ 1283 h 1364" name="T95"/>
                <a:gd fmla="*/ 885 w 1295" name="T96"/>
                <a:gd fmla="*/ 1304 h 1364" name="T97"/>
                <a:gd fmla="*/ 942 w 1295" name="T98"/>
                <a:gd fmla="*/ 1321 h 1364" name="T99"/>
                <a:gd fmla="*/ 1001 w 1295" name="T100"/>
                <a:gd fmla="*/ 1335 h 1364" name="T101"/>
                <a:gd fmla="*/ 1061 w 1295" name="T102"/>
                <a:gd fmla="*/ 1346 h 1364" name="T103"/>
                <a:gd fmla="*/ 1121 w 1295" name="T104"/>
                <a:gd fmla="*/ 1355 h 1364" name="T105"/>
                <a:gd fmla="*/ 1182 w 1295" name="T106"/>
                <a:gd fmla="*/ 1361 h 1364" name="T107"/>
                <a:gd fmla="*/ 1245 w 1295" name="T108"/>
                <a:gd fmla="*/ 1364 h 1364" name="T109"/>
                <a:gd fmla="*/ 1281 w 1295" name="T110"/>
                <a:gd fmla="*/ 1364 h 1364" name="T111"/>
                <a:gd fmla="*/ 1290 w 1295" name="T112"/>
                <a:gd fmla="*/ 1362 h 136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364" w="1295">
                  <a:moveTo>
                    <a:pt x="1295" y="1362"/>
                  </a:moveTo>
                  <a:lnTo>
                    <a:pt x="1096" y="1023"/>
                  </a:lnTo>
                  <a:lnTo>
                    <a:pt x="1295" y="727"/>
                  </a:lnTo>
                  <a:lnTo>
                    <a:pt x="1276" y="728"/>
                  </a:lnTo>
                  <a:lnTo>
                    <a:pt x="1246" y="727"/>
                  </a:lnTo>
                  <a:lnTo>
                    <a:pt x="1232" y="726"/>
                  </a:lnTo>
                  <a:lnTo>
                    <a:pt x="1217" y="725"/>
                  </a:lnTo>
                  <a:lnTo>
                    <a:pt x="1187" y="722"/>
                  </a:lnTo>
                  <a:lnTo>
                    <a:pt x="1159" y="717"/>
                  </a:lnTo>
                  <a:lnTo>
                    <a:pt x="1131" y="711"/>
                  </a:lnTo>
                  <a:lnTo>
                    <a:pt x="1117" y="708"/>
                  </a:lnTo>
                  <a:lnTo>
                    <a:pt x="1103" y="704"/>
                  </a:lnTo>
                  <a:lnTo>
                    <a:pt x="1076" y="696"/>
                  </a:lnTo>
                  <a:lnTo>
                    <a:pt x="1050" y="687"/>
                  </a:lnTo>
                  <a:lnTo>
                    <a:pt x="1037" y="682"/>
                  </a:lnTo>
                  <a:lnTo>
                    <a:pt x="1023" y="677"/>
                  </a:lnTo>
                  <a:lnTo>
                    <a:pt x="998" y="665"/>
                  </a:lnTo>
                  <a:lnTo>
                    <a:pt x="973" y="653"/>
                  </a:lnTo>
                  <a:lnTo>
                    <a:pt x="961" y="646"/>
                  </a:lnTo>
                  <a:lnTo>
                    <a:pt x="949" y="638"/>
                  </a:lnTo>
                  <a:lnTo>
                    <a:pt x="925" y="623"/>
                  </a:lnTo>
                  <a:lnTo>
                    <a:pt x="902" y="608"/>
                  </a:lnTo>
                  <a:lnTo>
                    <a:pt x="891" y="600"/>
                  </a:lnTo>
                  <a:lnTo>
                    <a:pt x="880" y="591"/>
                  </a:lnTo>
                  <a:lnTo>
                    <a:pt x="858" y="574"/>
                  </a:lnTo>
                  <a:lnTo>
                    <a:pt x="837" y="556"/>
                  </a:lnTo>
                  <a:lnTo>
                    <a:pt x="818" y="537"/>
                  </a:lnTo>
                  <a:lnTo>
                    <a:pt x="799" y="517"/>
                  </a:lnTo>
                  <a:lnTo>
                    <a:pt x="790" y="506"/>
                  </a:lnTo>
                  <a:lnTo>
                    <a:pt x="781" y="496"/>
                  </a:lnTo>
                  <a:lnTo>
                    <a:pt x="764" y="473"/>
                  </a:lnTo>
                  <a:lnTo>
                    <a:pt x="747" y="451"/>
                  </a:lnTo>
                  <a:lnTo>
                    <a:pt x="732" y="428"/>
                  </a:lnTo>
                  <a:lnTo>
                    <a:pt x="725" y="417"/>
                  </a:lnTo>
                  <a:lnTo>
                    <a:pt x="718" y="405"/>
                  </a:lnTo>
                  <a:lnTo>
                    <a:pt x="703" y="380"/>
                  </a:lnTo>
                  <a:lnTo>
                    <a:pt x="691" y="355"/>
                  </a:lnTo>
                  <a:lnTo>
                    <a:pt x="680" y="330"/>
                  </a:lnTo>
                  <a:lnTo>
                    <a:pt x="675" y="316"/>
                  </a:lnTo>
                  <a:lnTo>
                    <a:pt x="670" y="303"/>
                  </a:lnTo>
                  <a:lnTo>
                    <a:pt x="661" y="276"/>
                  </a:lnTo>
                  <a:lnTo>
                    <a:pt x="657" y="263"/>
                  </a:lnTo>
                  <a:lnTo>
                    <a:pt x="653" y="249"/>
                  </a:lnTo>
                  <a:lnTo>
                    <a:pt x="646" y="221"/>
                  </a:lnTo>
                  <a:lnTo>
                    <a:pt x="641" y="193"/>
                  </a:lnTo>
                  <a:lnTo>
                    <a:pt x="322" y="0"/>
                  </a:lnTo>
                  <a:lnTo>
                    <a:pt x="0" y="191"/>
                  </a:lnTo>
                  <a:lnTo>
                    <a:pt x="2" y="222"/>
                  </a:lnTo>
                  <a:lnTo>
                    <a:pt x="6" y="252"/>
                  </a:lnTo>
                  <a:lnTo>
                    <a:pt x="10" y="282"/>
                  </a:lnTo>
                  <a:lnTo>
                    <a:pt x="15" y="312"/>
                  </a:lnTo>
                  <a:lnTo>
                    <a:pt x="21" y="343"/>
                  </a:lnTo>
                  <a:lnTo>
                    <a:pt x="27" y="372"/>
                  </a:lnTo>
                  <a:lnTo>
                    <a:pt x="35" y="401"/>
                  </a:lnTo>
                  <a:lnTo>
                    <a:pt x="42" y="430"/>
                  </a:lnTo>
                  <a:lnTo>
                    <a:pt x="51" y="458"/>
                  </a:lnTo>
                  <a:lnTo>
                    <a:pt x="60" y="488"/>
                  </a:lnTo>
                  <a:lnTo>
                    <a:pt x="69" y="516"/>
                  </a:lnTo>
                  <a:lnTo>
                    <a:pt x="81" y="543"/>
                  </a:lnTo>
                  <a:lnTo>
                    <a:pt x="91" y="571"/>
                  </a:lnTo>
                  <a:lnTo>
                    <a:pt x="103" y="598"/>
                  </a:lnTo>
                  <a:lnTo>
                    <a:pt x="115" y="624"/>
                  </a:lnTo>
                  <a:lnTo>
                    <a:pt x="128" y="652"/>
                  </a:lnTo>
                  <a:lnTo>
                    <a:pt x="141" y="678"/>
                  </a:lnTo>
                  <a:lnTo>
                    <a:pt x="155" y="704"/>
                  </a:lnTo>
                  <a:lnTo>
                    <a:pt x="169" y="729"/>
                  </a:lnTo>
                  <a:lnTo>
                    <a:pt x="184" y="754"/>
                  </a:lnTo>
                  <a:lnTo>
                    <a:pt x="200" y="779"/>
                  </a:lnTo>
                  <a:lnTo>
                    <a:pt x="216" y="803"/>
                  </a:lnTo>
                  <a:lnTo>
                    <a:pt x="233" y="828"/>
                  </a:lnTo>
                  <a:lnTo>
                    <a:pt x="251" y="851"/>
                  </a:lnTo>
                  <a:lnTo>
                    <a:pt x="268" y="874"/>
                  </a:lnTo>
                  <a:lnTo>
                    <a:pt x="287" y="897"/>
                  </a:lnTo>
                  <a:lnTo>
                    <a:pt x="305" y="919"/>
                  </a:lnTo>
                  <a:lnTo>
                    <a:pt x="324" y="941"/>
                  </a:lnTo>
                  <a:lnTo>
                    <a:pt x="344" y="962"/>
                  </a:lnTo>
                  <a:lnTo>
                    <a:pt x="364" y="984"/>
                  </a:lnTo>
                  <a:lnTo>
                    <a:pt x="385" y="1004"/>
                  </a:lnTo>
                  <a:lnTo>
                    <a:pt x="407" y="1024"/>
                  </a:lnTo>
                  <a:lnTo>
                    <a:pt x="428" y="1043"/>
                  </a:lnTo>
                  <a:lnTo>
                    <a:pt x="450" y="1062"/>
                  </a:lnTo>
                  <a:lnTo>
                    <a:pt x="473" y="1081"/>
                  </a:lnTo>
                  <a:lnTo>
                    <a:pt x="495" y="1099"/>
                  </a:lnTo>
                  <a:lnTo>
                    <a:pt x="519" y="1116"/>
                  </a:lnTo>
                  <a:lnTo>
                    <a:pt x="542" y="1134"/>
                  </a:lnTo>
                  <a:lnTo>
                    <a:pt x="567" y="1151"/>
                  </a:lnTo>
                  <a:lnTo>
                    <a:pt x="592" y="1166"/>
                  </a:lnTo>
                  <a:lnTo>
                    <a:pt x="616" y="1182"/>
                  </a:lnTo>
                  <a:lnTo>
                    <a:pt x="642" y="1196"/>
                  </a:lnTo>
                  <a:lnTo>
                    <a:pt x="667" y="1211"/>
                  </a:lnTo>
                  <a:lnTo>
                    <a:pt x="693" y="1224"/>
                  </a:lnTo>
                  <a:lnTo>
                    <a:pt x="720" y="1237"/>
                  </a:lnTo>
                  <a:lnTo>
                    <a:pt x="747" y="1250"/>
                  </a:lnTo>
                  <a:lnTo>
                    <a:pt x="774" y="1262"/>
                  </a:lnTo>
                  <a:lnTo>
                    <a:pt x="801" y="1273"/>
                  </a:lnTo>
                  <a:lnTo>
                    <a:pt x="828" y="1283"/>
                  </a:lnTo>
                  <a:lnTo>
                    <a:pt x="856" y="1294"/>
                  </a:lnTo>
                  <a:lnTo>
                    <a:pt x="885" y="1304"/>
                  </a:lnTo>
                  <a:lnTo>
                    <a:pt x="914" y="1312"/>
                  </a:lnTo>
                  <a:lnTo>
                    <a:pt x="942" y="1321"/>
                  </a:lnTo>
                  <a:lnTo>
                    <a:pt x="971" y="1328"/>
                  </a:lnTo>
                  <a:lnTo>
                    <a:pt x="1001" y="1335"/>
                  </a:lnTo>
                  <a:lnTo>
                    <a:pt x="1030" y="1341"/>
                  </a:lnTo>
                  <a:lnTo>
                    <a:pt x="1061" y="1346"/>
                  </a:lnTo>
                  <a:lnTo>
                    <a:pt x="1091" y="1351"/>
                  </a:lnTo>
                  <a:lnTo>
                    <a:pt x="1121" y="1355"/>
                  </a:lnTo>
                  <a:lnTo>
                    <a:pt x="1151" y="1358"/>
                  </a:lnTo>
                  <a:lnTo>
                    <a:pt x="1182" y="1361"/>
                  </a:lnTo>
                  <a:lnTo>
                    <a:pt x="1214" y="1363"/>
                  </a:lnTo>
                  <a:lnTo>
                    <a:pt x="1245" y="1364"/>
                  </a:lnTo>
                  <a:lnTo>
                    <a:pt x="1276" y="1364"/>
                  </a:lnTo>
                  <a:lnTo>
                    <a:pt x="1281" y="1364"/>
                  </a:lnTo>
                  <a:lnTo>
                    <a:pt x="1285" y="1363"/>
                  </a:lnTo>
                  <a:lnTo>
                    <a:pt x="1290" y="1362"/>
                  </a:lnTo>
                  <a:lnTo>
                    <a:pt x="1295" y="1362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1" name="箭头2"/>
            <p:cNvSpPr>
              <a:spLocks noChangeAspect="1"/>
            </p:cNvSpPr>
            <p:nvPr/>
          </p:nvSpPr>
          <p:spPr bwMode="auto">
            <a:xfrm>
              <a:off x="4432125" y="2752315"/>
              <a:ext cx="1527436" cy="1361693"/>
            </a:xfrm>
            <a:custGeom>
              <a:gdLst>
                <a:gd fmla="*/ 0 w 1385" name="T0"/>
                <a:gd fmla="*/ 903 h 1233" name="T1"/>
                <a:gd fmla="*/ 221 w 1385" name="T2"/>
                <a:gd fmla="*/ 588 h 1233" name="T3"/>
                <a:gd fmla="*/ 262 w 1385" name="T4"/>
                <a:gd fmla="*/ 579 h 1233" name="T5"/>
                <a:gd fmla="*/ 302 w 1385" name="T6"/>
                <a:gd fmla="*/ 567 h 1233" name="T7"/>
                <a:gd fmla="*/ 354 w 1385" name="T8"/>
                <a:gd fmla="*/ 548 h 1233" name="T9"/>
                <a:gd fmla="*/ 391 w 1385" name="T10"/>
                <a:gd fmla="*/ 531 h 1233" name="T11"/>
                <a:gd fmla="*/ 427 w 1385" name="T12"/>
                <a:gd fmla="*/ 511 h 1233" name="T13"/>
                <a:gd fmla="*/ 472 w 1385" name="T14"/>
                <a:gd fmla="*/ 482 h 1233" name="T15"/>
                <a:gd fmla="*/ 506 w 1385" name="T16"/>
                <a:gd fmla="*/ 458 h 1233" name="T17"/>
                <a:gd fmla="*/ 526 w 1385" name="T18"/>
                <a:gd fmla="*/ 441 h 1233" name="T19"/>
                <a:gd fmla="*/ 546 w 1385" name="T20"/>
                <a:gd fmla="*/ 423 h 1233" name="T21"/>
                <a:gd fmla="*/ 565 w 1385" name="T22"/>
                <a:gd fmla="*/ 405 h 1233" name="T23"/>
                <a:gd fmla="*/ 584 w 1385" name="T24"/>
                <a:gd fmla="*/ 385 h 1233" name="T25"/>
                <a:gd fmla="*/ 610 w 1385" name="T26"/>
                <a:gd fmla="*/ 353 h 1233" name="T27"/>
                <a:gd fmla="*/ 642 w 1385" name="T28"/>
                <a:gd fmla="*/ 310 h 1233" name="T29"/>
                <a:gd fmla="*/ 671 w 1385" name="T30"/>
                <a:gd fmla="*/ 264 h 1233" name="T31"/>
                <a:gd fmla="*/ 689 w 1385" name="T32"/>
                <a:gd fmla="*/ 228 h 1233" name="T33"/>
                <a:gd fmla="*/ 705 w 1385" name="T34"/>
                <a:gd fmla="*/ 189 h 1233" name="T35"/>
                <a:gd fmla="*/ 723 w 1385" name="T36"/>
                <a:gd fmla="*/ 138 h 1233" name="T37"/>
                <a:gd fmla="*/ 737 w 1385" name="T38"/>
                <a:gd fmla="*/ 84 h 1233" name="T39"/>
                <a:gd fmla="*/ 746 w 1385" name="T40"/>
                <a:gd fmla="*/ 28 h 1233" name="T41"/>
                <a:gd fmla="*/ 748 w 1385" name="T42"/>
                <a:gd fmla="*/ 0 h 1233" name="T43"/>
                <a:gd fmla="*/ 1385 w 1385" name="T44"/>
                <a:gd fmla="*/ 4 h 1233" name="T45"/>
                <a:gd fmla="*/ 1382 w 1385" name="T46"/>
                <a:gd fmla="*/ 66 h 1233" name="T47"/>
                <a:gd fmla="*/ 1375 w 1385" name="T48"/>
                <a:gd fmla="*/ 126 h 1233" name="T49"/>
                <a:gd fmla="*/ 1366 w 1385" name="T50"/>
                <a:gd fmla="*/ 185 h 1233" name="T51"/>
                <a:gd fmla="*/ 1354 w 1385" name="T52"/>
                <a:gd fmla="*/ 245 h 1233" name="T53"/>
                <a:gd fmla="*/ 1339 w 1385" name="T54"/>
                <a:gd fmla="*/ 302 h 1233" name="T55"/>
                <a:gd fmla="*/ 1322 w 1385" name="T56"/>
                <a:gd fmla="*/ 359 h 1233" name="T57"/>
                <a:gd fmla="*/ 1301 w 1385" name="T58"/>
                <a:gd fmla="*/ 414 h 1233" name="T59"/>
                <a:gd fmla="*/ 1279 w 1385" name="T60"/>
                <a:gd fmla="*/ 468 h 1233" name="T61"/>
                <a:gd fmla="*/ 1255 w 1385" name="T62"/>
                <a:gd fmla="*/ 522 h 1233" name="T63"/>
                <a:gd fmla="*/ 1228 w 1385" name="T64"/>
                <a:gd fmla="*/ 573 h 1233" name="T65"/>
                <a:gd fmla="*/ 1200 w 1385" name="T66"/>
                <a:gd fmla="*/ 623 h 1233" name="T67"/>
                <a:gd fmla="*/ 1169 w 1385" name="T68"/>
                <a:gd fmla="*/ 671 h 1233" name="T69"/>
                <a:gd fmla="*/ 1135 w 1385" name="T70"/>
                <a:gd fmla="*/ 719 h 1233" name="T71"/>
                <a:gd fmla="*/ 1099 w 1385" name="T72"/>
                <a:gd fmla="*/ 764 h 1233" name="T73"/>
                <a:gd fmla="*/ 1062 w 1385" name="T74"/>
                <a:gd fmla="*/ 808 h 1233" name="T75"/>
                <a:gd fmla="*/ 1023 w 1385" name="T76"/>
                <a:gd fmla="*/ 851 h 1233" name="T77"/>
                <a:gd fmla="*/ 982 w 1385" name="T78"/>
                <a:gd fmla="*/ 891 h 1233" name="T79"/>
                <a:gd fmla="*/ 939 w 1385" name="T80"/>
                <a:gd fmla="*/ 929 h 1233" name="T81"/>
                <a:gd fmla="*/ 895 w 1385" name="T82"/>
                <a:gd fmla="*/ 965 h 1233" name="T83"/>
                <a:gd fmla="*/ 849 w 1385" name="T84"/>
                <a:gd fmla="*/ 1000 h 1233" name="T85"/>
                <a:gd fmla="*/ 801 w 1385" name="T86"/>
                <a:gd fmla="*/ 1032 h 1233" name="T87"/>
                <a:gd fmla="*/ 752 w 1385" name="T88"/>
                <a:gd fmla="*/ 1063 h 1233" name="T89"/>
                <a:gd fmla="*/ 701 w 1385" name="T90"/>
                <a:gd fmla="*/ 1090 h 1233" name="T91"/>
                <a:gd fmla="*/ 649 w 1385" name="T92"/>
                <a:gd fmla="*/ 1116 h 1233" name="T93"/>
                <a:gd fmla="*/ 595 w 1385" name="T94"/>
                <a:gd fmla="*/ 1139 h 1233" name="T95"/>
                <a:gd fmla="*/ 541 w 1385" name="T96"/>
                <a:gd fmla="*/ 1161 h 1233" name="T97"/>
                <a:gd fmla="*/ 485 w 1385" name="T98"/>
                <a:gd fmla="*/ 1180 h 1233" name="T99"/>
                <a:gd fmla="*/ 428 w 1385" name="T100"/>
                <a:gd fmla="*/ 1196 h 1233" name="T101"/>
                <a:gd fmla="*/ 370 w 1385" name="T102"/>
                <a:gd fmla="*/ 1209 h 1233" name="T103"/>
                <a:gd fmla="*/ 311 w 1385" name="T104"/>
                <a:gd fmla="*/ 1220 h 1233" name="T105"/>
                <a:gd fmla="*/ 251 w 1385" name="T106"/>
                <a:gd fmla="*/ 1228 h 1233" name="T107"/>
                <a:gd fmla="*/ 191 w 1385" name="T108"/>
                <a:gd fmla="*/ 1233 h 1233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1233" w="1385">
                  <a:moveTo>
                    <a:pt x="191" y="1233"/>
                  </a:moveTo>
                  <a:lnTo>
                    <a:pt x="0" y="903"/>
                  </a:lnTo>
                  <a:lnTo>
                    <a:pt x="194" y="592"/>
                  </a:lnTo>
                  <a:lnTo>
                    <a:pt x="221" y="588"/>
                  </a:lnTo>
                  <a:lnTo>
                    <a:pt x="248" y="582"/>
                  </a:lnTo>
                  <a:lnTo>
                    <a:pt x="262" y="579"/>
                  </a:lnTo>
                  <a:lnTo>
                    <a:pt x="275" y="575"/>
                  </a:lnTo>
                  <a:lnTo>
                    <a:pt x="302" y="567"/>
                  </a:lnTo>
                  <a:lnTo>
                    <a:pt x="327" y="558"/>
                  </a:lnTo>
                  <a:lnTo>
                    <a:pt x="354" y="548"/>
                  </a:lnTo>
                  <a:lnTo>
                    <a:pt x="379" y="537"/>
                  </a:lnTo>
                  <a:lnTo>
                    <a:pt x="391" y="531"/>
                  </a:lnTo>
                  <a:lnTo>
                    <a:pt x="403" y="525"/>
                  </a:lnTo>
                  <a:lnTo>
                    <a:pt x="427" y="511"/>
                  </a:lnTo>
                  <a:lnTo>
                    <a:pt x="450" y="497"/>
                  </a:lnTo>
                  <a:lnTo>
                    <a:pt x="472" y="482"/>
                  </a:lnTo>
                  <a:lnTo>
                    <a:pt x="494" y="467"/>
                  </a:lnTo>
                  <a:lnTo>
                    <a:pt x="506" y="458"/>
                  </a:lnTo>
                  <a:lnTo>
                    <a:pt x="516" y="450"/>
                  </a:lnTo>
                  <a:lnTo>
                    <a:pt x="526" y="441"/>
                  </a:lnTo>
                  <a:lnTo>
                    <a:pt x="536" y="432"/>
                  </a:lnTo>
                  <a:lnTo>
                    <a:pt x="546" y="423"/>
                  </a:lnTo>
                  <a:lnTo>
                    <a:pt x="556" y="414"/>
                  </a:lnTo>
                  <a:lnTo>
                    <a:pt x="565" y="405"/>
                  </a:lnTo>
                  <a:lnTo>
                    <a:pt x="575" y="395"/>
                  </a:lnTo>
                  <a:lnTo>
                    <a:pt x="584" y="385"/>
                  </a:lnTo>
                  <a:lnTo>
                    <a:pt x="593" y="375"/>
                  </a:lnTo>
                  <a:lnTo>
                    <a:pt x="610" y="353"/>
                  </a:lnTo>
                  <a:lnTo>
                    <a:pt x="626" y="332"/>
                  </a:lnTo>
                  <a:lnTo>
                    <a:pt x="642" y="310"/>
                  </a:lnTo>
                  <a:lnTo>
                    <a:pt x="656" y="287"/>
                  </a:lnTo>
                  <a:lnTo>
                    <a:pt x="671" y="264"/>
                  </a:lnTo>
                  <a:lnTo>
                    <a:pt x="683" y="240"/>
                  </a:lnTo>
                  <a:lnTo>
                    <a:pt x="689" y="228"/>
                  </a:lnTo>
                  <a:lnTo>
                    <a:pt x="695" y="215"/>
                  </a:lnTo>
                  <a:lnTo>
                    <a:pt x="705" y="189"/>
                  </a:lnTo>
                  <a:lnTo>
                    <a:pt x="715" y="164"/>
                  </a:lnTo>
                  <a:lnTo>
                    <a:pt x="723" y="138"/>
                  </a:lnTo>
                  <a:lnTo>
                    <a:pt x="731" y="111"/>
                  </a:lnTo>
                  <a:lnTo>
                    <a:pt x="737" y="84"/>
                  </a:lnTo>
                  <a:lnTo>
                    <a:pt x="742" y="57"/>
                  </a:lnTo>
                  <a:lnTo>
                    <a:pt x="746" y="28"/>
                  </a:lnTo>
                  <a:lnTo>
                    <a:pt x="747" y="14"/>
                  </a:lnTo>
                  <a:lnTo>
                    <a:pt x="748" y="0"/>
                  </a:lnTo>
                  <a:lnTo>
                    <a:pt x="1032" y="202"/>
                  </a:lnTo>
                  <a:lnTo>
                    <a:pt x="1385" y="4"/>
                  </a:lnTo>
                  <a:lnTo>
                    <a:pt x="1384" y="36"/>
                  </a:lnTo>
                  <a:lnTo>
                    <a:pt x="1382" y="66"/>
                  </a:lnTo>
                  <a:lnTo>
                    <a:pt x="1379" y="96"/>
                  </a:lnTo>
                  <a:lnTo>
                    <a:pt x="1375" y="126"/>
                  </a:lnTo>
                  <a:lnTo>
                    <a:pt x="1371" y="156"/>
                  </a:lnTo>
                  <a:lnTo>
                    <a:pt x="1366" y="185"/>
                  </a:lnTo>
                  <a:lnTo>
                    <a:pt x="1360" y="216"/>
                  </a:lnTo>
                  <a:lnTo>
                    <a:pt x="1354" y="245"/>
                  </a:lnTo>
                  <a:lnTo>
                    <a:pt x="1347" y="273"/>
                  </a:lnTo>
                  <a:lnTo>
                    <a:pt x="1339" y="302"/>
                  </a:lnTo>
                  <a:lnTo>
                    <a:pt x="1331" y="330"/>
                  </a:lnTo>
                  <a:lnTo>
                    <a:pt x="1322" y="359"/>
                  </a:lnTo>
                  <a:lnTo>
                    <a:pt x="1313" y="387"/>
                  </a:lnTo>
                  <a:lnTo>
                    <a:pt x="1301" y="414"/>
                  </a:lnTo>
                  <a:lnTo>
                    <a:pt x="1291" y="441"/>
                  </a:lnTo>
                  <a:lnTo>
                    <a:pt x="1279" y="468"/>
                  </a:lnTo>
                  <a:lnTo>
                    <a:pt x="1268" y="494"/>
                  </a:lnTo>
                  <a:lnTo>
                    <a:pt x="1255" y="522"/>
                  </a:lnTo>
                  <a:lnTo>
                    <a:pt x="1242" y="547"/>
                  </a:lnTo>
                  <a:lnTo>
                    <a:pt x="1228" y="573"/>
                  </a:lnTo>
                  <a:lnTo>
                    <a:pt x="1214" y="598"/>
                  </a:lnTo>
                  <a:lnTo>
                    <a:pt x="1200" y="623"/>
                  </a:lnTo>
                  <a:lnTo>
                    <a:pt x="1184" y="647"/>
                  </a:lnTo>
                  <a:lnTo>
                    <a:pt x="1169" y="671"/>
                  </a:lnTo>
                  <a:lnTo>
                    <a:pt x="1152" y="696"/>
                  </a:lnTo>
                  <a:lnTo>
                    <a:pt x="1135" y="719"/>
                  </a:lnTo>
                  <a:lnTo>
                    <a:pt x="1117" y="742"/>
                  </a:lnTo>
                  <a:lnTo>
                    <a:pt x="1099" y="764"/>
                  </a:lnTo>
                  <a:lnTo>
                    <a:pt x="1081" y="786"/>
                  </a:lnTo>
                  <a:lnTo>
                    <a:pt x="1062" y="808"/>
                  </a:lnTo>
                  <a:lnTo>
                    <a:pt x="1043" y="829"/>
                  </a:lnTo>
                  <a:lnTo>
                    <a:pt x="1023" y="851"/>
                  </a:lnTo>
                  <a:lnTo>
                    <a:pt x="1003" y="871"/>
                  </a:lnTo>
                  <a:lnTo>
                    <a:pt x="982" y="891"/>
                  </a:lnTo>
                  <a:lnTo>
                    <a:pt x="961" y="910"/>
                  </a:lnTo>
                  <a:lnTo>
                    <a:pt x="939" y="929"/>
                  </a:lnTo>
                  <a:lnTo>
                    <a:pt x="917" y="947"/>
                  </a:lnTo>
                  <a:lnTo>
                    <a:pt x="895" y="965"/>
                  </a:lnTo>
                  <a:lnTo>
                    <a:pt x="872" y="982"/>
                  </a:lnTo>
                  <a:lnTo>
                    <a:pt x="849" y="1000"/>
                  </a:lnTo>
                  <a:lnTo>
                    <a:pt x="826" y="1017"/>
                  </a:lnTo>
                  <a:lnTo>
                    <a:pt x="801" y="1032"/>
                  </a:lnTo>
                  <a:lnTo>
                    <a:pt x="776" y="1048"/>
                  </a:lnTo>
                  <a:lnTo>
                    <a:pt x="752" y="1063"/>
                  </a:lnTo>
                  <a:lnTo>
                    <a:pt x="727" y="1077"/>
                  </a:lnTo>
                  <a:lnTo>
                    <a:pt x="701" y="1090"/>
                  </a:lnTo>
                  <a:lnTo>
                    <a:pt x="676" y="1104"/>
                  </a:lnTo>
                  <a:lnTo>
                    <a:pt x="649" y="1116"/>
                  </a:lnTo>
                  <a:lnTo>
                    <a:pt x="622" y="1128"/>
                  </a:lnTo>
                  <a:lnTo>
                    <a:pt x="595" y="1139"/>
                  </a:lnTo>
                  <a:lnTo>
                    <a:pt x="568" y="1150"/>
                  </a:lnTo>
                  <a:lnTo>
                    <a:pt x="541" y="1161"/>
                  </a:lnTo>
                  <a:lnTo>
                    <a:pt x="514" y="1171"/>
                  </a:lnTo>
                  <a:lnTo>
                    <a:pt x="485" y="1180"/>
                  </a:lnTo>
                  <a:lnTo>
                    <a:pt x="456" y="1188"/>
                  </a:lnTo>
                  <a:lnTo>
                    <a:pt x="428" y="1196"/>
                  </a:lnTo>
                  <a:lnTo>
                    <a:pt x="399" y="1203"/>
                  </a:lnTo>
                  <a:lnTo>
                    <a:pt x="370" y="1209"/>
                  </a:lnTo>
                  <a:lnTo>
                    <a:pt x="340" y="1215"/>
                  </a:lnTo>
                  <a:lnTo>
                    <a:pt x="311" y="1220"/>
                  </a:lnTo>
                  <a:lnTo>
                    <a:pt x="281" y="1224"/>
                  </a:lnTo>
                  <a:lnTo>
                    <a:pt x="251" y="1228"/>
                  </a:lnTo>
                  <a:lnTo>
                    <a:pt x="221" y="1231"/>
                  </a:lnTo>
                  <a:lnTo>
                    <a:pt x="191" y="1233"/>
                  </a:ln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4290" lIns="135000" rIns="68580" tIns="27000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4100">
                <a:solidFill>
                  <a:schemeClr val="bg1"/>
                </a:solidFill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22" name="文本框 16"/>
            <p:cNvSpPr txBox="1"/>
            <p:nvPr/>
          </p:nvSpPr>
          <p:spPr>
            <a:xfrm>
              <a:off x="4584551" y="3552191"/>
              <a:ext cx="476967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3" name="文本框 16"/>
            <p:cNvSpPr txBox="1"/>
            <p:nvPr/>
          </p:nvSpPr>
          <p:spPr>
            <a:xfrm>
              <a:off x="3292105" y="2772947"/>
              <a:ext cx="476967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4" name="文本框 16"/>
            <p:cNvSpPr txBox="1"/>
            <p:nvPr/>
          </p:nvSpPr>
          <p:spPr>
            <a:xfrm>
              <a:off x="4112983" y="1422363"/>
              <a:ext cx="476967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27" name="文本框 16"/>
            <p:cNvSpPr txBox="1"/>
            <p:nvPr/>
          </p:nvSpPr>
          <p:spPr>
            <a:xfrm>
              <a:off x="5381612" y="2266676"/>
              <a:ext cx="476967" cy="434218"/>
            </a:xfrm>
            <a:prstGeom prst="rect">
              <a:avLst/>
            </a:prstGeom>
            <a:noFill/>
          </p:spPr>
          <p:txBody>
            <a:bodyPr bIns="34290" lIns="68580" rIns="68580" tIns="3429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+mn-ea"/>
                  <a:sym typeface="+mn-lt"/>
                </a:rPr>
                <a:t>01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decel="100000" fill="hold" id="1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fill="hold" grpId="0" id="31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5538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致谢</a:t>
            </a:r>
          </a:p>
        </p:txBody>
      </p:sp>
      <p:sp>
        <p:nvSpPr>
          <p:cNvPr id="4" name="矩形 3"/>
          <p:cNvSpPr/>
          <p:nvPr/>
        </p:nvSpPr>
        <p:spPr>
          <a:xfrm>
            <a:off x="2735263" y="866775"/>
            <a:ext cx="3957637" cy="11887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4800">
                <a:solidFill>
                  <a:schemeClr val="bg1"/>
                </a:solidFill>
                <a:latin typeface="+mn-ea"/>
                <a:ea typeface="+mn-ea"/>
              </a:rPr>
              <a:t>THANKS!</a:t>
            </a:r>
          </a:p>
        </p:txBody>
      </p:sp>
      <p:sp>
        <p:nvSpPr>
          <p:cNvPr id="5" name="矩形 4"/>
          <p:cNvSpPr/>
          <p:nvPr/>
        </p:nvSpPr>
        <p:spPr>
          <a:xfrm>
            <a:off x="1331913" y="1884363"/>
            <a:ext cx="6435725" cy="201168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1400">
                <a:solidFill>
                  <a:schemeClr val="bg1"/>
                </a:solidFill>
                <a:latin typeface="+mn-ea"/>
                <a:ea typeface="+mn-ea"/>
              </a:rPr>
              <a:t>         大学生活即将结束，在此，我要感谢所有教导我的老师和陪伴我一齐成长的同学，他们在我的大学生涯给予了很大的帮助。本论文能够顺利完成，要特别感谢我的导师XXX老师，XXX老师对该论文从选题，构思到最后定稿的各个环节给予细心指引与教导,使我得以最终完成毕业论文设计！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1400">
                <a:solidFill>
                  <a:schemeClr val="bg1"/>
                </a:solidFill>
                <a:latin typeface="+mn-ea"/>
                <a:ea typeface="+mn-ea"/>
              </a:rPr>
              <a:t>        最后，我要向百忙之中抽时间对本文进行审阅，评议和参与本人论文答辩的各位老师表示感谢！</a:t>
            </a:r>
          </a:p>
        </p:txBody>
      </p:sp>
      <p:sp>
        <p:nvSpPr>
          <p:cNvPr id="6" name="矩形 5"/>
          <p:cNvSpPr/>
          <p:nvPr/>
        </p:nvSpPr>
        <p:spPr>
          <a:xfrm>
            <a:off x="3070225" y="3976688"/>
            <a:ext cx="3048000" cy="54864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2000">
                <a:solidFill>
                  <a:schemeClr val="bg1"/>
                </a:solidFill>
                <a:latin typeface="+mn-ea"/>
                <a:ea typeface="+mn-ea"/>
              </a:rPr>
              <a:t>恳请各位老师批评指正！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fill="hold" grpId="0" id="12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5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15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15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15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15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1" spid="5"/>
      <p:bldP grpId="0" spid="6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52500" y="906463"/>
            <a:ext cx="5048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1013" y="776288"/>
            <a:ext cx="3778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104900" y="327025"/>
            <a:ext cx="6842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15250" y="279400"/>
            <a:ext cx="1087438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39038" y="3857625"/>
            <a:ext cx="12636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2146300" y="1565275"/>
            <a:ext cx="809625" cy="706438"/>
            <a:chOff x="2202212" y="1702183"/>
            <a:chExt cx="661189" cy="577688"/>
          </a:xfrm>
        </p:grpSpPr>
        <p:grpSp>
          <p:nvGrpSpPr>
            <p:cNvPr id="67624" name="组合 49"/>
            <p:cNvGrpSpPr/>
            <p:nvPr/>
          </p:nvGrpSpPr>
          <p:grpSpPr>
            <a:xfrm>
              <a:off x="2257678" y="1707420"/>
              <a:ext cx="550258" cy="550258"/>
              <a:chOff x="3827533" y="704007"/>
              <a:chExt cx="550258" cy="550258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3827815" y="703963"/>
                <a:ext cx="549695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47" name="直接连接符 46"/>
              <p:cNvCxnSpPr>
                <a:stCxn id="29" idx="1"/>
                <a:endCxn id="29" idx="3"/>
              </p:cNvCxnSpPr>
              <p:nvPr/>
            </p:nvCxnSpPr>
            <p:spPr>
              <a:xfrm>
                <a:off x="3827815" y="979176"/>
                <a:ext cx="549695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>
                <a:stCxn id="29" idx="0"/>
                <a:endCxn id="29" idx="2"/>
              </p:cNvCxnSpPr>
              <p:nvPr/>
            </p:nvCxnSpPr>
            <p:spPr>
              <a:xfrm flipH="1">
                <a:off x="4102662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625" name="文本框 1"/>
            <p:cNvSpPr txBox="1">
              <a:spLocks noChangeArrowheads="1"/>
            </p:cNvSpPr>
            <p:nvPr/>
          </p:nvSpPr>
          <p:spPr bwMode="auto">
            <a:xfrm>
              <a:off x="2202212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我</a:t>
              </a:r>
            </a:p>
          </p:txBody>
        </p:sp>
      </p:grpSp>
      <p:grpSp>
        <p:nvGrpSpPr>
          <p:cNvPr id="4" name="组合 3"/>
          <p:cNvGrpSpPr>
            <a:grpSpLocks noChangeAspect="1"/>
          </p:cNvGrpSpPr>
          <p:nvPr/>
        </p:nvGrpSpPr>
        <p:grpSpPr>
          <a:xfrm>
            <a:off x="2997200" y="1565275"/>
            <a:ext cx="811213" cy="706438"/>
            <a:chOff x="3054233" y="1702183"/>
            <a:chExt cx="661189" cy="577688"/>
          </a:xfrm>
        </p:grpSpPr>
        <p:grpSp>
          <p:nvGrpSpPr>
            <p:cNvPr id="67619" name="组合 13"/>
            <p:cNvGrpSpPr/>
            <p:nvPr/>
          </p:nvGrpSpPr>
          <p:grpSpPr>
            <a:xfrm>
              <a:off x="3083065" y="1707420"/>
              <a:ext cx="550258" cy="550258"/>
              <a:chOff x="3827533" y="704007"/>
              <a:chExt cx="550258" cy="550258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3827167" y="703963"/>
                <a:ext cx="551206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16" name="直接连接符 15"/>
              <p:cNvCxnSpPr>
                <a:stCxn id="15" idx="1"/>
                <a:endCxn id="15" idx="3"/>
              </p:cNvCxnSpPr>
              <p:nvPr/>
            </p:nvCxnSpPr>
            <p:spPr>
              <a:xfrm>
                <a:off x="3827167" y="979176"/>
                <a:ext cx="551206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>
                <a:stCxn id="15" idx="0"/>
                <a:endCxn id="15" idx="2"/>
              </p:cNvCxnSpPr>
              <p:nvPr/>
            </p:nvCxnSpPr>
            <p:spPr>
              <a:xfrm flipH="1">
                <a:off x="4102770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620" name="文本框 41"/>
            <p:cNvSpPr txBox="1">
              <a:spLocks noChangeArrowheads="1"/>
            </p:cNvSpPr>
            <p:nvPr/>
          </p:nvSpPr>
          <p:spPr bwMode="auto">
            <a:xfrm>
              <a:off x="3054233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的</a:t>
              </a:r>
            </a:p>
          </p:txBody>
        </p:sp>
      </p:grpSp>
      <p:grpSp>
        <p:nvGrpSpPr>
          <p:cNvPr id="5" name="组合 4"/>
          <p:cNvGrpSpPr>
            <a:grpSpLocks noChangeAspect="1"/>
          </p:cNvGrpSpPr>
          <p:nvPr/>
        </p:nvGrpSpPr>
        <p:grpSpPr>
          <a:xfrm>
            <a:off x="3833813" y="1565275"/>
            <a:ext cx="809625" cy="706438"/>
            <a:chOff x="3890374" y="1702183"/>
            <a:chExt cx="661189" cy="577688"/>
          </a:xfrm>
        </p:grpSpPr>
        <p:grpSp>
          <p:nvGrpSpPr>
            <p:cNvPr id="67614" name="组合 18"/>
            <p:cNvGrpSpPr/>
            <p:nvPr/>
          </p:nvGrpSpPr>
          <p:grpSpPr>
            <a:xfrm>
              <a:off x="3908452" y="1707420"/>
              <a:ext cx="550258" cy="550258"/>
              <a:chOff x="3827533" y="704007"/>
              <a:chExt cx="550258" cy="550258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3827606" y="703963"/>
                <a:ext cx="549695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22" name="直接连接符 21"/>
              <p:cNvCxnSpPr>
                <a:stCxn id="20" idx="1"/>
                <a:endCxn id="20" idx="3"/>
              </p:cNvCxnSpPr>
              <p:nvPr/>
            </p:nvCxnSpPr>
            <p:spPr>
              <a:xfrm>
                <a:off x="3827606" y="979176"/>
                <a:ext cx="549695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>
                <a:stCxn id="20" idx="0"/>
                <a:endCxn id="20" idx="2"/>
              </p:cNvCxnSpPr>
              <p:nvPr/>
            </p:nvCxnSpPr>
            <p:spPr>
              <a:xfrm flipH="1">
                <a:off x="4102453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615" name="文本框 42"/>
            <p:cNvSpPr txBox="1">
              <a:spLocks noChangeArrowheads="1"/>
            </p:cNvSpPr>
            <p:nvPr/>
          </p:nvSpPr>
          <p:spPr bwMode="auto">
            <a:xfrm>
              <a:off x="3890374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论</a:t>
              </a:r>
            </a:p>
          </p:txBody>
        </p:sp>
      </p:grp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4648200" y="1565275"/>
            <a:ext cx="809625" cy="706438"/>
            <a:chOff x="4705007" y="1702183"/>
            <a:chExt cx="661189" cy="577688"/>
          </a:xfrm>
        </p:grpSpPr>
        <p:grpSp>
          <p:nvGrpSpPr>
            <p:cNvPr id="67609" name="组合 23"/>
            <p:cNvGrpSpPr/>
            <p:nvPr/>
          </p:nvGrpSpPr>
          <p:grpSpPr>
            <a:xfrm>
              <a:off x="4733839" y="1707420"/>
              <a:ext cx="550258" cy="550258"/>
              <a:chOff x="3827533" y="704007"/>
              <a:chExt cx="550258" cy="550258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3827223" y="703963"/>
                <a:ext cx="550991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32" name="直接连接符 31"/>
              <p:cNvCxnSpPr>
                <a:stCxn id="26" idx="1"/>
                <a:endCxn id="26" idx="3"/>
              </p:cNvCxnSpPr>
              <p:nvPr/>
            </p:nvCxnSpPr>
            <p:spPr>
              <a:xfrm>
                <a:off x="3827223" y="979176"/>
                <a:ext cx="550991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>
                <a:stCxn id="26" idx="0"/>
                <a:endCxn id="26" idx="2"/>
              </p:cNvCxnSpPr>
              <p:nvPr/>
            </p:nvCxnSpPr>
            <p:spPr>
              <a:xfrm flipH="1">
                <a:off x="4103367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610" name="文本框 43"/>
            <p:cNvSpPr txBox="1">
              <a:spLocks noChangeArrowheads="1"/>
            </p:cNvSpPr>
            <p:nvPr/>
          </p:nvSpPr>
          <p:spPr bwMode="auto">
            <a:xfrm>
              <a:off x="4705007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文</a:t>
              </a:r>
            </a:p>
          </p:txBody>
        </p:sp>
      </p:grpSp>
      <p:grpSp>
        <p:nvGrpSpPr>
          <p:cNvPr id="7" name="组合 6"/>
          <p:cNvGrpSpPr>
            <a:grpSpLocks noChangeAspect="1"/>
          </p:cNvGrpSpPr>
          <p:nvPr/>
        </p:nvGrpSpPr>
        <p:grpSpPr>
          <a:xfrm>
            <a:off x="5473700" y="1565275"/>
            <a:ext cx="809625" cy="706438"/>
            <a:chOff x="5530394" y="1702183"/>
            <a:chExt cx="661189" cy="577688"/>
          </a:xfrm>
        </p:grpSpPr>
        <p:grpSp>
          <p:nvGrpSpPr>
            <p:cNvPr id="67604" name="组合 33"/>
            <p:cNvGrpSpPr/>
            <p:nvPr/>
          </p:nvGrpSpPr>
          <p:grpSpPr>
            <a:xfrm>
              <a:off x="5559226" y="1707420"/>
              <a:ext cx="550258" cy="550258"/>
              <a:chOff x="3827533" y="704007"/>
              <a:chExt cx="550258" cy="550258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3827223" y="703963"/>
                <a:ext cx="550991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36" name="直接连接符 35"/>
              <p:cNvCxnSpPr>
                <a:stCxn id="35" idx="1"/>
                <a:endCxn id="35" idx="3"/>
              </p:cNvCxnSpPr>
              <p:nvPr/>
            </p:nvCxnSpPr>
            <p:spPr>
              <a:xfrm>
                <a:off x="3827223" y="979176"/>
                <a:ext cx="550991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>
                <a:stCxn id="35" idx="0"/>
                <a:endCxn id="35" idx="2"/>
              </p:cNvCxnSpPr>
              <p:nvPr/>
            </p:nvCxnSpPr>
            <p:spPr>
              <a:xfrm flipH="1">
                <a:off x="4103367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605" name="文本框 44"/>
            <p:cNvSpPr txBox="1">
              <a:spLocks noChangeArrowheads="1"/>
            </p:cNvSpPr>
            <p:nvPr/>
          </p:nvSpPr>
          <p:spPr bwMode="auto">
            <a:xfrm>
              <a:off x="5530394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答</a:t>
              </a:r>
            </a:p>
          </p:txBody>
        </p:sp>
      </p:grpSp>
      <p:grpSp>
        <p:nvGrpSpPr>
          <p:cNvPr id="8" name="组合 7"/>
          <p:cNvGrpSpPr>
            <a:grpSpLocks noChangeAspect="1"/>
          </p:cNvGrpSpPr>
          <p:nvPr/>
        </p:nvGrpSpPr>
        <p:grpSpPr>
          <a:xfrm>
            <a:off x="6272213" y="1565275"/>
            <a:ext cx="811212" cy="706438"/>
            <a:chOff x="6329147" y="1702183"/>
            <a:chExt cx="661189" cy="577688"/>
          </a:xfrm>
        </p:grpSpPr>
        <p:grpSp>
          <p:nvGrpSpPr>
            <p:cNvPr id="67599" name="组合 37"/>
            <p:cNvGrpSpPr/>
            <p:nvPr/>
          </p:nvGrpSpPr>
          <p:grpSpPr>
            <a:xfrm>
              <a:off x="6384613" y="1707420"/>
              <a:ext cx="550258" cy="550258"/>
              <a:chOff x="3827533" y="704007"/>
              <a:chExt cx="550258" cy="550258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3827705" y="703963"/>
                <a:ext cx="549913" cy="550426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400"/>
              </a:p>
            </p:txBody>
          </p:sp>
          <p:cxnSp>
            <p:nvCxnSpPr>
              <p:cNvPr id="40" name="直接连接符 39"/>
              <p:cNvCxnSpPr>
                <a:stCxn id="39" idx="1"/>
                <a:endCxn id="39" idx="3"/>
              </p:cNvCxnSpPr>
              <p:nvPr/>
            </p:nvCxnSpPr>
            <p:spPr>
              <a:xfrm>
                <a:off x="3827705" y="979176"/>
                <a:ext cx="549913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>
                <a:stCxn id="39" idx="0"/>
                <a:endCxn id="39" idx="2"/>
              </p:cNvCxnSpPr>
              <p:nvPr/>
            </p:nvCxnSpPr>
            <p:spPr>
              <a:xfrm flipH="1">
                <a:off x="4103309" y="703963"/>
                <a:ext cx="0" cy="55042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600" name="文本框 45"/>
            <p:cNvSpPr txBox="1">
              <a:spLocks noChangeArrowheads="1"/>
            </p:cNvSpPr>
            <p:nvPr/>
          </p:nvSpPr>
          <p:spPr bwMode="auto">
            <a:xfrm>
              <a:off x="6329147" y="1702183"/>
              <a:ext cx="661189" cy="57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000">
                  <a:solidFill>
                    <a:schemeClr val="bg1"/>
                  </a:solidFill>
                </a:rPr>
                <a:t>辩</a:t>
              </a:r>
            </a:p>
          </p:txBody>
        </p:sp>
      </p:grpSp>
      <p:cxnSp>
        <p:nvCxnSpPr>
          <p:cNvPr id="48" name="直接连接符 47"/>
          <p:cNvCxnSpPr/>
          <p:nvPr/>
        </p:nvCxnSpPr>
        <p:spPr>
          <a:xfrm flipV="1">
            <a:off x="1951038" y="2403475"/>
            <a:ext cx="5387975" cy="0"/>
          </a:xfrm>
          <a:prstGeom prst="line">
            <a:avLst/>
          </a:prstGeom>
          <a:ln w="19050">
            <a:solidFill>
              <a:schemeClr val="bg1"/>
            </a:solidFill>
          </a:ln>
          <a:effectLst>
            <a:outerShdw algn="tl" blurRad="101600" dir="2700000" dist="63500" rotWithShape="0">
              <a:prstClr val="black">
                <a:alpha val="5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>
            <a:spLocks noChangeArrowheads="1"/>
          </p:cNvSpPr>
          <p:nvPr/>
        </p:nvSpPr>
        <p:spPr bwMode="auto">
          <a:xfrm>
            <a:off x="2541588" y="2549525"/>
            <a:ext cx="39163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1pPr>
            <a:lvl2pPr indent="-285750" marL="74295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2pPr>
            <a:lvl3pPr indent="-228600" marL="11430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3pPr>
            <a:lvl4pPr indent="-228600" marL="16002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4pPr>
            <a:lvl5pPr indent="-228600" marL="2057400"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5pPr>
            <a:lvl6pPr defTabSz="685800" fontAlgn="base" indent="-228600" marL="25146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6pPr>
            <a:lvl7pPr defTabSz="685800" fontAlgn="base" indent="-228600" marL="29718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7pPr>
            <a:lvl8pPr defTabSz="685800" fontAlgn="base" indent="-228600" marL="34290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8pPr>
            <a:lvl9pPr defTabSz="685800" fontAlgn="base" indent="-228600" marL="388620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charset="0" pitchFamily="50" typeface="Nexa Light"/>
                <a:ea charset="-122" pitchFamily="82" typeface="华康少女文字W5(P)"/>
              </a:defRPr>
            </a:lvl9pPr>
          </a:lstStyle>
          <a:p>
            <a:pPr algn="ctr" eaLnBrk="1" hangingPunct="1"/>
            <a:r>
              <a:rPr altLang="en-US" lang="zh-CN" sz="2800">
                <a:solidFill>
                  <a:schemeClr val="bg1"/>
                </a:solidFill>
              </a:rPr>
              <a:t>感谢聆听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8" nodeType="after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50" fill="hold" id="4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50" fill="hold" id="4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8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5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5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50" fill="hold" id="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50" fill="hold" id="5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  <p:cond delay="0" evt="onBegin">
                          <p:tn val="51"/>
                        </p:cond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  <p:cond delay="0" evt="onBegin">
                          <p:tn val="58"/>
                        </p:cond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1" nodeType="click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750" fill="hold" id="62"/>
                                        <p:tgtEl>
                                          <p:spTgt spid="1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20489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typeface="+mn-ea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3235325" y="1957388"/>
            <a:ext cx="1128713" cy="1128712"/>
            <a:chOff x="2558424" y="1401428"/>
            <a:chExt cx="1318727" cy="1318727"/>
          </a:xfrm>
        </p:grpSpPr>
        <p:sp>
          <p:nvSpPr>
            <p:cNvPr id="35" name="椭圆 34"/>
            <p:cNvSpPr/>
            <p:nvPr/>
          </p:nvSpPr>
          <p:spPr>
            <a:xfrm>
              <a:off x="2558424" y="1401428"/>
              <a:ext cx="1318727" cy="131872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</a:endParaRPr>
            </a:p>
          </p:txBody>
        </p:sp>
        <p:sp>
          <p:nvSpPr>
            <p:cNvPr id="36" name="Freeform 11"/>
            <p:cNvSpPr/>
            <p:nvPr/>
          </p:nvSpPr>
          <p:spPr bwMode="auto">
            <a:xfrm>
              <a:off x="2675274" y="1815037"/>
              <a:ext cx="1085027" cy="597230"/>
            </a:xfrm>
            <a:custGeom>
              <a:gdLst>
                <a:gd fmla="*/ 7 w 683" name="T0"/>
                <a:gd fmla="*/ 118 h 376" name="T1"/>
                <a:gd fmla="*/ 334 w 683" name="T2"/>
                <a:gd fmla="*/ 1 h 376" name="T3"/>
                <a:gd fmla="*/ 341 w 683" name="T4"/>
                <a:gd fmla="*/ 1 h 376" name="T5"/>
                <a:gd fmla="*/ 675 w 683" name="T6"/>
                <a:gd fmla="*/ 118 h 376" name="T7"/>
                <a:gd fmla="*/ 683 w 683" name="T8"/>
                <a:gd fmla="*/ 129 h 376" name="T9"/>
                <a:gd fmla="*/ 675 w 683" name="T10"/>
                <a:gd fmla="*/ 139 h 376" name="T11"/>
                <a:gd fmla="*/ 561 w 683" name="T12"/>
                <a:gd fmla="*/ 172 h 376" name="T13"/>
                <a:gd fmla="*/ 338 w 683" name="T14"/>
                <a:gd fmla="*/ 119 h 376" name="T15"/>
                <a:gd fmla="*/ 328 w 683" name="T16"/>
                <a:gd fmla="*/ 130 h 376" name="T17"/>
                <a:gd fmla="*/ 338 w 683" name="T18"/>
                <a:gd fmla="*/ 140 h 376" name="T19"/>
                <a:gd fmla="*/ 545 w 683" name="T20"/>
                <a:gd fmla="*/ 185 h 376" name="T21"/>
                <a:gd fmla="*/ 545 w 683" name="T22"/>
                <a:gd fmla="*/ 255 h 376" name="T23"/>
                <a:gd fmla="*/ 545 w 683" name="T24"/>
                <a:gd fmla="*/ 256 h 376" name="T25"/>
                <a:gd fmla="*/ 337 w 683" name="T26"/>
                <a:gd fmla="*/ 305 h 376" name="T27"/>
                <a:gd fmla="*/ 130 w 683" name="T28"/>
                <a:gd fmla="*/ 256 h 376" name="T29"/>
                <a:gd fmla="*/ 130 w 683" name="T30"/>
                <a:gd fmla="*/ 255 h 376" name="T31"/>
                <a:gd fmla="*/ 130 w 683" name="T32"/>
                <a:gd fmla="*/ 174 h 376" name="T33"/>
                <a:gd fmla="*/ 71 w 683" name="T34"/>
                <a:gd fmla="*/ 157 h 376" name="T35"/>
                <a:gd fmla="*/ 71 w 683" name="T36"/>
                <a:gd fmla="*/ 249 h 376" name="T37"/>
                <a:gd fmla="*/ 92 w 683" name="T38"/>
                <a:gd fmla="*/ 277 h 376" name="T39"/>
                <a:gd fmla="*/ 75 w 683" name="T40"/>
                <a:gd fmla="*/ 303 h 376" name="T41"/>
                <a:gd fmla="*/ 82 w 683" name="T42"/>
                <a:gd fmla="*/ 338 h 376" name="T43"/>
                <a:gd fmla="*/ 28 w 683" name="T44"/>
                <a:gd fmla="*/ 361 h 376" name="T45"/>
                <a:gd fmla="*/ 39 w 683" name="T46"/>
                <a:gd fmla="*/ 301 h 376" name="T47"/>
                <a:gd fmla="*/ 26 w 683" name="T48"/>
                <a:gd fmla="*/ 277 h 376" name="T49"/>
                <a:gd fmla="*/ 46 w 683" name="T50"/>
                <a:gd fmla="*/ 249 h 376" name="T51"/>
                <a:gd fmla="*/ 46 w 683" name="T52"/>
                <a:gd fmla="*/ 150 h 376" name="T53"/>
                <a:gd fmla="*/ 8 w 683" name="T54"/>
                <a:gd fmla="*/ 139 h 376" name="T55"/>
                <a:gd fmla="*/ 0 w 683" name="T56"/>
                <a:gd fmla="*/ 129 h 376" name="T57"/>
                <a:gd fmla="*/ 7 w 683" name="T58"/>
                <a:gd fmla="*/ 118 h 37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376" w="683">
                  <a:moveTo>
                    <a:pt x="7" y="118"/>
                  </a:moveTo>
                  <a:cubicBezTo>
                    <a:pt x="334" y="1"/>
                    <a:pt x="334" y="1"/>
                    <a:pt x="334" y="1"/>
                  </a:cubicBezTo>
                  <a:cubicBezTo>
                    <a:pt x="336" y="0"/>
                    <a:pt x="339" y="0"/>
                    <a:pt x="341" y="1"/>
                  </a:cubicBezTo>
                  <a:cubicBezTo>
                    <a:pt x="675" y="118"/>
                    <a:pt x="675" y="118"/>
                    <a:pt x="675" y="118"/>
                  </a:cubicBezTo>
                  <a:cubicBezTo>
                    <a:pt x="680" y="120"/>
                    <a:pt x="683" y="124"/>
                    <a:pt x="683" y="129"/>
                  </a:cubicBezTo>
                  <a:cubicBezTo>
                    <a:pt x="682" y="134"/>
                    <a:pt x="679" y="138"/>
                    <a:pt x="675" y="139"/>
                  </a:cubicBezTo>
                  <a:cubicBezTo>
                    <a:pt x="561" y="172"/>
                    <a:pt x="561" y="172"/>
                    <a:pt x="561" y="172"/>
                  </a:cubicBezTo>
                  <a:cubicBezTo>
                    <a:pt x="537" y="136"/>
                    <a:pt x="430" y="119"/>
                    <a:pt x="338" y="119"/>
                  </a:cubicBezTo>
                  <a:cubicBezTo>
                    <a:pt x="333" y="119"/>
                    <a:pt x="328" y="124"/>
                    <a:pt x="328" y="130"/>
                  </a:cubicBezTo>
                  <a:cubicBezTo>
                    <a:pt x="328" y="136"/>
                    <a:pt x="333" y="140"/>
                    <a:pt x="338" y="140"/>
                  </a:cubicBezTo>
                  <a:cubicBezTo>
                    <a:pt x="452" y="140"/>
                    <a:pt x="534" y="164"/>
                    <a:pt x="545" y="185"/>
                  </a:cubicBezTo>
                  <a:cubicBezTo>
                    <a:pt x="545" y="255"/>
                    <a:pt x="545" y="255"/>
                    <a:pt x="545" y="255"/>
                  </a:cubicBezTo>
                  <a:cubicBezTo>
                    <a:pt x="545" y="255"/>
                    <a:pt x="545" y="255"/>
                    <a:pt x="545" y="256"/>
                  </a:cubicBezTo>
                  <a:cubicBezTo>
                    <a:pt x="545" y="283"/>
                    <a:pt x="452" y="305"/>
                    <a:pt x="337" y="305"/>
                  </a:cubicBezTo>
                  <a:cubicBezTo>
                    <a:pt x="223" y="305"/>
                    <a:pt x="130" y="283"/>
                    <a:pt x="130" y="256"/>
                  </a:cubicBezTo>
                  <a:cubicBezTo>
                    <a:pt x="130" y="255"/>
                    <a:pt x="130" y="255"/>
                    <a:pt x="130" y="255"/>
                  </a:cubicBezTo>
                  <a:cubicBezTo>
                    <a:pt x="130" y="174"/>
                    <a:pt x="130" y="174"/>
                    <a:pt x="130" y="174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71" y="249"/>
                    <a:pt x="71" y="249"/>
                    <a:pt x="71" y="249"/>
                  </a:cubicBezTo>
                  <a:cubicBezTo>
                    <a:pt x="83" y="253"/>
                    <a:pt x="92" y="264"/>
                    <a:pt x="92" y="277"/>
                  </a:cubicBezTo>
                  <a:cubicBezTo>
                    <a:pt x="92" y="288"/>
                    <a:pt x="85" y="298"/>
                    <a:pt x="75" y="303"/>
                  </a:cubicBezTo>
                  <a:cubicBezTo>
                    <a:pt x="82" y="338"/>
                    <a:pt x="82" y="338"/>
                    <a:pt x="82" y="338"/>
                  </a:cubicBezTo>
                  <a:cubicBezTo>
                    <a:pt x="86" y="354"/>
                    <a:pt x="26" y="376"/>
                    <a:pt x="28" y="361"/>
                  </a:cubicBezTo>
                  <a:cubicBezTo>
                    <a:pt x="39" y="301"/>
                    <a:pt x="39" y="301"/>
                    <a:pt x="39" y="301"/>
                  </a:cubicBezTo>
                  <a:cubicBezTo>
                    <a:pt x="31" y="296"/>
                    <a:pt x="26" y="287"/>
                    <a:pt x="26" y="277"/>
                  </a:cubicBezTo>
                  <a:cubicBezTo>
                    <a:pt x="26" y="264"/>
                    <a:pt x="34" y="253"/>
                    <a:pt x="46" y="249"/>
                  </a:cubicBezTo>
                  <a:cubicBezTo>
                    <a:pt x="46" y="150"/>
                    <a:pt x="46" y="150"/>
                    <a:pt x="46" y="150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3" y="138"/>
                    <a:pt x="0" y="134"/>
                    <a:pt x="0" y="129"/>
                  </a:cubicBezTo>
                  <a:cubicBezTo>
                    <a:pt x="0" y="124"/>
                    <a:pt x="3" y="120"/>
                    <a:pt x="7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448175" y="2032000"/>
            <a:ext cx="1460500" cy="1038225"/>
            <a:chOff x="4447677" y="2019402"/>
            <a:chExt cx="1461654" cy="1038453"/>
          </a:xfrm>
        </p:grpSpPr>
        <p:sp>
          <p:nvSpPr>
            <p:cNvPr id="20485" name="文本框 37"/>
            <p:cNvSpPr txBox="1">
              <a:spLocks noChangeArrowheads="1"/>
            </p:cNvSpPr>
            <p:nvPr/>
          </p:nvSpPr>
          <p:spPr bwMode="auto">
            <a:xfrm>
              <a:off x="4447677" y="2226858"/>
              <a:ext cx="1461654" cy="823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algn="ctr" eaLnBrk="1" hangingPunct="1"/>
              <a:r>
                <a:rPr altLang="en-US" lang="zh-CN" sz="4800">
                  <a:solidFill>
                    <a:schemeClr val="bg1"/>
                  </a:solidFill>
                </a:rPr>
                <a:t>绪论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535059" y="2019402"/>
              <a:ext cx="1286891" cy="3048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bg1"/>
                  </a:solidFill>
                  <a:latin typeface="+mn-ea"/>
                  <a:ea typeface="+mn-ea"/>
                </a:rPr>
                <a:t>PART ONE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3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34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530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选题背景及意义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3351213" y="2749550"/>
            <a:ext cx="1958975" cy="1871663"/>
            <a:chOff x="3065829" y="2668267"/>
            <a:chExt cx="1872107" cy="1761728"/>
          </a:xfrm>
        </p:grpSpPr>
        <p:sp>
          <p:nvSpPr>
            <p:cNvPr id="28" name="椭圆 27"/>
            <p:cNvSpPr/>
            <p:nvPr/>
          </p:nvSpPr>
          <p:spPr>
            <a:xfrm>
              <a:off x="3114376" y="2668267"/>
              <a:ext cx="1762875" cy="176172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441842" y="2760911"/>
              <a:ext cx="119852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3439037" y="2760911"/>
              <a:ext cx="119851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065829" y="3493096"/>
              <a:ext cx="119851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4818084" y="3493096"/>
              <a:ext cx="119852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4441842" y="4223788"/>
              <a:ext cx="119852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3439037" y="4201373"/>
              <a:ext cx="119851" cy="1195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grpSp>
          <p:nvGrpSpPr>
            <p:cNvPr id="22552" name="组合 46"/>
            <p:cNvGrpSpPr/>
            <p:nvPr/>
          </p:nvGrpSpPr>
          <p:grpSpPr>
            <a:xfrm>
              <a:off x="3269294" y="2943617"/>
              <a:ext cx="1465544" cy="1202498"/>
              <a:chOff x="3269294" y="2943617"/>
              <a:chExt cx="1465544" cy="1202498"/>
            </a:xfrm>
          </p:grpSpPr>
          <p:sp>
            <p:nvSpPr>
              <p:cNvPr id="48" name="任意多边形 47"/>
              <p:cNvSpPr/>
              <p:nvPr/>
            </p:nvSpPr>
            <p:spPr>
              <a:xfrm>
                <a:off x="4281029" y="2955164"/>
                <a:ext cx="153228" cy="213679"/>
              </a:xfrm>
              <a:custGeom>
                <a:gdLst>
                  <a:gd fmla="*/ 0 w 425885" name="connsiteX0"/>
                  <a:gd fmla="*/ 588724 h 588724" name="connsiteY0"/>
                  <a:gd fmla="*/ 425885 w 425885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25885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 flipV="1">
                <a:off x="4475219" y="3525970"/>
                <a:ext cx="259425" cy="43334"/>
              </a:xfrm>
              <a:custGeom>
                <a:gdLst>
                  <a:gd fmla="*/ 0 w 739035" name="connsiteX0"/>
                  <a:gd fmla="*/ 0 h 0" name="connsiteY0"/>
                  <a:gd fmla="*/ 739035 w 739035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50" name="任意多边形 49"/>
              <p:cNvSpPr/>
              <p:nvPr/>
            </p:nvSpPr>
            <p:spPr>
              <a:xfrm>
                <a:off x="3595298" y="2943210"/>
                <a:ext cx="142608" cy="213679"/>
              </a:xfrm>
              <a:custGeom>
                <a:gdLst>
                  <a:gd fmla="*/ 413359 w 413359" name="connsiteX0"/>
                  <a:gd fmla="*/ 588724 h 588724" name="connsiteY0"/>
                  <a:gd fmla="*/ 0 w 413359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13359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51" name="任意多边形 50"/>
              <p:cNvSpPr/>
              <p:nvPr/>
            </p:nvSpPr>
            <p:spPr>
              <a:xfrm>
                <a:off x="3269121" y="3557350"/>
                <a:ext cx="247288" cy="43333"/>
              </a:xfrm>
              <a:custGeom>
                <a:gdLst>
                  <a:gd fmla="*/ 726510 w 726510" name="connsiteX0"/>
                  <a:gd fmla="*/ 0 h 0" name="connsiteY0"/>
                  <a:gd fmla="*/ 0 w 72651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52" name="任意多边形 51"/>
              <p:cNvSpPr/>
              <p:nvPr/>
            </p:nvSpPr>
            <p:spPr>
              <a:xfrm>
                <a:off x="3581645" y="3936891"/>
                <a:ext cx="156261" cy="209196"/>
              </a:xfrm>
              <a:custGeom>
                <a:gdLst>
                  <a:gd fmla="*/ 425885 w 425885" name="connsiteX0"/>
                  <a:gd fmla="*/ 0 h 576197" name="connsiteY0"/>
                  <a:gd fmla="*/ 0 w 425885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425885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n-ea"/>
                </a:endParaRPr>
              </a:p>
            </p:txBody>
          </p:sp>
          <p:sp>
            <p:nvSpPr>
              <p:cNvPr id="53" name="任意多边形 52"/>
              <p:cNvSpPr/>
              <p:nvPr/>
            </p:nvSpPr>
            <p:spPr>
              <a:xfrm>
                <a:off x="4267376" y="3936891"/>
                <a:ext cx="141090" cy="209196"/>
              </a:xfrm>
              <a:custGeom>
                <a:gdLst>
                  <a:gd fmla="*/ 0 w 388307" name="connsiteX0"/>
                  <a:gd fmla="*/ 0 h 576197" name="connsiteY0"/>
                  <a:gd fmla="*/ 388307 w 388307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38830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chemeClr val="bg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35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>
            <a:off x="865188" y="1114425"/>
            <a:ext cx="7494587" cy="1674813"/>
            <a:chOff x="2954339" y="1349947"/>
            <a:chExt cx="7162269" cy="1576155"/>
          </a:xfrm>
        </p:grpSpPr>
        <p:sp>
          <p:nvSpPr>
            <p:cNvPr id="55" name="矩形 54"/>
            <p:cNvSpPr>
              <a:spLocks noChangeArrowheads="1"/>
            </p:cNvSpPr>
            <p:nvPr/>
          </p:nvSpPr>
          <p:spPr bwMode="auto">
            <a:xfrm>
              <a:off x="2954339" y="1695058"/>
              <a:ext cx="7162269" cy="98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2963442" y="1349947"/>
              <a:ext cx="951530" cy="3155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600">
                  <a:solidFill>
                    <a:schemeClr val="bg1"/>
                  </a:solidFill>
                  <a:latin typeface="+mn-ea"/>
                  <a:ea typeface="+mn-ea"/>
                </a:rPr>
                <a:t>选题背景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3833813" y="3189288"/>
            <a:ext cx="979487" cy="993775"/>
            <a:chOff x="3254772" y="2872916"/>
            <a:chExt cx="936104" cy="936104"/>
          </a:xfrm>
        </p:grpSpPr>
        <p:sp>
          <p:nvSpPr>
            <p:cNvPr id="58" name="椭圆 57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3470213" y="3186944"/>
              <a:ext cx="629936" cy="3014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500">
                  <a:solidFill>
                    <a:schemeClr val="bg1"/>
                  </a:solidFill>
                  <a:latin typeface="+mn-ea"/>
                  <a:ea typeface="+mn-ea"/>
                </a:rPr>
                <a:t>标题 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5516563" y="3176588"/>
            <a:ext cx="2078037" cy="1171575"/>
            <a:chOff x="789157" y="3505487"/>
            <a:chExt cx="1985951" cy="1103500"/>
          </a:xfrm>
        </p:grpSpPr>
        <p:sp>
          <p:nvSpPr>
            <p:cNvPr id="61" name="TextBox 23"/>
            <p:cNvSpPr txBox="1"/>
            <p:nvPr/>
          </p:nvSpPr>
          <p:spPr>
            <a:xfrm>
              <a:off x="789158" y="3505488"/>
              <a:ext cx="830185" cy="27991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811914" y="3800053"/>
              <a:ext cx="1963194" cy="84081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fontAlgn="auto" hangingPunct="1">
                <a:lnSpc>
                  <a:spcPts val="210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992188" y="3186113"/>
            <a:ext cx="2054225" cy="1162050"/>
            <a:chOff x="812496" y="3514973"/>
            <a:chExt cx="1962612" cy="1094013"/>
          </a:xfrm>
        </p:grpSpPr>
        <p:sp>
          <p:nvSpPr>
            <p:cNvPr id="64" name="TextBox 26"/>
            <p:cNvSpPr txBox="1"/>
            <p:nvPr/>
          </p:nvSpPr>
          <p:spPr>
            <a:xfrm>
              <a:off x="864064" y="3514973"/>
              <a:ext cx="829939" cy="2797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812496" y="3800432"/>
              <a:ext cx="1962612" cy="8404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fontAlgn="auto" hangingPunct="1">
                <a:lnSpc>
                  <a:spcPts val="2103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8" nodeType="withEffect" presetClass="entr" presetID="49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49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lide Number Placeholder 3"/>
          <p:cNvSpPr>
            <a:spLocks noGrp="1"/>
          </p:cNvSpPr>
          <p:nvPr>
            <p:ph idx="4294967295" sz="quarter" type="sldNum"/>
          </p:nvPr>
        </p:nvSpPr>
        <p:spPr>
          <a:xfrm>
            <a:off x="8821738" y="246063"/>
            <a:ext cx="322262" cy="292100"/>
          </a:xfrm>
        </p:spPr>
        <p:txBody>
          <a:bodyPr/>
          <a:lstStyle/>
          <a:p>
            <a:pPr>
              <a:defRPr/>
            </a:pPr>
            <a:fld id="{84F55115-D8D5-4129-BA55-9CBE64129286}" type="slidenum">
              <a:rPr lang="en-US"/>
              <a:pPr>
                <a:defRPr/>
              </a:pPr>
              <a:t>5</a:t>
            </a:fld>
          </a:p>
        </p:txBody>
      </p:sp>
      <p:grpSp>
        <p:nvGrpSpPr>
          <p:cNvPr id="11" name="组合 10"/>
          <p:cNvGrpSpPr/>
          <p:nvPr/>
        </p:nvGrpSpPr>
        <p:grpSpPr>
          <a:xfrm>
            <a:off x="3246438" y="1025525"/>
            <a:ext cx="4060825" cy="728663"/>
            <a:chOff x="2979323" y="1026214"/>
            <a:chExt cx="4060212" cy="728676"/>
          </a:xfrm>
        </p:grpSpPr>
        <p:sp>
          <p:nvSpPr>
            <p:cNvPr id="29" name="TextBox 28"/>
            <p:cNvSpPr txBox="1"/>
            <p:nvPr/>
          </p:nvSpPr>
          <p:spPr>
            <a:xfrm>
              <a:off x="2979323" y="1026214"/>
              <a:ext cx="1514246" cy="304805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85673" y="1246881"/>
              <a:ext cx="4053863" cy="502929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82" typeface="华康少女文字W5(P)"/>
                </a:rPr>
                <a:t>您的内容打在这里，或者通过复制您的文本后，在此框中选择粘贴，并选择只保留文字。您的内容打在这里，或者通过复制您的文本后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925638" y="1093788"/>
            <a:ext cx="1138237" cy="593725"/>
            <a:chOff x="1726132" y="1094478"/>
            <a:chExt cx="1138715" cy="593540"/>
          </a:xfrm>
        </p:grpSpPr>
        <p:sp>
          <p:nvSpPr>
            <p:cNvPr id="37" name="Chevron 36"/>
            <p:cNvSpPr/>
            <p:nvPr/>
          </p:nvSpPr>
          <p:spPr>
            <a:xfrm>
              <a:off x="1726132" y="1094478"/>
              <a:ext cx="1138715" cy="593540"/>
            </a:xfrm>
            <a:prstGeom prst="chevron">
              <a:avLst>
                <a:gd fmla="val 27026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100">
                  <a:solidFill>
                    <a:schemeClr val="bg1"/>
                  </a:solidFill>
                  <a:latin typeface="+mn-ea"/>
                </a:rPr>
                <a:t></a:t>
              </a:r>
            </a:p>
          </p:txBody>
        </p:sp>
        <p:pic>
          <p:nvPicPr>
            <p:cNvPr id="2460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057401" y="1220182"/>
              <a:ext cx="442310" cy="35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组合 8"/>
          <p:cNvGrpSpPr/>
          <p:nvPr/>
        </p:nvGrpSpPr>
        <p:grpSpPr>
          <a:xfrm>
            <a:off x="1925638" y="2784475"/>
            <a:ext cx="1138237" cy="593725"/>
            <a:chOff x="1726132" y="2785177"/>
            <a:chExt cx="1138715" cy="593540"/>
          </a:xfrm>
        </p:grpSpPr>
        <p:sp>
          <p:nvSpPr>
            <p:cNvPr id="39" name="Chevron 38"/>
            <p:cNvSpPr/>
            <p:nvPr/>
          </p:nvSpPr>
          <p:spPr>
            <a:xfrm>
              <a:off x="1726132" y="2785177"/>
              <a:ext cx="1138715" cy="593540"/>
            </a:xfrm>
            <a:prstGeom prst="chevron">
              <a:avLst>
                <a:gd fmla="val 27026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100">
                  <a:solidFill>
                    <a:schemeClr val="bg1"/>
                  </a:solidFill>
                  <a:latin typeface="+mn-ea"/>
                </a:rPr>
                <a:t></a:t>
              </a:r>
            </a:p>
          </p:txBody>
        </p:sp>
        <p:pic>
          <p:nvPicPr>
            <p:cNvPr id="24600" name="图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057401" y="2908577"/>
              <a:ext cx="549575" cy="346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组合 7"/>
          <p:cNvGrpSpPr/>
          <p:nvPr/>
        </p:nvGrpSpPr>
        <p:grpSpPr>
          <a:xfrm>
            <a:off x="1925638" y="1936750"/>
            <a:ext cx="1138237" cy="593725"/>
            <a:chOff x="1726132" y="1936732"/>
            <a:chExt cx="1138715" cy="593540"/>
          </a:xfrm>
        </p:grpSpPr>
        <p:sp>
          <p:nvSpPr>
            <p:cNvPr id="38" name="Chevron 37"/>
            <p:cNvSpPr/>
            <p:nvPr/>
          </p:nvSpPr>
          <p:spPr>
            <a:xfrm>
              <a:off x="1726132" y="1936732"/>
              <a:ext cx="1138715" cy="593540"/>
            </a:xfrm>
            <a:prstGeom prst="chevron">
              <a:avLst>
                <a:gd fmla="val 27026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100">
                  <a:solidFill>
                    <a:schemeClr val="bg1"/>
                  </a:solidFill>
                  <a:latin typeface="+mn-ea"/>
                </a:rPr>
                <a:t></a:t>
              </a:r>
            </a:p>
          </p:txBody>
        </p:sp>
        <p:pic>
          <p:nvPicPr>
            <p:cNvPr id="24598" name="图片 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105861" y="2032176"/>
              <a:ext cx="379256" cy="402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组合 9"/>
          <p:cNvGrpSpPr/>
          <p:nvPr/>
        </p:nvGrpSpPr>
        <p:grpSpPr>
          <a:xfrm>
            <a:off x="1925638" y="3622675"/>
            <a:ext cx="1138237" cy="593725"/>
            <a:chOff x="1726132" y="3623065"/>
            <a:chExt cx="1138715" cy="593540"/>
          </a:xfrm>
        </p:grpSpPr>
        <p:sp>
          <p:nvSpPr>
            <p:cNvPr id="40" name="Chevron 39"/>
            <p:cNvSpPr/>
            <p:nvPr/>
          </p:nvSpPr>
          <p:spPr>
            <a:xfrm>
              <a:off x="1726132" y="3623065"/>
              <a:ext cx="1138715" cy="593540"/>
            </a:xfrm>
            <a:prstGeom prst="chevron">
              <a:avLst>
                <a:gd fmla="val 27026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tIns="34290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100">
                  <a:solidFill>
                    <a:schemeClr val="bg1"/>
                  </a:solidFill>
                  <a:latin typeface="+mn-ea"/>
                </a:rPr>
                <a:t></a:t>
              </a:r>
            </a:p>
          </p:txBody>
        </p:sp>
        <p:pic>
          <p:nvPicPr>
            <p:cNvPr id="24596" name="图片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057401" y="3661291"/>
              <a:ext cx="409363" cy="531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" name="组合 23"/>
          <p:cNvGrpSpPr/>
          <p:nvPr/>
        </p:nvGrpSpPr>
        <p:grpSpPr>
          <a:xfrm>
            <a:off x="3252788" y="1868488"/>
            <a:ext cx="4060825" cy="728662"/>
            <a:chOff x="2979323" y="1026214"/>
            <a:chExt cx="4060212" cy="728676"/>
          </a:xfrm>
        </p:grpSpPr>
        <p:sp>
          <p:nvSpPr>
            <p:cNvPr id="25" name="TextBox 28"/>
            <p:cNvSpPr txBox="1"/>
            <p:nvPr/>
          </p:nvSpPr>
          <p:spPr>
            <a:xfrm>
              <a:off x="2979324" y="1026214"/>
              <a:ext cx="1514246" cy="304806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26" name="TextBox 29"/>
            <p:cNvSpPr txBox="1"/>
            <p:nvPr/>
          </p:nvSpPr>
          <p:spPr>
            <a:xfrm>
              <a:off x="2985673" y="1246880"/>
              <a:ext cx="4053863" cy="502930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82" typeface="华康少女文字W5(P)"/>
                </a:rPr>
                <a:t>您的内容打在这里，或者通过复制您的文本后，在此框中选择粘贴，并选择只保留文字。您的内容打在这里，或者通过复制您的文本后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249613" y="2717800"/>
            <a:ext cx="4060825" cy="728663"/>
            <a:chOff x="2979323" y="1026214"/>
            <a:chExt cx="4060212" cy="728676"/>
          </a:xfrm>
        </p:grpSpPr>
        <p:sp>
          <p:nvSpPr>
            <p:cNvPr id="28" name="TextBox 28"/>
            <p:cNvSpPr txBox="1"/>
            <p:nvPr/>
          </p:nvSpPr>
          <p:spPr>
            <a:xfrm>
              <a:off x="2979323" y="1026214"/>
              <a:ext cx="1514246" cy="304805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41" name="TextBox 29"/>
            <p:cNvSpPr txBox="1"/>
            <p:nvPr/>
          </p:nvSpPr>
          <p:spPr>
            <a:xfrm>
              <a:off x="2985673" y="1246881"/>
              <a:ext cx="4053863" cy="502929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82" typeface="华康少女文字W5(P)"/>
                </a:rPr>
                <a:t>您的内容打在这里，或者通过复制您的文本后，在此框中选择粘贴，并选择只保留文字。您的内容打在这里，或者通过复制您的文本后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259138" y="3556000"/>
            <a:ext cx="4060825" cy="728663"/>
            <a:chOff x="2979323" y="1026214"/>
            <a:chExt cx="4060212" cy="728676"/>
          </a:xfrm>
        </p:grpSpPr>
        <p:sp>
          <p:nvSpPr>
            <p:cNvPr id="43" name="TextBox 28"/>
            <p:cNvSpPr txBox="1"/>
            <p:nvPr/>
          </p:nvSpPr>
          <p:spPr>
            <a:xfrm>
              <a:off x="2979324" y="1026214"/>
              <a:ext cx="1514246" cy="304805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4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44" name="TextBox 29"/>
            <p:cNvSpPr txBox="1"/>
            <p:nvPr/>
          </p:nvSpPr>
          <p:spPr>
            <a:xfrm>
              <a:off x="2985673" y="1246881"/>
              <a:ext cx="4053863" cy="502929"/>
            </a:xfrm>
            <a:prstGeom prst="rect">
              <a:avLst/>
            </a:prstGeom>
            <a:noFill/>
          </p:spPr>
          <p:txBody>
            <a:bodyPr lIns="27000" rIns="27000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5pPr>
              <a:lvl6pPr defTabSz="685800" fontAlgn="base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6pPr>
              <a:lvl7pPr defTabSz="685800" fontAlgn="base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7pPr>
              <a:lvl8pPr defTabSz="685800" fontAlgn="base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8pPr>
              <a:lvl9pPr defTabSz="685800" fontAlgn="base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itchFamily="50" typeface="Nexa Light"/>
                  <a:ea charset="-122" pitchFamily="82" typeface="华康少女文字W5(P)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en-US" lang="zh-CN" sz="900">
                  <a:solidFill>
                    <a:schemeClr val="bg1"/>
                  </a:solidFill>
                  <a:latin charset="-122" pitchFamily="82" typeface="华康少女文字W5(P)"/>
                </a:rPr>
                <a:t>您的内容打在这里，或者通过复制您的文本后，在此框中选择粘贴，并选择只保留文字。您的内容打在这里，或者通过复制您的文本后</a:t>
              </a:r>
            </a:p>
          </p:txBody>
        </p:sp>
      </p:grpSp>
      <p:pic>
        <p:nvPicPr>
          <p:cNvPr id="24587" name="图片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文本框 31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选题背景及意义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id="2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3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3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3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626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文本框 25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选题背景及意义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1419225" y="1270000"/>
            <a:ext cx="1214438" cy="2355850"/>
            <a:chOff x="1419709" y="1270654"/>
            <a:chExt cx="1213553" cy="2354901"/>
          </a:xfrm>
        </p:grpSpPr>
        <p:sp>
          <p:nvSpPr>
            <p:cNvPr id="34" name="圆角矩形 33"/>
            <p:cNvSpPr/>
            <p:nvPr/>
          </p:nvSpPr>
          <p:spPr bwMode="auto">
            <a:xfrm rot="5400000">
              <a:off x="849035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5" name="椭圆 34"/>
            <p:cNvSpPr/>
            <p:nvPr/>
          </p:nvSpPr>
          <p:spPr bwMode="auto">
            <a:xfrm>
              <a:off x="1551376" y="1411885"/>
              <a:ext cx="950219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1505018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typeface="+mn-ea"/>
                  <a:ea typeface="+mn-ea"/>
                  <a:cs charset="0" panose="020b0604020202020204" pitchFamily="34" typeface="Arial"/>
                </a:rPr>
                <a:t>1</a:t>
              </a:r>
            </a:p>
          </p:txBody>
        </p:sp>
        <p:sp>
          <p:nvSpPr>
            <p:cNvPr id="37" name="矩形 261"/>
            <p:cNvSpPr>
              <a:spLocks noChangeArrowheads="1"/>
            </p:cNvSpPr>
            <p:nvPr/>
          </p:nvSpPr>
          <p:spPr bwMode="auto">
            <a:xfrm>
              <a:off x="1625934" y="1951418"/>
              <a:ext cx="791902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38" name="Text Box 39"/>
            <p:cNvSpPr txBox="1">
              <a:spLocks noChangeArrowheads="1"/>
            </p:cNvSpPr>
            <p:nvPr/>
          </p:nvSpPr>
          <p:spPr bwMode="auto">
            <a:xfrm>
              <a:off x="1499026" y="2711523"/>
              <a:ext cx="1086646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9pPr>
            </a:lstStyle>
            <a:p>
              <a:pPr algn="ctr" eaLnBrk="1" fontAlgn="auto" hangingPunct="1"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</a:t>
              </a:r>
            </a:p>
          </p:txBody>
        </p:sp>
      </p:grpSp>
      <p:sp>
        <p:nvSpPr>
          <p:cNvPr id="39" name="TextBox 36"/>
          <p:cNvSpPr txBox="1"/>
          <p:nvPr/>
        </p:nvSpPr>
        <p:spPr>
          <a:xfrm>
            <a:off x="957263" y="3976688"/>
            <a:ext cx="7170737" cy="5943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684213" eaLnBrk="1" fontAlgn="auto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择粘贴，并选择只保留文字。您的内容打在这里，或者通过复制您的文本后，在此框中选择粘贴，并选择只保留文字，您的内容打在这里，或者通过复制您的文本后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3155950" y="1270000"/>
            <a:ext cx="1214438" cy="2355850"/>
            <a:chOff x="3156432" y="1270654"/>
            <a:chExt cx="1213553" cy="2354901"/>
          </a:xfrm>
        </p:grpSpPr>
        <p:sp>
          <p:nvSpPr>
            <p:cNvPr id="41" name="圆角矩形 40"/>
            <p:cNvSpPr/>
            <p:nvPr/>
          </p:nvSpPr>
          <p:spPr bwMode="auto">
            <a:xfrm rot="5400000">
              <a:off x="2585758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2" name="椭圆 41"/>
            <p:cNvSpPr/>
            <p:nvPr/>
          </p:nvSpPr>
          <p:spPr bwMode="auto">
            <a:xfrm>
              <a:off x="3288099" y="1411885"/>
              <a:ext cx="950219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3241741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typeface="+mn-ea"/>
                  <a:ea typeface="+mn-ea"/>
                  <a:cs charset="0" panose="020b0604020202020204" pitchFamily="34" typeface="Arial"/>
                </a:rPr>
                <a:t>2</a:t>
              </a:r>
            </a:p>
          </p:txBody>
        </p:sp>
        <p:sp>
          <p:nvSpPr>
            <p:cNvPr id="44" name="矩形 261"/>
            <p:cNvSpPr>
              <a:spLocks noChangeArrowheads="1"/>
            </p:cNvSpPr>
            <p:nvPr/>
          </p:nvSpPr>
          <p:spPr bwMode="auto">
            <a:xfrm>
              <a:off x="3362657" y="1951418"/>
              <a:ext cx="791902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66" name="Text Box 39"/>
            <p:cNvSpPr txBox="1">
              <a:spLocks noChangeArrowheads="1"/>
            </p:cNvSpPr>
            <p:nvPr/>
          </p:nvSpPr>
          <p:spPr bwMode="auto">
            <a:xfrm>
              <a:off x="3219886" y="2711523"/>
              <a:ext cx="1086646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9pPr>
            </a:lstStyle>
            <a:p>
              <a:pPr algn="ctr" eaLnBrk="1" fontAlgn="auto" hangingPunct="1"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</a:t>
              </a: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4897438" y="1270000"/>
            <a:ext cx="1212850" cy="2355850"/>
            <a:chOff x="4896956" y="1270654"/>
            <a:chExt cx="1213553" cy="2354901"/>
          </a:xfrm>
        </p:grpSpPr>
        <p:sp>
          <p:nvSpPr>
            <p:cNvPr id="68" name="圆角矩形 67"/>
            <p:cNvSpPr/>
            <p:nvPr/>
          </p:nvSpPr>
          <p:spPr bwMode="auto">
            <a:xfrm rot="5400000">
              <a:off x="4326282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69" name="椭圆 68"/>
            <p:cNvSpPr/>
            <p:nvPr/>
          </p:nvSpPr>
          <p:spPr bwMode="auto">
            <a:xfrm>
              <a:off x="5028794" y="1411885"/>
              <a:ext cx="949875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70" name="Text Box 39"/>
            <p:cNvSpPr txBox="1">
              <a:spLocks noChangeArrowheads="1"/>
            </p:cNvSpPr>
            <p:nvPr/>
          </p:nvSpPr>
          <p:spPr bwMode="auto">
            <a:xfrm>
              <a:off x="4982264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typeface="+mn-ea"/>
                  <a:ea typeface="+mn-ea"/>
                  <a:cs charset="0" panose="020b0604020202020204" pitchFamily="34" typeface="Arial"/>
                </a:rPr>
                <a:t>3</a:t>
              </a:r>
            </a:p>
          </p:txBody>
        </p:sp>
        <p:sp>
          <p:nvSpPr>
            <p:cNvPr id="71" name="矩形 261"/>
            <p:cNvSpPr>
              <a:spLocks noChangeArrowheads="1"/>
            </p:cNvSpPr>
            <p:nvPr/>
          </p:nvSpPr>
          <p:spPr bwMode="auto">
            <a:xfrm>
              <a:off x="5103451" y="1951418"/>
              <a:ext cx="792939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72" name="Text Box 39"/>
            <p:cNvSpPr txBox="1">
              <a:spLocks noChangeArrowheads="1"/>
            </p:cNvSpPr>
            <p:nvPr/>
          </p:nvSpPr>
          <p:spPr bwMode="auto">
            <a:xfrm>
              <a:off x="4965258" y="2711523"/>
              <a:ext cx="1086479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9pPr>
            </a:lstStyle>
            <a:p>
              <a:pPr algn="ctr" eaLnBrk="1" fontAlgn="auto" hangingPunct="1"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6591300" y="1270000"/>
            <a:ext cx="1212850" cy="2355850"/>
            <a:chOff x="6590610" y="1270654"/>
            <a:chExt cx="1213553" cy="2354901"/>
          </a:xfrm>
        </p:grpSpPr>
        <p:sp>
          <p:nvSpPr>
            <p:cNvPr id="74" name="圆角矩形 73"/>
            <p:cNvSpPr/>
            <p:nvPr/>
          </p:nvSpPr>
          <p:spPr bwMode="auto">
            <a:xfrm rot="5400000">
              <a:off x="6019936" y="1841328"/>
              <a:ext cx="2354901" cy="1213553"/>
            </a:xfrm>
            <a:prstGeom prst="roundRect">
              <a:avLst>
                <a:gd fmla="val 50000" name="adj"/>
              </a:avLst>
            </a:prstGeom>
            <a:noFill/>
            <a:ln w="349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6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75" name="椭圆 74"/>
            <p:cNvSpPr/>
            <p:nvPr/>
          </p:nvSpPr>
          <p:spPr bwMode="auto">
            <a:xfrm>
              <a:off x="6722449" y="1411885"/>
              <a:ext cx="949875" cy="948943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76" name="Text Box 39"/>
            <p:cNvSpPr txBox="1">
              <a:spLocks noChangeArrowheads="1"/>
            </p:cNvSpPr>
            <p:nvPr/>
          </p:nvSpPr>
          <p:spPr bwMode="auto">
            <a:xfrm>
              <a:off x="6675917" y="1355957"/>
              <a:ext cx="1042932" cy="7312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0" lIns="0" rIns="0" tIns="0">
              <a:spAutoFit/>
              <a:scene3d>
                <a:camera prst="orthographicFront"/>
                <a:lightRig dir="tl" rig="soft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  <a:defRPr/>
              </a:pPr>
              <a:r>
                <a:rPr altLang="zh-CN" b="1" lang="en-US" spc="50" sz="3200">
                  <a:ln w="11430"/>
                  <a:solidFill>
                    <a:schemeClr val="bg1"/>
                  </a:solidFill>
                  <a:latin typeface="+mn-ea"/>
                  <a:ea typeface="+mn-ea"/>
                  <a:cs charset="0" panose="020b0604020202020204" pitchFamily="34" typeface="Arial"/>
                </a:rPr>
                <a:t>4</a:t>
              </a:r>
            </a:p>
          </p:txBody>
        </p:sp>
        <p:sp>
          <p:nvSpPr>
            <p:cNvPr id="77" name="矩形 261"/>
            <p:cNvSpPr>
              <a:spLocks noChangeArrowheads="1"/>
            </p:cNvSpPr>
            <p:nvPr/>
          </p:nvSpPr>
          <p:spPr bwMode="auto">
            <a:xfrm>
              <a:off x="6797104" y="1951418"/>
              <a:ext cx="792939" cy="274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2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78" name="Text Box 39"/>
            <p:cNvSpPr txBox="1">
              <a:spLocks noChangeArrowheads="1"/>
            </p:cNvSpPr>
            <p:nvPr/>
          </p:nvSpPr>
          <p:spPr bwMode="auto">
            <a:xfrm>
              <a:off x="6654149" y="2711523"/>
              <a:ext cx="1086479" cy="426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ea charset="-122" typeface="宋体"/>
                </a:defRPr>
              </a:lvl9pPr>
            </a:lstStyle>
            <a:p>
              <a:pPr algn="ctr" eaLnBrk="1" fontAlgn="auto" hangingPunct="1"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bg1"/>
                  </a:solidFill>
                  <a:latin typeface="+mn-ea"/>
                  <a:ea typeface="+mn-ea"/>
                </a:rPr>
                <a:t>您的内容打在这里或者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6667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9" nodeType="withEffect" presetClass="entr" presetID="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3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6667" fill="hold" id="17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0" name="组合 59"/>
          <p:cNvGrpSpPr/>
          <p:nvPr/>
        </p:nvGrpSpPr>
        <p:grpSpPr>
          <a:xfrm>
            <a:off x="779542" y="1026499"/>
            <a:ext cx="4002346" cy="3310499"/>
            <a:chOff x="555625" y="293801"/>
            <a:chExt cx="7936025" cy="6564199"/>
          </a:xfrm>
          <a:noFill/>
        </p:grpSpPr>
        <p:sp>
          <p:nvSpPr>
            <p:cNvPr id="61" name="Freeform 36"/>
            <p:cNvSpPr/>
            <p:nvPr/>
          </p:nvSpPr>
          <p:spPr bwMode="auto">
            <a:xfrm>
              <a:off x="6807200" y="2041525"/>
              <a:ext cx="933450" cy="879475"/>
            </a:xfrm>
            <a:custGeom>
              <a:gdLst>
                <a:gd fmla="*/ 234 w 588" name="T0"/>
                <a:gd fmla="*/ 550 h 554" name="T1"/>
                <a:gd fmla="*/ 248 w 588" name="T2"/>
                <a:gd fmla="*/ 530 h 554" name="T3"/>
                <a:gd fmla="*/ 264 w 588" name="T4"/>
                <a:gd fmla="*/ 516 h 554" name="T5"/>
                <a:gd fmla="*/ 274 w 588" name="T6"/>
                <a:gd fmla="*/ 480 h 554" name="T7"/>
                <a:gd fmla="*/ 252 w 588" name="T8"/>
                <a:gd fmla="*/ 468 h 554" name="T9"/>
                <a:gd fmla="*/ 252 w 588" name="T10"/>
                <a:gd fmla="*/ 438 h 554" name="T11"/>
                <a:gd fmla="*/ 280 w 588" name="T12"/>
                <a:gd fmla="*/ 404 h 554" name="T13"/>
                <a:gd fmla="*/ 288 w 588" name="T14"/>
                <a:gd fmla="*/ 388 h 554" name="T15"/>
                <a:gd fmla="*/ 290 w 588" name="T16"/>
                <a:gd fmla="*/ 342 h 554" name="T17"/>
                <a:gd fmla="*/ 252 w 588" name="T18"/>
                <a:gd fmla="*/ 300 h 554" name="T19"/>
                <a:gd fmla="*/ 200 w 588" name="T20"/>
                <a:gd fmla="*/ 304 h 554" name="T21"/>
                <a:gd fmla="*/ 174 w 588" name="T22"/>
                <a:gd fmla="*/ 330 h 554" name="T23"/>
                <a:gd fmla="*/ 130 w 588" name="T24"/>
                <a:gd fmla="*/ 390 h 554" name="T25"/>
                <a:gd fmla="*/ 110 w 588" name="T26"/>
                <a:gd fmla="*/ 416 h 554" name="T27"/>
                <a:gd fmla="*/ 36 w 588" name="T28"/>
                <a:gd fmla="*/ 364 h 554" name="T29"/>
                <a:gd fmla="*/ 12 w 588" name="T30"/>
                <a:gd fmla="*/ 358 h 554" name="T31"/>
                <a:gd fmla="*/ 0 w 588" name="T32"/>
                <a:gd fmla="*/ 348 h 554" name="T33"/>
                <a:gd fmla="*/ 4 w 588" name="T34"/>
                <a:gd fmla="*/ 324 h 554" name="T35"/>
                <a:gd fmla="*/ 18 w 588" name="T36"/>
                <a:gd fmla="*/ 320 h 554" name="T37"/>
                <a:gd fmla="*/ 40 w 588" name="T38"/>
                <a:gd fmla="*/ 292 h 554" name="T39"/>
                <a:gd fmla="*/ 34 w 588" name="T40"/>
                <a:gd fmla="*/ 238 h 554" name="T41"/>
                <a:gd fmla="*/ 28 w 588" name="T42"/>
                <a:gd fmla="*/ 228 h 554" name="T43"/>
                <a:gd fmla="*/ 20 w 588" name="T44"/>
                <a:gd fmla="*/ 186 h 554" name="T45"/>
                <a:gd fmla="*/ 26 w 588" name="T46"/>
                <a:gd fmla="*/ 172 h 554" name="T47"/>
                <a:gd fmla="*/ 44 w 588" name="T48"/>
                <a:gd fmla="*/ 190 h 554" name="T49"/>
                <a:gd fmla="*/ 58 w 588" name="T50"/>
                <a:gd fmla="*/ 210 h 554" name="T51"/>
                <a:gd fmla="*/ 80 w 588" name="T52"/>
                <a:gd fmla="*/ 224 h 554" name="T53"/>
                <a:gd fmla="*/ 100 w 588" name="T54"/>
                <a:gd fmla="*/ 222 h 554" name="T55"/>
                <a:gd fmla="*/ 142 w 588" name="T56"/>
                <a:gd fmla="*/ 186 h 554" name="T57"/>
                <a:gd fmla="*/ 216 w 588" name="T58"/>
                <a:gd fmla="*/ 128 h 554" name="T59"/>
                <a:gd fmla="*/ 232 w 588" name="T60"/>
                <a:gd fmla="*/ 104 h 554" name="T61"/>
                <a:gd fmla="*/ 262 w 588" name="T62"/>
                <a:gd fmla="*/ 76 h 554" name="T63"/>
                <a:gd fmla="*/ 292 w 588" name="T64"/>
                <a:gd fmla="*/ 74 h 554" name="T65"/>
                <a:gd fmla="*/ 312 w 588" name="T66"/>
                <a:gd fmla="*/ 84 h 554" name="T67"/>
                <a:gd fmla="*/ 348 w 588" name="T68"/>
                <a:gd fmla="*/ 66 h 554" name="T69"/>
                <a:gd fmla="*/ 348 w 588" name="T70"/>
                <a:gd fmla="*/ 16 h 554" name="T71"/>
                <a:gd fmla="*/ 362 w 588" name="T72"/>
                <a:gd fmla="*/ 2 h 554" name="T73"/>
                <a:gd fmla="*/ 396 w 588" name="T74"/>
                <a:gd fmla="*/ 32 h 554" name="T75"/>
                <a:gd fmla="*/ 418 w 588" name="T76"/>
                <a:gd fmla="*/ 46 h 554" name="T77"/>
                <a:gd fmla="*/ 436 w 588" name="T78"/>
                <a:gd fmla="*/ 44 h 554" name="T79"/>
                <a:gd fmla="*/ 440 w 588" name="T80"/>
                <a:gd fmla="*/ 28 h 554" name="T81"/>
                <a:gd fmla="*/ 458 w 588" name="T82"/>
                <a:gd fmla="*/ 24 h 554" name="T83"/>
                <a:gd fmla="*/ 460 w 588" name="T84"/>
                <a:gd fmla="*/ 62 h 554" name="T85"/>
                <a:gd fmla="*/ 498 w 588" name="T86"/>
                <a:gd fmla="*/ 110 h 554" name="T87"/>
                <a:gd fmla="*/ 516 w 588" name="T88"/>
                <a:gd fmla="*/ 178 h 554" name="T89"/>
                <a:gd fmla="*/ 530 w 588" name="T90"/>
                <a:gd fmla="*/ 196 h 554" name="T91"/>
                <a:gd fmla="*/ 588 w 588" name="T92"/>
                <a:gd fmla="*/ 236 h 554" name="T93"/>
                <a:gd fmla="*/ 580 w 588" name="T94"/>
                <a:gd fmla="*/ 250 h 554" name="T95"/>
                <a:gd fmla="*/ 520 w 588" name="T96"/>
                <a:gd fmla="*/ 292 h 554" name="T97"/>
                <a:gd fmla="*/ 502 w 588" name="T98"/>
                <a:gd fmla="*/ 310 h 554" name="T99"/>
                <a:gd fmla="*/ 472 w 588" name="T100"/>
                <a:gd fmla="*/ 346 h 554" name="T101"/>
                <a:gd fmla="*/ 466 w 588" name="T102"/>
                <a:gd fmla="*/ 374 h 554" name="T103"/>
                <a:gd fmla="*/ 448 w 588" name="T104"/>
                <a:gd fmla="*/ 390 h 554" name="T105"/>
                <a:gd fmla="*/ 412 w 588" name="T106"/>
                <a:gd fmla="*/ 402 h 554" name="T107"/>
                <a:gd fmla="*/ 362 w 588" name="T108"/>
                <a:gd fmla="*/ 424 h 554" name="T109"/>
                <a:gd fmla="*/ 322 w 588" name="T110"/>
                <a:gd fmla="*/ 460 h 554" name="T111"/>
                <a:gd fmla="*/ 304 w 588" name="T112"/>
                <a:gd fmla="*/ 494 h 554" name="T113"/>
                <a:gd fmla="*/ 290 w 588" name="T114"/>
                <a:gd fmla="*/ 542 h 554" name="T115"/>
                <a:gd fmla="*/ 236 w 588" name="T116"/>
                <a:gd fmla="*/ 554 h 554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554" w="588">
                  <a:moveTo>
                    <a:pt x="236" y="554"/>
                  </a:moveTo>
                  <a:lnTo>
                    <a:pt x="236" y="554"/>
                  </a:lnTo>
                  <a:lnTo>
                    <a:pt x="234" y="550"/>
                  </a:lnTo>
                  <a:lnTo>
                    <a:pt x="240" y="536"/>
                  </a:lnTo>
                  <a:lnTo>
                    <a:pt x="248" y="530"/>
                  </a:lnTo>
                  <a:lnTo>
                    <a:pt x="254" y="524"/>
                  </a:lnTo>
                  <a:lnTo>
                    <a:pt x="264" y="516"/>
                  </a:lnTo>
                  <a:lnTo>
                    <a:pt x="274" y="496"/>
                  </a:lnTo>
                  <a:lnTo>
                    <a:pt x="274" y="480"/>
                  </a:lnTo>
                  <a:lnTo>
                    <a:pt x="252" y="468"/>
                  </a:lnTo>
                  <a:lnTo>
                    <a:pt x="250" y="456"/>
                  </a:lnTo>
                  <a:lnTo>
                    <a:pt x="250" y="446"/>
                  </a:lnTo>
                  <a:lnTo>
                    <a:pt x="252" y="438"/>
                  </a:lnTo>
                  <a:lnTo>
                    <a:pt x="256" y="430"/>
                  </a:lnTo>
                  <a:lnTo>
                    <a:pt x="266" y="416"/>
                  </a:lnTo>
                  <a:lnTo>
                    <a:pt x="280" y="404"/>
                  </a:lnTo>
                  <a:lnTo>
                    <a:pt x="284" y="396"/>
                  </a:lnTo>
                  <a:lnTo>
                    <a:pt x="288" y="388"/>
                  </a:lnTo>
                  <a:lnTo>
                    <a:pt x="290" y="370"/>
                  </a:lnTo>
                  <a:lnTo>
                    <a:pt x="290" y="356"/>
                  </a:lnTo>
                  <a:lnTo>
                    <a:pt x="290" y="342"/>
                  </a:lnTo>
                  <a:lnTo>
                    <a:pt x="252" y="300"/>
                  </a:lnTo>
                  <a:lnTo>
                    <a:pt x="234" y="298"/>
                  </a:lnTo>
                  <a:lnTo>
                    <a:pt x="200" y="304"/>
                  </a:lnTo>
                  <a:lnTo>
                    <a:pt x="186" y="316"/>
                  </a:lnTo>
                  <a:lnTo>
                    <a:pt x="174" y="330"/>
                  </a:lnTo>
                  <a:lnTo>
                    <a:pt x="148" y="360"/>
                  </a:lnTo>
                  <a:lnTo>
                    <a:pt x="130" y="390"/>
                  </a:lnTo>
                  <a:lnTo>
                    <a:pt x="120" y="404"/>
                  </a:lnTo>
                  <a:lnTo>
                    <a:pt x="110" y="416"/>
                  </a:lnTo>
                  <a:lnTo>
                    <a:pt x="70" y="390"/>
                  </a:lnTo>
                  <a:lnTo>
                    <a:pt x="52" y="376"/>
                  </a:lnTo>
                  <a:lnTo>
                    <a:pt x="36" y="364"/>
                  </a:lnTo>
                  <a:lnTo>
                    <a:pt x="22" y="362"/>
                  </a:lnTo>
                  <a:lnTo>
                    <a:pt x="12" y="358"/>
                  </a:lnTo>
                  <a:lnTo>
                    <a:pt x="6" y="352"/>
                  </a:lnTo>
                  <a:lnTo>
                    <a:pt x="0" y="348"/>
                  </a:lnTo>
                  <a:lnTo>
                    <a:pt x="0" y="334"/>
                  </a:lnTo>
                  <a:lnTo>
                    <a:pt x="2" y="326"/>
                  </a:lnTo>
                  <a:lnTo>
                    <a:pt x="4" y="324"/>
                  </a:lnTo>
                  <a:lnTo>
                    <a:pt x="6" y="322"/>
                  </a:lnTo>
                  <a:lnTo>
                    <a:pt x="18" y="320"/>
                  </a:lnTo>
                  <a:lnTo>
                    <a:pt x="28" y="306"/>
                  </a:lnTo>
                  <a:lnTo>
                    <a:pt x="40" y="292"/>
                  </a:lnTo>
                  <a:lnTo>
                    <a:pt x="38" y="240"/>
                  </a:lnTo>
                  <a:lnTo>
                    <a:pt x="34" y="238"/>
                  </a:lnTo>
                  <a:lnTo>
                    <a:pt x="28" y="228"/>
                  </a:lnTo>
                  <a:lnTo>
                    <a:pt x="20" y="206"/>
                  </a:lnTo>
                  <a:lnTo>
                    <a:pt x="20" y="186"/>
                  </a:lnTo>
                  <a:lnTo>
                    <a:pt x="22" y="178"/>
                  </a:lnTo>
                  <a:lnTo>
                    <a:pt x="26" y="172"/>
                  </a:lnTo>
                  <a:lnTo>
                    <a:pt x="34" y="176"/>
                  </a:lnTo>
                  <a:lnTo>
                    <a:pt x="40" y="180"/>
                  </a:lnTo>
                  <a:lnTo>
                    <a:pt x="44" y="190"/>
                  </a:lnTo>
                  <a:lnTo>
                    <a:pt x="48" y="202"/>
                  </a:lnTo>
                  <a:lnTo>
                    <a:pt x="58" y="210"/>
                  </a:lnTo>
                  <a:lnTo>
                    <a:pt x="68" y="218"/>
                  </a:lnTo>
                  <a:lnTo>
                    <a:pt x="74" y="222"/>
                  </a:lnTo>
                  <a:lnTo>
                    <a:pt x="80" y="224"/>
                  </a:lnTo>
                  <a:lnTo>
                    <a:pt x="88" y="224"/>
                  </a:lnTo>
                  <a:lnTo>
                    <a:pt x="100" y="222"/>
                  </a:lnTo>
                  <a:lnTo>
                    <a:pt x="118" y="204"/>
                  </a:lnTo>
                  <a:lnTo>
                    <a:pt x="142" y="186"/>
                  </a:lnTo>
                  <a:lnTo>
                    <a:pt x="168" y="166"/>
                  </a:lnTo>
                  <a:lnTo>
                    <a:pt x="192" y="146"/>
                  </a:lnTo>
                  <a:lnTo>
                    <a:pt x="216" y="128"/>
                  </a:lnTo>
                  <a:lnTo>
                    <a:pt x="226" y="116"/>
                  </a:lnTo>
                  <a:lnTo>
                    <a:pt x="232" y="104"/>
                  </a:lnTo>
                  <a:lnTo>
                    <a:pt x="244" y="82"/>
                  </a:lnTo>
                  <a:lnTo>
                    <a:pt x="262" y="76"/>
                  </a:lnTo>
                  <a:lnTo>
                    <a:pt x="278" y="72"/>
                  </a:lnTo>
                  <a:lnTo>
                    <a:pt x="284" y="72"/>
                  </a:lnTo>
                  <a:lnTo>
                    <a:pt x="292" y="74"/>
                  </a:lnTo>
                  <a:lnTo>
                    <a:pt x="302" y="78"/>
                  </a:lnTo>
                  <a:lnTo>
                    <a:pt x="312" y="84"/>
                  </a:lnTo>
                  <a:lnTo>
                    <a:pt x="332" y="84"/>
                  </a:lnTo>
                  <a:lnTo>
                    <a:pt x="348" y="66"/>
                  </a:lnTo>
                  <a:lnTo>
                    <a:pt x="348" y="16"/>
                  </a:lnTo>
                  <a:lnTo>
                    <a:pt x="354" y="0"/>
                  </a:lnTo>
                  <a:lnTo>
                    <a:pt x="362" y="2"/>
                  </a:lnTo>
                  <a:lnTo>
                    <a:pt x="374" y="8"/>
                  </a:lnTo>
                  <a:lnTo>
                    <a:pt x="384" y="18"/>
                  </a:lnTo>
                  <a:lnTo>
                    <a:pt x="396" y="32"/>
                  </a:lnTo>
                  <a:lnTo>
                    <a:pt x="408" y="42"/>
                  </a:lnTo>
                  <a:lnTo>
                    <a:pt x="418" y="46"/>
                  </a:lnTo>
                  <a:lnTo>
                    <a:pt x="432" y="48"/>
                  </a:lnTo>
                  <a:lnTo>
                    <a:pt x="436" y="44"/>
                  </a:lnTo>
                  <a:lnTo>
                    <a:pt x="438" y="36"/>
                  </a:lnTo>
                  <a:lnTo>
                    <a:pt x="440" y="28"/>
                  </a:lnTo>
                  <a:lnTo>
                    <a:pt x="450" y="16"/>
                  </a:lnTo>
                  <a:lnTo>
                    <a:pt x="458" y="24"/>
                  </a:lnTo>
                  <a:lnTo>
                    <a:pt x="460" y="62"/>
                  </a:lnTo>
                  <a:lnTo>
                    <a:pt x="472" y="76"/>
                  </a:lnTo>
                  <a:lnTo>
                    <a:pt x="484" y="92"/>
                  </a:lnTo>
                  <a:lnTo>
                    <a:pt x="498" y="110"/>
                  </a:lnTo>
                  <a:lnTo>
                    <a:pt x="516" y="128"/>
                  </a:lnTo>
                  <a:lnTo>
                    <a:pt x="516" y="178"/>
                  </a:lnTo>
                  <a:lnTo>
                    <a:pt x="530" y="196"/>
                  </a:lnTo>
                  <a:lnTo>
                    <a:pt x="564" y="220"/>
                  </a:lnTo>
                  <a:lnTo>
                    <a:pt x="588" y="236"/>
                  </a:lnTo>
                  <a:lnTo>
                    <a:pt x="586" y="242"/>
                  </a:lnTo>
                  <a:lnTo>
                    <a:pt x="580" y="250"/>
                  </a:lnTo>
                  <a:lnTo>
                    <a:pt x="558" y="266"/>
                  </a:lnTo>
                  <a:lnTo>
                    <a:pt x="534" y="282"/>
                  </a:lnTo>
                  <a:lnTo>
                    <a:pt x="520" y="292"/>
                  </a:lnTo>
                  <a:lnTo>
                    <a:pt x="502" y="310"/>
                  </a:lnTo>
                  <a:lnTo>
                    <a:pt x="486" y="328"/>
                  </a:lnTo>
                  <a:lnTo>
                    <a:pt x="472" y="346"/>
                  </a:lnTo>
                  <a:lnTo>
                    <a:pt x="470" y="354"/>
                  </a:lnTo>
                  <a:lnTo>
                    <a:pt x="468" y="364"/>
                  </a:lnTo>
                  <a:lnTo>
                    <a:pt x="466" y="374"/>
                  </a:lnTo>
                  <a:lnTo>
                    <a:pt x="462" y="384"/>
                  </a:lnTo>
                  <a:lnTo>
                    <a:pt x="448" y="390"/>
                  </a:lnTo>
                  <a:lnTo>
                    <a:pt x="432" y="398"/>
                  </a:lnTo>
                  <a:lnTo>
                    <a:pt x="412" y="402"/>
                  </a:lnTo>
                  <a:lnTo>
                    <a:pt x="394" y="408"/>
                  </a:lnTo>
                  <a:lnTo>
                    <a:pt x="378" y="416"/>
                  </a:lnTo>
                  <a:lnTo>
                    <a:pt x="362" y="424"/>
                  </a:lnTo>
                  <a:lnTo>
                    <a:pt x="348" y="434"/>
                  </a:lnTo>
                  <a:lnTo>
                    <a:pt x="336" y="446"/>
                  </a:lnTo>
                  <a:lnTo>
                    <a:pt x="322" y="460"/>
                  </a:lnTo>
                  <a:lnTo>
                    <a:pt x="310" y="476"/>
                  </a:lnTo>
                  <a:lnTo>
                    <a:pt x="304" y="494"/>
                  </a:lnTo>
                  <a:lnTo>
                    <a:pt x="296" y="518"/>
                  </a:lnTo>
                  <a:lnTo>
                    <a:pt x="290" y="542"/>
                  </a:lnTo>
                  <a:lnTo>
                    <a:pt x="260" y="550"/>
                  </a:lnTo>
                  <a:lnTo>
                    <a:pt x="236" y="55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2" name="Freeform 7"/>
            <p:cNvSpPr/>
            <p:nvPr/>
          </p:nvSpPr>
          <p:spPr bwMode="auto">
            <a:xfrm>
              <a:off x="5489575" y="6505575"/>
              <a:ext cx="422275" cy="352425"/>
            </a:xfrm>
            <a:custGeom>
              <a:gdLst>
                <a:gd fmla="*/ 88 w 266" name="T0"/>
                <a:gd fmla="*/ 222 h 222" name="T1"/>
                <a:gd fmla="*/ 88 w 266" name="T2"/>
                <a:gd fmla="*/ 222 h 222" name="T3"/>
                <a:gd fmla="*/ 62 w 266" name="T4"/>
                <a:gd fmla="*/ 212 h 222" name="T5"/>
                <a:gd fmla="*/ 40 w 266" name="T6"/>
                <a:gd fmla="*/ 206 h 222" name="T7"/>
                <a:gd fmla="*/ 20 w 266" name="T8"/>
                <a:gd fmla="*/ 196 h 222" name="T9"/>
                <a:gd fmla="*/ 12 w 266" name="T10"/>
                <a:gd fmla="*/ 190 h 222" name="T11"/>
                <a:gd fmla="*/ 6 w 266" name="T12"/>
                <a:gd fmla="*/ 184 h 222" name="T13"/>
                <a:gd fmla="*/ 6 w 266" name="T14"/>
                <a:gd fmla="*/ 184 h 222" name="T15"/>
                <a:gd fmla="*/ 2 w 266" name="T16"/>
                <a:gd fmla="*/ 160 h 222" name="T17"/>
                <a:gd fmla="*/ 0 w 266" name="T18"/>
                <a:gd fmla="*/ 132 h 222" name="T19"/>
                <a:gd fmla="*/ 2 w 266" name="T20"/>
                <a:gd fmla="*/ 108 h 222" name="T21"/>
                <a:gd fmla="*/ 4 w 266" name="T22"/>
                <a:gd fmla="*/ 98 h 222" name="T23"/>
                <a:gd fmla="*/ 8 w 266" name="T24"/>
                <a:gd fmla="*/ 88 h 222" name="T25"/>
                <a:gd fmla="*/ 8 w 266" name="T26"/>
                <a:gd fmla="*/ 88 h 222" name="T27"/>
                <a:gd fmla="*/ 26 w 266" name="T28"/>
                <a:gd fmla="*/ 82 h 222" name="T29"/>
                <a:gd fmla="*/ 36 w 266" name="T30"/>
                <a:gd fmla="*/ 78 h 222" name="T31"/>
                <a:gd fmla="*/ 44 w 266" name="T32"/>
                <a:gd fmla="*/ 74 h 222" name="T33"/>
                <a:gd fmla="*/ 44 w 266" name="T34"/>
                <a:gd fmla="*/ 74 h 222" name="T35"/>
                <a:gd fmla="*/ 46 w 266" name="T36"/>
                <a:gd fmla="*/ 36 h 222" name="T37"/>
                <a:gd fmla="*/ 46 w 266" name="T38"/>
                <a:gd fmla="*/ 36 h 222" name="T39"/>
                <a:gd fmla="*/ 52 w 266" name="T40"/>
                <a:gd fmla="*/ 32 h 222" name="T41"/>
                <a:gd fmla="*/ 56 w 266" name="T42"/>
                <a:gd fmla="*/ 30 h 222" name="T43"/>
                <a:gd fmla="*/ 66 w 266" name="T44"/>
                <a:gd fmla="*/ 32 h 222" name="T45"/>
                <a:gd fmla="*/ 76 w 266" name="T46"/>
                <a:gd fmla="*/ 34 h 222" name="T47"/>
                <a:gd fmla="*/ 84 w 266" name="T48"/>
                <a:gd fmla="*/ 34 h 222" name="T49"/>
                <a:gd fmla="*/ 90 w 266" name="T50"/>
                <a:gd fmla="*/ 34 h 222" name="T51"/>
                <a:gd fmla="*/ 90 w 266" name="T52"/>
                <a:gd fmla="*/ 34 h 222" name="T53"/>
                <a:gd fmla="*/ 142 w 266" name="T54"/>
                <a:gd fmla="*/ 6 h 222" name="T55"/>
                <a:gd fmla="*/ 142 w 266" name="T56"/>
                <a:gd fmla="*/ 6 h 222" name="T57"/>
                <a:gd fmla="*/ 234 w 266" name="T58"/>
                <a:gd fmla="*/ 0 h 222" name="T59"/>
                <a:gd fmla="*/ 234 w 266" name="T60"/>
                <a:gd fmla="*/ 0 h 222" name="T61"/>
                <a:gd fmla="*/ 242 w 266" name="T62"/>
                <a:gd fmla="*/ 4 h 222" name="T63"/>
                <a:gd fmla="*/ 250 w 266" name="T64"/>
                <a:gd fmla="*/ 10 h 222" name="T65"/>
                <a:gd fmla="*/ 258 w 266" name="T66"/>
                <a:gd fmla="*/ 20 h 222" name="T67"/>
                <a:gd fmla="*/ 266 w 266" name="T68"/>
                <a:gd fmla="*/ 32 h 222" name="T69"/>
                <a:gd fmla="*/ 266 w 266" name="T70"/>
                <a:gd fmla="*/ 32 h 222" name="T71"/>
                <a:gd fmla="*/ 266 w 266" name="T72"/>
                <a:gd fmla="*/ 52 h 222" name="T73"/>
                <a:gd fmla="*/ 266 w 266" name="T74"/>
                <a:gd fmla="*/ 52 h 222" name="T75"/>
                <a:gd fmla="*/ 262 w 266" name="T76"/>
                <a:gd fmla="*/ 60 h 222" name="T77"/>
                <a:gd fmla="*/ 258 w 266" name="T78"/>
                <a:gd fmla="*/ 68 h 222" name="T79"/>
                <a:gd fmla="*/ 258 w 266" name="T80"/>
                <a:gd fmla="*/ 68 h 222" name="T81"/>
                <a:gd fmla="*/ 236 w 266" name="T82"/>
                <a:gd fmla="*/ 100 h 222" name="T83"/>
                <a:gd fmla="*/ 226 w 266" name="T84"/>
                <a:gd fmla="*/ 116 h 222" name="T85"/>
                <a:gd fmla="*/ 218 w 266" name="T86"/>
                <a:gd fmla="*/ 134 h 222" name="T87"/>
                <a:gd fmla="*/ 218 w 266" name="T88"/>
                <a:gd fmla="*/ 134 h 222" name="T89"/>
                <a:gd fmla="*/ 212 w 266" name="T90"/>
                <a:gd fmla="*/ 148 h 222" name="T91"/>
                <a:gd fmla="*/ 208 w 266" name="T92"/>
                <a:gd fmla="*/ 158 h 222" name="T93"/>
                <a:gd fmla="*/ 202 w 266" name="T94"/>
                <a:gd fmla="*/ 166 h 222" name="T95"/>
                <a:gd fmla="*/ 202 w 266" name="T96"/>
                <a:gd fmla="*/ 166 h 222" name="T97"/>
                <a:gd fmla="*/ 178 w 266" name="T98"/>
                <a:gd fmla="*/ 178 h 222" name="T99"/>
                <a:gd fmla="*/ 156 w 266" name="T100"/>
                <a:gd fmla="*/ 192 h 222" name="T101"/>
                <a:gd fmla="*/ 116 w 266" name="T102"/>
                <a:gd fmla="*/ 218 h 222" name="T103"/>
                <a:gd fmla="*/ 116 w 266" name="T104"/>
                <a:gd fmla="*/ 218 h 222" name="T105"/>
                <a:gd fmla="*/ 88 w 266" name="T106"/>
                <a:gd fmla="*/ 222 h 222" name="T107"/>
                <a:gd fmla="*/ 88 w 266" name="T108"/>
                <a:gd fmla="*/ 222 h 222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221" w="266">
                  <a:moveTo>
                    <a:pt x="88" y="222"/>
                  </a:moveTo>
                  <a:lnTo>
                    <a:pt x="88" y="222"/>
                  </a:lnTo>
                  <a:lnTo>
                    <a:pt x="62" y="212"/>
                  </a:lnTo>
                  <a:lnTo>
                    <a:pt x="40" y="206"/>
                  </a:lnTo>
                  <a:lnTo>
                    <a:pt x="20" y="196"/>
                  </a:lnTo>
                  <a:lnTo>
                    <a:pt x="12" y="190"/>
                  </a:lnTo>
                  <a:lnTo>
                    <a:pt x="6" y="184"/>
                  </a:lnTo>
                  <a:lnTo>
                    <a:pt x="2" y="160"/>
                  </a:lnTo>
                  <a:lnTo>
                    <a:pt x="0" y="132"/>
                  </a:lnTo>
                  <a:lnTo>
                    <a:pt x="2" y="108"/>
                  </a:lnTo>
                  <a:lnTo>
                    <a:pt x="4" y="98"/>
                  </a:lnTo>
                  <a:lnTo>
                    <a:pt x="8" y="88"/>
                  </a:lnTo>
                  <a:lnTo>
                    <a:pt x="26" y="82"/>
                  </a:lnTo>
                  <a:lnTo>
                    <a:pt x="36" y="78"/>
                  </a:lnTo>
                  <a:lnTo>
                    <a:pt x="44" y="74"/>
                  </a:lnTo>
                  <a:lnTo>
                    <a:pt x="46" y="36"/>
                  </a:lnTo>
                  <a:lnTo>
                    <a:pt x="52" y="32"/>
                  </a:lnTo>
                  <a:lnTo>
                    <a:pt x="56" y="30"/>
                  </a:lnTo>
                  <a:lnTo>
                    <a:pt x="66" y="32"/>
                  </a:lnTo>
                  <a:lnTo>
                    <a:pt x="76" y="34"/>
                  </a:lnTo>
                  <a:lnTo>
                    <a:pt x="84" y="34"/>
                  </a:lnTo>
                  <a:lnTo>
                    <a:pt x="90" y="34"/>
                  </a:lnTo>
                  <a:lnTo>
                    <a:pt x="142" y="6"/>
                  </a:lnTo>
                  <a:lnTo>
                    <a:pt x="234" y="0"/>
                  </a:lnTo>
                  <a:lnTo>
                    <a:pt x="242" y="4"/>
                  </a:lnTo>
                  <a:lnTo>
                    <a:pt x="250" y="10"/>
                  </a:lnTo>
                  <a:lnTo>
                    <a:pt x="258" y="20"/>
                  </a:lnTo>
                  <a:lnTo>
                    <a:pt x="266" y="32"/>
                  </a:lnTo>
                  <a:lnTo>
                    <a:pt x="266" y="52"/>
                  </a:lnTo>
                  <a:lnTo>
                    <a:pt x="262" y="60"/>
                  </a:lnTo>
                  <a:lnTo>
                    <a:pt x="258" y="68"/>
                  </a:lnTo>
                  <a:lnTo>
                    <a:pt x="236" y="100"/>
                  </a:lnTo>
                  <a:lnTo>
                    <a:pt x="226" y="116"/>
                  </a:lnTo>
                  <a:lnTo>
                    <a:pt x="218" y="134"/>
                  </a:lnTo>
                  <a:lnTo>
                    <a:pt x="212" y="148"/>
                  </a:lnTo>
                  <a:lnTo>
                    <a:pt x="208" y="158"/>
                  </a:lnTo>
                  <a:lnTo>
                    <a:pt x="202" y="166"/>
                  </a:lnTo>
                  <a:lnTo>
                    <a:pt x="178" y="178"/>
                  </a:lnTo>
                  <a:lnTo>
                    <a:pt x="156" y="192"/>
                  </a:lnTo>
                  <a:lnTo>
                    <a:pt x="116" y="218"/>
                  </a:lnTo>
                  <a:lnTo>
                    <a:pt x="88" y="22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3" name="Freeform 8"/>
            <p:cNvSpPr/>
            <p:nvPr/>
          </p:nvSpPr>
          <p:spPr bwMode="auto">
            <a:xfrm>
              <a:off x="5506810" y="6535963"/>
              <a:ext cx="387350" cy="320675"/>
            </a:xfrm>
            <a:custGeom>
              <a:gdLst>
                <a:gd fmla="*/ 82 w 244" name="T0"/>
                <a:gd fmla="*/ 202 h 202" name="T1"/>
                <a:gd fmla="*/ 82 w 244" name="T2"/>
                <a:gd fmla="*/ 202 h 202" name="T3"/>
                <a:gd fmla="*/ 22 w 244" name="T4"/>
                <a:gd fmla="*/ 182 h 202" name="T5"/>
                <a:gd fmla="*/ 22 w 244" name="T6"/>
                <a:gd fmla="*/ 182 h 202" name="T7"/>
                <a:gd fmla="*/ 12 w 244" name="T8"/>
                <a:gd fmla="*/ 174 h 202" name="T9"/>
                <a:gd fmla="*/ 6 w 244" name="T10"/>
                <a:gd fmla="*/ 166 h 202" name="T11"/>
                <a:gd fmla="*/ 0 w 244" name="T12"/>
                <a:gd fmla="*/ 158 h 202" name="T13"/>
                <a:gd fmla="*/ 0 w 244" name="T14"/>
                <a:gd fmla="*/ 150 h 202" name="T15"/>
                <a:gd fmla="*/ 0 w 244" name="T16"/>
                <a:gd fmla="*/ 132 h 202" name="T17"/>
                <a:gd fmla="*/ 0 w 244" name="T18"/>
                <a:gd fmla="*/ 114 h 202" name="T19"/>
                <a:gd fmla="*/ 0 w 244" name="T20"/>
                <a:gd fmla="*/ 114 h 202" name="T21"/>
                <a:gd fmla="*/ 2 w 244" name="T22"/>
                <a:gd fmla="*/ 94 h 202" name="T23"/>
                <a:gd fmla="*/ 4 w 244" name="T24"/>
                <a:gd fmla="*/ 90 h 202" name="T25"/>
                <a:gd fmla="*/ 6 w 244" name="T26"/>
                <a:gd fmla="*/ 86 h 202" name="T27"/>
                <a:gd fmla="*/ 8 w 244" name="T28"/>
                <a:gd fmla="*/ 84 h 202" name="T29"/>
                <a:gd fmla="*/ 14 w 244" name="T30"/>
                <a:gd fmla="*/ 82 h 202" name="T31"/>
                <a:gd fmla="*/ 30 w 244" name="T32"/>
                <a:gd fmla="*/ 78 h 202" name="T33"/>
                <a:gd fmla="*/ 30 w 244" name="T34"/>
                <a:gd fmla="*/ 78 h 202" name="T35"/>
                <a:gd fmla="*/ 42 w 244" name="T36"/>
                <a:gd fmla="*/ 68 h 202" name="T37"/>
                <a:gd fmla="*/ 42 w 244" name="T38"/>
                <a:gd fmla="*/ 68 h 202" name="T39"/>
                <a:gd fmla="*/ 44 w 244" name="T40"/>
                <a:gd fmla="*/ 32 h 202" name="T41"/>
                <a:gd fmla="*/ 44 w 244" name="T42"/>
                <a:gd fmla="*/ 32 h 202" name="T43"/>
                <a:gd fmla="*/ 48 w 244" name="T44"/>
                <a:gd fmla="*/ 30 h 202" name="T45"/>
                <a:gd fmla="*/ 48 w 244" name="T46"/>
                <a:gd fmla="*/ 30 h 202" name="T47"/>
                <a:gd fmla="*/ 64 w 244" name="T48"/>
                <a:gd fmla="*/ 34 h 202" name="T49"/>
                <a:gd fmla="*/ 74 w 244" name="T50"/>
                <a:gd fmla="*/ 34 h 202" name="T51"/>
                <a:gd fmla="*/ 84 w 244" name="T52"/>
                <a:gd fmla="*/ 34 h 202" name="T53"/>
                <a:gd fmla="*/ 84 w 244" name="T54"/>
                <a:gd fmla="*/ 34 h 202" name="T55"/>
                <a:gd fmla="*/ 134 w 244" name="T56"/>
                <a:gd fmla="*/ 6 h 202" name="T57"/>
                <a:gd fmla="*/ 134 w 244" name="T58"/>
                <a:gd fmla="*/ 6 h 202" name="T59"/>
                <a:gd fmla="*/ 218 w 244" name="T60"/>
                <a:gd fmla="*/ 0 h 202" name="T61"/>
                <a:gd fmla="*/ 218 w 244" name="T62"/>
                <a:gd fmla="*/ 0 h 202" name="T63"/>
                <a:gd fmla="*/ 224 w 244" name="T64"/>
                <a:gd fmla="*/ 4 h 202" name="T65"/>
                <a:gd fmla="*/ 234 w 244" name="T66"/>
                <a:gd fmla="*/ 12 h 202" name="T67"/>
                <a:gd fmla="*/ 238 w 244" name="T68"/>
                <a:gd fmla="*/ 16 h 202" name="T69"/>
                <a:gd fmla="*/ 240 w 244" name="T70"/>
                <a:gd fmla="*/ 22 h 202" name="T71"/>
                <a:gd fmla="*/ 244 w 244" name="T72"/>
                <a:gd fmla="*/ 28 h 202" name="T73"/>
                <a:gd fmla="*/ 244 w 244" name="T74"/>
                <a:gd fmla="*/ 36 h 202" name="T75"/>
                <a:gd fmla="*/ 244 w 244" name="T76"/>
                <a:gd fmla="*/ 36 h 202" name="T77"/>
                <a:gd fmla="*/ 232 w 244" name="T78"/>
                <a:gd fmla="*/ 56 h 202" name="T79"/>
                <a:gd fmla="*/ 224 w 244" name="T80"/>
                <a:gd fmla="*/ 66 h 202" name="T81"/>
                <a:gd fmla="*/ 216 w 244" name="T82"/>
                <a:gd fmla="*/ 74 h 202" name="T83"/>
                <a:gd fmla="*/ 216 w 244" name="T84"/>
                <a:gd fmla="*/ 74 h 202" name="T85"/>
                <a:gd fmla="*/ 210 w 244" name="T86"/>
                <a:gd fmla="*/ 90 h 202" name="T87"/>
                <a:gd fmla="*/ 202 w 244" name="T88"/>
                <a:gd fmla="*/ 106 h 202" name="T89"/>
                <a:gd fmla="*/ 194 w 244" name="T90"/>
                <a:gd fmla="*/ 122 h 202" name="T91"/>
                <a:gd fmla="*/ 188 w 244" name="T92"/>
                <a:gd fmla="*/ 142 h 202" name="T93"/>
                <a:gd fmla="*/ 188 w 244" name="T94"/>
                <a:gd fmla="*/ 142 h 202" name="T95"/>
                <a:gd fmla="*/ 98 w 244" name="T96"/>
                <a:gd fmla="*/ 198 h 202" name="T97"/>
                <a:gd fmla="*/ 98 w 244" name="T98"/>
                <a:gd fmla="*/ 198 h 202" name="T99"/>
                <a:gd fmla="*/ 90 w 244" name="T100"/>
                <a:gd fmla="*/ 200 h 202" name="T101"/>
                <a:gd fmla="*/ 82 w 244" name="T102"/>
                <a:gd fmla="*/ 202 h 202" name="T103"/>
                <a:gd fmla="*/ 82 w 244" name="T104"/>
                <a:gd fmla="*/ 202 h 20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201" w="244">
                  <a:moveTo>
                    <a:pt x="82" y="202"/>
                  </a:moveTo>
                  <a:lnTo>
                    <a:pt x="82" y="202"/>
                  </a:lnTo>
                  <a:lnTo>
                    <a:pt x="22" y="182"/>
                  </a:lnTo>
                  <a:lnTo>
                    <a:pt x="12" y="174"/>
                  </a:lnTo>
                  <a:lnTo>
                    <a:pt x="6" y="166"/>
                  </a:lnTo>
                  <a:lnTo>
                    <a:pt x="0" y="158"/>
                  </a:lnTo>
                  <a:lnTo>
                    <a:pt x="0" y="150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2" y="94"/>
                  </a:lnTo>
                  <a:lnTo>
                    <a:pt x="4" y="90"/>
                  </a:lnTo>
                  <a:lnTo>
                    <a:pt x="6" y="86"/>
                  </a:lnTo>
                  <a:lnTo>
                    <a:pt x="8" y="84"/>
                  </a:lnTo>
                  <a:lnTo>
                    <a:pt x="14" y="82"/>
                  </a:lnTo>
                  <a:lnTo>
                    <a:pt x="30" y="78"/>
                  </a:lnTo>
                  <a:lnTo>
                    <a:pt x="42" y="68"/>
                  </a:lnTo>
                  <a:lnTo>
                    <a:pt x="44" y="32"/>
                  </a:lnTo>
                  <a:lnTo>
                    <a:pt x="48" y="30"/>
                  </a:lnTo>
                  <a:lnTo>
                    <a:pt x="64" y="34"/>
                  </a:lnTo>
                  <a:lnTo>
                    <a:pt x="74" y="34"/>
                  </a:lnTo>
                  <a:lnTo>
                    <a:pt x="84" y="34"/>
                  </a:lnTo>
                  <a:lnTo>
                    <a:pt x="134" y="6"/>
                  </a:lnTo>
                  <a:lnTo>
                    <a:pt x="218" y="0"/>
                  </a:lnTo>
                  <a:lnTo>
                    <a:pt x="224" y="4"/>
                  </a:lnTo>
                  <a:lnTo>
                    <a:pt x="234" y="12"/>
                  </a:lnTo>
                  <a:lnTo>
                    <a:pt x="238" y="16"/>
                  </a:lnTo>
                  <a:lnTo>
                    <a:pt x="240" y="22"/>
                  </a:lnTo>
                  <a:lnTo>
                    <a:pt x="244" y="28"/>
                  </a:lnTo>
                  <a:lnTo>
                    <a:pt x="244" y="36"/>
                  </a:lnTo>
                  <a:lnTo>
                    <a:pt x="232" y="56"/>
                  </a:lnTo>
                  <a:lnTo>
                    <a:pt x="224" y="66"/>
                  </a:lnTo>
                  <a:lnTo>
                    <a:pt x="216" y="74"/>
                  </a:lnTo>
                  <a:lnTo>
                    <a:pt x="210" y="90"/>
                  </a:lnTo>
                  <a:lnTo>
                    <a:pt x="202" y="106"/>
                  </a:lnTo>
                  <a:lnTo>
                    <a:pt x="194" y="122"/>
                  </a:lnTo>
                  <a:lnTo>
                    <a:pt x="188" y="142"/>
                  </a:lnTo>
                  <a:lnTo>
                    <a:pt x="98" y="198"/>
                  </a:lnTo>
                  <a:lnTo>
                    <a:pt x="90" y="200"/>
                  </a:lnTo>
                  <a:lnTo>
                    <a:pt x="82" y="20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4" name="Freeform 10"/>
            <p:cNvSpPr/>
            <p:nvPr/>
          </p:nvSpPr>
          <p:spPr bwMode="auto">
            <a:xfrm>
              <a:off x="5661025" y="5511800"/>
              <a:ext cx="1244600" cy="955675"/>
            </a:xfrm>
            <a:custGeom>
              <a:gdLst>
                <a:gd fmla="*/ 40 w 784" name="T0"/>
                <a:gd fmla="*/ 590 h 602" name="T1"/>
                <a:gd fmla="*/ 0 w 784" name="T2"/>
                <a:gd fmla="*/ 520 h 602" name="T3"/>
                <a:gd fmla="*/ 8 w 784" name="T4"/>
                <a:gd fmla="*/ 486 h 602" name="T5"/>
                <a:gd fmla="*/ 26 w 784" name="T6"/>
                <a:gd fmla="*/ 440 h 602" name="T7"/>
                <a:gd fmla="*/ 66 w 784" name="T8"/>
                <a:gd fmla="*/ 396 h 602" name="T9"/>
                <a:gd fmla="*/ 124 w 784" name="T10"/>
                <a:gd fmla="*/ 342 h 602" name="T11"/>
                <a:gd fmla="*/ 184 w 784" name="T12"/>
                <a:gd fmla="*/ 276 h 602" name="T13"/>
                <a:gd fmla="*/ 214 w 784" name="T14"/>
                <a:gd fmla="*/ 230 h 602" name="T15"/>
                <a:gd fmla="*/ 218 w 784" name="T16"/>
                <a:gd fmla="*/ 196 h 602" name="T17"/>
                <a:gd fmla="*/ 248 w 784" name="T18"/>
                <a:gd fmla="*/ 164 h 602" name="T19"/>
                <a:gd fmla="*/ 254 w 784" name="T20"/>
                <a:gd fmla="*/ 96 h 602" name="T21"/>
                <a:gd fmla="*/ 264 w 784" name="T22"/>
                <a:gd fmla="*/ 60 h 602" name="T23"/>
                <a:gd fmla="*/ 298 w 784" name="T24"/>
                <a:gd fmla="*/ 36 h 602" name="T25"/>
                <a:gd fmla="*/ 352 w 784" name="T26"/>
                <a:gd fmla="*/ 68 h 602" name="T27"/>
                <a:gd fmla="*/ 360 w 784" name="T28"/>
                <a:gd fmla="*/ 32 h 602" name="T29"/>
                <a:gd fmla="*/ 346 w 784" name="T30"/>
                <a:gd fmla="*/ 8 h 602" name="T31"/>
                <a:gd fmla="*/ 454 w 784" name="T32"/>
                <a:gd fmla="*/ 10 h 602" name="T33"/>
                <a:gd fmla="*/ 506 w 784" name="T34"/>
                <a:gd fmla="*/ 0 h 602" name="T35"/>
                <a:gd fmla="*/ 518 w 784" name="T36"/>
                <a:gd fmla="*/ 20 h 602" name="T37"/>
                <a:gd fmla="*/ 478 w 784" name="T38"/>
                <a:gd fmla="*/ 82 h 602" name="T39"/>
                <a:gd fmla="*/ 500 w 784" name="T40"/>
                <a:gd fmla="*/ 96 h 602" name="T41"/>
                <a:gd fmla="*/ 580 w 784" name="T42"/>
                <a:gd fmla="*/ 72 h 602" name="T43"/>
                <a:gd fmla="*/ 612 w 784" name="T44"/>
                <a:gd fmla="*/ 84 h 602" name="T45"/>
                <a:gd fmla="*/ 668 w 784" name="T46"/>
                <a:gd fmla="*/ 58 h 602" name="T47"/>
                <a:gd fmla="*/ 710 w 784" name="T48"/>
                <a:gd fmla="*/ 56 h 602" name="T49"/>
                <a:gd fmla="*/ 784 w 784" name="T50"/>
                <a:gd fmla="*/ 152 h 602" name="T51"/>
                <a:gd fmla="*/ 752 w 784" name="T52"/>
                <a:gd fmla="*/ 174 h 602" name="T53"/>
                <a:gd fmla="*/ 728 w 784" name="T54"/>
                <a:gd fmla="*/ 196 h 602" name="T55"/>
                <a:gd fmla="*/ 728 w 784" name="T56"/>
                <a:gd fmla="*/ 224 h 602" name="T57"/>
                <a:gd fmla="*/ 704 w 784" name="T58"/>
                <a:gd fmla="*/ 242 h 602" name="T59"/>
                <a:gd fmla="*/ 634 w 784" name="T60"/>
                <a:gd fmla="*/ 282 h 602" name="T61"/>
                <a:gd fmla="*/ 606 w 784" name="T62"/>
                <a:gd fmla="*/ 296 h 602" name="T63"/>
                <a:gd fmla="*/ 582 w 784" name="T64"/>
                <a:gd fmla="*/ 288 h 602" name="T65"/>
                <a:gd fmla="*/ 556 w 784" name="T66"/>
                <a:gd fmla="*/ 304 h 602" name="T67"/>
                <a:gd fmla="*/ 544 w 784" name="T68"/>
                <a:gd fmla="*/ 292 h 602" name="T69"/>
                <a:gd fmla="*/ 526 w 784" name="T70"/>
                <a:gd fmla="*/ 294 h 602" name="T71"/>
                <a:gd fmla="*/ 516 w 784" name="T72"/>
                <a:gd fmla="*/ 326 h 602" name="T73"/>
                <a:gd fmla="*/ 498 w 784" name="T74"/>
                <a:gd fmla="*/ 338 h 602" name="T75"/>
                <a:gd fmla="*/ 478 w 784" name="T76"/>
                <a:gd fmla="*/ 342 h 602" name="T77"/>
                <a:gd fmla="*/ 468 w 784" name="T78"/>
                <a:gd fmla="*/ 326 h 602" name="T79"/>
                <a:gd fmla="*/ 436 w 784" name="T80"/>
                <a:gd fmla="*/ 302 h 602" name="T81"/>
                <a:gd fmla="*/ 408 w 784" name="T82"/>
                <a:gd fmla="*/ 330 h 602" name="T83"/>
                <a:gd fmla="*/ 374 w 784" name="T84"/>
                <a:gd fmla="*/ 368 h 602" name="T85"/>
                <a:gd fmla="*/ 350 w 784" name="T86"/>
                <a:gd fmla="*/ 394 h 602" name="T87"/>
                <a:gd fmla="*/ 306 w 784" name="T88"/>
                <a:gd fmla="*/ 418 h 602" name="T89"/>
                <a:gd fmla="*/ 270 w 784" name="T90"/>
                <a:gd fmla="*/ 422 h 602" name="T91"/>
                <a:gd fmla="*/ 256 w 784" name="T92"/>
                <a:gd fmla="*/ 438 h 602" name="T93"/>
                <a:gd fmla="*/ 218 w 784" name="T94"/>
                <a:gd fmla="*/ 432 h 602" name="T95"/>
                <a:gd fmla="*/ 140 w 784" name="T96"/>
                <a:gd fmla="*/ 462 h 602" name="T97"/>
                <a:gd fmla="*/ 92 w 784" name="T98"/>
                <a:gd fmla="*/ 474 h 602" name="T99"/>
                <a:gd fmla="*/ 76 w 784" name="T100"/>
                <a:gd fmla="*/ 510 h 602" name="T101"/>
                <a:gd fmla="*/ 52 w 784" name="T102"/>
                <a:gd fmla="*/ 542 h 602" name="T103"/>
                <a:gd fmla="*/ 78 w 784" name="T104"/>
                <a:gd fmla="*/ 566 h 602" name="T105"/>
                <a:gd fmla="*/ 86 w 784" name="T106"/>
                <a:gd fmla="*/ 590 h 602" name="T107"/>
                <a:gd fmla="*/ 54 w 784" name="T108"/>
                <a:gd fmla="*/ 602 h 602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602" w="784">
                  <a:moveTo>
                    <a:pt x="54" y="602"/>
                  </a:moveTo>
                  <a:lnTo>
                    <a:pt x="54" y="602"/>
                  </a:lnTo>
                  <a:lnTo>
                    <a:pt x="46" y="596"/>
                  </a:lnTo>
                  <a:lnTo>
                    <a:pt x="40" y="590"/>
                  </a:lnTo>
                  <a:lnTo>
                    <a:pt x="34" y="580"/>
                  </a:lnTo>
                  <a:lnTo>
                    <a:pt x="28" y="558"/>
                  </a:lnTo>
                  <a:lnTo>
                    <a:pt x="0" y="520"/>
                  </a:lnTo>
                  <a:lnTo>
                    <a:pt x="0" y="502"/>
                  </a:lnTo>
                  <a:lnTo>
                    <a:pt x="2" y="492"/>
                  </a:lnTo>
                  <a:lnTo>
                    <a:pt x="8" y="486"/>
                  </a:lnTo>
                  <a:lnTo>
                    <a:pt x="18" y="478"/>
                  </a:lnTo>
                  <a:lnTo>
                    <a:pt x="22" y="450"/>
                  </a:lnTo>
                  <a:lnTo>
                    <a:pt x="26" y="440"/>
                  </a:lnTo>
                  <a:lnTo>
                    <a:pt x="30" y="430"/>
                  </a:lnTo>
                  <a:lnTo>
                    <a:pt x="36" y="422"/>
                  </a:lnTo>
                  <a:lnTo>
                    <a:pt x="44" y="414"/>
                  </a:lnTo>
                  <a:lnTo>
                    <a:pt x="66" y="396"/>
                  </a:lnTo>
                  <a:lnTo>
                    <a:pt x="94" y="366"/>
                  </a:lnTo>
                  <a:lnTo>
                    <a:pt x="108" y="354"/>
                  </a:lnTo>
                  <a:lnTo>
                    <a:pt x="124" y="342"/>
                  </a:lnTo>
                  <a:lnTo>
                    <a:pt x="154" y="306"/>
                  </a:lnTo>
                  <a:lnTo>
                    <a:pt x="184" y="276"/>
                  </a:lnTo>
                  <a:lnTo>
                    <a:pt x="196" y="266"/>
                  </a:lnTo>
                  <a:lnTo>
                    <a:pt x="204" y="256"/>
                  </a:lnTo>
                  <a:lnTo>
                    <a:pt x="210" y="244"/>
                  </a:lnTo>
                  <a:lnTo>
                    <a:pt x="214" y="230"/>
                  </a:lnTo>
                  <a:lnTo>
                    <a:pt x="214" y="214"/>
                  </a:lnTo>
                  <a:lnTo>
                    <a:pt x="216" y="204"/>
                  </a:lnTo>
                  <a:lnTo>
                    <a:pt x="218" y="196"/>
                  </a:lnTo>
                  <a:lnTo>
                    <a:pt x="222" y="190"/>
                  </a:lnTo>
                  <a:lnTo>
                    <a:pt x="232" y="180"/>
                  </a:lnTo>
                  <a:lnTo>
                    <a:pt x="240" y="174"/>
                  </a:lnTo>
                  <a:lnTo>
                    <a:pt x="248" y="164"/>
                  </a:lnTo>
                  <a:lnTo>
                    <a:pt x="244" y="106"/>
                  </a:lnTo>
                  <a:lnTo>
                    <a:pt x="254" y="96"/>
                  </a:lnTo>
                  <a:lnTo>
                    <a:pt x="260" y="84"/>
                  </a:lnTo>
                  <a:lnTo>
                    <a:pt x="262" y="72"/>
                  </a:lnTo>
                  <a:lnTo>
                    <a:pt x="264" y="60"/>
                  </a:lnTo>
                  <a:lnTo>
                    <a:pt x="278" y="36"/>
                  </a:lnTo>
                  <a:lnTo>
                    <a:pt x="298" y="36"/>
                  </a:lnTo>
                  <a:lnTo>
                    <a:pt x="332" y="68"/>
                  </a:lnTo>
                  <a:lnTo>
                    <a:pt x="352" y="68"/>
                  </a:lnTo>
                  <a:lnTo>
                    <a:pt x="354" y="64"/>
                  </a:lnTo>
                  <a:lnTo>
                    <a:pt x="356" y="60"/>
                  </a:lnTo>
                  <a:lnTo>
                    <a:pt x="358" y="48"/>
                  </a:lnTo>
                  <a:lnTo>
                    <a:pt x="360" y="32"/>
                  </a:lnTo>
                  <a:lnTo>
                    <a:pt x="340" y="10"/>
                  </a:lnTo>
                  <a:lnTo>
                    <a:pt x="346" y="8"/>
                  </a:lnTo>
                  <a:lnTo>
                    <a:pt x="442" y="8"/>
                  </a:lnTo>
                  <a:lnTo>
                    <a:pt x="454" y="10"/>
                  </a:lnTo>
                  <a:lnTo>
                    <a:pt x="472" y="10"/>
                  </a:lnTo>
                  <a:lnTo>
                    <a:pt x="490" y="8"/>
                  </a:lnTo>
                  <a:lnTo>
                    <a:pt x="500" y="4"/>
                  </a:lnTo>
                  <a:lnTo>
                    <a:pt x="506" y="0"/>
                  </a:lnTo>
                  <a:lnTo>
                    <a:pt x="518" y="0"/>
                  </a:lnTo>
                  <a:lnTo>
                    <a:pt x="518" y="20"/>
                  </a:lnTo>
                  <a:lnTo>
                    <a:pt x="476" y="68"/>
                  </a:lnTo>
                  <a:lnTo>
                    <a:pt x="478" y="82"/>
                  </a:lnTo>
                  <a:lnTo>
                    <a:pt x="482" y="88"/>
                  </a:lnTo>
                  <a:lnTo>
                    <a:pt x="486" y="92"/>
                  </a:lnTo>
                  <a:lnTo>
                    <a:pt x="492" y="94"/>
                  </a:lnTo>
                  <a:lnTo>
                    <a:pt x="500" y="96"/>
                  </a:lnTo>
                  <a:lnTo>
                    <a:pt x="524" y="98"/>
                  </a:lnTo>
                  <a:lnTo>
                    <a:pt x="580" y="72"/>
                  </a:lnTo>
                  <a:lnTo>
                    <a:pt x="600" y="72"/>
                  </a:lnTo>
                  <a:lnTo>
                    <a:pt x="612" y="84"/>
                  </a:lnTo>
                  <a:lnTo>
                    <a:pt x="624" y="82"/>
                  </a:lnTo>
                  <a:lnTo>
                    <a:pt x="634" y="78"/>
                  </a:lnTo>
                  <a:lnTo>
                    <a:pt x="656" y="64"/>
                  </a:lnTo>
                  <a:lnTo>
                    <a:pt x="668" y="58"/>
                  </a:lnTo>
                  <a:lnTo>
                    <a:pt x="680" y="54"/>
                  </a:lnTo>
                  <a:lnTo>
                    <a:pt x="694" y="52"/>
                  </a:lnTo>
                  <a:lnTo>
                    <a:pt x="710" y="56"/>
                  </a:lnTo>
                  <a:lnTo>
                    <a:pt x="740" y="92"/>
                  </a:lnTo>
                  <a:lnTo>
                    <a:pt x="784" y="152"/>
                  </a:lnTo>
                  <a:lnTo>
                    <a:pt x="784" y="168"/>
                  </a:lnTo>
                  <a:lnTo>
                    <a:pt x="764" y="170"/>
                  </a:lnTo>
                  <a:lnTo>
                    <a:pt x="752" y="174"/>
                  </a:lnTo>
                  <a:lnTo>
                    <a:pt x="746" y="180"/>
                  </a:lnTo>
                  <a:lnTo>
                    <a:pt x="740" y="186"/>
                  </a:lnTo>
                  <a:lnTo>
                    <a:pt x="728" y="196"/>
                  </a:lnTo>
                  <a:lnTo>
                    <a:pt x="724" y="200"/>
                  </a:lnTo>
                  <a:lnTo>
                    <a:pt x="722" y="208"/>
                  </a:lnTo>
                  <a:lnTo>
                    <a:pt x="722" y="214"/>
                  </a:lnTo>
                  <a:lnTo>
                    <a:pt x="728" y="224"/>
                  </a:lnTo>
                  <a:lnTo>
                    <a:pt x="728" y="230"/>
                  </a:lnTo>
                  <a:lnTo>
                    <a:pt x="704" y="242"/>
                  </a:lnTo>
                  <a:lnTo>
                    <a:pt x="680" y="256"/>
                  </a:lnTo>
                  <a:lnTo>
                    <a:pt x="656" y="270"/>
                  </a:lnTo>
                  <a:lnTo>
                    <a:pt x="634" y="282"/>
                  </a:lnTo>
                  <a:lnTo>
                    <a:pt x="618" y="298"/>
                  </a:lnTo>
                  <a:lnTo>
                    <a:pt x="612" y="298"/>
                  </a:lnTo>
                  <a:lnTo>
                    <a:pt x="606" y="296"/>
                  </a:lnTo>
                  <a:lnTo>
                    <a:pt x="602" y="292"/>
                  </a:lnTo>
                  <a:lnTo>
                    <a:pt x="600" y="288"/>
                  </a:lnTo>
                  <a:lnTo>
                    <a:pt x="582" y="288"/>
                  </a:lnTo>
                  <a:lnTo>
                    <a:pt x="570" y="304"/>
                  </a:lnTo>
                  <a:lnTo>
                    <a:pt x="556" y="304"/>
                  </a:lnTo>
                  <a:lnTo>
                    <a:pt x="552" y="298"/>
                  </a:lnTo>
                  <a:lnTo>
                    <a:pt x="548" y="294"/>
                  </a:lnTo>
                  <a:lnTo>
                    <a:pt x="544" y="292"/>
                  </a:lnTo>
                  <a:lnTo>
                    <a:pt x="540" y="292"/>
                  </a:lnTo>
                  <a:lnTo>
                    <a:pt x="534" y="292"/>
                  </a:lnTo>
                  <a:lnTo>
                    <a:pt x="526" y="294"/>
                  </a:lnTo>
                  <a:lnTo>
                    <a:pt x="526" y="318"/>
                  </a:lnTo>
                  <a:lnTo>
                    <a:pt x="520" y="322"/>
                  </a:lnTo>
                  <a:lnTo>
                    <a:pt x="516" y="326"/>
                  </a:lnTo>
                  <a:lnTo>
                    <a:pt x="508" y="328"/>
                  </a:lnTo>
                  <a:lnTo>
                    <a:pt x="504" y="328"/>
                  </a:lnTo>
                  <a:lnTo>
                    <a:pt x="500" y="332"/>
                  </a:lnTo>
                  <a:lnTo>
                    <a:pt x="498" y="338"/>
                  </a:lnTo>
                  <a:lnTo>
                    <a:pt x="494" y="346"/>
                  </a:lnTo>
                  <a:lnTo>
                    <a:pt x="482" y="344"/>
                  </a:lnTo>
                  <a:lnTo>
                    <a:pt x="478" y="342"/>
                  </a:lnTo>
                  <a:lnTo>
                    <a:pt x="476" y="340"/>
                  </a:lnTo>
                  <a:lnTo>
                    <a:pt x="472" y="334"/>
                  </a:lnTo>
                  <a:lnTo>
                    <a:pt x="468" y="326"/>
                  </a:lnTo>
                  <a:lnTo>
                    <a:pt x="462" y="326"/>
                  </a:lnTo>
                  <a:lnTo>
                    <a:pt x="436" y="302"/>
                  </a:lnTo>
                  <a:lnTo>
                    <a:pt x="420" y="302"/>
                  </a:lnTo>
                  <a:lnTo>
                    <a:pt x="414" y="314"/>
                  </a:lnTo>
                  <a:lnTo>
                    <a:pt x="408" y="330"/>
                  </a:lnTo>
                  <a:lnTo>
                    <a:pt x="388" y="362"/>
                  </a:lnTo>
                  <a:lnTo>
                    <a:pt x="374" y="368"/>
                  </a:lnTo>
                  <a:lnTo>
                    <a:pt x="366" y="374"/>
                  </a:lnTo>
                  <a:lnTo>
                    <a:pt x="358" y="382"/>
                  </a:lnTo>
                  <a:lnTo>
                    <a:pt x="350" y="394"/>
                  </a:lnTo>
                  <a:lnTo>
                    <a:pt x="338" y="396"/>
                  </a:lnTo>
                  <a:lnTo>
                    <a:pt x="328" y="398"/>
                  </a:lnTo>
                  <a:lnTo>
                    <a:pt x="306" y="418"/>
                  </a:lnTo>
                  <a:lnTo>
                    <a:pt x="290" y="418"/>
                  </a:lnTo>
                  <a:lnTo>
                    <a:pt x="278" y="420"/>
                  </a:lnTo>
                  <a:lnTo>
                    <a:pt x="270" y="422"/>
                  </a:lnTo>
                  <a:lnTo>
                    <a:pt x="262" y="426"/>
                  </a:lnTo>
                  <a:lnTo>
                    <a:pt x="256" y="438"/>
                  </a:lnTo>
                  <a:lnTo>
                    <a:pt x="244" y="438"/>
                  </a:lnTo>
                  <a:lnTo>
                    <a:pt x="228" y="432"/>
                  </a:lnTo>
                  <a:lnTo>
                    <a:pt x="218" y="432"/>
                  </a:lnTo>
                  <a:lnTo>
                    <a:pt x="210" y="436"/>
                  </a:lnTo>
                  <a:lnTo>
                    <a:pt x="198" y="440"/>
                  </a:lnTo>
                  <a:lnTo>
                    <a:pt x="140" y="462"/>
                  </a:lnTo>
                  <a:lnTo>
                    <a:pt x="120" y="464"/>
                  </a:lnTo>
                  <a:lnTo>
                    <a:pt x="104" y="466"/>
                  </a:lnTo>
                  <a:lnTo>
                    <a:pt x="92" y="474"/>
                  </a:lnTo>
                  <a:lnTo>
                    <a:pt x="78" y="486"/>
                  </a:lnTo>
                  <a:lnTo>
                    <a:pt x="76" y="510"/>
                  </a:lnTo>
                  <a:lnTo>
                    <a:pt x="64" y="514"/>
                  </a:lnTo>
                  <a:lnTo>
                    <a:pt x="56" y="520"/>
                  </a:lnTo>
                  <a:lnTo>
                    <a:pt x="52" y="528"/>
                  </a:lnTo>
                  <a:lnTo>
                    <a:pt x="52" y="542"/>
                  </a:lnTo>
                  <a:lnTo>
                    <a:pt x="60" y="548"/>
                  </a:lnTo>
                  <a:lnTo>
                    <a:pt x="72" y="558"/>
                  </a:lnTo>
                  <a:lnTo>
                    <a:pt x="78" y="566"/>
                  </a:lnTo>
                  <a:lnTo>
                    <a:pt x="82" y="572"/>
                  </a:lnTo>
                  <a:lnTo>
                    <a:pt x="86" y="580"/>
                  </a:lnTo>
                  <a:lnTo>
                    <a:pt x="86" y="590"/>
                  </a:lnTo>
                  <a:lnTo>
                    <a:pt x="78" y="594"/>
                  </a:lnTo>
                  <a:lnTo>
                    <a:pt x="68" y="598"/>
                  </a:lnTo>
                  <a:lnTo>
                    <a:pt x="54" y="60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5" name="Freeform 11"/>
            <p:cNvSpPr/>
            <p:nvPr/>
          </p:nvSpPr>
          <p:spPr bwMode="auto">
            <a:xfrm>
              <a:off x="3673475" y="4854575"/>
              <a:ext cx="1400175" cy="1479550"/>
            </a:xfrm>
            <a:custGeom>
              <a:gdLst>
                <a:gd fmla="*/ 356 w 882" name="T0"/>
                <a:gd fmla="*/ 898 h 932" name="T1"/>
                <a:gd fmla="*/ 352 w 882" name="T2"/>
                <a:gd fmla="*/ 844 h 932" name="T3"/>
                <a:gd fmla="*/ 310 w 882" name="T4"/>
                <a:gd fmla="*/ 844 h 932" name="T5"/>
                <a:gd fmla="*/ 246 w 882" name="T6"/>
                <a:gd fmla="*/ 840 h 932" name="T7"/>
                <a:gd fmla="*/ 208 w 882" name="T8"/>
                <a:gd fmla="*/ 800 h 932" name="T9"/>
                <a:gd fmla="*/ 164 w 882" name="T10"/>
                <a:gd fmla="*/ 782 h 932" name="T11"/>
                <a:gd fmla="*/ 166 w 882" name="T12"/>
                <a:gd fmla="*/ 724 h 932" name="T13"/>
                <a:gd fmla="*/ 138 w 882" name="T14"/>
                <a:gd fmla="*/ 676 h 932" name="T15"/>
                <a:gd fmla="*/ 114 w 882" name="T16"/>
                <a:gd fmla="*/ 616 h 932" name="T17"/>
                <a:gd fmla="*/ 88 w 882" name="T18"/>
                <a:gd fmla="*/ 564 h 932" name="T19"/>
                <a:gd fmla="*/ 16 w 882" name="T20"/>
                <a:gd fmla="*/ 578 h 932" name="T21"/>
                <a:gd fmla="*/ 0 w 882" name="T22"/>
                <a:gd fmla="*/ 490 h 932" name="T23"/>
                <a:gd fmla="*/ 84 w 882" name="T24"/>
                <a:gd fmla="*/ 392 h 932" name="T25"/>
                <a:gd fmla="*/ 120 w 882" name="T26"/>
                <a:gd fmla="*/ 310 h 932" name="T27"/>
                <a:gd fmla="*/ 130 w 882" name="T28"/>
                <a:gd fmla="*/ 236 h 932" name="T29"/>
                <a:gd fmla="*/ 126 w 882" name="T30"/>
                <a:gd fmla="*/ 178 h 932" name="T31"/>
                <a:gd fmla="*/ 104 w 882" name="T32"/>
                <a:gd fmla="*/ 108 h 932" name="T33"/>
                <a:gd fmla="*/ 126 w 882" name="T34"/>
                <a:gd fmla="*/ 52 h 932" name="T35"/>
                <a:gd fmla="*/ 134 w 882" name="T36"/>
                <a:gd fmla="*/ 0 h 932" name="T37"/>
                <a:gd fmla="*/ 170 w 882" name="T38"/>
                <a:gd fmla="*/ 44 h 932" name="T39"/>
                <a:gd fmla="*/ 208 w 882" name="T40"/>
                <a:gd fmla="*/ 100 h 932" name="T41"/>
                <a:gd fmla="*/ 218 w 882" name="T42"/>
                <a:gd fmla="*/ 44 h 932" name="T43"/>
                <a:gd fmla="*/ 252 w 882" name="T44"/>
                <a:gd fmla="*/ 88 h 932" name="T45"/>
                <a:gd fmla="*/ 332 w 882" name="T46"/>
                <a:gd fmla="*/ 148 h 932" name="T47"/>
                <a:gd fmla="*/ 406 w 882" name="T48"/>
                <a:gd fmla="*/ 280 h 932" name="T49"/>
                <a:gd fmla="*/ 400 w 882" name="T50"/>
                <a:gd fmla="*/ 336 h 932" name="T51"/>
                <a:gd fmla="*/ 452 w 882" name="T52"/>
                <a:gd fmla="*/ 370 h 932" name="T53"/>
                <a:gd fmla="*/ 574 w 882" name="T54"/>
                <a:gd fmla="*/ 346 h 932" name="T55"/>
                <a:gd fmla="*/ 586 w 882" name="T56"/>
                <a:gd fmla="*/ 290 h 932" name="T57"/>
                <a:gd fmla="*/ 558 w 882" name="T58"/>
                <a:gd fmla="*/ 230 h 932" name="T59"/>
                <a:gd fmla="*/ 620 w 882" name="T60"/>
                <a:gd fmla="*/ 178 h 932" name="T61"/>
                <a:gd fmla="*/ 606 w 882" name="T62"/>
                <a:gd fmla="*/ 122 h 932" name="T63"/>
                <a:gd fmla="*/ 614 w 882" name="T64"/>
                <a:gd fmla="*/ 104 h 932" name="T65"/>
                <a:gd fmla="*/ 654 w 882" name="T66"/>
                <a:gd fmla="*/ 64 h 932" name="T67"/>
                <a:gd fmla="*/ 712 w 882" name="T68"/>
                <a:gd fmla="*/ 144 h 932" name="T69"/>
                <a:gd fmla="*/ 790 w 882" name="T70"/>
                <a:gd fmla="*/ 128 h 932" name="T71"/>
                <a:gd fmla="*/ 790 w 882" name="T72"/>
                <a:gd fmla="*/ 188 h 932" name="T73"/>
                <a:gd fmla="*/ 752 w 882" name="T74"/>
                <a:gd fmla="*/ 208 h 932" name="T75"/>
                <a:gd fmla="*/ 660 w 882" name="T76"/>
                <a:gd fmla="*/ 204 h 932" name="T77"/>
                <a:gd fmla="*/ 630 w 882" name="T78"/>
                <a:gd fmla="*/ 266 h 932" name="T79"/>
                <a:gd fmla="*/ 652 w 882" name="T80"/>
                <a:gd fmla="*/ 308 h 932" name="T81"/>
                <a:gd fmla="*/ 698 w 882" name="T82"/>
                <a:gd fmla="*/ 300 h 932" name="T83"/>
                <a:gd fmla="*/ 718 w 882" name="T84"/>
                <a:gd fmla="*/ 330 h 932" name="T85"/>
                <a:gd fmla="*/ 692 w 882" name="T86"/>
                <a:gd fmla="*/ 418 h 932" name="T87"/>
                <a:gd fmla="*/ 732 w 882" name="T88"/>
                <a:gd fmla="*/ 472 h 932" name="T89"/>
                <a:gd fmla="*/ 726 w 882" name="T90"/>
                <a:gd fmla="*/ 528 h 932" name="T91"/>
                <a:gd fmla="*/ 828 w 882" name="T92"/>
                <a:gd fmla="*/ 590 h 932" name="T93"/>
                <a:gd fmla="*/ 876 w 882" name="T94"/>
                <a:gd fmla="*/ 606 h 932" name="T95"/>
                <a:gd fmla="*/ 850 w 882" name="T96"/>
                <a:gd fmla="*/ 658 h 932" name="T97"/>
                <a:gd fmla="*/ 784 w 882" name="T98"/>
                <a:gd fmla="*/ 676 h 932" name="T99"/>
                <a:gd fmla="*/ 720 w 882" name="T100"/>
                <a:gd fmla="*/ 734 h 932" name="T101"/>
                <a:gd fmla="*/ 650 w 882" name="T102"/>
                <a:gd fmla="*/ 764 h 932" name="T103"/>
                <a:gd fmla="*/ 612 w 882" name="T104"/>
                <a:gd fmla="*/ 742 h 932" name="T105"/>
                <a:gd fmla="*/ 564 w 882" name="T106"/>
                <a:gd fmla="*/ 760 h 932" name="T107"/>
                <a:gd fmla="*/ 526 w 882" name="T108"/>
                <a:gd fmla="*/ 740 h 932" name="T109"/>
                <a:gd fmla="*/ 482 w 882" name="T110"/>
                <a:gd fmla="*/ 750 h 932" name="T111"/>
                <a:gd fmla="*/ 448 w 882" name="T112"/>
                <a:gd fmla="*/ 768 h 932" name="T113"/>
                <a:gd fmla="*/ 404 w 882" name="T114"/>
                <a:gd fmla="*/ 766 h 932" name="T115"/>
                <a:gd fmla="*/ 410 w 882" name="T116"/>
                <a:gd fmla="*/ 826 h 932" name="T117"/>
                <a:gd fmla="*/ 410 w 882" name="T118"/>
                <a:gd fmla="*/ 872 h 932" name="T119"/>
                <a:gd fmla="*/ 406 w 882" name="T120"/>
                <a:gd fmla="*/ 932 h 932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932" w="882">
                  <a:moveTo>
                    <a:pt x="406" y="932"/>
                  </a:moveTo>
                  <a:lnTo>
                    <a:pt x="406" y="932"/>
                  </a:lnTo>
                  <a:lnTo>
                    <a:pt x="392" y="920"/>
                  </a:lnTo>
                  <a:lnTo>
                    <a:pt x="380" y="910"/>
                  </a:lnTo>
                  <a:lnTo>
                    <a:pt x="368" y="904"/>
                  </a:lnTo>
                  <a:lnTo>
                    <a:pt x="356" y="898"/>
                  </a:lnTo>
                  <a:lnTo>
                    <a:pt x="358" y="880"/>
                  </a:lnTo>
                  <a:lnTo>
                    <a:pt x="358" y="866"/>
                  </a:lnTo>
                  <a:lnTo>
                    <a:pt x="356" y="854"/>
                  </a:lnTo>
                  <a:lnTo>
                    <a:pt x="352" y="844"/>
                  </a:lnTo>
                  <a:lnTo>
                    <a:pt x="342" y="836"/>
                  </a:lnTo>
                  <a:lnTo>
                    <a:pt x="332" y="836"/>
                  </a:lnTo>
                  <a:lnTo>
                    <a:pt x="324" y="838"/>
                  </a:lnTo>
                  <a:lnTo>
                    <a:pt x="316" y="840"/>
                  </a:lnTo>
                  <a:lnTo>
                    <a:pt x="310" y="844"/>
                  </a:lnTo>
                  <a:lnTo>
                    <a:pt x="298" y="854"/>
                  </a:lnTo>
                  <a:lnTo>
                    <a:pt x="288" y="866"/>
                  </a:lnTo>
                  <a:lnTo>
                    <a:pt x="260" y="860"/>
                  </a:lnTo>
                  <a:lnTo>
                    <a:pt x="246" y="840"/>
                  </a:lnTo>
                  <a:lnTo>
                    <a:pt x="240" y="832"/>
                  </a:lnTo>
                  <a:lnTo>
                    <a:pt x="234" y="828"/>
                  </a:lnTo>
                  <a:lnTo>
                    <a:pt x="218" y="808"/>
                  </a:lnTo>
                  <a:lnTo>
                    <a:pt x="212" y="802"/>
                  </a:lnTo>
                  <a:lnTo>
                    <a:pt x="208" y="800"/>
                  </a:lnTo>
                  <a:lnTo>
                    <a:pt x="202" y="798"/>
                  </a:lnTo>
                  <a:lnTo>
                    <a:pt x="194" y="798"/>
                  </a:lnTo>
                  <a:lnTo>
                    <a:pt x="172" y="798"/>
                  </a:lnTo>
                  <a:lnTo>
                    <a:pt x="168" y="790"/>
                  </a:lnTo>
                  <a:lnTo>
                    <a:pt x="164" y="782"/>
                  </a:lnTo>
                  <a:lnTo>
                    <a:pt x="162" y="774"/>
                  </a:lnTo>
                  <a:lnTo>
                    <a:pt x="160" y="766"/>
                  </a:lnTo>
                  <a:lnTo>
                    <a:pt x="160" y="752"/>
                  </a:lnTo>
                  <a:lnTo>
                    <a:pt x="160" y="740"/>
                  </a:lnTo>
                  <a:lnTo>
                    <a:pt x="166" y="724"/>
                  </a:lnTo>
                  <a:lnTo>
                    <a:pt x="168" y="708"/>
                  </a:lnTo>
                  <a:lnTo>
                    <a:pt x="166" y="694"/>
                  </a:lnTo>
                  <a:lnTo>
                    <a:pt x="164" y="688"/>
                  </a:lnTo>
                  <a:lnTo>
                    <a:pt x="162" y="682"/>
                  </a:lnTo>
                  <a:lnTo>
                    <a:pt x="138" y="676"/>
                  </a:lnTo>
                  <a:lnTo>
                    <a:pt x="126" y="670"/>
                  </a:lnTo>
                  <a:lnTo>
                    <a:pt x="124" y="668"/>
                  </a:lnTo>
                  <a:lnTo>
                    <a:pt x="124" y="664"/>
                  </a:lnTo>
                  <a:lnTo>
                    <a:pt x="124" y="650"/>
                  </a:lnTo>
                  <a:lnTo>
                    <a:pt x="114" y="616"/>
                  </a:lnTo>
                  <a:lnTo>
                    <a:pt x="102" y="598"/>
                  </a:lnTo>
                  <a:lnTo>
                    <a:pt x="96" y="576"/>
                  </a:lnTo>
                  <a:lnTo>
                    <a:pt x="92" y="568"/>
                  </a:lnTo>
                  <a:lnTo>
                    <a:pt x="88" y="564"/>
                  </a:lnTo>
                  <a:lnTo>
                    <a:pt x="82" y="560"/>
                  </a:lnTo>
                  <a:lnTo>
                    <a:pt x="76" y="558"/>
                  </a:lnTo>
                  <a:lnTo>
                    <a:pt x="58" y="556"/>
                  </a:lnTo>
                  <a:lnTo>
                    <a:pt x="30" y="572"/>
                  </a:lnTo>
                  <a:lnTo>
                    <a:pt x="16" y="578"/>
                  </a:lnTo>
                  <a:lnTo>
                    <a:pt x="4" y="580"/>
                  </a:lnTo>
                  <a:lnTo>
                    <a:pt x="2" y="576"/>
                  </a:lnTo>
                  <a:lnTo>
                    <a:pt x="0" y="490"/>
                  </a:lnTo>
                  <a:lnTo>
                    <a:pt x="16" y="454"/>
                  </a:lnTo>
                  <a:lnTo>
                    <a:pt x="32" y="436"/>
                  </a:lnTo>
                  <a:lnTo>
                    <a:pt x="46" y="422"/>
                  </a:lnTo>
                  <a:lnTo>
                    <a:pt x="62" y="408"/>
                  </a:lnTo>
                  <a:lnTo>
                    <a:pt x="84" y="392"/>
                  </a:lnTo>
                  <a:lnTo>
                    <a:pt x="108" y="370"/>
                  </a:lnTo>
                  <a:lnTo>
                    <a:pt x="110" y="328"/>
                  </a:lnTo>
                  <a:lnTo>
                    <a:pt x="120" y="310"/>
                  </a:lnTo>
                  <a:lnTo>
                    <a:pt x="120" y="288"/>
                  </a:lnTo>
                  <a:lnTo>
                    <a:pt x="120" y="266"/>
                  </a:lnTo>
                  <a:lnTo>
                    <a:pt x="124" y="248"/>
                  </a:lnTo>
                  <a:lnTo>
                    <a:pt x="126" y="240"/>
                  </a:lnTo>
                  <a:lnTo>
                    <a:pt x="130" y="236"/>
                  </a:lnTo>
                  <a:lnTo>
                    <a:pt x="132" y="218"/>
                  </a:lnTo>
                  <a:lnTo>
                    <a:pt x="134" y="204"/>
                  </a:lnTo>
                  <a:lnTo>
                    <a:pt x="132" y="190"/>
                  </a:lnTo>
                  <a:lnTo>
                    <a:pt x="126" y="178"/>
                  </a:lnTo>
                  <a:lnTo>
                    <a:pt x="84" y="142"/>
                  </a:lnTo>
                  <a:lnTo>
                    <a:pt x="84" y="110"/>
                  </a:lnTo>
                  <a:lnTo>
                    <a:pt x="94" y="110"/>
                  </a:lnTo>
                  <a:lnTo>
                    <a:pt x="104" y="108"/>
                  </a:lnTo>
                  <a:lnTo>
                    <a:pt x="126" y="100"/>
                  </a:lnTo>
                  <a:lnTo>
                    <a:pt x="128" y="88"/>
                  </a:lnTo>
                  <a:lnTo>
                    <a:pt x="128" y="76"/>
                  </a:lnTo>
                  <a:lnTo>
                    <a:pt x="128" y="64"/>
                  </a:lnTo>
                  <a:lnTo>
                    <a:pt x="126" y="52"/>
                  </a:lnTo>
                  <a:lnTo>
                    <a:pt x="120" y="32"/>
                  </a:lnTo>
                  <a:lnTo>
                    <a:pt x="120" y="22"/>
                  </a:lnTo>
                  <a:lnTo>
                    <a:pt x="118" y="12"/>
                  </a:lnTo>
                  <a:lnTo>
                    <a:pt x="126" y="6"/>
                  </a:lnTo>
                  <a:lnTo>
                    <a:pt x="134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8" y="4"/>
                  </a:lnTo>
                  <a:lnTo>
                    <a:pt x="154" y="8"/>
                  </a:lnTo>
                  <a:lnTo>
                    <a:pt x="170" y="44"/>
                  </a:lnTo>
                  <a:lnTo>
                    <a:pt x="178" y="66"/>
                  </a:lnTo>
                  <a:lnTo>
                    <a:pt x="184" y="90"/>
                  </a:lnTo>
                  <a:lnTo>
                    <a:pt x="188" y="96"/>
                  </a:lnTo>
                  <a:lnTo>
                    <a:pt x="192" y="98"/>
                  </a:lnTo>
                  <a:lnTo>
                    <a:pt x="208" y="100"/>
                  </a:lnTo>
                  <a:lnTo>
                    <a:pt x="212" y="92"/>
                  </a:lnTo>
                  <a:lnTo>
                    <a:pt x="216" y="86"/>
                  </a:lnTo>
                  <a:lnTo>
                    <a:pt x="218" y="70"/>
                  </a:lnTo>
                  <a:lnTo>
                    <a:pt x="218" y="44"/>
                  </a:lnTo>
                  <a:lnTo>
                    <a:pt x="230" y="34"/>
                  </a:lnTo>
                  <a:lnTo>
                    <a:pt x="236" y="44"/>
                  </a:lnTo>
                  <a:lnTo>
                    <a:pt x="242" y="56"/>
                  </a:lnTo>
                  <a:lnTo>
                    <a:pt x="252" y="88"/>
                  </a:lnTo>
                  <a:lnTo>
                    <a:pt x="268" y="112"/>
                  </a:lnTo>
                  <a:lnTo>
                    <a:pt x="278" y="126"/>
                  </a:lnTo>
                  <a:lnTo>
                    <a:pt x="292" y="142"/>
                  </a:lnTo>
                  <a:lnTo>
                    <a:pt x="332" y="148"/>
                  </a:lnTo>
                  <a:lnTo>
                    <a:pt x="368" y="216"/>
                  </a:lnTo>
                  <a:lnTo>
                    <a:pt x="404" y="264"/>
                  </a:lnTo>
                  <a:lnTo>
                    <a:pt x="406" y="280"/>
                  </a:lnTo>
                  <a:lnTo>
                    <a:pt x="398" y="290"/>
                  </a:lnTo>
                  <a:lnTo>
                    <a:pt x="392" y="298"/>
                  </a:lnTo>
                  <a:lnTo>
                    <a:pt x="390" y="306"/>
                  </a:lnTo>
                  <a:lnTo>
                    <a:pt x="390" y="324"/>
                  </a:lnTo>
                  <a:lnTo>
                    <a:pt x="400" y="336"/>
                  </a:lnTo>
                  <a:lnTo>
                    <a:pt x="408" y="346"/>
                  </a:lnTo>
                  <a:lnTo>
                    <a:pt x="422" y="356"/>
                  </a:lnTo>
                  <a:lnTo>
                    <a:pt x="430" y="358"/>
                  </a:lnTo>
                  <a:lnTo>
                    <a:pt x="440" y="362"/>
                  </a:lnTo>
                  <a:lnTo>
                    <a:pt x="452" y="370"/>
                  </a:lnTo>
                  <a:lnTo>
                    <a:pt x="460" y="376"/>
                  </a:lnTo>
                  <a:lnTo>
                    <a:pt x="472" y="380"/>
                  </a:lnTo>
                  <a:lnTo>
                    <a:pt x="500" y="378"/>
                  </a:lnTo>
                  <a:lnTo>
                    <a:pt x="574" y="346"/>
                  </a:lnTo>
                  <a:lnTo>
                    <a:pt x="580" y="330"/>
                  </a:lnTo>
                  <a:lnTo>
                    <a:pt x="584" y="318"/>
                  </a:lnTo>
                  <a:lnTo>
                    <a:pt x="586" y="304"/>
                  </a:lnTo>
                  <a:lnTo>
                    <a:pt x="586" y="290"/>
                  </a:lnTo>
                  <a:lnTo>
                    <a:pt x="578" y="278"/>
                  </a:lnTo>
                  <a:lnTo>
                    <a:pt x="572" y="272"/>
                  </a:lnTo>
                  <a:lnTo>
                    <a:pt x="558" y="262"/>
                  </a:lnTo>
                  <a:lnTo>
                    <a:pt x="558" y="238"/>
                  </a:lnTo>
                  <a:lnTo>
                    <a:pt x="558" y="230"/>
                  </a:lnTo>
                  <a:lnTo>
                    <a:pt x="564" y="222"/>
                  </a:lnTo>
                  <a:lnTo>
                    <a:pt x="578" y="214"/>
                  </a:lnTo>
                  <a:lnTo>
                    <a:pt x="594" y="204"/>
                  </a:lnTo>
                  <a:lnTo>
                    <a:pt x="608" y="192"/>
                  </a:lnTo>
                  <a:lnTo>
                    <a:pt x="620" y="178"/>
                  </a:lnTo>
                  <a:lnTo>
                    <a:pt x="620" y="152"/>
                  </a:lnTo>
                  <a:lnTo>
                    <a:pt x="616" y="138"/>
                  </a:lnTo>
                  <a:lnTo>
                    <a:pt x="610" y="128"/>
                  </a:lnTo>
                  <a:lnTo>
                    <a:pt x="606" y="122"/>
                  </a:lnTo>
                  <a:lnTo>
                    <a:pt x="600" y="116"/>
                  </a:lnTo>
                  <a:lnTo>
                    <a:pt x="598" y="108"/>
                  </a:lnTo>
                  <a:lnTo>
                    <a:pt x="614" y="104"/>
                  </a:lnTo>
                  <a:lnTo>
                    <a:pt x="622" y="94"/>
                  </a:lnTo>
                  <a:lnTo>
                    <a:pt x="628" y="84"/>
                  </a:lnTo>
                  <a:lnTo>
                    <a:pt x="632" y="72"/>
                  </a:lnTo>
                  <a:lnTo>
                    <a:pt x="636" y="66"/>
                  </a:lnTo>
                  <a:lnTo>
                    <a:pt x="642" y="64"/>
                  </a:lnTo>
                  <a:lnTo>
                    <a:pt x="654" y="64"/>
                  </a:lnTo>
                  <a:lnTo>
                    <a:pt x="672" y="66"/>
                  </a:lnTo>
                  <a:lnTo>
                    <a:pt x="694" y="124"/>
                  </a:lnTo>
                  <a:lnTo>
                    <a:pt x="704" y="136"/>
                  </a:lnTo>
                  <a:lnTo>
                    <a:pt x="712" y="144"/>
                  </a:lnTo>
                  <a:lnTo>
                    <a:pt x="722" y="152"/>
                  </a:lnTo>
                  <a:lnTo>
                    <a:pt x="758" y="152"/>
                  </a:lnTo>
                  <a:lnTo>
                    <a:pt x="774" y="140"/>
                  </a:lnTo>
                  <a:lnTo>
                    <a:pt x="790" y="128"/>
                  </a:lnTo>
                  <a:lnTo>
                    <a:pt x="796" y="138"/>
                  </a:lnTo>
                  <a:lnTo>
                    <a:pt x="796" y="152"/>
                  </a:lnTo>
                  <a:lnTo>
                    <a:pt x="794" y="170"/>
                  </a:lnTo>
                  <a:lnTo>
                    <a:pt x="790" y="188"/>
                  </a:lnTo>
                  <a:lnTo>
                    <a:pt x="786" y="196"/>
                  </a:lnTo>
                  <a:lnTo>
                    <a:pt x="780" y="204"/>
                  </a:lnTo>
                  <a:lnTo>
                    <a:pt x="766" y="208"/>
                  </a:lnTo>
                  <a:lnTo>
                    <a:pt x="752" y="208"/>
                  </a:lnTo>
                  <a:lnTo>
                    <a:pt x="720" y="192"/>
                  </a:lnTo>
                  <a:lnTo>
                    <a:pt x="694" y="192"/>
                  </a:lnTo>
                  <a:lnTo>
                    <a:pt x="676" y="196"/>
                  </a:lnTo>
                  <a:lnTo>
                    <a:pt x="668" y="198"/>
                  </a:lnTo>
                  <a:lnTo>
                    <a:pt x="660" y="204"/>
                  </a:lnTo>
                  <a:lnTo>
                    <a:pt x="642" y="218"/>
                  </a:lnTo>
                  <a:lnTo>
                    <a:pt x="630" y="236"/>
                  </a:lnTo>
                  <a:lnTo>
                    <a:pt x="630" y="256"/>
                  </a:lnTo>
                  <a:lnTo>
                    <a:pt x="630" y="266"/>
                  </a:lnTo>
                  <a:lnTo>
                    <a:pt x="636" y="280"/>
                  </a:lnTo>
                  <a:lnTo>
                    <a:pt x="638" y="290"/>
                  </a:lnTo>
                  <a:lnTo>
                    <a:pt x="642" y="296"/>
                  </a:lnTo>
                  <a:lnTo>
                    <a:pt x="646" y="302"/>
                  </a:lnTo>
                  <a:lnTo>
                    <a:pt x="652" y="308"/>
                  </a:lnTo>
                  <a:lnTo>
                    <a:pt x="658" y="310"/>
                  </a:lnTo>
                  <a:lnTo>
                    <a:pt x="666" y="308"/>
                  </a:lnTo>
                  <a:lnTo>
                    <a:pt x="676" y="304"/>
                  </a:lnTo>
                  <a:lnTo>
                    <a:pt x="692" y="302"/>
                  </a:lnTo>
                  <a:lnTo>
                    <a:pt x="698" y="300"/>
                  </a:lnTo>
                  <a:lnTo>
                    <a:pt x="706" y="300"/>
                  </a:lnTo>
                  <a:lnTo>
                    <a:pt x="710" y="304"/>
                  </a:lnTo>
                  <a:lnTo>
                    <a:pt x="714" y="308"/>
                  </a:lnTo>
                  <a:lnTo>
                    <a:pt x="716" y="318"/>
                  </a:lnTo>
                  <a:lnTo>
                    <a:pt x="718" y="330"/>
                  </a:lnTo>
                  <a:lnTo>
                    <a:pt x="704" y="378"/>
                  </a:lnTo>
                  <a:lnTo>
                    <a:pt x="696" y="390"/>
                  </a:lnTo>
                  <a:lnTo>
                    <a:pt x="690" y="400"/>
                  </a:lnTo>
                  <a:lnTo>
                    <a:pt x="690" y="410"/>
                  </a:lnTo>
                  <a:lnTo>
                    <a:pt x="692" y="418"/>
                  </a:lnTo>
                  <a:lnTo>
                    <a:pt x="698" y="426"/>
                  </a:lnTo>
                  <a:lnTo>
                    <a:pt x="706" y="432"/>
                  </a:lnTo>
                  <a:lnTo>
                    <a:pt x="718" y="438"/>
                  </a:lnTo>
                  <a:lnTo>
                    <a:pt x="734" y="444"/>
                  </a:lnTo>
                  <a:lnTo>
                    <a:pt x="732" y="472"/>
                  </a:lnTo>
                  <a:lnTo>
                    <a:pt x="730" y="486"/>
                  </a:lnTo>
                  <a:lnTo>
                    <a:pt x="724" y="502"/>
                  </a:lnTo>
                  <a:lnTo>
                    <a:pt x="724" y="510"/>
                  </a:lnTo>
                  <a:lnTo>
                    <a:pt x="724" y="520"/>
                  </a:lnTo>
                  <a:lnTo>
                    <a:pt x="726" y="528"/>
                  </a:lnTo>
                  <a:lnTo>
                    <a:pt x="730" y="536"/>
                  </a:lnTo>
                  <a:lnTo>
                    <a:pt x="760" y="572"/>
                  </a:lnTo>
                  <a:lnTo>
                    <a:pt x="828" y="590"/>
                  </a:lnTo>
                  <a:lnTo>
                    <a:pt x="836" y="596"/>
                  </a:lnTo>
                  <a:lnTo>
                    <a:pt x="842" y="600"/>
                  </a:lnTo>
                  <a:lnTo>
                    <a:pt x="850" y="604"/>
                  </a:lnTo>
                  <a:lnTo>
                    <a:pt x="876" y="606"/>
                  </a:lnTo>
                  <a:lnTo>
                    <a:pt x="882" y="628"/>
                  </a:lnTo>
                  <a:lnTo>
                    <a:pt x="876" y="636"/>
                  </a:lnTo>
                  <a:lnTo>
                    <a:pt x="872" y="644"/>
                  </a:lnTo>
                  <a:lnTo>
                    <a:pt x="850" y="658"/>
                  </a:lnTo>
                  <a:lnTo>
                    <a:pt x="832" y="666"/>
                  </a:lnTo>
                  <a:lnTo>
                    <a:pt x="818" y="666"/>
                  </a:lnTo>
                  <a:lnTo>
                    <a:pt x="806" y="668"/>
                  </a:lnTo>
                  <a:lnTo>
                    <a:pt x="794" y="672"/>
                  </a:lnTo>
                  <a:lnTo>
                    <a:pt x="784" y="676"/>
                  </a:lnTo>
                  <a:lnTo>
                    <a:pt x="764" y="686"/>
                  </a:lnTo>
                  <a:lnTo>
                    <a:pt x="744" y="700"/>
                  </a:lnTo>
                  <a:lnTo>
                    <a:pt x="736" y="716"/>
                  </a:lnTo>
                  <a:lnTo>
                    <a:pt x="728" y="726"/>
                  </a:lnTo>
                  <a:lnTo>
                    <a:pt x="720" y="734"/>
                  </a:lnTo>
                  <a:lnTo>
                    <a:pt x="682" y="734"/>
                  </a:lnTo>
                  <a:lnTo>
                    <a:pt x="662" y="756"/>
                  </a:lnTo>
                  <a:lnTo>
                    <a:pt x="656" y="760"/>
                  </a:lnTo>
                  <a:lnTo>
                    <a:pt x="650" y="764"/>
                  </a:lnTo>
                  <a:lnTo>
                    <a:pt x="642" y="766"/>
                  </a:lnTo>
                  <a:lnTo>
                    <a:pt x="636" y="766"/>
                  </a:lnTo>
                  <a:lnTo>
                    <a:pt x="628" y="754"/>
                  </a:lnTo>
                  <a:lnTo>
                    <a:pt x="620" y="746"/>
                  </a:lnTo>
                  <a:lnTo>
                    <a:pt x="612" y="742"/>
                  </a:lnTo>
                  <a:lnTo>
                    <a:pt x="604" y="742"/>
                  </a:lnTo>
                  <a:lnTo>
                    <a:pt x="596" y="744"/>
                  </a:lnTo>
                  <a:lnTo>
                    <a:pt x="588" y="748"/>
                  </a:lnTo>
                  <a:lnTo>
                    <a:pt x="574" y="758"/>
                  </a:lnTo>
                  <a:lnTo>
                    <a:pt x="564" y="760"/>
                  </a:lnTo>
                  <a:lnTo>
                    <a:pt x="556" y="760"/>
                  </a:lnTo>
                  <a:lnTo>
                    <a:pt x="548" y="758"/>
                  </a:lnTo>
                  <a:lnTo>
                    <a:pt x="544" y="756"/>
                  </a:lnTo>
                  <a:lnTo>
                    <a:pt x="534" y="748"/>
                  </a:lnTo>
                  <a:lnTo>
                    <a:pt x="526" y="740"/>
                  </a:lnTo>
                  <a:lnTo>
                    <a:pt x="514" y="738"/>
                  </a:lnTo>
                  <a:lnTo>
                    <a:pt x="506" y="738"/>
                  </a:lnTo>
                  <a:lnTo>
                    <a:pt x="498" y="738"/>
                  </a:lnTo>
                  <a:lnTo>
                    <a:pt x="492" y="742"/>
                  </a:lnTo>
                  <a:lnTo>
                    <a:pt x="486" y="746"/>
                  </a:lnTo>
                  <a:lnTo>
                    <a:pt x="482" y="750"/>
                  </a:lnTo>
                  <a:lnTo>
                    <a:pt x="474" y="764"/>
                  </a:lnTo>
                  <a:lnTo>
                    <a:pt x="468" y="768"/>
                  </a:lnTo>
                  <a:lnTo>
                    <a:pt x="462" y="770"/>
                  </a:lnTo>
                  <a:lnTo>
                    <a:pt x="454" y="770"/>
                  </a:lnTo>
                  <a:lnTo>
                    <a:pt x="448" y="768"/>
                  </a:lnTo>
                  <a:lnTo>
                    <a:pt x="436" y="762"/>
                  </a:lnTo>
                  <a:lnTo>
                    <a:pt x="430" y="756"/>
                  </a:lnTo>
                  <a:lnTo>
                    <a:pt x="414" y="756"/>
                  </a:lnTo>
                  <a:lnTo>
                    <a:pt x="404" y="766"/>
                  </a:lnTo>
                  <a:lnTo>
                    <a:pt x="398" y="774"/>
                  </a:lnTo>
                  <a:lnTo>
                    <a:pt x="396" y="784"/>
                  </a:lnTo>
                  <a:lnTo>
                    <a:pt x="394" y="802"/>
                  </a:lnTo>
                  <a:lnTo>
                    <a:pt x="402" y="814"/>
                  </a:lnTo>
                  <a:lnTo>
                    <a:pt x="410" y="826"/>
                  </a:lnTo>
                  <a:lnTo>
                    <a:pt x="412" y="832"/>
                  </a:lnTo>
                  <a:lnTo>
                    <a:pt x="412" y="840"/>
                  </a:lnTo>
                  <a:lnTo>
                    <a:pt x="412" y="850"/>
                  </a:lnTo>
                  <a:lnTo>
                    <a:pt x="410" y="860"/>
                  </a:lnTo>
                  <a:lnTo>
                    <a:pt x="410" y="872"/>
                  </a:lnTo>
                  <a:lnTo>
                    <a:pt x="414" y="886"/>
                  </a:lnTo>
                  <a:lnTo>
                    <a:pt x="416" y="902"/>
                  </a:lnTo>
                  <a:lnTo>
                    <a:pt x="420" y="922"/>
                  </a:lnTo>
                  <a:lnTo>
                    <a:pt x="412" y="928"/>
                  </a:lnTo>
                  <a:lnTo>
                    <a:pt x="406" y="93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6" name="Freeform 12"/>
            <p:cNvSpPr/>
            <p:nvPr/>
          </p:nvSpPr>
          <p:spPr bwMode="auto">
            <a:xfrm>
              <a:off x="4851400" y="5384800"/>
              <a:ext cx="1187450" cy="885825"/>
            </a:xfrm>
            <a:custGeom>
              <a:gdLst>
                <a:gd fmla="*/ 450 w 748" name="T0"/>
                <a:gd fmla="*/ 540 h 558" name="T1"/>
                <a:gd fmla="*/ 440 w 748" name="T2"/>
                <a:gd fmla="*/ 532 h 558" name="T3"/>
                <a:gd fmla="*/ 422 w 748" name="T4"/>
                <a:gd fmla="*/ 516 h 558" name="T5"/>
                <a:gd fmla="*/ 406 w 748" name="T6"/>
                <a:gd fmla="*/ 508 h 558" name="T7"/>
                <a:gd fmla="*/ 390 w 748" name="T8"/>
                <a:gd fmla="*/ 536 h 558" name="T9"/>
                <a:gd fmla="*/ 280 w 748" name="T10"/>
                <a:gd fmla="*/ 532 h 558" name="T11"/>
                <a:gd fmla="*/ 218 w 748" name="T12"/>
                <a:gd fmla="*/ 498 h 558" name="T13"/>
                <a:gd fmla="*/ 204 w 748" name="T14"/>
                <a:gd fmla="*/ 478 h 558" name="T15"/>
                <a:gd fmla="*/ 212 w 748" name="T16"/>
                <a:gd fmla="*/ 432 h 558" name="T17"/>
                <a:gd fmla="*/ 188 w 748" name="T18"/>
                <a:gd fmla="*/ 390 h 558" name="T19"/>
                <a:gd fmla="*/ 142 w 748" name="T20"/>
                <a:gd fmla="*/ 382 h 558" name="T21"/>
                <a:gd fmla="*/ 82 w 748" name="T22"/>
                <a:gd fmla="*/ 368 h 558" name="T23"/>
                <a:gd fmla="*/ 104 w 748" name="T24"/>
                <a:gd fmla="*/ 342 h 558" name="T25"/>
                <a:gd fmla="*/ 140 w 748" name="T26"/>
                <a:gd fmla="*/ 316 h 558" name="T27"/>
                <a:gd fmla="*/ 142 w 748" name="T28"/>
                <a:gd fmla="*/ 262 h 558" name="T29"/>
                <a:gd fmla="*/ 102 w 748" name="T30"/>
                <a:gd fmla="*/ 252 h 558" name="T31"/>
                <a:gd fmla="*/ 20 w 748" name="T32"/>
                <a:gd fmla="*/ 222 h 558" name="T33"/>
                <a:gd fmla="*/ 0 w 748" name="T34"/>
                <a:gd fmla="*/ 192 h 558" name="T35"/>
                <a:gd fmla="*/ 22 w 748" name="T36"/>
                <a:gd fmla="*/ 162 h 558" name="T37"/>
                <a:gd fmla="*/ 62 w 748" name="T38"/>
                <a:gd fmla="*/ 154 h 558" name="T39"/>
                <a:gd fmla="*/ 120 w 748" name="T40"/>
                <a:gd fmla="*/ 190 h 558" name="T41"/>
                <a:gd fmla="*/ 156 w 748" name="T42"/>
                <a:gd fmla="*/ 192 h 558" name="T43"/>
                <a:gd fmla="*/ 206 w 748" name="T44"/>
                <a:gd fmla="*/ 156 h 558" name="T45"/>
                <a:gd fmla="*/ 240 w 748" name="T46"/>
                <a:gd fmla="*/ 98 h 558" name="T47"/>
                <a:gd fmla="*/ 274 w 748" name="T48"/>
                <a:gd fmla="*/ 110 h 558" name="T49"/>
                <a:gd fmla="*/ 308 w 748" name="T50"/>
                <a:gd fmla="*/ 128 h 558" name="T51"/>
                <a:gd fmla="*/ 342 w 748" name="T52"/>
                <a:gd fmla="*/ 134 h 558" name="T53"/>
                <a:gd fmla="*/ 410 w 748" name="T54"/>
                <a:gd fmla="*/ 100 h 558" name="T55"/>
                <a:gd fmla="*/ 442 w 748" name="T56"/>
                <a:gd fmla="*/ 78 h 558" name="T57"/>
                <a:gd fmla="*/ 470 w 748" name="T58"/>
                <a:gd fmla="*/ 52 h 558" name="T59"/>
                <a:gd fmla="*/ 514 w 748" name="T60"/>
                <a:gd fmla="*/ 38 h 558" name="T61"/>
                <a:gd fmla="*/ 588 w 748" name="T62"/>
                <a:gd fmla="*/ 10 h 558" name="T63"/>
                <a:gd fmla="*/ 632 w 748" name="T64"/>
                <a:gd fmla="*/ 0 h 558" name="T65"/>
                <a:gd fmla="*/ 672 w 748" name="T66"/>
                <a:gd fmla="*/ 54 h 558" name="T67"/>
                <a:gd fmla="*/ 640 w 748" name="T68"/>
                <a:gd fmla="*/ 112 h 558" name="T69"/>
                <a:gd fmla="*/ 642 w 748" name="T70"/>
                <a:gd fmla="*/ 142 h 558" name="T71"/>
                <a:gd fmla="*/ 682 w 748" name="T72"/>
                <a:gd fmla="*/ 172 h 558" name="T73"/>
                <a:gd fmla="*/ 734 w 748" name="T74"/>
                <a:gd fmla="*/ 180 h 558" name="T75"/>
                <a:gd fmla="*/ 748 w 748" name="T76"/>
                <a:gd fmla="*/ 220 h 558" name="T77"/>
                <a:gd fmla="*/ 734 w 748" name="T78"/>
                <a:gd fmla="*/ 254 h 558" name="T79"/>
                <a:gd fmla="*/ 722 w 748" name="T80"/>
                <a:gd fmla="*/ 264 h 558" name="T81"/>
                <a:gd fmla="*/ 712 w 748" name="T82"/>
                <a:gd fmla="*/ 312 h 558" name="T83"/>
                <a:gd fmla="*/ 688 w 748" name="T84"/>
                <a:gd fmla="*/ 346 h 558" name="T85"/>
                <a:gd fmla="*/ 672 w 748" name="T86"/>
                <a:gd fmla="*/ 360 h 558" name="T87"/>
                <a:gd fmla="*/ 634 w 748" name="T88"/>
                <a:gd fmla="*/ 406 h 558" name="T89"/>
                <a:gd fmla="*/ 614 w 748" name="T90"/>
                <a:gd fmla="*/ 424 h 558" name="T91"/>
                <a:gd fmla="*/ 586 w 748" name="T92"/>
                <a:gd fmla="*/ 448 h 558" name="T93"/>
                <a:gd fmla="*/ 570 w 748" name="T94"/>
                <a:gd fmla="*/ 468 h 558" name="T95"/>
                <a:gd fmla="*/ 566 w 748" name="T96"/>
                <a:gd fmla="*/ 474 h 558" name="T97"/>
                <a:gd fmla="*/ 546 w 748" name="T98"/>
                <a:gd fmla="*/ 484 h 558" name="T99"/>
                <a:gd fmla="*/ 518 w 748" name="T100"/>
                <a:gd fmla="*/ 534 h 558" name="T101"/>
                <a:gd fmla="*/ 466 w 748" name="T102"/>
                <a:gd fmla="*/ 558 h 558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558" w="748">
                  <a:moveTo>
                    <a:pt x="450" y="558"/>
                  </a:moveTo>
                  <a:lnTo>
                    <a:pt x="450" y="558"/>
                  </a:lnTo>
                  <a:lnTo>
                    <a:pt x="450" y="540"/>
                  </a:lnTo>
                  <a:lnTo>
                    <a:pt x="446" y="540"/>
                  </a:lnTo>
                  <a:lnTo>
                    <a:pt x="444" y="538"/>
                  </a:lnTo>
                  <a:lnTo>
                    <a:pt x="440" y="532"/>
                  </a:lnTo>
                  <a:lnTo>
                    <a:pt x="428" y="530"/>
                  </a:lnTo>
                  <a:lnTo>
                    <a:pt x="426" y="522"/>
                  </a:lnTo>
                  <a:lnTo>
                    <a:pt x="422" y="516"/>
                  </a:lnTo>
                  <a:lnTo>
                    <a:pt x="418" y="510"/>
                  </a:lnTo>
                  <a:lnTo>
                    <a:pt x="414" y="508"/>
                  </a:lnTo>
                  <a:lnTo>
                    <a:pt x="410" y="508"/>
                  </a:lnTo>
                  <a:lnTo>
                    <a:pt x="406" y="508"/>
                  </a:lnTo>
                  <a:lnTo>
                    <a:pt x="396" y="510"/>
                  </a:lnTo>
                  <a:lnTo>
                    <a:pt x="390" y="536"/>
                  </a:lnTo>
                  <a:lnTo>
                    <a:pt x="322" y="540"/>
                  </a:lnTo>
                  <a:lnTo>
                    <a:pt x="280" y="532"/>
                  </a:lnTo>
                  <a:lnTo>
                    <a:pt x="246" y="528"/>
                  </a:lnTo>
                  <a:lnTo>
                    <a:pt x="218" y="498"/>
                  </a:lnTo>
                  <a:lnTo>
                    <a:pt x="208" y="478"/>
                  </a:lnTo>
                  <a:lnTo>
                    <a:pt x="204" y="478"/>
                  </a:lnTo>
                  <a:lnTo>
                    <a:pt x="200" y="464"/>
                  </a:lnTo>
                  <a:lnTo>
                    <a:pt x="202" y="452"/>
                  </a:lnTo>
                  <a:lnTo>
                    <a:pt x="206" y="442"/>
                  </a:lnTo>
                  <a:lnTo>
                    <a:pt x="212" y="432"/>
                  </a:lnTo>
                  <a:lnTo>
                    <a:pt x="212" y="406"/>
                  </a:lnTo>
                  <a:lnTo>
                    <a:pt x="188" y="390"/>
                  </a:lnTo>
                  <a:lnTo>
                    <a:pt x="188" y="384"/>
                  </a:lnTo>
                  <a:lnTo>
                    <a:pt x="142" y="382"/>
                  </a:lnTo>
                  <a:lnTo>
                    <a:pt x="104" y="378"/>
                  </a:lnTo>
                  <a:lnTo>
                    <a:pt x="82" y="368"/>
                  </a:lnTo>
                  <a:lnTo>
                    <a:pt x="72" y="344"/>
                  </a:lnTo>
                  <a:lnTo>
                    <a:pt x="104" y="342"/>
                  </a:lnTo>
                  <a:lnTo>
                    <a:pt x="112" y="338"/>
                  </a:lnTo>
                  <a:lnTo>
                    <a:pt x="122" y="332"/>
                  </a:lnTo>
                  <a:lnTo>
                    <a:pt x="140" y="316"/>
                  </a:lnTo>
                  <a:lnTo>
                    <a:pt x="148" y="300"/>
                  </a:lnTo>
                  <a:lnTo>
                    <a:pt x="150" y="286"/>
                  </a:lnTo>
                  <a:lnTo>
                    <a:pt x="148" y="274"/>
                  </a:lnTo>
                  <a:lnTo>
                    <a:pt x="142" y="262"/>
                  </a:lnTo>
                  <a:lnTo>
                    <a:pt x="114" y="260"/>
                  </a:lnTo>
                  <a:lnTo>
                    <a:pt x="102" y="252"/>
                  </a:lnTo>
                  <a:lnTo>
                    <a:pt x="88" y="246"/>
                  </a:lnTo>
                  <a:lnTo>
                    <a:pt x="64" y="238"/>
                  </a:lnTo>
                  <a:lnTo>
                    <a:pt x="40" y="230"/>
                  </a:lnTo>
                  <a:lnTo>
                    <a:pt x="20" y="222"/>
                  </a:lnTo>
                  <a:lnTo>
                    <a:pt x="6" y="204"/>
                  </a:lnTo>
                  <a:lnTo>
                    <a:pt x="2" y="196"/>
                  </a:lnTo>
                  <a:lnTo>
                    <a:pt x="0" y="192"/>
                  </a:lnTo>
                  <a:lnTo>
                    <a:pt x="12" y="174"/>
                  </a:lnTo>
                  <a:lnTo>
                    <a:pt x="18" y="166"/>
                  </a:lnTo>
                  <a:lnTo>
                    <a:pt x="22" y="162"/>
                  </a:lnTo>
                  <a:lnTo>
                    <a:pt x="30" y="158"/>
                  </a:lnTo>
                  <a:lnTo>
                    <a:pt x="36" y="156"/>
                  </a:lnTo>
                  <a:lnTo>
                    <a:pt x="48" y="154"/>
                  </a:lnTo>
                  <a:lnTo>
                    <a:pt x="62" y="154"/>
                  </a:lnTo>
                  <a:lnTo>
                    <a:pt x="90" y="164"/>
                  </a:lnTo>
                  <a:lnTo>
                    <a:pt x="120" y="190"/>
                  </a:lnTo>
                  <a:lnTo>
                    <a:pt x="130" y="192"/>
                  </a:lnTo>
                  <a:lnTo>
                    <a:pt x="142" y="192"/>
                  </a:lnTo>
                  <a:lnTo>
                    <a:pt x="156" y="192"/>
                  </a:lnTo>
                  <a:lnTo>
                    <a:pt x="172" y="190"/>
                  </a:lnTo>
                  <a:lnTo>
                    <a:pt x="188" y="174"/>
                  </a:lnTo>
                  <a:lnTo>
                    <a:pt x="206" y="156"/>
                  </a:lnTo>
                  <a:lnTo>
                    <a:pt x="222" y="136"/>
                  </a:lnTo>
                  <a:lnTo>
                    <a:pt x="238" y="120"/>
                  </a:lnTo>
                  <a:lnTo>
                    <a:pt x="240" y="98"/>
                  </a:lnTo>
                  <a:lnTo>
                    <a:pt x="264" y="96"/>
                  </a:lnTo>
                  <a:lnTo>
                    <a:pt x="274" y="110"/>
                  </a:lnTo>
                  <a:lnTo>
                    <a:pt x="284" y="114"/>
                  </a:lnTo>
                  <a:lnTo>
                    <a:pt x="294" y="120"/>
                  </a:lnTo>
                  <a:lnTo>
                    <a:pt x="308" y="128"/>
                  </a:lnTo>
                  <a:lnTo>
                    <a:pt x="324" y="134"/>
                  </a:lnTo>
                  <a:lnTo>
                    <a:pt x="342" y="134"/>
                  </a:lnTo>
                  <a:lnTo>
                    <a:pt x="384" y="120"/>
                  </a:lnTo>
                  <a:lnTo>
                    <a:pt x="398" y="108"/>
                  </a:lnTo>
                  <a:lnTo>
                    <a:pt x="410" y="100"/>
                  </a:lnTo>
                  <a:lnTo>
                    <a:pt x="422" y="92"/>
                  </a:lnTo>
                  <a:lnTo>
                    <a:pt x="438" y="84"/>
                  </a:lnTo>
                  <a:lnTo>
                    <a:pt x="442" y="78"/>
                  </a:lnTo>
                  <a:lnTo>
                    <a:pt x="450" y="72"/>
                  </a:lnTo>
                  <a:lnTo>
                    <a:pt x="462" y="56"/>
                  </a:lnTo>
                  <a:lnTo>
                    <a:pt x="470" y="52"/>
                  </a:lnTo>
                  <a:lnTo>
                    <a:pt x="476" y="46"/>
                  </a:lnTo>
                  <a:lnTo>
                    <a:pt x="494" y="40"/>
                  </a:lnTo>
                  <a:lnTo>
                    <a:pt x="514" y="38"/>
                  </a:lnTo>
                  <a:lnTo>
                    <a:pt x="550" y="36"/>
                  </a:lnTo>
                  <a:lnTo>
                    <a:pt x="570" y="22"/>
                  </a:lnTo>
                  <a:lnTo>
                    <a:pt x="588" y="10"/>
                  </a:lnTo>
                  <a:lnTo>
                    <a:pt x="596" y="6"/>
                  </a:lnTo>
                  <a:lnTo>
                    <a:pt x="606" y="2"/>
                  </a:lnTo>
                  <a:lnTo>
                    <a:pt x="618" y="0"/>
                  </a:lnTo>
                  <a:lnTo>
                    <a:pt x="632" y="0"/>
                  </a:lnTo>
                  <a:lnTo>
                    <a:pt x="654" y="36"/>
                  </a:lnTo>
                  <a:lnTo>
                    <a:pt x="672" y="54"/>
                  </a:lnTo>
                  <a:lnTo>
                    <a:pt x="656" y="82"/>
                  </a:lnTo>
                  <a:lnTo>
                    <a:pt x="646" y="96"/>
                  </a:lnTo>
                  <a:lnTo>
                    <a:pt x="640" y="112"/>
                  </a:lnTo>
                  <a:lnTo>
                    <a:pt x="638" y="140"/>
                  </a:lnTo>
                  <a:lnTo>
                    <a:pt x="642" y="142"/>
                  </a:lnTo>
                  <a:lnTo>
                    <a:pt x="650" y="142"/>
                  </a:lnTo>
                  <a:lnTo>
                    <a:pt x="672" y="142"/>
                  </a:lnTo>
                  <a:lnTo>
                    <a:pt x="682" y="172"/>
                  </a:lnTo>
                  <a:lnTo>
                    <a:pt x="690" y="184"/>
                  </a:lnTo>
                  <a:lnTo>
                    <a:pt x="734" y="180"/>
                  </a:lnTo>
                  <a:lnTo>
                    <a:pt x="740" y="190"/>
                  </a:lnTo>
                  <a:lnTo>
                    <a:pt x="744" y="204"/>
                  </a:lnTo>
                  <a:lnTo>
                    <a:pt x="748" y="220"/>
                  </a:lnTo>
                  <a:lnTo>
                    <a:pt x="748" y="238"/>
                  </a:lnTo>
                  <a:lnTo>
                    <a:pt x="740" y="248"/>
                  </a:lnTo>
                  <a:lnTo>
                    <a:pt x="734" y="254"/>
                  </a:lnTo>
                  <a:lnTo>
                    <a:pt x="726" y="258"/>
                  </a:lnTo>
                  <a:lnTo>
                    <a:pt x="724" y="262"/>
                  </a:lnTo>
                  <a:lnTo>
                    <a:pt x="722" y="264"/>
                  </a:lnTo>
                  <a:lnTo>
                    <a:pt x="718" y="266"/>
                  </a:lnTo>
                  <a:lnTo>
                    <a:pt x="712" y="312"/>
                  </a:lnTo>
                  <a:lnTo>
                    <a:pt x="706" y="324"/>
                  </a:lnTo>
                  <a:lnTo>
                    <a:pt x="700" y="338"/>
                  </a:lnTo>
                  <a:lnTo>
                    <a:pt x="688" y="346"/>
                  </a:lnTo>
                  <a:lnTo>
                    <a:pt x="682" y="350"/>
                  </a:lnTo>
                  <a:lnTo>
                    <a:pt x="682" y="356"/>
                  </a:lnTo>
                  <a:lnTo>
                    <a:pt x="672" y="360"/>
                  </a:lnTo>
                  <a:lnTo>
                    <a:pt x="664" y="366"/>
                  </a:lnTo>
                  <a:lnTo>
                    <a:pt x="656" y="376"/>
                  </a:lnTo>
                  <a:lnTo>
                    <a:pt x="648" y="386"/>
                  </a:lnTo>
                  <a:lnTo>
                    <a:pt x="634" y="406"/>
                  </a:lnTo>
                  <a:lnTo>
                    <a:pt x="626" y="414"/>
                  </a:lnTo>
                  <a:lnTo>
                    <a:pt x="616" y="420"/>
                  </a:lnTo>
                  <a:lnTo>
                    <a:pt x="614" y="424"/>
                  </a:lnTo>
                  <a:lnTo>
                    <a:pt x="610" y="428"/>
                  </a:lnTo>
                  <a:lnTo>
                    <a:pt x="600" y="434"/>
                  </a:lnTo>
                  <a:lnTo>
                    <a:pt x="586" y="448"/>
                  </a:lnTo>
                  <a:lnTo>
                    <a:pt x="572" y="464"/>
                  </a:lnTo>
                  <a:lnTo>
                    <a:pt x="570" y="466"/>
                  </a:lnTo>
                  <a:lnTo>
                    <a:pt x="570" y="468"/>
                  </a:lnTo>
                  <a:lnTo>
                    <a:pt x="566" y="468"/>
                  </a:lnTo>
                  <a:lnTo>
                    <a:pt x="566" y="474"/>
                  </a:lnTo>
                  <a:lnTo>
                    <a:pt x="560" y="474"/>
                  </a:lnTo>
                  <a:lnTo>
                    <a:pt x="556" y="476"/>
                  </a:lnTo>
                  <a:lnTo>
                    <a:pt x="546" y="484"/>
                  </a:lnTo>
                  <a:lnTo>
                    <a:pt x="532" y="500"/>
                  </a:lnTo>
                  <a:lnTo>
                    <a:pt x="518" y="534"/>
                  </a:lnTo>
                  <a:lnTo>
                    <a:pt x="502" y="538"/>
                  </a:lnTo>
                  <a:lnTo>
                    <a:pt x="488" y="544"/>
                  </a:lnTo>
                  <a:lnTo>
                    <a:pt x="478" y="550"/>
                  </a:lnTo>
                  <a:lnTo>
                    <a:pt x="466" y="558"/>
                  </a:lnTo>
                  <a:lnTo>
                    <a:pt x="450" y="55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7" name="Freeform 13"/>
            <p:cNvSpPr/>
            <p:nvPr/>
          </p:nvSpPr>
          <p:spPr bwMode="auto">
            <a:xfrm>
              <a:off x="7381875" y="5387975"/>
              <a:ext cx="282575" cy="654050"/>
            </a:xfrm>
            <a:custGeom>
              <a:gdLst>
                <a:gd fmla="*/ 82 w 178" name="T0"/>
                <a:gd fmla="*/ 412 h 412" name="T1"/>
                <a:gd fmla="*/ 82 w 178" name="T2"/>
                <a:gd fmla="*/ 412 h 412" name="T3"/>
                <a:gd fmla="*/ 50 w 178" name="T4"/>
                <a:gd fmla="*/ 364 h 412" name="T5"/>
                <a:gd fmla="*/ 50 w 178" name="T6"/>
                <a:gd fmla="*/ 364 h 412" name="T7"/>
                <a:gd fmla="*/ 40 w 178" name="T8"/>
                <a:gd fmla="*/ 360 h 412" name="T9"/>
                <a:gd fmla="*/ 34 w 178" name="T10"/>
                <a:gd fmla="*/ 356 h 412" name="T11"/>
                <a:gd fmla="*/ 28 w 178" name="T12"/>
                <a:gd fmla="*/ 350 h 412" name="T13"/>
                <a:gd fmla="*/ 26 w 178" name="T14"/>
                <a:gd fmla="*/ 346 h 412" name="T15"/>
                <a:gd fmla="*/ 20 w 178" name="T16"/>
                <a:gd fmla="*/ 336 h 412" name="T17"/>
                <a:gd fmla="*/ 16 w 178" name="T18"/>
                <a:gd fmla="*/ 324 h 412" name="T19"/>
                <a:gd fmla="*/ 16 w 178" name="T20"/>
                <a:gd fmla="*/ 324 h 412" name="T21"/>
                <a:gd fmla="*/ 0 w 178" name="T22"/>
                <a:gd fmla="*/ 304 h 412" name="T23"/>
                <a:gd fmla="*/ 0 w 178" name="T24"/>
                <a:gd fmla="*/ 304 h 412" name="T25"/>
                <a:gd fmla="*/ 2 w 178" name="T26"/>
                <a:gd fmla="*/ 280 h 412" name="T27"/>
                <a:gd fmla="*/ 6 w 178" name="T28"/>
                <a:gd fmla="*/ 258 h 412" name="T29"/>
                <a:gd fmla="*/ 8 w 178" name="T30"/>
                <a:gd fmla="*/ 238 h 412" name="T31"/>
                <a:gd fmla="*/ 8 w 178" name="T32"/>
                <a:gd fmla="*/ 228 h 412" name="T33"/>
                <a:gd fmla="*/ 6 w 178" name="T34"/>
                <a:gd fmla="*/ 220 h 412" name="T35"/>
                <a:gd fmla="*/ 6 w 178" name="T36"/>
                <a:gd fmla="*/ 220 h 412" name="T37"/>
                <a:gd fmla="*/ 6 w 178" name="T38"/>
                <a:gd fmla="*/ 196 h 412" name="T39"/>
                <a:gd fmla="*/ 10 w 178" name="T40"/>
                <a:gd fmla="*/ 180 h 412" name="T41"/>
                <a:gd fmla="*/ 16 w 178" name="T42"/>
                <a:gd fmla="*/ 166 h 412" name="T43"/>
                <a:gd fmla="*/ 30 w 178" name="T44"/>
                <a:gd fmla="*/ 150 h 412" name="T45"/>
                <a:gd fmla="*/ 30 w 178" name="T46"/>
                <a:gd fmla="*/ 150 h 412" name="T47"/>
                <a:gd fmla="*/ 38 w 178" name="T48"/>
                <a:gd fmla="*/ 112 h 412" name="T49"/>
                <a:gd fmla="*/ 38 w 178" name="T50"/>
                <a:gd fmla="*/ 112 h 412" name="T51"/>
                <a:gd fmla="*/ 60 w 178" name="T52"/>
                <a:gd fmla="*/ 64 h 412" name="T53"/>
                <a:gd fmla="*/ 60 w 178" name="T54"/>
                <a:gd fmla="*/ 64 h 412" name="T55"/>
                <a:gd fmla="*/ 76 w 178" name="T56"/>
                <a:gd fmla="*/ 44 h 412" name="T57"/>
                <a:gd fmla="*/ 90 w 178" name="T58"/>
                <a:gd fmla="*/ 28 h 412" name="T59"/>
                <a:gd fmla="*/ 104 w 178" name="T60"/>
                <a:gd fmla="*/ 14 h 412" name="T61"/>
                <a:gd fmla="*/ 122 w 178" name="T62"/>
                <a:gd fmla="*/ 0 h 412" name="T63"/>
                <a:gd fmla="*/ 122 w 178" name="T64"/>
                <a:gd fmla="*/ 0 h 412" name="T65"/>
                <a:gd fmla="*/ 164 w 178" name="T66"/>
                <a:gd fmla="*/ 2 h 412" name="T67"/>
                <a:gd fmla="*/ 164 w 178" name="T68"/>
                <a:gd fmla="*/ 2 h 412" name="T69"/>
                <a:gd fmla="*/ 170 w 178" name="T70"/>
                <a:gd fmla="*/ 6 h 412" name="T71"/>
                <a:gd fmla="*/ 170 w 178" name="T72"/>
                <a:gd fmla="*/ 6 h 412" name="T73"/>
                <a:gd fmla="*/ 176 w 178" name="T74"/>
                <a:gd fmla="*/ 30 h 412" name="T75"/>
                <a:gd fmla="*/ 178 w 178" name="T76"/>
                <a:gd fmla="*/ 44 h 412" name="T77"/>
                <a:gd fmla="*/ 178 w 178" name="T78"/>
                <a:gd fmla="*/ 58 h 412" name="T79"/>
                <a:gd fmla="*/ 178 w 178" name="T80"/>
                <a:gd fmla="*/ 58 h 412" name="T81"/>
                <a:gd fmla="*/ 172 w 178" name="T82"/>
                <a:gd fmla="*/ 72 h 412" name="T83"/>
                <a:gd fmla="*/ 168 w 178" name="T84"/>
                <a:gd fmla="*/ 86 h 412" name="T85"/>
                <a:gd fmla="*/ 166 w 178" name="T86"/>
                <a:gd fmla="*/ 102 h 412" name="T87"/>
                <a:gd fmla="*/ 166 w 178" name="T88"/>
                <a:gd fmla="*/ 118 h 412" name="T89"/>
                <a:gd fmla="*/ 168 w 178" name="T90"/>
                <a:gd fmla="*/ 154 h 412" name="T91"/>
                <a:gd fmla="*/ 170 w 178" name="T92"/>
                <a:gd fmla="*/ 188 h 412" name="T93"/>
                <a:gd fmla="*/ 170 w 178" name="T94"/>
                <a:gd fmla="*/ 188 h 412" name="T95"/>
                <a:gd fmla="*/ 164 w 178" name="T96"/>
                <a:gd fmla="*/ 202 h 412" name="T97"/>
                <a:gd fmla="*/ 158 w 178" name="T98"/>
                <a:gd fmla="*/ 218 h 412" name="T99"/>
                <a:gd fmla="*/ 158 w 178" name="T100"/>
                <a:gd fmla="*/ 218 h 412" name="T101"/>
                <a:gd fmla="*/ 118 w 178" name="T102"/>
                <a:gd fmla="*/ 304 h 412" name="T103"/>
                <a:gd fmla="*/ 118 w 178" name="T104"/>
                <a:gd fmla="*/ 304 h 412" name="T105"/>
                <a:gd fmla="*/ 108 w 178" name="T106"/>
                <a:gd fmla="*/ 398 h 412" name="T107"/>
                <a:gd fmla="*/ 108 w 178" name="T108"/>
                <a:gd fmla="*/ 398 h 412" name="T109"/>
                <a:gd fmla="*/ 98 w 178" name="T110"/>
                <a:gd fmla="*/ 408 h 412" name="T111"/>
                <a:gd fmla="*/ 98 w 178" name="T112"/>
                <a:gd fmla="*/ 408 h 412" name="T113"/>
                <a:gd fmla="*/ 90 w 178" name="T114"/>
                <a:gd fmla="*/ 410 h 412" name="T115"/>
                <a:gd fmla="*/ 82 w 178" name="T116"/>
                <a:gd fmla="*/ 412 h 412" name="T117"/>
                <a:gd fmla="*/ 82 w 178" name="T118"/>
                <a:gd fmla="*/ 412 h 412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412" w="178">
                  <a:moveTo>
                    <a:pt x="82" y="412"/>
                  </a:moveTo>
                  <a:lnTo>
                    <a:pt x="82" y="412"/>
                  </a:lnTo>
                  <a:lnTo>
                    <a:pt x="50" y="364"/>
                  </a:lnTo>
                  <a:lnTo>
                    <a:pt x="40" y="360"/>
                  </a:lnTo>
                  <a:lnTo>
                    <a:pt x="34" y="356"/>
                  </a:lnTo>
                  <a:lnTo>
                    <a:pt x="28" y="350"/>
                  </a:lnTo>
                  <a:lnTo>
                    <a:pt x="26" y="346"/>
                  </a:lnTo>
                  <a:lnTo>
                    <a:pt x="20" y="336"/>
                  </a:lnTo>
                  <a:lnTo>
                    <a:pt x="16" y="324"/>
                  </a:lnTo>
                  <a:lnTo>
                    <a:pt x="0" y="304"/>
                  </a:lnTo>
                  <a:lnTo>
                    <a:pt x="2" y="280"/>
                  </a:lnTo>
                  <a:lnTo>
                    <a:pt x="6" y="258"/>
                  </a:lnTo>
                  <a:lnTo>
                    <a:pt x="8" y="238"/>
                  </a:lnTo>
                  <a:lnTo>
                    <a:pt x="8" y="228"/>
                  </a:lnTo>
                  <a:lnTo>
                    <a:pt x="6" y="220"/>
                  </a:lnTo>
                  <a:lnTo>
                    <a:pt x="6" y="196"/>
                  </a:lnTo>
                  <a:lnTo>
                    <a:pt x="10" y="180"/>
                  </a:lnTo>
                  <a:lnTo>
                    <a:pt x="16" y="166"/>
                  </a:lnTo>
                  <a:lnTo>
                    <a:pt x="30" y="150"/>
                  </a:lnTo>
                  <a:lnTo>
                    <a:pt x="38" y="112"/>
                  </a:lnTo>
                  <a:lnTo>
                    <a:pt x="60" y="64"/>
                  </a:lnTo>
                  <a:lnTo>
                    <a:pt x="76" y="44"/>
                  </a:lnTo>
                  <a:lnTo>
                    <a:pt x="90" y="28"/>
                  </a:lnTo>
                  <a:lnTo>
                    <a:pt x="104" y="14"/>
                  </a:lnTo>
                  <a:lnTo>
                    <a:pt x="122" y="0"/>
                  </a:lnTo>
                  <a:lnTo>
                    <a:pt x="164" y="2"/>
                  </a:lnTo>
                  <a:lnTo>
                    <a:pt x="170" y="6"/>
                  </a:lnTo>
                  <a:lnTo>
                    <a:pt x="176" y="30"/>
                  </a:lnTo>
                  <a:lnTo>
                    <a:pt x="178" y="44"/>
                  </a:lnTo>
                  <a:lnTo>
                    <a:pt x="178" y="58"/>
                  </a:lnTo>
                  <a:lnTo>
                    <a:pt x="172" y="72"/>
                  </a:lnTo>
                  <a:lnTo>
                    <a:pt x="168" y="86"/>
                  </a:lnTo>
                  <a:lnTo>
                    <a:pt x="166" y="102"/>
                  </a:lnTo>
                  <a:lnTo>
                    <a:pt x="166" y="118"/>
                  </a:lnTo>
                  <a:lnTo>
                    <a:pt x="168" y="154"/>
                  </a:lnTo>
                  <a:lnTo>
                    <a:pt x="170" y="188"/>
                  </a:lnTo>
                  <a:lnTo>
                    <a:pt x="164" y="202"/>
                  </a:lnTo>
                  <a:lnTo>
                    <a:pt x="158" y="218"/>
                  </a:lnTo>
                  <a:lnTo>
                    <a:pt x="118" y="304"/>
                  </a:lnTo>
                  <a:lnTo>
                    <a:pt x="108" y="398"/>
                  </a:lnTo>
                  <a:lnTo>
                    <a:pt x="98" y="408"/>
                  </a:lnTo>
                  <a:lnTo>
                    <a:pt x="90" y="410"/>
                  </a:lnTo>
                  <a:lnTo>
                    <a:pt x="82" y="41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8" name="Freeform 14"/>
            <p:cNvSpPr/>
            <p:nvPr/>
          </p:nvSpPr>
          <p:spPr bwMode="auto">
            <a:xfrm>
              <a:off x="7407275" y="5405437"/>
              <a:ext cx="247650" cy="619125"/>
            </a:xfrm>
            <a:custGeom>
              <a:gdLst>
                <a:gd fmla="*/ 76 w 156" name="T0"/>
                <a:gd fmla="*/ 390 h 390" name="T1"/>
                <a:gd fmla="*/ 76 w 156" name="T2"/>
                <a:gd fmla="*/ 390 h 390" name="T3"/>
                <a:gd fmla="*/ 46 w 156" name="T4"/>
                <a:gd fmla="*/ 344 h 390" name="T5"/>
                <a:gd fmla="*/ 46 w 156" name="T6"/>
                <a:gd fmla="*/ 344 h 390" name="T7"/>
                <a:gd fmla="*/ 26 w 156" name="T8"/>
                <a:gd fmla="*/ 338 h 390" name="T9"/>
                <a:gd fmla="*/ 26 w 156" name="T10"/>
                <a:gd fmla="*/ 338 h 390" name="T11"/>
                <a:gd fmla="*/ 22 w 156" name="T12"/>
                <a:gd fmla="*/ 324 h 390" name="T13"/>
                <a:gd fmla="*/ 14 w 156" name="T14"/>
                <a:gd fmla="*/ 310 h 390" name="T15"/>
                <a:gd fmla="*/ 6 w 156" name="T16"/>
                <a:gd fmla="*/ 300 h 390" name="T17"/>
                <a:gd fmla="*/ 0 w 156" name="T18"/>
                <a:gd fmla="*/ 294 h 390" name="T19"/>
                <a:gd fmla="*/ 0 w 156" name="T20"/>
                <a:gd fmla="*/ 294 h 390" name="T21"/>
                <a:gd fmla="*/ 0 w 156" name="T22"/>
                <a:gd fmla="*/ 272 h 390" name="T23"/>
                <a:gd fmla="*/ 0 w 156" name="T24"/>
                <a:gd fmla="*/ 272 h 390" name="T25"/>
                <a:gd fmla="*/ 4 w 156" name="T26"/>
                <a:gd fmla="*/ 242 h 390" name="T27"/>
                <a:gd fmla="*/ 6 w 156" name="T28"/>
                <a:gd fmla="*/ 230 h 390" name="T29"/>
                <a:gd fmla="*/ 8 w 156" name="T30"/>
                <a:gd fmla="*/ 216 h 390" name="T31"/>
                <a:gd fmla="*/ 8 w 156" name="T32"/>
                <a:gd fmla="*/ 216 h 390" name="T33"/>
                <a:gd fmla="*/ 4 w 156" name="T34"/>
                <a:gd fmla="*/ 202 h 390" name="T35"/>
                <a:gd fmla="*/ 4 w 156" name="T36"/>
                <a:gd fmla="*/ 192 h 390" name="T37"/>
                <a:gd fmla="*/ 4 w 156" name="T38"/>
                <a:gd fmla="*/ 182 h 390" name="T39"/>
                <a:gd fmla="*/ 8 w 156" name="T40"/>
                <a:gd fmla="*/ 174 h 390" name="T41"/>
                <a:gd fmla="*/ 18 w 156" name="T42"/>
                <a:gd fmla="*/ 158 h 390" name="T43"/>
                <a:gd fmla="*/ 30 w 156" name="T44"/>
                <a:gd fmla="*/ 142 h 390" name="T45"/>
                <a:gd fmla="*/ 30 w 156" name="T46"/>
                <a:gd fmla="*/ 142 h 390" name="T47"/>
                <a:gd fmla="*/ 38 w 156" name="T48"/>
                <a:gd fmla="*/ 108 h 390" name="T49"/>
                <a:gd fmla="*/ 38 w 156" name="T50"/>
                <a:gd fmla="*/ 108 h 390" name="T51"/>
                <a:gd fmla="*/ 48 w 156" name="T52"/>
                <a:gd fmla="*/ 84 h 390" name="T53"/>
                <a:gd fmla="*/ 56 w 156" name="T54"/>
                <a:gd fmla="*/ 64 h 390" name="T55"/>
                <a:gd fmla="*/ 68 w 156" name="T56"/>
                <a:gd fmla="*/ 46 h 390" name="T57"/>
                <a:gd fmla="*/ 84 w 156" name="T58"/>
                <a:gd fmla="*/ 28 h 390" name="T59"/>
                <a:gd fmla="*/ 84 w 156" name="T60"/>
                <a:gd fmla="*/ 28 h 390" name="T61"/>
                <a:gd fmla="*/ 116 w 156" name="T62"/>
                <a:gd fmla="*/ 2 h 390" name="T63"/>
                <a:gd fmla="*/ 116 w 156" name="T64"/>
                <a:gd fmla="*/ 2 h 390" name="T65"/>
                <a:gd fmla="*/ 150 w 156" name="T66"/>
                <a:gd fmla="*/ 0 h 390" name="T67"/>
                <a:gd fmla="*/ 150 w 156" name="T68"/>
                <a:gd fmla="*/ 0 h 390" name="T69"/>
                <a:gd fmla="*/ 154 w 156" name="T70"/>
                <a:gd fmla="*/ 18 h 390" name="T71"/>
                <a:gd fmla="*/ 156 w 156" name="T72"/>
                <a:gd fmla="*/ 32 h 390" name="T73"/>
                <a:gd fmla="*/ 156 w 156" name="T74"/>
                <a:gd fmla="*/ 44 h 390" name="T75"/>
                <a:gd fmla="*/ 156 w 156" name="T76"/>
                <a:gd fmla="*/ 44 h 390" name="T77"/>
                <a:gd fmla="*/ 150 w 156" name="T78"/>
                <a:gd fmla="*/ 56 h 390" name="T79"/>
                <a:gd fmla="*/ 146 w 156" name="T80"/>
                <a:gd fmla="*/ 70 h 390" name="T81"/>
                <a:gd fmla="*/ 144 w 156" name="T82"/>
                <a:gd fmla="*/ 86 h 390" name="T83"/>
                <a:gd fmla="*/ 142 w 156" name="T84"/>
                <a:gd fmla="*/ 102 h 390" name="T85"/>
                <a:gd fmla="*/ 144 w 156" name="T86"/>
                <a:gd fmla="*/ 138 h 390" name="T87"/>
                <a:gd fmla="*/ 146 w 156" name="T88"/>
                <a:gd fmla="*/ 174 h 390" name="T89"/>
                <a:gd fmla="*/ 146 w 156" name="T90"/>
                <a:gd fmla="*/ 174 h 390" name="T91"/>
                <a:gd fmla="*/ 138 w 156" name="T92"/>
                <a:gd fmla="*/ 196 h 390" name="T93"/>
                <a:gd fmla="*/ 126 w 156" name="T94"/>
                <a:gd fmla="*/ 222 h 390" name="T95"/>
                <a:gd fmla="*/ 102 w 156" name="T96"/>
                <a:gd fmla="*/ 270 h 390" name="T97"/>
                <a:gd fmla="*/ 102 w 156" name="T98"/>
                <a:gd fmla="*/ 270 h 390" name="T99"/>
                <a:gd fmla="*/ 96 w 156" name="T100"/>
                <a:gd fmla="*/ 290 h 390" name="T101"/>
                <a:gd fmla="*/ 96 w 156" name="T102"/>
                <a:gd fmla="*/ 290 h 390" name="T103"/>
                <a:gd fmla="*/ 84 w 156" name="T104"/>
                <a:gd fmla="*/ 382 h 390" name="T105"/>
                <a:gd fmla="*/ 84 w 156" name="T106"/>
                <a:gd fmla="*/ 382 h 390" name="T107"/>
                <a:gd fmla="*/ 80 w 156" name="T108"/>
                <a:gd fmla="*/ 386 h 390" name="T109"/>
                <a:gd fmla="*/ 76 w 156" name="T110"/>
                <a:gd fmla="*/ 390 h 390" name="T111"/>
                <a:gd fmla="*/ 76 w 156" name="T112"/>
                <a:gd fmla="*/ 390 h 390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390" w="156">
                  <a:moveTo>
                    <a:pt x="76" y="390"/>
                  </a:moveTo>
                  <a:lnTo>
                    <a:pt x="76" y="390"/>
                  </a:lnTo>
                  <a:lnTo>
                    <a:pt x="46" y="344"/>
                  </a:lnTo>
                  <a:lnTo>
                    <a:pt x="26" y="338"/>
                  </a:lnTo>
                  <a:lnTo>
                    <a:pt x="22" y="324"/>
                  </a:lnTo>
                  <a:lnTo>
                    <a:pt x="14" y="310"/>
                  </a:lnTo>
                  <a:lnTo>
                    <a:pt x="6" y="300"/>
                  </a:lnTo>
                  <a:lnTo>
                    <a:pt x="0" y="294"/>
                  </a:lnTo>
                  <a:lnTo>
                    <a:pt x="0" y="272"/>
                  </a:lnTo>
                  <a:lnTo>
                    <a:pt x="4" y="242"/>
                  </a:lnTo>
                  <a:lnTo>
                    <a:pt x="6" y="230"/>
                  </a:lnTo>
                  <a:lnTo>
                    <a:pt x="8" y="216"/>
                  </a:lnTo>
                  <a:lnTo>
                    <a:pt x="4" y="202"/>
                  </a:lnTo>
                  <a:lnTo>
                    <a:pt x="4" y="192"/>
                  </a:lnTo>
                  <a:lnTo>
                    <a:pt x="4" y="182"/>
                  </a:lnTo>
                  <a:lnTo>
                    <a:pt x="8" y="174"/>
                  </a:lnTo>
                  <a:lnTo>
                    <a:pt x="18" y="158"/>
                  </a:lnTo>
                  <a:lnTo>
                    <a:pt x="30" y="142"/>
                  </a:lnTo>
                  <a:lnTo>
                    <a:pt x="38" y="108"/>
                  </a:lnTo>
                  <a:lnTo>
                    <a:pt x="48" y="84"/>
                  </a:lnTo>
                  <a:lnTo>
                    <a:pt x="56" y="64"/>
                  </a:lnTo>
                  <a:lnTo>
                    <a:pt x="68" y="46"/>
                  </a:lnTo>
                  <a:lnTo>
                    <a:pt x="84" y="28"/>
                  </a:lnTo>
                  <a:lnTo>
                    <a:pt x="116" y="2"/>
                  </a:lnTo>
                  <a:lnTo>
                    <a:pt x="150" y="0"/>
                  </a:lnTo>
                  <a:lnTo>
                    <a:pt x="154" y="18"/>
                  </a:lnTo>
                  <a:lnTo>
                    <a:pt x="156" y="32"/>
                  </a:lnTo>
                  <a:lnTo>
                    <a:pt x="156" y="44"/>
                  </a:lnTo>
                  <a:lnTo>
                    <a:pt x="150" y="56"/>
                  </a:lnTo>
                  <a:lnTo>
                    <a:pt x="146" y="70"/>
                  </a:lnTo>
                  <a:lnTo>
                    <a:pt x="144" y="86"/>
                  </a:lnTo>
                  <a:lnTo>
                    <a:pt x="142" y="102"/>
                  </a:lnTo>
                  <a:lnTo>
                    <a:pt x="144" y="138"/>
                  </a:lnTo>
                  <a:lnTo>
                    <a:pt x="146" y="174"/>
                  </a:lnTo>
                  <a:lnTo>
                    <a:pt x="138" y="196"/>
                  </a:lnTo>
                  <a:lnTo>
                    <a:pt x="126" y="222"/>
                  </a:lnTo>
                  <a:lnTo>
                    <a:pt x="102" y="270"/>
                  </a:lnTo>
                  <a:lnTo>
                    <a:pt x="96" y="290"/>
                  </a:lnTo>
                  <a:lnTo>
                    <a:pt x="84" y="382"/>
                  </a:lnTo>
                  <a:lnTo>
                    <a:pt x="80" y="386"/>
                  </a:lnTo>
                  <a:lnTo>
                    <a:pt x="76" y="39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69" name="Freeform 15"/>
            <p:cNvSpPr/>
            <p:nvPr/>
          </p:nvSpPr>
          <p:spPr bwMode="auto">
            <a:xfrm>
              <a:off x="6708775" y="4911725"/>
              <a:ext cx="657225" cy="854075"/>
            </a:xfrm>
            <a:custGeom>
              <a:gdLst>
                <a:gd fmla="*/ 136 w 414" name="T0"/>
                <a:gd fmla="*/ 532 h 538" name="T1"/>
                <a:gd fmla="*/ 122 w 414" name="T2"/>
                <a:gd fmla="*/ 508 h 538" name="T3"/>
                <a:gd fmla="*/ 116 w 414" name="T4"/>
                <a:gd fmla="*/ 498 h 538" name="T5"/>
                <a:gd fmla="*/ 58 w 414" name="T6"/>
                <a:gd fmla="*/ 426 h 538" name="T7"/>
                <a:gd fmla="*/ 12 w 414" name="T8"/>
                <a:gd fmla="*/ 420 h 538" name="T9"/>
                <a:gd fmla="*/ 0 w 414" name="T10"/>
                <a:gd fmla="*/ 402 h 538" name="T11"/>
                <a:gd fmla="*/ 6 w 414" name="T12"/>
                <a:gd fmla="*/ 360 h 538" name="T13"/>
                <a:gd fmla="*/ 10 w 414" name="T14"/>
                <a:gd fmla="*/ 332 h 538" name="T15"/>
                <a:gd fmla="*/ 8 w 414" name="T16"/>
                <a:gd fmla="*/ 306 h 538" name="T17"/>
                <a:gd fmla="*/ 44 w 414" name="T18"/>
                <a:gd fmla="*/ 246 h 538" name="T19"/>
                <a:gd fmla="*/ 42 w 414" name="T20"/>
                <a:gd fmla="*/ 200 h 538" name="T21"/>
                <a:gd fmla="*/ 46 w 414" name="T22"/>
                <a:gd fmla="*/ 190 h 538" name="T23"/>
                <a:gd fmla="*/ 74 w 414" name="T24"/>
                <a:gd fmla="*/ 174 h 538" name="T25"/>
                <a:gd fmla="*/ 102 w 414" name="T26"/>
                <a:gd fmla="*/ 134 h 538" name="T27"/>
                <a:gd fmla="*/ 102 w 414" name="T28"/>
                <a:gd fmla="*/ 116 h 538" name="T29"/>
                <a:gd fmla="*/ 92 w 414" name="T30"/>
                <a:gd fmla="*/ 88 h 538" name="T31"/>
                <a:gd fmla="*/ 104 w 414" name="T32"/>
                <a:gd fmla="*/ 72 h 538" name="T33"/>
                <a:gd fmla="*/ 132 w 414" name="T34"/>
                <a:gd fmla="*/ 58 h 538" name="T35"/>
                <a:gd fmla="*/ 172 w 414" name="T36"/>
                <a:gd fmla="*/ 48 h 538" name="T37"/>
                <a:gd fmla="*/ 190 w 414" name="T38"/>
                <a:gd fmla="*/ 28 h 538" name="T39"/>
                <a:gd fmla="*/ 204 w 414" name="T40"/>
                <a:gd fmla="*/ 2 h 538" name="T41"/>
                <a:gd fmla="*/ 224 w 414" name="T42"/>
                <a:gd fmla="*/ 2 h 538" name="T43"/>
                <a:gd fmla="*/ 236 w 414" name="T44"/>
                <a:gd fmla="*/ 16 h 538" name="T45"/>
                <a:gd fmla="*/ 250 w 414" name="T46"/>
                <a:gd fmla="*/ 64 h 538" name="T47"/>
                <a:gd fmla="*/ 280 w 414" name="T48"/>
                <a:gd fmla="*/ 96 h 538" name="T49"/>
                <a:gd fmla="*/ 336 w 414" name="T50"/>
                <a:gd fmla="*/ 100 h 538" name="T51"/>
                <a:gd fmla="*/ 366 w 414" name="T52"/>
                <a:gd fmla="*/ 86 h 538" name="T53"/>
                <a:gd fmla="*/ 404 w 414" name="T54"/>
                <a:gd fmla="*/ 84 h 538" name="T55"/>
                <a:gd fmla="*/ 398 w 414" name="T56"/>
                <a:gd fmla="*/ 104 h 538" name="T57"/>
                <a:gd fmla="*/ 384 w 414" name="T58"/>
                <a:gd fmla="*/ 124 h 538" name="T59"/>
                <a:gd fmla="*/ 362 w 414" name="T60"/>
                <a:gd fmla="*/ 154 h 538" name="T61"/>
                <a:gd fmla="*/ 330 w 414" name="T62"/>
                <a:gd fmla="*/ 162 h 538" name="T63"/>
                <a:gd fmla="*/ 328 w 414" name="T64"/>
                <a:gd fmla="*/ 180 h 538" name="T65"/>
                <a:gd fmla="*/ 348 w 414" name="T66"/>
                <a:gd fmla="*/ 198 h 538" name="T67"/>
                <a:gd fmla="*/ 350 w 414" name="T68"/>
                <a:gd fmla="*/ 222 h 538" name="T69"/>
                <a:gd fmla="*/ 348 w 414" name="T70"/>
                <a:gd fmla="*/ 240 h 538" name="T71"/>
                <a:gd fmla="*/ 340 w 414" name="T72"/>
                <a:gd fmla="*/ 278 h 538" name="T73"/>
                <a:gd fmla="*/ 346 w 414" name="T74"/>
                <a:gd fmla="*/ 296 h 538" name="T75"/>
                <a:gd fmla="*/ 356 w 414" name="T76"/>
                <a:gd fmla="*/ 308 h 538" name="T77"/>
                <a:gd fmla="*/ 350 w 414" name="T78"/>
                <a:gd fmla="*/ 306 h 538" name="T79"/>
                <a:gd fmla="*/ 318 w 414" name="T80"/>
                <a:gd fmla="*/ 312 h 538" name="T81"/>
                <a:gd fmla="*/ 318 w 414" name="T82"/>
                <a:gd fmla="*/ 336 h 538" name="T83"/>
                <a:gd fmla="*/ 296 w 414" name="T84"/>
                <a:gd fmla="*/ 354 h 538" name="T85"/>
                <a:gd fmla="*/ 288 w 414" name="T86"/>
                <a:gd fmla="*/ 384 h 538" name="T87"/>
                <a:gd fmla="*/ 268 w 414" name="T88"/>
                <a:gd fmla="*/ 408 h 538" name="T89"/>
                <a:gd fmla="*/ 228 w 414" name="T90"/>
                <a:gd fmla="*/ 416 h 538" name="T91"/>
                <a:gd fmla="*/ 240 w 414" name="T92"/>
                <a:gd fmla="*/ 440 h 538" name="T93"/>
                <a:gd fmla="*/ 218 w 414" name="T94"/>
                <a:gd fmla="*/ 450 h 538" name="T95"/>
                <a:gd fmla="*/ 184 w 414" name="T96"/>
                <a:gd fmla="*/ 480 h 538" name="T97"/>
                <a:gd fmla="*/ 166 w 414" name="T98"/>
                <a:gd fmla="*/ 514 h 538" name="T99"/>
                <a:gd fmla="*/ 150 w 414" name="T100"/>
                <a:gd fmla="*/ 528 h 538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538" w="413">
                  <a:moveTo>
                    <a:pt x="136" y="538"/>
                  </a:moveTo>
                  <a:lnTo>
                    <a:pt x="136" y="538"/>
                  </a:lnTo>
                  <a:lnTo>
                    <a:pt x="136" y="532"/>
                  </a:lnTo>
                  <a:lnTo>
                    <a:pt x="134" y="526"/>
                  </a:lnTo>
                  <a:lnTo>
                    <a:pt x="128" y="516"/>
                  </a:lnTo>
                  <a:lnTo>
                    <a:pt x="122" y="508"/>
                  </a:lnTo>
                  <a:lnTo>
                    <a:pt x="116" y="504"/>
                  </a:lnTo>
                  <a:lnTo>
                    <a:pt x="116" y="498"/>
                  </a:lnTo>
                  <a:lnTo>
                    <a:pt x="58" y="426"/>
                  </a:lnTo>
                  <a:lnTo>
                    <a:pt x="40" y="422"/>
                  </a:lnTo>
                  <a:lnTo>
                    <a:pt x="26" y="420"/>
                  </a:lnTo>
                  <a:lnTo>
                    <a:pt x="12" y="420"/>
                  </a:lnTo>
                  <a:lnTo>
                    <a:pt x="2" y="418"/>
                  </a:lnTo>
                  <a:lnTo>
                    <a:pt x="0" y="402"/>
                  </a:lnTo>
                  <a:lnTo>
                    <a:pt x="0" y="386"/>
                  </a:lnTo>
                  <a:lnTo>
                    <a:pt x="6" y="360"/>
                  </a:lnTo>
                  <a:lnTo>
                    <a:pt x="8" y="352"/>
                  </a:lnTo>
                  <a:lnTo>
                    <a:pt x="10" y="346"/>
                  </a:lnTo>
                  <a:lnTo>
                    <a:pt x="10" y="332"/>
                  </a:lnTo>
                  <a:lnTo>
                    <a:pt x="10" y="318"/>
                  </a:lnTo>
                  <a:lnTo>
                    <a:pt x="8" y="306"/>
                  </a:lnTo>
                  <a:lnTo>
                    <a:pt x="40" y="270"/>
                  </a:lnTo>
                  <a:lnTo>
                    <a:pt x="44" y="246"/>
                  </a:lnTo>
                  <a:lnTo>
                    <a:pt x="42" y="214"/>
                  </a:lnTo>
                  <a:lnTo>
                    <a:pt x="42" y="200"/>
                  </a:lnTo>
                  <a:lnTo>
                    <a:pt x="44" y="194"/>
                  </a:lnTo>
                  <a:lnTo>
                    <a:pt x="46" y="190"/>
                  </a:lnTo>
                  <a:lnTo>
                    <a:pt x="60" y="182"/>
                  </a:lnTo>
                  <a:lnTo>
                    <a:pt x="74" y="174"/>
                  </a:lnTo>
                  <a:lnTo>
                    <a:pt x="94" y="152"/>
                  </a:lnTo>
                  <a:lnTo>
                    <a:pt x="102" y="134"/>
                  </a:lnTo>
                  <a:lnTo>
                    <a:pt x="102" y="116"/>
                  </a:lnTo>
                  <a:lnTo>
                    <a:pt x="96" y="104"/>
                  </a:lnTo>
                  <a:lnTo>
                    <a:pt x="94" y="94"/>
                  </a:lnTo>
                  <a:lnTo>
                    <a:pt x="92" y="88"/>
                  </a:lnTo>
                  <a:lnTo>
                    <a:pt x="94" y="82"/>
                  </a:lnTo>
                  <a:lnTo>
                    <a:pt x="98" y="76"/>
                  </a:lnTo>
                  <a:lnTo>
                    <a:pt x="104" y="72"/>
                  </a:lnTo>
                  <a:lnTo>
                    <a:pt x="120" y="60"/>
                  </a:lnTo>
                  <a:lnTo>
                    <a:pt x="132" y="58"/>
                  </a:lnTo>
                  <a:lnTo>
                    <a:pt x="144" y="56"/>
                  </a:lnTo>
                  <a:lnTo>
                    <a:pt x="158" y="54"/>
                  </a:lnTo>
                  <a:lnTo>
                    <a:pt x="172" y="48"/>
                  </a:lnTo>
                  <a:lnTo>
                    <a:pt x="182" y="40"/>
                  </a:lnTo>
                  <a:lnTo>
                    <a:pt x="190" y="28"/>
                  </a:lnTo>
                  <a:lnTo>
                    <a:pt x="198" y="14"/>
                  </a:lnTo>
                  <a:lnTo>
                    <a:pt x="204" y="2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4" y="2"/>
                  </a:lnTo>
                  <a:lnTo>
                    <a:pt x="232" y="6"/>
                  </a:lnTo>
                  <a:lnTo>
                    <a:pt x="236" y="16"/>
                  </a:lnTo>
                  <a:lnTo>
                    <a:pt x="238" y="28"/>
                  </a:lnTo>
                  <a:lnTo>
                    <a:pt x="246" y="52"/>
                  </a:lnTo>
                  <a:lnTo>
                    <a:pt x="250" y="64"/>
                  </a:lnTo>
                  <a:lnTo>
                    <a:pt x="258" y="76"/>
                  </a:lnTo>
                  <a:lnTo>
                    <a:pt x="266" y="86"/>
                  </a:lnTo>
                  <a:lnTo>
                    <a:pt x="280" y="96"/>
                  </a:lnTo>
                  <a:lnTo>
                    <a:pt x="336" y="100"/>
                  </a:lnTo>
                  <a:lnTo>
                    <a:pt x="342" y="94"/>
                  </a:lnTo>
                  <a:lnTo>
                    <a:pt x="350" y="92"/>
                  </a:lnTo>
                  <a:lnTo>
                    <a:pt x="366" y="86"/>
                  </a:lnTo>
                  <a:lnTo>
                    <a:pt x="386" y="86"/>
                  </a:lnTo>
                  <a:lnTo>
                    <a:pt x="404" y="84"/>
                  </a:lnTo>
                  <a:lnTo>
                    <a:pt x="414" y="90"/>
                  </a:lnTo>
                  <a:lnTo>
                    <a:pt x="398" y="104"/>
                  </a:lnTo>
                  <a:lnTo>
                    <a:pt x="392" y="112"/>
                  </a:lnTo>
                  <a:lnTo>
                    <a:pt x="384" y="124"/>
                  </a:lnTo>
                  <a:lnTo>
                    <a:pt x="382" y="156"/>
                  </a:lnTo>
                  <a:lnTo>
                    <a:pt x="362" y="154"/>
                  </a:lnTo>
                  <a:lnTo>
                    <a:pt x="342" y="154"/>
                  </a:lnTo>
                  <a:lnTo>
                    <a:pt x="336" y="158"/>
                  </a:lnTo>
                  <a:lnTo>
                    <a:pt x="330" y="162"/>
                  </a:lnTo>
                  <a:lnTo>
                    <a:pt x="326" y="168"/>
                  </a:lnTo>
                  <a:lnTo>
                    <a:pt x="328" y="180"/>
                  </a:lnTo>
                  <a:lnTo>
                    <a:pt x="338" y="186"/>
                  </a:lnTo>
                  <a:lnTo>
                    <a:pt x="348" y="198"/>
                  </a:lnTo>
                  <a:lnTo>
                    <a:pt x="364" y="208"/>
                  </a:lnTo>
                  <a:lnTo>
                    <a:pt x="350" y="222"/>
                  </a:lnTo>
                  <a:lnTo>
                    <a:pt x="350" y="230"/>
                  </a:lnTo>
                  <a:lnTo>
                    <a:pt x="348" y="240"/>
                  </a:lnTo>
                  <a:lnTo>
                    <a:pt x="342" y="258"/>
                  </a:lnTo>
                  <a:lnTo>
                    <a:pt x="342" y="268"/>
                  </a:lnTo>
                  <a:lnTo>
                    <a:pt x="340" y="278"/>
                  </a:lnTo>
                  <a:lnTo>
                    <a:pt x="342" y="286"/>
                  </a:lnTo>
                  <a:lnTo>
                    <a:pt x="346" y="296"/>
                  </a:lnTo>
                  <a:lnTo>
                    <a:pt x="356" y="304"/>
                  </a:lnTo>
                  <a:lnTo>
                    <a:pt x="356" y="308"/>
                  </a:lnTo>
                  <a:lnTo>
                    <a:pt x="350" y="306"/>
                  </a:lnTo>
                  <a:lnTo>
                    <a:pt x="322" y="306"/>
                  </a:lnTo>
                  <a:lnTo>
                    <a:pt x="318" y="312"/>
                  </a:lnTo>
                  <a:lnTo>
                    <a:pt x="318" y="318"/>
                  </a:lnTo>
                  <a:lnTo>
                    <a:pt x="320" y="324"/>
                  </a:lnTo>
                  <a:lnTo>
                    <a:pt x="318" y="336"/>
                  </a:lnTo>
                  <a:lnTo>
                    <a:pt x="304" y="346"/>
                  </a:lnTo>
                  <a:lnTo>
                    <a:pt x="296" y="354"/>
                  </a:lnTo>
                  <a:lnTo>
                    <a:pt x="292" y="364"/>
                  </a:lnTo>
                  <a:lnTo>
                    <a:pt x="288" y="384"/>
                  </a:lnTo>
                  <a:lnTo>
                    <a:pt x="278" y="396"/>
                  </a:lnTo>
                  <a:lnTo>
                    <a:pt x="268" y="408"/>
                  </a:lnTo>
                  <a:lnTo>
                    <a:pt x="232" y="410"/>
                  </a:lnTo>
                  <a:lnTo>
                    <a:pt x="228" y="416"/>
                  </a:lnTo>
                  <a:lnTo>
                    <a:pt x="228" y="422"/>
                  </a:lnTo>
                  <a:lnTo>
                    <a:pt x="230" y="430"/>
                  </a:lnTo>
                  <a:lnTo>
                    <a:pt x="240" y="440"/>
                  </a:lnTo>
                  <a:lnTo>
                    <a:pt x="228" y="444"/>
                  </a:lnTo>
                  <a:lnTo>
                    <a:pt x="218" y="450"/>
                  </a:lnTo>
                  <a:lnTo>
                    <a:pt x="208" y="456"/>
                  </a:lnTo>
                  <a:lnTo>
                    <a:pt x="200" y="464"/>
                  </a:lnTo>
                  <a:lnTo>
                    <a:pt x="184" y="480"/>
                  </a:lnTo>
                  <a:lnTo>
                    <a:pt x="168" y="500"/>
                  </a:lnTo>
                  <a:lnTo>
                    <a:pt x="166" y="514"/>
                  </a:lnTo>
                  <a:lnTo>
                    <a:pt x="158" y="522"/>
                  </a:lnTo>
                  <a:lnTo>
                    <a:pt x="150" y="528"/>
                  </a:lnTo>
                  <a:lnTo>
                    <a:pt x="136" y="53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0" name="Freeform 16"/>
            <p:cNvSpPr/>
            <p:nvPr/>
          </p:nvSpPr>
          <p:spPr bwMode="auto">
            <a:xfrm>
              <a:off x="4689475" y="4829175"/>
              <a:ext cx="962025" cy="844550"/>
            </a:xfrm>
            <a:custGeom>
              <a:gdLst>
                <a:gd fmla="*/ 210 w 606" name="T0"/>
                <a:gd fmla="*/ 516 h 532" name="T1"/>
                <a:gd fmla="*/ 172 w 606" name="T2"/>
                <a:gd fmla="*/ 494 h 532" name="T3"/>
                <a:gd fmla="*/ 126 w 606" name="T4"/>
                <a:gd fmla="*/ 498 h 532" name="T5"/>
                <a:gd fmla="*/ 96 w 606" name="T6"/>
                <a:gd fmla="*/ 530 h 532" name="T7"/>
                <a:gd fmla="*/ 104 w 606" name="T8"/>
                <a:gd fmla="*/ 494 h 532" name="T9"/>
                <a:gd fmla="*/ 62 w 606" name="T10"/>
                <a:gd fmla="*/ 432 h 532" name="T11"/>
                <a:gd fmla="*/ 84 w 606" name="T12"/>
                <a:gd fmla="*/ 356 h 532" name="T13"/>
                <a:gd fmla="*/ 88 w 606" name="T14"/>
                <a:gd fmla="*/ 336 h 532" name="T15"/>
                <a:gd fmla="*/ 70 w 606" name="T16"/>
                <a:gd fmla="*/ 304 h 532" name="T17"/>
                <a:gd fmla="*/ 20 w 606" name="T18"/>
                <a:gd fmla="*/ 314 h 532" name="T19"/>
                <a:gd fmla="*/ 6 w 606" name="T20"/>
                <a:gd fmla="*/ 302 h 532" name="T21"/>
                <a:gd fmla="*/ 0 w 606" name="T22"/>
                <a:gd fmla="*/ 278 h 532" name="T23"/>
                <a:gd fmla="*/ 10 w 606" name="T24"/>
                <a:gd fmla="*/ 240 h 532" name="T25"/>
                <a:gd fmla="*/ 60 w 606" name="T26"/>
                <a:gd fmla="*/ 218 h 532" name="T27"/>
                <a:gd fmla="*/ 90 w 606" name="T28"/>
                <a:gd fmla="*/ 226 h 532" name="T29"/>
                <a:gd fmla="*/ 134 w 606" name="T30"/>
                <a:gd fmla="*/ 234 h 532" name="T31"/>
                <a:gd fmla="*/ 158 w 606" name="T32"/>
                <a:gd fmla="*/ 214 h 532" name="T33"/>
                <a:gd fmla="*/ 174 w 606" name="T34"/>
                <a:gd fmla="*/ 194 h 532" name="T35"/>
                <a:gd fmla="*/ 252 w 606" name="T36"/>
                <a:gd fmla="*/ 204 h 532" name="T37"/>
                <a:gd fmla="*/ 264 w 606" name="T38"/>
                <a:gd fmla="*/ 182 h 532" name="T39"/>
                <a:gd fmla="*/ 266 w 606" name="T40"/>
                <a:gd fmla="*/ 146 h 532" name="T41"/>
                <a:gd fmla="*/ 196 w 606" name="T42"/>
                <a:gd fmla="*/ 108 h 532" name="T43"/>
                <a:gd fmla="*/ 192 w 606" name="T44"/>
                <a:gd fmla="*/ 88 h 532" name="T45"/>
                <a:gd fmla="*/ 216 w 606" name="T46"/>
                <a:gd fmla="*/ 78 h 532" name="T47"/>
                <a:gd fmla="*/ 278 w 606" name="T48"/>
                <a:gd fmla="*/ 102 h 532" name="T49"/>
                <a:gd fmla="*/ 326 w 606" name="T50"/>
                <a:gd fmla="*/ 88 h 532" name="T51"/>
                <a:gd fmla="*/ 378 w 606" name="T52"/>
                <a:gd fmla="*/ 44 h 532" name="T53"/>
                <a:gd fmla="*/ 390 w 606" name="T54"/>
                <a:gd fmla="*/ 14 h 532" name="T55"/>
                <a:gd fmla="*/ 414 w 606" name="T56"/>
                <a:gd fmla="*/ 0 h 532" name="T57"/>
                <a:gd fmla="*/ 444 w 606" name="T58"/>
                <a:gd fmla="*/ 10 h 532" name="T59"/>
                <a:gd fmla="*/ 468 w 606" name="T60"/>
                <a:gd fmla="*/ 66 h 532" name="T61"/>
                <a:gd fmla="*/ 526 w 606" name="T62"/>
                <a:gd fmla="*/ 130 h 532" name="T63"/>
                <a:gd fmla="*/ 562 w 606" name="T64"/>
                <a:gd fmla="*/ 154 h 532" name="T65"/>
                <a:gd fmla="*/ 564 w 606" name="T66"/>
                <a:gd fmla="*/ 196 h 532" name="T67"/>
                <a:gd fmla="*/ 534 w 606" name="T68"/>
                <a:gd fmla="*/ 216 h 532" name="T69"/>
                <a:gd fmla="*/ 506 w 606" name="T70"/>
                <a:gd fmla="*/ 246 h 532" name="T71"/>
                <a:gd fmla="*/ 532 w 606" name="T72"/>
                <a:gd fmla="*/ 258 h 532" name="T73"/>
                <a:gd fmla="*/ 568 w 606" name="T74"/>
                <a:gd fmla="*/ 326 h 532" name="T75"/>
                <a:gd fmla="*/ 592 w 606" name="T76"/>
                <a:gd fmla="*/ 356 h 532" name="T77"/>
                <a:gd fmla="*/ 590 w 606" name="T78"/>
                <a:gd fmla="*/ 380 h 532" name="T79"/>
                <a:gd fmla="*/ 546 w 606" name="T80"/>
                <a:gd fmla="*/ 408 h 532" name="T81"/>
                <a:gd fmla="*/ 482 w 606" name="T82"/>
                <a:gd fmla="*/ 460 h 532" name="T83"/>
                <a:gd fmla="*/ 434 w 606" name="T84"/>
                <a:gd fmla="*/ 472 h 532" name="T85"/>
                <a:gd fmla="*/ 392 w 606" name="T86"/>
                <a:gd fmla="*/ 456 h 532" name="T87"/>
                <a:gd fmla="*/ 358 w 606" name="T88"/>
                <a:gd fmla="*/ 436 h 532" name="T89"/>
                <a:gd fmla="*/ 332 w 606" name="T90"/>
                <a:gd fmla="*/ 442 h 532" name="T91"/>
                <a:gd fmla="*/ 302 w 606" name="T92"/>
                <a:gd fmla="*/ 492 h 532" name="T93"/>
                <a:gd fmla="*/ 266 w 606" name="T94"/>
                <a:gd fmla="*/ 528 h 532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b" l="0" r="r" t="0"/>
              <a:pathLst>
                <a:path h="532" w="606">
                  <a:moveTo>
                    <a:pt x="240" y="532"/>
                  </a:moveTo>
                  <a:lnTo>
                    <a:pt x="240" y="532"/>
                  </a:lnTo>
                  <a:lnTo>
                    <a:pt x="222" y="524"/>
                  </a:lnTo>
                  <a:lnTo>
                    <a:pt x="210" y="516"/>
                  </a:lnTo>
                  <a:lnTo>
                    <a:pt x="202" y="508"/>
                  </a:lnTo>
                  <a:lnTo>
                    <a:pt x="194" y="502"/>
                  </a:lnTo>
                  <a:lnTo>
                    <a:pt x="172" y="494"/>
                  </a:lnTo>
                  <a:lnTo>
                    <a:pt x="152" y="494"/>
                  </a:lnTo>
                  <a:lnTo>
                    <a:pt x="138" y="494"/>
                  </a:lnTo>
                  <a:lnTo>
                    <a:pt x="126" y="498"/>
                  </a:lnTo>
                  <a:lnTo>
                    <a:pt x="112" y="508"/>
                  </a:lnTo>
                  <a:lnTo>
                    <a:pt x="96" y="530"/>
                  </a:lnTo>
                  <a:lnTo>
                    <a:pt x="96" y="518"/>
                  </a:lnTo>
                  <a:lnTo>
                    <a:pt x="98" y="508"/>
                  </a:lnTo>
                  <a:lnTo>
                    <a:pt x="104" y="494"/>
                  </a:lnTo>
                  <a:lnTo>
                    <a:pt x="106" y="452"/>
                  </a:lnTo>
                  <a:lnTo>
                    <a:pt x="62" y="432"/>
                  </a:lnTo>
                  <a:lnTo>
                    <a:pt x="64" y="420"/>
                  </a:lnTo>
                  <a:lnTo>
                    <a:pt x="68" y="410"/>
                  </a:lnTo>
                  <a:lnTo>
                    <a:pt x="84" y="356"/>
                  </a:lnTo>
                  <a:lnTo>
                    <a:pt x="88" y="352"/>
                  </a:lnTo>
                  <a:lnTo>
                    <a:pt x="88" y="346"/>
                  </a:lnTo>
                  <a:lnTo>
                    <a:pt x="88" y="336"/>
                  </a:lnTo>
                  <a:lnTo>
                    <a:pt x="84" y="320"/>
                  </a:lnTo>
                  <a:lnTo>
                    <a:pt x="70" y="304"/>
                  </a:lnTo>
                  <a:lnTo>
                    <a:pt x="58" y="306"/>
                  </a:lnTo>
                  <a:lnTo>
                    <a:pt x="46" y="308"/>
                  </a:lnTo>
                  <a:lnTo>
                    <a:pt x="20" y="314"/>
                  </a:lnTo>
                  <a:lnTo>
                    <a:pt x="14" y="314"/>
                  </a:lnTo>
                  <a:lnTo>
                    <a:pt x="10" y="310"/>
                  </a:lnTo>
                  <a:lnTo>
                    <a:pt x="8" y="308"/>
                  </a:lnTo>
                  <a:lnTo>
                    <a:pt x="6" y="302"/>
                  </a:lnTo>
                  <a:lnTo>
                    <a:pt x="6" y="294"/>
                  </a:lnTo>
                  <a:lnTo>
                    <a:pt x="6" y="290"/>
                  </a:lnTo>
                  <a:lnTo>
                    <a:pt x="0" y="278"/>
                  </a:lnTo>
                  <a:lnTo>
                    <a:pt x="2" y="262"/>
                  </a:lnTo>
                  <a:lnTo>
                    <a:pt x="4" y="250"/>
                  </a:lnTo>
                  <a:lnTo>
                    <a:pt x="10" y="240"/>
                  </a:lnTo>
                  <a:lnTo>
                    <a:pt x="16" y="234"/>
                  </a:lnTo>
                  <a:lnTo>
                    <a:pt x="24" y="228"/>
                  </a:lnTo>
                  <a:lnTo>
                    <a:pt x="34" y="224"/>
                  </a:lnTo>
                  <a:lnTo>
                    <a:pt x="60" y="218"/>
                  </a:lnTo>
                  <a:lnTo>
                    <a:pt x="74" y="218"/>
                  </a:lnTo>
                  <a:lnTo>
                    <a:pt x="90" y="226"/>
                  </a:lnTo>
                  <a:lnTo>
                    <a:pt x="106" y="232"/>
                  </a:lnTo>
                  <a:lnTo>
                    <a:pt x="114" y="234"/>
                  </a:lnTo>
                  <a:lnTo>
                    <a:pt x="124" y="236"/>
                  </a:lnTo>
                  <a:lnTo>
                    <a:pt x="134" y="234"/>
                  </a:lnTo>
                  <a:lnTo>
                    <a:pt x="144" y="230"/>
                  </a:lnTo>
                  <a:lnTo>
                    <a:pt x="158" y="214"/>
                  </a:lnTo>
                  <a:lnTo>
                    <a:pt x="164" y="196"/>
                  </a:lnTo>
                  <a:lnTo>
                    <a:pt x="174" y="194"/>
                  </a:lnTo>
                  <a:lnTo>
                    <a:pt x="178" y="198"/>
                  </a:lnTo>
                  <a:lnTo>
                    <a:pt x="186" y="200"/>
                  </a:lnTo>
                  <a:lnTo>
                    <a:pt x="206" y="202"/>
                  </a:lnTo>
                  <a:lnTo>
                    <a:pt x="252" y="204"/>
                  </a:lnTo>
                  <a:lnTo>
                    <a:pt x="258" y="196"/>
                  </a:lnTo>
                  <a:lnTo>
                    <a:pt x="262" y="190"/>
                  </a:lnTo>
                  <a:lnTo>
                    <a:pt x="264" y="182"/>
                  </a:lnTo>
                  <a:lnTo>
                    <a:pt x="266" y="174"/>
                  </a:lnTo>
                  <a:lnTo>
                    <a:pt x="266" y="160"/>
                  </a:lnTo>
                  <a:lnTo>
                    <a:pt x="266" y="146"/>
                  </a:lnTo>
                  <a:lnTo>
                    <a:pt x="256" y="136"/>
                  </a:lnTo>
                  <a:lnTo>
                    <a:pt x="248" y="130"/>
                  </a:lnTo>
                  <a:lnTo>
                    <a:pt x="230" y="120"/>
                  </a:lnTo>
                  <a:lnTo>
                    <a:pt x="196" y="108"/>
                  </a:lnTo>
                  <a:lnTo>
                    <a:pt x="194" y="100"/>
                  </a:lnTo>
                  <a:lnTo>
                    <a:pt x="192" y="94"/>
                  </a:lnTo>
                  <a:lnTo>
                    <a:pt x="192" y="88"/>
                  </a:lnTo>
                  <a:lnTo>
                    <a:pt x="194" y="84"/>
                  </a:lnTo>
                  <a:lnTo>
                    <a:pt x="198" y="82"/>
                  </a:lnTo>
                  <a:lnTo>
                    <a:pt x="202" y="80"/>
                  </a:lnTo>
                  <a:lnTo>
                    <a:pt x="216" y="78"/>
                  </a:lnTo>
                  <a:lnTo>
                    <a:pt x="238" y="94"/>
                  </a:lnTo>
                  <a:lnTo>
                    <a:pt x="278" y="102"/>
                  </a:lnTo>
                  <a:lnTo>
                    <a:pt x="294" y="100"/>
                  </a:lnTo>
                  <a:lnTo>
                    <a:pt x="310" y="96"/>
                  </a:lnTo>
                  <a:lnTo>
                    <a:pt x="326" y="88"/>
                  </a:lnTo>
                  <a:lnTo>
                    <a:pt x="342" y="80"/>
                  </a:lnTo>
                  <a:lnTo>
                    <a:pt x="356" y="68"/>
                  </a:lnTo>
                  <a:lnTo>
                    <a:pt x="368" y="56"/>
                  </a:lnTo>
                  <a:lnTo>
                    <a:pt x="378" y="44"/>
                  </a:lnTo>
                  <a:lnTo>
                    <a:pt x="386" y="30"/>
                  </a:lnTo>
                  <a:lnTo>
                    <a:pt x="388" y="22"/>
                  </a:lnTo>
                  <a:lnTo>
                    <a:pt x="390" y="14"/>
                  </a:lnTo>
                  <a:lnTo>
                    <a:pt x="394" y="8"/>
                  </a:lnTo>
                  <a:lnTo>
                    <a:pt x="400" y="4"/>
                  </a:lnTo>
                  <a:lnTo>
                    <a:pt x="406" y="2"/>
                  </a:lnTo>
                  <a:lnTo>
                    <a:pt x="414" y="0"/>
                  </a:lnTo>
                  <a:lnTo>
                    <a:pt x="432" y="0"/>
                  </a:lnTo>
                  <a:lnTo>
                    <a:pt x="438" y="4"/>
                  </a:lnTo>
                  <a:lnTo>
                    <a:pt x="444" y="10"/>
                  </a:lnTo>
                  <a:lnTo>
                    <a:pt x="450" y="16"/>
                  </a:lnTo>
                  <a:lnTo>
                    <a:pt x="456" y="24"/>
                  </a:lnTo>
                  <a:lnTo>
                    <a:pt x="464" y="44"/>
                  </a:lnTo>
                  <a:lnTo>
                    <a:pt x="468" y="66"/>
                  </a:lnTo>
                  <a:lnTo>
                    <a:pt x="494" y="98"/>
                  </a:lnTo>
                  <a:lnTo>
                    <a:pt x="508" y="114"/>
                  </a:lnTo>
                  <a:lnTo>
                    <a:pt x="526" y="130"/>
                  </a:lnTo>
                  <a:lnTo>
                    <a:pt x="558" y="142"/>
                  </a:lnTo>
                  <a:lnTo>
                    <a:pt x="562" y="154"/>
                  </a:lnTo>
                  <a:lnTo>
                    <a:pt x="566" y="170"/>
                  </a:lnTo>
                  <a:lnTo>
                    <a:pt x="566" y="178"/>
                  </a:lnTo>
                  <a:lnTo>
                    <a:pt x="566" y="188"/>
                  </a:lnTo>
                  <a:lnTo>
                    <a:pt x="564" y="196"/>
                  </a:lnTo>
                  <a:lnTo>
                    <a:pt x="558" y="204"/>
                  </a:lnTo>
                  <a:lnTo>
                    <a:pt x="546" y="210"/>
                  </a:lnTo>
                  <a:lnTo>
                    <a:pt x="534" y="216"/>
                  </a:lnTo>
                  <a:lnTo>
                    <a:pt x="516" y="222"/>
                  </a:lnTo>
                  <a:lnTo>
                    <a:pt x="510" y="228"/>
                  </a:lnTo>
                  <a:lnTo>
                    <a:pt x="506" y="234"/>
                  </a:lnTo>
                  <a:lnTo>
                    <a:pt x="506" y="246"/>
                  </a:lnTo>
                  <a:lnTo>
                    <a:pt x="506" y="262"/>
                  </a:lnTo>
                  <a:lnTo>
                    <a:pt x="518" y="262"/>
                  </a:lnTo>
                  <a:lnTo>
                    <a:pt x="532" y="258"/>
                  </a:lnTo>
                  <a:lnTo>
                    <a:pt x="572" y="256"/>
                  </a:lnTo>
                  <a:lnTo>
                    <a:pt x="568" y="326"/>
                  </a:lnTo>
                  <a:lnTo>
                    <a:pt x="572" y="334"/>
                  </a:lnTo>
                  <a:lnTo>
                    <a:pt x="576" y="340"/>
                  </a:lnTo>
                  <a:lnTo>
                    <a:pt x="592" y="356"/>
                  </a:lnTo>
                  <a:lnTo>
                    <a:pt x="606" y="378"/>
                  </a:lnTo>
                  <a:lnTo>
                    <a:pt x="590" y="380"/>
                  </a:lnTo>
                  <a:lnTo>
                    <a:pt x="576" y="384"/>
                  </a:lnTo>
                  <a:lnTo>
                    <a:pt x="554" y="398"/>
                  </a:lnTo>
                  <a:lnTo>
                    <a:pt x="546" y="408"/>
                  </a:lnTo>
                  <a:lnTo>
                    <a:pt x="538" y="416"/>
                  </a:lnTo>
                  <a:lnTo>
                    <a:pt x="520" y="430"/>
                  </a:lnTo>
                  <a:lnTo>
                    <a:pt x="500" y="444"/>
                  </a:lnTo>
                  <a:lnTo>
                    <a:pt x="482" y="460"/>
                  </a:lnTo>
                  <a:lnTo>
                    <a:pt x="466" y="464"/>
                  </a:lnTo>
                  <a:lnTo>
                    <a:pt x="450" y="470"/>
                  </a:lnTo>
                  <a:lnTo>
                    <a:pt x="434" y="472"/>
                  </a:lnTo>
                  <a:lnTo>
                    <a:pt x="420" y="472"/>
                  </a:lnTo>
                  <a:lnTo>
                    <a:pt x="392" y="456"/>
                  </a:lnTo>
                  <a:lnTo>
                    <a:pt x="376" y="440"/>
                  </a:lnTo>
                  <a:lnTo>
                    <a:pt x="372" y="438"/>
                  </a:lnTo>
                  <a:lnTo>
                    <a:pt x="368" y="436"/>
                  </a:lnTo>
                  <a:lnTo>
                    <a:pt x="358" y="436"/>
                  </a:lnTo>
                  <a:lnTo>
                    <a:pt x="342" y="436"/>
                  </a:lnTo>
                  <a:lnTo>
                    <a:pt x="336" y="438"/>
                  </a:lnTo>
                  <a:lnTo>
                    <a:pt x="332" y="442"/>
                  </a:lnTo>
                  <a:lnTo>
                    <a:pt x="330" y="464"/>
                  </a:lnTo>
                  <a:lnTo>
                    <a:pt x="302" y="492"/>
                  </a:lnTo>
                  <a:lnTo>
                    <a:pt x="290" y="506"/>
                  </a:lnTo>
                  <a:lnTo>
                    <a:pt x="278" y="522"/>
                  </a:lnTo>
                  <a:lnTo>
                    <a:pt x="266" y="528"/>
                  </a:lnTo>
                  <a:lnTo>
                    <a:pt x="256" y="530"/>
                  </a:lnTo>
                  <a:lnTo>
                    <a:pt x="240" y="53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1" name="Freeform 17"/>
            <p:cNvSpPr/>
            <p:nvPr/>
          </p:nvSpPr>
          <p:spPr bwMode="auto">
            <a:xfrm>
              <a:off x="5508625" y="4654550"/>
              <a:ext cx="854075" cy="1012825"/>
            </a:xfrm>
            <a:custGeom>
              <a:gdLst>
                <a:gd fmla="*/ 324 w 538" name="T0"/>
                <a:gd fmla="*/ 632 h 638" name="T1"/>
                <a:gd fmla="*/ 306 w 538" name="T2"/>
                <a:gd fmla="*/ 628 h 638" name="T3"/>
                <a:gd fmla="*/ 282 w 538" name="T4"/>
                <a:gd fmla="*/ 636 h 638" name="T5"/>
                <a:gd fmla="*/ 272 w 538" name="T6"/>
                <a:gd fmla="*/ 608 h 638" name="T7"/>
                <a:gd fmla="*/ 258 w 538" name="T8"/>
                <a:gd fmla="*/ 594 h 638" name="T9"/>
                <a:gd fmla="*/ 234 w 538" name="T10"/>
                <a:gd fmla="*/ 594 h 638" name="T11"/>
                <a:gd fmla="*/ 234 w 538" name="T12"/>
                <a:gd fmla="*/ 580 h 638" name="T13"/>
                <a:gd fmla="*/ 268 w 538" name="T14"/>
                <a:gd fmla="*/ 508 h 638" name="T15"/>
                <a:gd fmla="*/ 240 w 538" name="T16"/>
                <a:gd fmla="*/ 472 h 638" name="T17"/>
                <a:gd fmla="*/ 226 w 538" name="T18"/>
                <a:gd fmla="*/ 452 h 638" name="T19"/>
                <a:gd fmla="*/ 204 w 538" name="T20"/>
                <a:gd fmla="*/ 448 h 638" name="T21"/>
                <a:gd fmla="*/ 172 w 538" name="T22"/>
                <a:gd fmla="*/ 456 h 638" name="T23"/>
                <a:gd fmla="*/ 132 w 538" name="T24"/>
                <a:gd fmla="*/ 486 h 638" name="T25"/>
                <a:gd fmla="*/ 98 w 538" name="T26"/>
                <a:gd fmla="*/ 488 h 638" name="T27"/>
                <a:gd fmla="*/ 86 w 538" name="T28"/>
                <a:gd fmla="*/ 458 h 638" name="T29"/>
                <a:gd fmla="*/ 68 w 538" name="T30"/>
                <a:gd fmla="*/ 442 h 638" name="T31"/>
                <a:gd fmla="*/ 64 w 538" name="T32"/>
                <a:gd fmla="*/ 354 h 638" name="T33"/>
                <a:gd fmla="*/ 14 w 538" name="T34"/>
                <a:gd fmla="*/ 358 h 638" name="T35"/>
                <a:gd fmla="*/ 0 w 538" name="T36"/>
                <a:gd fmla="*/ 352 h 638" name="T37"/>
                <a:gd fmla="*/ 8 w 538" name="T38"/>
                <a:gd fmla="*/ 340 h 638" name="T39"/>
                <a:gd fmla="*/ 32 w 538" name="T40"/>
                <a:gd fmla="*/ 334 h 638" name="T41"/>
                <a:gd fmla="*/ 54 w 538" name="T42"/>
                <a:gd fmla="*/ 312 h 638" name="T43"/>
                <a:gd fmla="*/ 62 w 538" name="T44"/>
                <a:gd fmla="*/ 284 h 638" name="T45"/>
                <a:gd fmla="*/ 46 w 538" name="T46"/>
                <a:gd fmla="*/ 154 h 638" name="T47"/>
                <a:gd fmla="*/ 40 w 538" name="T48"/>
                <a:gd fmla="*/ 130 h 638" name="T49"/>
                <a:gd fmla="*/ 64 w 538" name="T50"/>
                <a:gd fmla="*/ 108 h 638" name="T51"/>
                <a:gd fmla="*/ 80 w 538" name="T52"/>
                <a:gd fmla="*/ 78 h 638" name="T53"/>
                <a:gd fmla="*/ 114 w 538" name="T54"/>
                <a:gd fmla="*/ 56 h 638" name="T55"/>
                <a:gd fmla="*/ 142 w 538" name="T56"/>
                <a:gd fmla="*/ 58 h 638" name="T57"/>
                <a:gd fmla="*/ 158 w 538" name="T58"/>
                <a:gd fmla="*/ 54 h 638" name="T59"/>
                <a:gd fmla="*/ 168 w 538" name="T60"/>
                <a:gd fmla="*/ 42 h 638" name="T61"/>
                <a:gd fmla="*/ 158 w 538" name="T62"/>
                <a:gd fmla="*/ 14 h 638" name="T63"/>
                <a:gd fmla="*/ 156 w 538" name="T64"/>
                <a:gd fmla="*/ 4 h 638" name="T65"/>
                <a:gd fmla="*/ 174 w 538" name="T66"/>
                <a:gd fmla="*/ 2 h 638" name="T67"/>
                <a:gd fmla="*/ 210 w 538" name="T68"/>
                <a:gd fmla="*/ 12 h 638" name="T69"/>
                <a:gd fmla="*/ 274 w 538" name="T70"/>
                <a:gd fmla="*/ 34 h 638" name="T71"/>
                <a:gd fmla="*/ 312 w 538" name="T72"/>
                <a:gd fmla="*/ 56 h 638" name="T73"/>
                <a:gd fmla="*/ 372 w 538" name="T74"/>
                <a:gd fmla="*/ 68 h 638" name="T75"/>
                <a:gd fmla="*/ 392 w 538" name="T76"/>
                <a:gd fmla="*/ 44 h 638" name="T77"/>
                <a:gd fmla="*/ 420 w 538" name="T78"/>
                <a:gd fmla="*/ 60 h 638" name="T79"/>
                <a:gd fmla="*/ 450 w 538" name="T80"/>
                <a:gd fmla="*/ 82 h 638" name="T81"/>
                <a:gd fmla="*/ 482 w 538" name="T82"/>
                <a:gd fmla="*/ 100 h 638" name="T83"/>
                <a:gd fmla="*/ 514 w 538" name="T84"/>
                <a:gd fmla="*/ 134 h 638" name="T85"/>
                <a:gd fmla="*/ 522 w 538" name="T86"/>
                <a:gd fmla="*/ 180 h 638" name="T87"/>
                <a:gd fmla="*/ 516 w 538" name="T88"/>
                <a:gd fmla="*/ 214 h 638" name="T89"/>
                <a:gd fmla="*/ 486 w 538" name="T90"/>
                <a:gd fmla="*/ 248 h 638" name="T91"/>
                <a:gd fmla="*/ 480 w 538" name="T92"/>
                <a:gd fmla="*/ 286 h 638" name="T93"/>
                <a:gd fmla="*/ 494 w 538" name="T94"/>
                <a:gd fmla="*/ 320 h 638" name="T95"/>
                <a:gd fmla="*/ 502 w 538" name="T96"/>
                <a:gd fmla="*/ 344 h 638" name="T97"/>
                <a:gd fmla="*/ 522 w 538" name="T98"/>
                <a:gd fmla="*/ 414 h 638" name="T99"/>
                <a:gd fmla="*/ 532 w 538" name="T100"/>
                <a:gd fmla="*/ 440 h 638" name="T101"/>
                <a:gd fmla="*/ 528 w 538" name="T102"/>
                <a:gd fmla="*/ 472 h 638" name="T103"/>
                <a:gd fmla="*/ 538 w 538" name="T104"/>
                <a:gd fmla="*/ 536 h 638" name="T105"/>
                <a:gd fmla="*/ 426 w 538" name="T106"/>
                <a:gd fmla="*/ 540 h 638" name="T107"/>
                <a:gd fmla="*/ 428 w 538" name="T108"/>
                <a:gd fmla="*/ 558 h 638" name="T109"/>
                <a:gd fmla="*/ 446 w 538" name="T110"/>
                <a:gd fmla="*/ 580 h 638" name="T111"/>
                <a:gd fmla="*/ 436 w 538" name="T112"/>
                <a:gd fmla="*/ 598 h 638" name="T113"/>
                <a:gd fmla="*/ 402 w 538" name="T114"/>
                <a:gd fmla="*/ 568 h 638" name="T115"/>
                <a:gd fmla="*/ 368 w 538" name="T116"/>
                <a:gd fmla="*/ 566 h 638" name="T117"/>
                <a:gd fmla="*/ 348 w 538" name="T118"/>
                <a:gd fmla="*/ 604 h 638" name="T119"/>
                <a:gd fmla="*/ 336 w 538" name="T120"/>
                <a:gd fmla="*/ 634 h 638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638" w="538">
                  <a:moveTo>
                    <a:pt x="332" y="638"/>
                  </a:moveTo>
                  <a:lnTo>
                    <a:pt x="332" y="638"/>
                  </a:lnTo>
                  <a:lnTo>
                    <a:pt x="324" y="632"/>
                  </a:lnTo>
                  <a:lnTo>
                    <a:pt x="318" y="630"/>
                  </a:lnTo>
                  <a:lnTo>
                    <a:pt x="312" y="628"/>
                  </a:lnTo>
                  <a:lnTo>
                    <a:pt x="306" y="628"/>
                  </a:lnTo>
                  <a:lnTo>
                    <a:pt x="294" y="632"/>
                  </a:lnTo>
                  <a:lnTo>
                    <a:pt x="282" y="636"/>
                  </a:lnTo>
                  <a:lnTo>
                    <a:pt x="274" y="620"/>
                  </a:lnTo>
                  <a:lnTo>
                    <a:pt x="272" y="608"/>
                  </a:lnTo>
                  <a:lnTo>
                    <a:pt x="270" y="600"/>
                  </a:lnTo>
                  <a:lnTo>
                    <a:pt x="264" y="596"/>
                  </a:lnTo>
                  <a:lnTo>
                    <a:pt x="258" y="594"/>
                  </a:lnTo>
                  <a:lnTo>
                    <a:pt x="252" y="592"/>
                  </a:lnTo>
                  <a:lnTo>
                    <a:pt x="246" y="592"/>
                  </a:lnTo>
                  <a:lnTo>
                    <a:pt x="234" y="594"/>
                  </a:lnTo>
                  <a:lnTo>
                    <a:pt x="234" y="580"/>
                  </a:lnTo>
                  <a:lnTo>
                    <a:pt x="254" y="542"/>
                  </a:lnTo>
                  <a:lnTo>
                    <a:pt x="264" y="524"/>
                  </a:lnTo>
                  <a:lnTo>
                    <a:pt x="268" y="508"/>
                  </a:lnTo>
                  <a:lnTo>
                    <a:pt x="246" y="484"/>
                  </a:lnTo>
                  <a:lnTo>
                    <a:pt x="240" y="472"/>
                  </a:lnTo>
                  <a:lnTo>
                    <a:pt x="236" y="462"/>
                  </a:lnTo>
                  <a:lnTo>
                    <a:pt x="226" y="452"/>
                  </a:lnTo>
                  <a:lnTo>
                    <a:pt x="218" y="448"/>
                  </a:lnTo>
                  <a:lnTo>
                    <a:pt x="212" y="448"/>
                  </a:lnTo>
                  <a:lnTo>
                    <a:pt x="204" y="448"/>
                  </a:lnTo>
                  <a:lnTo>
                    <a:pt x="172" y="456"/>
                  </a:lnTo>
                  <a:lnTo>
                    <a:pt x="162" y="466"/>
                  </a:lnTo>
                  <a:lnTo>
                    <a:pt x="152" y="472"/>
                  </a:lnTo>
                  <a:lnTo>
                    <a:pt x="132" y="486"/>
                  </a:lnTo>
                  <a:lnTo>
                    <a:pt x="98" y="488"/>
                  </a:lnTo>
                  <a:lnTo>
                    <a:pt x="96" y="478"/>
                  </a:lnTo>
                  <a:lnTo>
                    <a:pt x="94" y="470"/>
                  </a:lnTo>
                  <a:lnTo>
                    <a:pt x="86" y="458"/>
                  </a:lnTo>
                  <a:lnTo>
                    <a:pt x="76" y="448"/>
                  </a:lnTo>
                  <a:lnTo>
                    <a:pt x="68" y="442"/>
                  </a:lnTo>
                  <a:lnTo>
                    <a:pt x="64" y="432"/>
                  </a:lnTo>
                  <a:lnTo>
                    <a:pt x="64" y="354"/>
                  </a:lnTo>
                  <a:lnTo>
                    <a:pt x="28" y="356"/>
                  </a:lnTo>
                  <a:lnTo>
                    <a:pt x="14" y="358"/>
                  </a:lnTo>
                  <a:lnTo>
                    <a:pt x="0" y="362"/>
                  </a:lnTo>
                  <a:lnTo>
                    <a:pt x="0" y="352"/>
                  </a:lnTo>
                  <a:lnTo>
                    <a:pt x="2" y="346"/>
                  </a:lnTo>
                  <a:lnTo>
                    <a:pt x="4" y="344"/>
                  </a:lnTo>
                  <a:lnTo>
                    <a:pt x="8" y="340"/>
                  </a:lnTo>
                  <a:lnTo>
                    <a:pt x="18" y="338"/>
                  </a:lnTo>
                  <a:lnTo>
                    <a:pt x="32" y="334"/>
                  </a:lnTo>
                  <a:lnTo>
                    <a:pt x="38" y="330"/>
                  </a:lnTo>
                  <a:lnTo>
                    <a:pt x="44" y="326"/>
                  </a:lnTo>
                  <a:lnTo>
                    <a:pt x="54" y="312"/>
                  </a:lnTo>
                  <a:lnTo>
                    <a:pt x="60" y="298"/>
                  </a:lnTo>
                  <a:lnTo>
                    <a:pt x="62" y="284"/>
                  </a:lnTo>
                  <a:lnTo>
                    <a:pt x="48" y="224"/>
                  </a:lnTo>
                  <a:lnTo>
                    <a:pt x="46" y="154"/>
                  </a:lnTo>
                  <a:lnTo>
                    <a:pt x="40" y="130"/>
                  </a:lnTo>
                  <a:lnTo>
                    <a:pt x="46" y="126"/>
                  </a:lnTo>
                  <a:lnTo>
                    <a:pt x="54" y="120"/>
                  </a:lnTo>
                  <a:lnTo>
                    <a:pt x="64" y="108"/>
                  </a:lnTo>
                  <a:lnTo>
                    <a:pt x="72" y="94"/>
                  </a:lnTo>
                  <a:lnTo>
                    <a:pt x="80" y="78"/>
                  </a:lnTo>
                  <a:lnTo>
                    <a:pt x="94" y="68"/>
                  </a:lnTo>
                  <a:lnTo>
                    <a:pt x="108" y="60"/>
                  </a:lnTo>
                  <a:lnTo>
                    <a:pt x="114" y="56"/>
                  </a:lnTo>
                  <a:lnTo>
                    <a:pt x="122" y="56"/>
                  </a:lnTo>
                  <a:lnTo>
                    <a:pt x="132" y="56"/>
                  </a:lnTo>
                  <a:lnTo>
                    <a:pt x="142" y="58"/>
                  </a:lnTo>
                  <a:lnTo>
                    <a:pt x="150" y="58"/>
                  </a:lnTo>
                  <a:lnTo>
                    <a:pt x="158" y="54"/>
                  </a:lnTo>
                  <a:lnTo>
                    <a:pt x="164" y="50"/>
                  </a:lnTo>
                  <a:lnTo>
                    <a:pt x="168" y="42"/>
                  </a:lnTo>
                  <a:lnTo>
                    <a:pt x="166" y="30"/>
                  </a:lnTo>
                  <a:lnTo>
                    <a:pt x="164" y="20"/>
                  </a:lnTo>
                  <a:lnTo>
                    <a:pt x="158" y="14"/>
                  </a:lnTo>
                  <a:lnTo>
                    <a:pt x="152" y="10"/>
                  </a:lnTo>
                  <a:lnTo>
                    <a:pt x="156" y="4"/>
                  </a:lnTo>
                  <a:lnTo>
                    <a:pt x="160" y="2"/>
                  </a:lnTo>
                  <a:lnTo>
                    <a:pt x="166" y="0"/>
                  </a:lnTo>
                  <a:lnTo>
                    <a:pt x="174" y="2"/>
                  </a:lnTo>
                  <a:lnTo>
                    <a:pt x="192" y="6"/>
                  </a:lnTo>
                  <a:lnTo>
                    <a:pt x="210" y="12"/>
                  </a:lnTo>
                  <a:lnTo>
                    <a:pt x="238" y="16"/>
                  </a:lnTo>
                  <a:lnTo>
                    <a:pt x="274" y="34"/>
                  </a:lnTo>
                  <a:lnTo>
                    <a:pt x="292" y="44"/>
                  </a:lnTo>
                  <a:lnTo>
                    <a:pt x="312" y="56"/>
                  </a:lnTo>
                  <a:lnTo>
                    <a:pt x="342" y="68"/>
                  </a:lnTo>
                  <a:lnTo>
                    <a:pt x="372" y="68"/>
                  </a:lnTo>
                  <a:lnTo>
                    <a:pt x="392" y="44"/>
                  </a:lnTo>
                  <a:lnTo>
                    <a:pt x="400" y="46"/>
                  </a:lnTo>
                  <a:lnTo>
                    <a:pt x="410" y="52"/>
                  </a:lnTo>
                  <a:lnTo>
                    <a:pt x="420" y="60"/>
                  </a:lnTo>
                  <a:lnTo>
                    <a:pt x="430" y="72"/>
                  </a:lnTo>
                  <a:lnTo>
                    <a:pt x="450" y="82"/>
                  </a:lnTo>
                  <a:lnTo>
                    <a:pt x="466" y="90"/>
                  </a:lnTo>
                  <a:lnTo>
                    <a:pt x="482" y="100"/>
                  </a:lnTo>
                  <a:lnTo>
                    <a:pt x="500" y="116"/>
                  </a:lnTo>
                  <a:lnTo>
                    <a:pt x="514" y="134"/>
                  </a:lnTo>
                  <a:lnTo>
                    <a:pt x="520" y="152"/>
                  </a:lnTo>
                  <a:lnTo>
                    <a:pt x="522" y="170"/>
                  </a:lnTo>
                  <a:lnTo>
                    <a:pt x="522" y="180"/>
                  </a:lnTo>
                  <a:lnTo>
                    <a:pt x="522" y="190"/>
                  </a:lnTo>
                  <a:lnTo>
                    <a:pt x="520" y="202"/>
                  </a:lnTo>
                  <a:lnTo>
                    <a:pt x="516" y="214"/>
                  </a:lnTo>
                  <a:lnTo>
                    <a:pt x="494" y="238"/>
                  </a:lnTo>
                  <a:lnTo>
                    <a:pt x="486" y="248"/>
                  </a:lnTo>
                  <a:lnTo>
                    <a:pt x="482" y="260"/>
                  </a:lnTo>
                  <a:lnTo>
                    <a:pt x="480" y="272"/>
                  </a:lnTo>
                  <a:lnTo>
                    <a:pt x="480" y="286"/>
                  </a:lnTo>
                  <a:lnTo>
                    <a:pt x="486" y="302"/>
                  </a:lnTo>
                  <a:lnTo>
                    <a:pt x="494" y="320"/>
                  </a:lnTo>
                  <a:lnTo>
                    <a:pt x="500" y="340"/>
                  </a:lnTo>
                  <a:lnTo>
                    <a:pt x="502" y="344"/>
                  </a:lnTo>
                  <a:lnTo>
                    <a:pt x="506" y="352"/>
                  </a:lnTo>
                  <a:lnTo>
                    <a:pt x="512" y="372"/>
                  </a:lnTo>
                  <a:lnTo>
                    <a:pt x="522" y="414"/>
                  </a:lnTo>
                  <a:lnTo>
                    <a:pt x="530" y="428"/>
                  </a:lnTo>
                  <a:lnTo>
                    <a:pt x="532" y="440"/>
                  </a:lnTo>
                  <a:lnTo>
                    <a:pt x="532" y="454"/>
                  </a:lnTo>
                  <a:lnTo>
                    <a:pt x="528" y="472"/>
                  </a:lnTo>
                  <a:lnTo>
                    <a:pt x="528" y="500"/>
                  </a:lnTo>
                  <a:lnTo>
                    <a:pt x="532" y="518"/>
                  </a:lnTo>
                  <a:lnTo>
                    <a:pt x="538" y="536"/>
                  </a:lnTo>
                  <a:lnTo>
                    <a:pt x="426" y="540"/>
                  </a:lnTo>
                  <a:lnTo>
                    <a:pt x="424" y="544"/>
                  </a:lnTo>
                  <a:lnTo>
                    <a:pt x="424" y="548"/>
                  </a:lnTo>
                  <a:lnTo>
                    <a:pt x="428" y="558"/>
                  </a:lnTo>
                  <a:lnTo>
                    <a:pt x="438" y="570"/>
                  </a:lnTo>
                  <a:lnTo>
                    <a:pt x="446" y="580"/>
                  </a:lnTo>
                  <a:lnTo>
                    <a:pt x="442" y="598"/>
                  </a:lnTo>
                  <a:lnTo>
                    <a:pt x="436" y="598"/>
                  </a:lnTo>
                  <a:lnTo>
                    <a:pt x="428" y="594"/>
                  </a:lnTo>
                  <a:lnTo>
                    <a:pt x="416" y="584"/>
                  </a:lnTo>
                  <a:lnTo>
                    <a:pt x="402" y="568"/>
                  </a:lnTo>
                  <a:lnTo>
                    <a:pt x="368" y="566"/>
                  </a:lnTo>
                  <a:lnTo>
                    <a:pt x="350" y="594"/>
                  </a:lnTo>
                  <a:lnTo>
                    <a:pt x="348" y="604"/>
                  </a:lnTo>
                  <a:lnTo>
                    <a:pt x="346" y="616"/>
                  </a:lnTo>
                  <a:lnTo>
                    <a:pt x="340" y="628"/>
                  </a:lnTo>
                  <a:lnTo>
                    <a:pt x="336" y="634"/>
                  </a:lnTo>
                  <a:lnTo>
                    <a:pt x="332" y="63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2" name="Freeform 18"/>
            <p:cNvSpPr/>
            <p:nvPr/>
          </p:nvSpPr>
          <p:spPr bwMode="auto">
            <a:xfrm>
              <a:off x="6286500" y="4597400"/>
              <a:ext cx="739775" cy="1057275"/>
            </a:xfrm>
            <a:custGeom>
              <a:gdLst>
                <a:gd fmla="*/ 112 w 466" name="T0"/>
                <a:gd fmla="*/ 660 h 666" name="T1"/>
                <a:gd fmla="*/ 94 w 466" name="T2"/>
                <a:gd fmla="*/ 656 h 666" name="T3"/>
                <a:gd fmla="*/ 134 w 466" name="T4"/>
                <a:gd fmla="*/ 598 h 666" name="T5"/>
                <a:gd fmla="*/ 128 w 466" name="T6"/>
                <a:gd fmla="*/ 566 h 666" name="T7"/>
                <a:gd fmla="*/ 104 w 466" name="T8"/>
                <a:gd fmla="*/ 568 h 666" name="T9"/>
                <a:gd fmla="*/ 88 w 466" name="T10"/>
                <a:gd fmla="*/ 576 h 666" name="T11"/>
                <a:gd fmla="*/ 48 w 466" name="T12"/>
                <a:gd fmla="*/ 536 h 666" name="T13"/>
                <a:gd fmla="*/ 52 w 466" name="T14"/>
                <a:gd fmla="*/ 494 h 666" name="T15"/>
                <a:gd fmla="*/ 52 w 466" name="T16"/>
                <a:gd fmla="*/ 456 h 666" name="T17"/>
                <a:gd fmla="*/ 42 w 466" name="T18"/>
                <a:gd fmla="*/ 446 h 666" name="T19"/>
                <a:gd fmla="*/ 30 w 466" name="T20"/>
                <a:gd fmla="*/ 398 h 666" name="T21"/>
                <a:gd fmla="*/ 16 w 466" name="T22"/>
                <a:gd fmla="*/ 356 h 666" name="T23"/>
                <a:gd fmla="*/ 2 w 466" name="T24"/>
                <a:gd fmla="*/ 316 h 666" name="T25"/>
                <a:gd fmla="*/ 6 w 466" name="T26"/>
                <a:gd fmla="*/ 292 h 666" name="T27"/>
                <a:gd fmla="*/ 16 w 466" name="T28"/>
                <a:gd fmla="*/ 280 h 666" name="T29"/>
                <a:gd fmla="*/ 42 w 466" name="T30"/>
                <a:gd fmla="*/ 240 h 666" name="T31"/>
                <a:gd fmla="*/ 42 w 466" name="T32"/>
                <a:gd fmla="*/ 188 h 666" name="T33"/>
                <a:gd fmla="*/ 22 w 466" name="T34"/>
                <a:gd fmla="*/ 146 h 666" name="T35"/>
                <a:gd fmla="*/ 46 w 466" name="T36"/>
                <a:gd fmla="*/ 126 h 666" name="T37"/>
                <a:gd fmla="*/ 78 w 466" name="T38"/>
                <a:gd fmla="*/ 116 h 666" name="T39"/>
                <a:gd fmla="*/ 88 w 466" name="T40"/>
                <a:gd fmla="*/ 114 h 666" name="T41"/>
                <a:gd fmla="*/ 102 w 466" name="T42"/>
                <a:gd fmla="*/ 98 h 666" name="T43"/>
                <a:gd fmla="*/ 160 w 466" name="T44"/>
                <a:gd fmla="*/ 60 h 666" name="T45"/>
                <a:gd fmla="*/ 176 w 466" name="T46"/>
                <a:gd fmla="*/ 46 h 666" name="T47"/>
                <a:gd fmla="*/ 226 w 466" name="T48"/>
                <a:gd fmla="*/ 32 h 666" name="T49"/>
                <a:gd fmla="*/ 250 w 466" name="T50"/>
                <a:gd fmla="*/ 22 h 666" name="T51"/>
                <a:gd fmla="*/ 260 w 466" name="T52"/>
                <a:gd fmla="*/ 2 h 666" name="T53"/>
                <a:gd fmla="*/ 284 w 466" name="T54"/>
                <a:gd fmla="*/ 0 h 666" name="T55"/>
                <a:gd fmla="*/ 292 w 466" name="T56"/>
                <a:gd fmla="*/ 52 h 666" name="T57"/>
                <a:gd fmla="*/ 314 w 466" name="T58"/>
                <a:gd fmla="*/ 56 h 666" name="T59"/>
                <a:gd fmla="*/ 326 w 466" name="T60"/>
                <a:gd fmla="*/ 34 h 666" name="T61"/>
                <a:gd fmla="*/ 334 w 466" name="T62"/>
                <a:gd fmla="*/ 14 h 666" name="T63"/>
                <a:gd fmla="*/ 344 w 466" name="T64"/>
                <a:gd fmla="*/ 36 h 666" name="T65"/>
                <a:gd fmla="*/ 362 w 466" name="T66"/>
                <a:gd fmla="*/ 50 h 666" name="T67"/>
                <a:gd fmla="*/ 384 w 466" name="T68"/>
                <a:gd fmla="*/ 54 h 666" name="T69"/>
                <a:gd fmla="*/ 424 w 466" name="T70"/>
                <a:gd fmla="*/ 42 h 666" name="T71"/>
                <a:gd fmla="*/ 442 w 466" name="T72"/>
                <a:gd fmla="*/ 42 h 666" name="T73"/>
                <a:gd fmla="*/ 422 w 466" name="T74"/>
                <a:gd fmla="*/ 66 h 666" name="T75"/>
                <a:gd fmla="*/ 414 w 466" name="T76"/>
                <a:gd fmla="*/ 88 h 666" name="T77"/>
                <a:gd fmla="*/ 428 w 466" name="T78"/>
                <a:gd fmla="*/ 112 h 666" name="T79"/>
                <a:gd fmla="*/ 466 w 466" name="T80"/>
                <a:gd fmla="*/ 168 h 666" name="T81"/>
                <a:gd fmla="*/ 464 w 466" name="T82"/>
                <a:gd fmla="*/ 192 h 666" name="T83"/>
                <a:gd fmla="*/ 450 w 466" name="T84"/>
                <a:gd fmla="*/ 218 h 666" name="T85"/>
                <a:gd fmla="*/ 430 w 466" name="T86"/>
                <a:gd fmla="*/ 236 h 666" name="T87"/>
                <a:gd fmla="*/ 396 w 466" name="T88"/>
                <a:gd fmla="*/ 244 h 666" name="T89"/>
                <a:gd fmla="*/ 376 w 466" name="T90"/>
                <a:gd fmla="*/ 250 h 666" name="T91"/>
                <a:gd fmla="*/ 348 w 466" name="T92"/>
                <a:gd fmla="*/ 276 h 666" name="T93"/>
                <a:gd fmla="*/ 348 w 466" name="T94"/>
                <a:gd fmla="*/ 304 h 666" name="T95"/>
                <a:gd fmla="*/ 354 w 466" name="T96"/>
                <a:gd fmla="*/ 332 h 666" name="T97"/>
                <a:gd fmla="*/ 328 w 466" name="T98"/>
                <a:gd fmla="*/ 366 h 666" name="T99"/>
                <a:gd fmla="*/ 302 w 466" name="T100"/>
                <a:gd fmla="*/ 386 h 666" name="T101"/>
                <a:gd fmla="*/ 296 w 466" name="T102"/>
                <a:gd fmla="*/ 408 h 666" name="T103"/>
                <a:gd fmla="*/ 292 w 466" name="T104"/>
                <a:gd fmla="*/ 468 h 666" name="T105"/>
                <a:gd fmla="*/ 270 w 466" name="T106"/>
                <a:gd fmla="*/ 490 h 666" name="T107"/>
                <a:gd fmla="*/ 264 w 466" name="T108"/>
                <a:gd fmla="*/ 522 h 666" name="T109"/>
                <a:gd fmla="*/ 266 w 466" name="T110"/>
                <a:gd fmla="*/ 546 h 666" name="T111"/>
                <a:gd fmla="*/ 254 w 466" name="T112"/>
                <a:gd fmla="*/ 596 h 666" name="T113"/>
                <a:gd fmla="*/ 260 w 466" name="T114"/>
                <a:gd fmla="*/ 630 h 666" name="T115"/>
                <a:gd fmla="*/ 224 w 466" name="T116"/>
                <a:gd fmla="*/ 650 h 666" name="T117"/>
                <a:gd fmla="*/ 196 w 466" name="T118"/>
                <a:gd fmla="*/ 636 h 666" name="T119"/>
                <a:gd fmla="*/ 168 w 466" name="T120"/>
                <a:gd fmla="*/ 646 h 666" name="T121"/>
                <a:gd fmla="*/ 134 w 466" name="T122"/>
                <a:gd fmla="*/ 660 h 66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666" w="466">
                  <a:moveTo>
                    <a:pt x="118" y="666"/>
                  </a:moveTo>
                  <a:lnTo>
                    <a:pt x="118" y="666"/>
                  </a:lnTo>
                  <a:lnTo>
                    <a:pt x="112" y="660"/>
                  </a:lnTo>
                  <a:lnTo>
                    <a:pt x="106" y="658"/>
                  </a:lnTo>
                  <a:lnTo>
                    <a:pt x="94" y="656"/>
                  </a:lnTo>
                  <a:lnTo>
                    <a:pt x="94" y="650"/>
                  </a:lnTo>
                  <a:lnTo>
                    <a:pt x="134" y="598"/>
                  </a:lnTo>
                  <a:lnTo>
                    <a:pt x="132" y="578"/>
                  </a:lnTo>
                  <a:lnTo>
                    <a:pt x="128" y="566"/>
                  </a:lnTo>
                  <a:lnTo>
                    <a:pt x="114" y="566"/>
                  </a:lnTo>
                  <a:lnTo>
                    <a:pt x="104" y="568"/>
                  </a:lnTo>
                  <a:lnTo>
                    <a:pt x="96" y="572"/>
                  </a:lnTo>
                  <a:lnTo>
                    <a:pt x="88" y="576"/>
                  </a:lnTo>
                  <a:lnTo>
                    <a:pt x="60" y="576"/>
                  </a:lnTo>
                  <a:lnTo>
                    <a:pt x="48" y="536"/>
                  </a:lnTo>
                  <a:lnTo>
                    <a:pt x="50" y="514"/>
                  </a:lnTo>
                  <a:lnTo>
                    <a:pt x="52" y="494"/>
                  </a:lnTo>
                  <a:lnTo>
                    <a:pt x="54" y="474"/>
                  </a:lnTo>
                  <a:lnTo>
                    <a:pt x="52" y="466"/>
                  </a:lnTo>
                  <a:lnTo>
                    <a:pt x="52" y="456"/>
                  </a:lnTo>
                  <a:lnTo>
                    <a:pt x="42" y="446"/>
                  </a:lnTo>
                  <a:lnTo>
                    <a:pt x="40" y="434"/>
                  </a:lnTo>
                  <a:lnTo>
                    <a:pt x="38" y="422"/>
                  </a:lnTo>
                  <a:lnTo>
                    <a:pt x="30" y="398"/>
                  </a:lnTo>
                  <a:lnTo>
                    <a:pt x="22" y="376"/>
                  </a:lnTo>
                  <a:lnTo>
                    <a:pt x="16" y="356"/>
                  </a:lnTo>
                  <a:lnTo>
                    <a:pt x="6" y="334"/>
                  </a:lnTo>
                  <a:lnTo>
                    <a:pt x="4" y="326"/>
                  </a:lnTo>
                  <a:lnTo>
                    <a:pt x="2" y="316"/>
                  </a:lnTo>
                  <a:lnTo>
                    <a:pt x="0" y="308"/>
                  </a:lnTo>
                  <a:lnTo>
                    <a:pt x="2" y="300"/>
                  </a:lnTo>
                  <a:lnTo>
                    <a:pt x="6" y="292"/>
                  </a:lnTo>
                  <a:lnTo>
                    <a:pt x="12" y="282"/>
                  </a:lnTo>
                  <a:lnTo>
                    <a:pt x="16" y="280"/>
                  </a:lnTo>
                  <a:lnTo>
                    <a:pt x="20" y="276"/>
                  </a:lnTo>
                  <a:lnTo>
                    <a:pt x="30" y="264"/>
                  </a:lnTo>
                  <a:lnTo>
                    <a:pt x="42" y="240"/>
                  </a:lnTo>
                  <a:lnTo>
                    <a:pt x="42" y="188"/>
                  </a:lnTo>
                  <a:lnTo>
                    <a:pt x="30" y="156"/>
                  </a:lnTo>
                  <a:lnTo>
                    <a:pt x="22" y="146"/>
                  </a:lnTo>
                  <a:lnTo>
                    <a:pt x="46" y="126"/>
                  </a:lnTo>
                  <a:lnTo>
                    <a:pt x="62" y="122"/>
                  </a:lnTo>
                  <a:lnTo>
                    <a:pt x="74" y="118"/>
                  </a:lnTo>
                  <a:lnTo>
                    <a:pt x="78" y="116"/>
                  </a:lnTo>
                  <a:lnTo>
                    <a:pt x="80" y="114"/>
                  </a:lnTo>
                  <a:lnTo>
                    <a:pt x="88" y="114"/>
                  </a:lnTo>
                  <a:lnTo>
                    <a:pt x="94" y="106"/>
                  </a:lnTo>
                  <a:lnTo>
                    <a:pt x="102" y="98"/>
                  </a:lnTo>
                  <a:lnTo>
                    <a:pt x="122" y="84"/>
                  </a:lnTo>
                  <a:lnTo>
                    <a:pt x="142" y="72"/>
                  </a:lnTo>
                  <a:lnTo>
                    <a:pt x="160" y="60"/>
                  </a:lnTo>
                  <a:lnTo>
                    <a:pt x="168" y="52"/>
                  </a:lnTo>
                  <a:lnTo>
                    <a:pt x="176" y="46"/>
                  </a:lnTo>
                  <a:lnTo>
                    <a:pt x="188" y="42"/>
                  </a:lnTo>
                  <a:lnTo>
                    <a:pt x="200" y="38"/>
                  </a:lnTo>
                  <a:lnTo>
                    <a:pt x="226" y="32"/>
                  </a:lnTo>
                  <a:lnTo>
                    <a:pt x="238" y="28"/>
                  </a:lnTo>
                  <a:lnTo>
                    <a:pt x="250" y="22"/>
                  </a:lnTo>
                  <a:lnTo>
                    <a:pt x="256" y="8"/>
                  </a:lnTo>
                  <a:lnTo>
                    <a:pt x="258" y="4"/>
                  </a:lnTo>
                  <a:lnTo>
                    <a:pt x="260" y="2"/>
                  </a:lnTo>
                  <a:lnTo>
                    <a:pt x="270" y="0"/>
                  </a:lnTo>
                  <a:lnTo>
                    <a:pt x="284" y="0"/>
                  </a:lnTo>
                  <a:lnTo>
                    <a:pt x="286" y="48"/>
                  </a:lnTo>
                  <a:lnTo>
                    <a:pt x="292" y="52"/>
                  </a:lnTo>
                  <a:lnTo>
                    <a:pt x="298" y="54"/>
                  </a:lnTo>
                  <a:lnTo>
                    <a:pt x="314" y="56"/>
                  </a:lnTo>
                  <a:lnTo>
                    <a:pt x="320" y="50"/>
                  </a:lnTo>
                  <a:lnTo>
                    <a:pt x="322" y="44"/>
                  </a:lnTo>
                  <a:lnTo>
                    <a:pt x="326" y="34"/>
                  </a:lnTo>
                  <a:lnTo>
                    <a:pt x="330" y="22"/>
                  </a:lnTo>
                  <a:lnTo>
                    <a:pt x="332" y="18"/>
                  </a:lnTo>
                  <a:lnTo>
                    <a:pt x="334" y="14"/>
                  </a:lnTo>
                  <a:lnTo>
                    <a:pt x="338" y="24"/>
                  </a:lnTo>
                  <a:lnTo>
                    <a:pt x="344" y="36"/>
                  </a:lnTo>
                  <a:lnTo>
                    <a:pt x="350" y="42"/>
                  </a:lnTo>
                  <a:lnTo>
                    <a:pt x="356" y="46"/>
                  </a:lnTo>
                  <a:lnTo>
                    <a:pt x="362" y="50"/>
                  </a:lnTo>
                  <a:lnTo>
                    <a:pt x="370" y="54"/>
                  </a:lnTo>
                  <a:lnTo>
                    <a:pt x="384" y="54"/>
                  </a:lnTo>
                  <a:lnTo>
                    <a:pt x="396" y="52"/>
                  </a:lnTo>
                  <a:lnTo>
                    <a:pt x="410" y="48"/>
                  </a:lnTo>
                  <a:lnTo>
                    <a:pt x="424" y="42"/>
                  </a:lnTo>
                  <a:lnTo>
                    <a:pt x="442" y="42"/>
                  </a:lnTo>
                  <a:lnTo>
                    <a:pt x="438" y="48"/>
                  </a:lnTo>
                  <a:lnTo>
                    <a:pt x="432" y="54"/>
                  </a:lnTo>
                  <a:lnTo>
                    <a:pt x="422" y="66"/>
                  </a:lnTo>
                  <a:lnTo>
                    <a:pt x="418" y="74"/>
                  </a:lnTo>
                  <a:lnTo>
                    <a:pt x="414" y="80"/>
                  </a:lnTo>
                  <a:lnTo>
                    <a:pt x="414" y="88"/>
                  </a:lnTo>
                  <a:lnTo>
                    <a:pt x="414" y="96"/>
                  </a:lnTo>
                  <a:lnTo>
                    <a:pt x="428" y="112"/>
                  </a:lnTo>
                  <a:lnTo>
                    <a:pt x="440" y="128"/>
                  </a:lnTo>
                  <a:lnTo>
                    <a:pt x="452" y="146"/>
                  </a:lnTo>
                  <a:lnTo>
                    <a:pt x="466" y="168"/>
                  </a:lnTo>
                  <a:lnTo>
                    <a:pt x="464" y="192"/>
                  </a:lnTo>
                  <a:lnTo>
                    <a:pt x="460" y="196"/>
                  </a:lnTo>
                  <a:lnTo>
                    <a:pt x="456" y="202"/>
                  </a:lnTo>
                  <a:lnTo>
                    <a:pt x="450" y="218"/>
                  </a:lnTo>
                  <a:lnTo>
                    <a:pt x="440" y="228"/>
                  </a:lnTo>
                  <a:lnTo>
                    <a:pt x="430" y="236"/>
                  </a:lnTo>
                  <a:lnTo>
                    <a:pt x="422" y="240"/>
                  </a:lnTo>
                  <a:lnTo>
                    <a:pt x="414" y="242"/>
                  </a:lnTo>
                  <a:lnTo>
                    <a:pt x="396" y="244"/>
                  </a:lnTo>
                  <a:lnTo>
                    <a:pt x="386" y="246"/>
                  </a:lnTo>
                  <a:lnTo>
                    <a:pt x="376" y="250"/>
                  </a:lnTo>
                  <a:lnTo>
                    <a:pt x="360" y="262"/>
                  </a:lnTo>
                  <a:lnTo>
                    <a:pt x="352" y="272"/>
                  </a:lnTo>
                  <a:lnTo>
                    <a:pt x="348" y="276"/>
                  </a:lnTo>
                  <a:lnTo>
                    <a:pt x="348" y="282"/>
                  </a:lnTo>
                  <a:lnTo>
                    <a:pt x="348" y="304"/>
                  </a:lnTo>
                  <a:lnTo>
                    <a:pt x="354" y="312"/>
                  </a:lnTo>
                  <a:lnTo>
                    <a:pt x="356" y="322"/>
                  </a:lnTo>
                  <a:lnTo>
                    <a:pt x="354" y="332"/>
                  </a:lnTo>
                  <a:lnTo>
                    <a:pt x="350" y="344"/>
                  </a:lnTo>
                  <a:lnTo>
                    <a:pt x="328" y="366"/>
                  </a:lnTo>
                  <a:lnTo>
                    <a:pt x="308" y="382"/>
                  </a:lnTo>
                  <a:lnTo>
                    <a:pt x="302" y="386"/>
                  </a:lnTo>
                  <a:lnTo>
                    <a:pt x="298" y="392"/>
                  </a:lnTo>
                  <a:lnTo>
                    <a:pt x="296" y="400"/>
                  </a:lnTo>
                  <a:lnTo>
                    <a:pt x="296" y="408"/>
                  </a:lnTo>
                  <a:lnTo>
                    <a:pt x="300" y="440"/>
                  </a:lnTo>
                  <a:lnTo>
                    <a:pt x="292" y="468"/>
                  </a:lnTo>
                  <a:lnTo>
                    <a:pt x="278" y="480"/>
                  </a:lnTo>
                  <a:lnTo>
                    <a:pt x="270" y="490"/>
                  </a:lnTo>
                  <a:lnTo>
                    <a:pt x="266" y="496"/>
                  </a:lnTo>
                  <a:lnTo>
                    <a:pt x="264" y="502"/>
                  </a:lnTo>
                  <a:lnTo>
                    <a:pt x="264" y="522"/>
                  </a:lnTo>
                  <a:lnTo>
                    <a:pt x="266" y="546"/>
                  </a:lnTo>
                  <a:lnTo>
                    <a:pt x="262" y="560"/>
                  </a:lnTo>
                  <a:lnTo>
                    <a:pt x="256" y="576"/>
                  </a:lnTo>
                  <a:lnTo>
                    <a:pt x="254" y="596"/>
                  </a:lnTo>
                  <a:lnTo>
                    <a:pt x="254" y="614"/>
                  </a:lnTo>
                  <a:lnTo>
                    <a:pt x="260" y="630"/>
                  </a:lnTo>
                  <a:lnTo>
                    <a:pt x="224" y="650"/>
                  </a:lnTo>
                  <a:lnTo>
                    <a:pt x="216" y="642"/>
                  </a:lnTo>
                  <a:lnTo>
                    <a:pt x="206" y="638"/>
                  </a:lnTo>
                  <a:lnTo>
                    <a:pt x="196" y="636"/>
                  </a:lnTo>
                  <a:lnTo>
                    <a:pt x="188" y="638"/>
                  </a:lnTo>
                  <a:lnTo>
                    <a:pt x="178" y="642"/>
                  </a:lnTo>
                  <a:lnTo>
                    <a:pt x="168" y="646"/>
                  </a:lnTo>
                  <a:lnTo>
                    <a:pt x="148" y="654"/>
                  </a:lnTo>
                  <a:lnTo>
                    <a:pt x="134" y="660"/>
                  </a:lnTo>
                  <a:lnTo>
                    <a:pt x="118" y="66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3" name="Freeform 19"/>
            <p:cNvSpPr/>
            <p:nvPr/>
          </p:nvSpPr>
          <p:spPr bwMode="auto">
            <a:xfrm>
              <a:off x="3746500" y="3927475"/>
              <a:ext cx="1543050" cy="1517650"/>
            </a:xfrm>
            <a:custGeom>
              <a:gdLst>
                <a:gd fmla="*/ 392 w 972" name="T0"/>
                <a:gd fmla="*/ 934 h 956" name="T1"/>
                <a:gd fmla="*/ 354 w 972" name="T2"/>
                <a:gd fmla="*/ 888 h 956" name="T3"/>
                <a:gd fmla="*/ 366 w 972" name="T4"/>
                <a:gd fmla="*/ 840 h 956" name="T5"/>
                <a:gd fmla="*/ 324 w 972" name="T6"/>
                <a:gd fmla="*/ 780 h 956" name="T7"/>
                <a:gd fmla="*/ 290 w 972" name="T8"/>
                <a:gd fmla="*/ 722 h 956" name="T9"/>
                <a:gd fmla="*/ 248 w 972" name="T10"/>
                <a:gd fmla="*/ 712 h 956" name="T11"/>
                <a:gd fmla="*/ 192 w 972" name="T12"/>
                <a:gd fmla="*/ 608 h 956" name="T13"/>
                <a:gd fmla="*/ 160 w 972" name="T14"/>
                <a:gd fmla="*/ 662 h 956" name="T15"/>
                <a:gd fmla="*/ 140 w 972" name="T16"/>
                <a:gd fmla="*/ 634 h 956" name="T17"/>
                <a:gd fmla="*/ 138 w 972" name="T18"/>
                <a:gd fmla="*/ 590 h 956" name="T19"/>
                <a:gd fmla="*/ 130 w 972" name="T20"/>
                <a:gd fmla="*/ 500 h 956" name="T21"/>
                <a:gd fmla="*/ 150 w 972" name="T22"/>
                <a:gd fmla="*/ 442 h 956" name="T23"/>
                <a:gd fmla="*/ 110 w 972" name="T24"/>
                <a:gd fmla="*/ 312 h 956" name="T25"/>
                <a:gd fmla="*/ 50 w 972" name="T26"/>
                <a:gd fmla="*/ 222 h 956" name="T27"/>
                <a:gd fmla="*/ 6 w 972" name="T28"/>
                <a:gd fmla="*/ 178 h 956" name="T29"/>
                <a:gd fmla="*/ 2 w 972" name="T30"/>
                <a:gd fmla="*/ 134 h 956" name="T31"/>
                <a:gd fmla="*/ 26 w 972" name="T32"/>
                <a:gd fmla="*/ 80 h 956" name="T33"/>
                <a:gd fmla="*/ 74 w 972" name="T34"/>
                <a:gd fmla="*/ 24 h 956" name="T35"/>
                <a:gd fmla="*/ 112 w 972" name="T36"/>
                <a:gd fmla="*/ 64 h 956" name="T37"/>
                <a:gd fmla="*/ 166 w 972" name="T38"/>
                <a:gd fmla="*/ 152 h 956" name="T39"/>
                <a:gd fmla="*/ 200 w 972" name="T40"/>
                <a:gd fmla="*/ 172 h 956" name="T41"/>
                <a:gd fmla="*/ 236 w 972" name="T42"/>
                <a:gd fmla="*/ 158 h 956" name="T43"/>
                <a:gd fmla="*/ 250 w 972" name="T44"/>
                <a:gd fmla="*/ 170 h 956" name="T45"/>
                <a:gd fmla="*/ 290 w 972" name="T46"/>
                <a:gd fmla="*/ 188 h 956" name="T47"/>
                <a:gd fmla="*/ 374 w 972" name="T48"/>
                <a:gd fmla="*/ 166 h 956" name="T49"/>
                <a:gd fmla="*/ 378 w 972" name="T50"/>
                <a:gd fmla="*/ 128 h 956" name="T51"/>
                <a:gd fmla="*/ 370 w 972" name="T52"/>
                <a:gd fmla="*/ 66 h 956" name="T53"/>
                <a:gd fmla="*/ 412 w 972" name="T54"/>
                <a:gd fmla="*/ 100 h 956" name="T55"/>
                <a:gd fmla="*/ 468 w 972" name="T56"/>
                <a:gd fmla="*/ 100 h 956" name="T57"/>
                <a:gd fmla="*/ 472 w 972" name="T58"/>
                <a:gd fmla="*/ 30 h 956" name="T59"/>
                <a:gd fmla="*/ 516 w 972" name="T60"/>
                <a:gd fmla="*/ 0 h 956" name="T61"/>
                <a:gd fmla="*/ 562 w 972" name="T62"/>
                <a:gd fmla="*/ 50 h 956" name="T63"/>
                <a:gd fmla="*/ 628 w 972" name="T64"/>
                <a:gd fmla="*/ 98 h 956" name="T65"/>
                <a:gd fmla="*/ 656 w 972" name="T66"/>
                <a:gd fmla="*/ 150 h 956" name="T67"/>
                <a:gd fmla="*/ 764 w 972" name="T68"/>
                <a:gd fmla="*/ 184 h 956" name="T69"/>
                <a:gd fmla="*/ 812 w 972" name="T70"/>
                <a:gd fmla="*/ 168 h 956" name="T71"/>
                <a:gd fmla="*/ 932 w 972" name="T72"/>
                <a:gd fmla="*/ 208 h 956" name="T73"/>
                <a:gd fmla="*/ 972 w 972" name="T74"/>
                <a:gd fmla="*/ 278 h 956" name="T75"/>
                <a:gd fmla="*/ 908 w 972" name="T76"/>
                <a:gd fmla="*/ 388 h 956" name="T77"/>
                <a:gd fmla="*/ 840 w 972" name="T78"/>
                <a:gd fmla="*/ 418 h 956" name="T79"/>
                <a:gd fmla="*/ 788 w 972" name="T80"/>
                <a:gd fmla="*/ 376 h 956" name="T81"/>
                <a:gd fmla="*/ 764 w 972" name="T82"/>
                <a:gd fmla="*/ 422 h 956" name="T83"/>
                <a:gd fmla="*/ 772 w 972" name="T84"/>
                <a:gd fmla="*/ 478 h 956" name="T85"/>
                <a:gd fmla="*/ 784 w 972" name="T86"/>
                <a:gd fmla="*/ 564 h 956" name="T87"/>
                <a:gd fmla="*/ 810 w 972" name="T88"/>
                <a:gd fmla="*/ 602 h 956" name="T89"/>
                <a:gd fmla="*/ 780 w 972" name="T90"/>
                <a:gd fmla="*/ 646 h 956" name="T91"/>
                <a:gd fmla="*/ 788 w 972" name="T92"/>
                <a:gd fmla="*/ 686 h 956" name="T93"/>
                <a:gd fmla="*/ 848 w 972" name="T94"/>
                <a:gd fmla="*/ 740 h 956" name="T95"/>
                <a:gd fmla="*/ 796 w 972" name="T96"/>
                <a:gd fmla="*/ 758 h 956" name="T97"/>
                <a:gd fmla="*/ 756 w 972" name="T98"/>
                <a:gd fmla="*/ 712 h 956" name="T99"/>
                <a:gd fmla="*/ 716 w 972" name="T100"/>
                <a:gd fmla="*/ 718 h 956" name="T101"/>
                <a:gd fmla="*/ 662 w 972" name="T102"/>
                <a:gd fmla="*/ 706 h 956" name="T103"/>
                <a:gd fmla="*/ 630 w 972" name="T104"/>
                <a:gd fmla="*/ 636 h 956" name="T105"/>
                <a:gd fmla="*/ 578 w 972" name="T106"/>
                <a:gd fmla="*/ 648 h 956" name="T107"/>
                <a:gd fmla="*/ 550 w 972" name="T108"/>
                <a:gd fmla="*/ 682 h 956" name="T109"/>
                <a:gd fmla="*/ 558 w 972" name="T110"/>
                <a:gd fmla="*/ 726 h 956" name="T111"/>
                <a:gd fmla="*/ 558 w 972" name="T112"/>
                <a:gd fmla="*/ 766 h 956" name="T113"/>
                <a:gd fmla="*/ 500 w 972" name="T114"/>
                <a:gd fmla="*/ 810 h 956" name="T115"/>
                <a:gd fmla="*/ 522 w 972" name="T116"/>
                <a:gd fmla="*/ 870 h 956" name="T117"/>
                <a:gd fmla="*/ 522 w 972" name="T118"/>
                <a:gd fmla="*/ 918 h 95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956" w="972">
                  <a:moveTo>
                    <a:pt x="432" y="956"/>
                  </a:moveTo>
                  <a:lnTo>
                    <a:pt x="432" y="956"/>
                  </a:lnTo>
                  <a:lnTo>
                    <a:pt x="422" y="952"/>
                  </a:lnTo>
                  <a:lnTo>
                    <a:pt x="406" y="942"/>
                  </a:lnTo>
                  <a:lnTo>
                    <a:pt x="392" y="934"/>
                  </a:lnTo>
                  <a:lnTo>
                    <a:pt x="380" y="928"/>
                  </a:lnTo>
                  <a:lnTo>
                    <a:pt x="368" y="920"/>
                  </a:lnTo>
                  <a:lnTo>
                    <a:pt x="354" y="904"/>
                  </a:lnTo>
                  <a:lnTo>
                    <a:pt x="354" y="888"/>
                  </a:lnTo>
                  <a:lnTo>
                    <a:pt x="362" y="878"/>
                  </a:lnTo>
                  <a:lnTo>
                    <a:pt x="368" y="866"/>
                  </a:lnTo>
                  <a:lnTo>
                    <a:pt x="370" y="858"/>
                  </a:lnTo>
                  <a:lnTo>
                    <a:pt x="368" y="848"/>
                  </a:lnTo>
                  <a:lnTo>
                    <a:pt x="366" y="840"/>
                  </a:lnTo>
                  <a:lnTo>
                    <a:pt x="362" y="832"/>
                  </a:lnTo>
                  <a:lnTo>
                    <a:pt x="350" y="816"/>
                  </a:lnTo>
                  <a:lnTo>
                    <a:pt x="342" y="808"/>
                  </a:lnTo>
                  <a:lnTo>
                    <a:pt x="336" y="798"/>
                  </a:lnTo>
                  <a:lnTo>
                    <a:pt x="324" y="780"/>
                  </a:lnTo>
                  <a:lnTo>
                    <a:pt x="316" y="764"/>
                  </a:lnTo>
                  <a:lnTo>
                    <a:pt x="306" y="750"/>
                  </a:lnTo>
                  <a:lnTo>
                    <a:pt x="298" y="730"/>
                  </a:lnTo>
                  <a:lnTo>
                    <a:pt x="294" y="726"/>
                  </a:lnTo>
                  <a:lnTo>
                    <a:pt x="290" y="722"/>
                  </a:lnTo>
                  <a:lnTo>
                    <a:pt x="286" y="720"/>
                  </a:lnTo>
                  <a:lnTo>
                    <a:pt x="282" y="720"/>
                  </a:lnTo>
                  <a:lnTo>
                    <a:pt x="266" y="720"/>
                  </a:lnTo>
                  <a:lnTo>
                    <a:pt x="248" y="712"/>
                  </a:lnTo>
                  <a:lnTo>
                    <a:pt x="224" y="678"/>
                  </a:lnTo>
                  <a:lnTo>
                    <a:pt x="206" y="626"/>
                  </a:lnTo>
                  <a:lnTo>
                    <a:pt x="192" y="608"/>
                  </a:lnTo>
                  <a:lnTo>
                    <a:pt x="178" y="608"/>
                  </a:lnTo>
                  <a:lnTo>
                    <a:pt x="170" y="614"/>
                  </a:lnTo>
                  <a:lnTo>
                    <a:pt x="164" y="620"/>
                  </a:lnTo>
                  <a:lnTo>
                    <a:pt x="162" y="630"/>
                  </a:lnTo>
                  <a:lnTo>
                    <a:pt x="162" y="652"/>
                  </a:lnTo>
                  <a:lnTo>
                    <a:pt x="160" y="662"/>
                  </a:lnTo>
                  <a:lnTo>
                    <a:pt x="156" y="674"/>
                  </a:lnTo>
                  <a:lnTo>
                    <a:pt x="148" y="670"/>
                  </a:lnTo>
                  <a:lnTo>
                    <a:pt x="146" y="652"/>
                  </a:lnTo>
                  <a:lnTo>
                    <a:pt x="140" y="634"/>
                  </a:lnTo>
                  <a:lnTo>
                    <a:pt x="134" y="620"/>
                  </a:lnTo>
                  <a:lnTo>
                    <a:pt x="130" y="606"/>
                  </a:lnTo>
                  <a:lnTo>
                    <a:pt x="134" y="602"/>
                  </a:lnTo>
                  <a:lnTo>
                    <a:pt x="136" y="598"/>
                  </a:lnTo>
                  <a:lnTo>
                    <a:pt x="138" y="590"/>
                  </a:lnTo>
                  <a:lnTo>
                    <a:pt x="138" y="576"/>
                  </a:lnTo>
                  <a:lnTo>
                    <a:pt x="142" y="538"/>
                  </a:lnTo>
                  <a:lnTo>
                    <a:pt x="134" y="518"/>
                  </a:lnTo>
                  <a:lnTo>
                    <a:pt x="130" y="500"/>
                  </a:lnTo>
                  <a:lnTo>
                    <a:pt x="128" y="482"/>
                  </a:lnTo>
                  <a:lnTo>
                    <a:pt x="130" y="466"/>
                  </a:lnTo>
                  <a:lnTo>
                    <a:pt x="140" y="454"/>
                  </a:lnTo>
                  <a:lnTo>
                    <a:pt x="150" y="442"/>
                  </a:lnTo>
                  <a:lnTo>
                    <a:pt x="146" y="396"/>
                  </a:lnTo>
                  <a:lnTo>
                    <a:pt x="124" y="364"/>
                  </a:lnTo>
                  <a:lnTo>
                    <a:pt x="114" y="326"/>
                  </a:lnTo>
                  <a:lnTo>
                    <a:pt x="110" y="312"/>
                  </a:lnTo>
                  <a:lnTo>
                    <a:pt x="104" y="300"/>
                  </a:lnTo>
                  <a:lnTo>
                    <a:pt x="84" y="276"/>
                  </a:lnTo>
                  <a:lnTo>
                    <a:pt x="68" y="254"/>
                  </a:lnTo>
                  <a:lnTo>
                    <a:pt x="54" y="232"/>
                  </a:lnTo>
                  <a:lnTo>
                    <a:pt x="50" y="222"/>
                  </a:lnTo>
                  <a:lnTo>
                    <a:pt x="48" y="212"/>
                  </a:lnTo>
                  <a:lnTo>
                    <a:pt x="12" y="188"/>
                  </a:lnTo>
                  <a:lnTo>
                    <a:pt x="6" y="178"/>
                  </a:lnTo>
                  <a:lnTo>
                    <a:pt x="0" y="178"/>
                  </a:lnTo>
                  <a:lnTo>
                    <a:pt x="0" y="154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10" y="130"/>
                  </a:lnTo>
                  <a:lnTo>
                    <a:pt x="16" y="124"/>
                  </a:lnTo>
                  <a:lnTo>
                    <a:pt x="20" y="118"/>
                  </a:lnTo>
                  <a:lnTo>
                    <a:pt x="22" y="110"/>
                  </a:lnTo>
                  <a:lnTo>
                    <a:pt x="24" y="96"/>
                  </a:lnTo>
                  <a:lnTo>
                    <a:pt x="26" y="80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4" y="24"/>
                  </a:lnTo>
                  <a:lnTo>
                    <a:pt x="82" y="28"/>
                  </a:lnTo>
                  <a:lnTo>
                    <a:pt x="92" y="38"/>
                  </a:lnTo>
                  <a:lnTo>
                    <a:pt x="102" y="50"/>
                  </a:lnTo>
                  <a:lnTo>
                    <a:pt x="112" y="64"/>
                  </a:lnTo>
                  <a:lnTo>
                    <a:pt x="112" y="76"/>
                  </a:lnTo>
                  <a:lnTo>
                    <a:pt x="116" y="88"/>
                  </a:lnTo>
                  <a:lnTo>
                    <a:pt x="122" y="98"/>
                  </a:lnTo>
                  <a:lnTo>
                    <a:pt x="128" y="110"/>
                  </a:lnTo>
                  <a:lnTo>
                    <a:pt x="146" y="132"/>
                  </a:lnTo>
                  <a:lnTo>
                    <a:pt x="166" y="152"/>
                  </a:lnTo>
                  <a:lnTo>
                    <a:pt x="174" y="152"/>
                  </a:lnTo>
                  <a:lnTo>
                    <a:pt x="182" y="154"/>
                  </a:lnTo>
                  <a:lnTo>
                    <a:pt x="186" y="156"/>
                  </a:lnTo>
                  <a:lnTo>
                    <a:pt x="190" y="158"/>
                  </a:lnTo>
                  <a:lnTo>
                    <a:pt x="200" y="172"/>
                  </a:lnTo>
                  <a:lnTo>
                    <a:pt x="208" y="170"/>
                  </a:lnTo>
                  <a:lnTo>
                    <a:pt x="216" y="170"/>
                  </a:lnTo>
                  <a:lnTo>
                    <a:pt x="224" y="166"/>
                  </a:lnTo>
                  <a:lnTo>
                    <a:pt x="236" y="158"/>
                  </a:lnTo>
                  <a:lnTo>
                    <a:pt x="242" y="158"/>
                  </a:lnTo>
                  <a:lnTo>
                    <a:pt x="248" y="162"/>
                  </a:lnTo>
                  <a:lnTo>
                    <a:pt x="248" y="166"/>
                  </a:lnTo>
                  <a:lnTo>
                    <a:pt x="250" y="170"/>
                  </a:lnTo>
                  <a:lnTo>
                    <a:pt x="254" y="172"/>
                  </a:lnTo>
                  <a:lnTo>
                    <a:pt x="258" y="174"/>
                  </a:lnTo>
                  <a:lnTo>
                    <a:pt x="270" y="176"/>
                  </a:lnTo>
                  <a:lnTo>
                    <a:pt x="282" y="178"/>
                  </a:lnTo>
                  <a:lnTo>
                    <a:pt x="290" y="188"/>
                  </a:lnTo>
                  <a:lnTo>
                    <a:pt x="310" y="188"/>
                  </a:lnTo>
                  <a:lnTo>
                    <a:pt x="328" y="174"/>
                  </a:lnTo>
                  <a:lnTo>
                    <a:pt x="374" y="166"/>
                  </a:lnTo>
                  <a:lnTo>
                    <a:pt x="378" y="160"/>
                  </a:lnTo>
                  <a:lnTo>
                    <a:pt x="382" y="154"/>
                  </a:lnTo>
                  <a:lnTo>
                    <a:pt x="382" y="142"/>
                  </a:lnTo>
                  <a:lnTo>
                    <a:pt x="378" y="128"/>
                  </a:lnTo>
                  <a:lnTo>
                    <a:pt x="372" y="104"/>
                  </a:lnTo>
                  <a:lnTo>
                    <a:pt x="368" y="92"/>
                  </a:lnTo>
                  <a:lnTo>
                    <a:pt x="366" y="80"/>
                  </a:lnTo>
                  <a:lnTo>
                    <a:pt x="368" y="72"/>
                  </a:lnTo>
                  <a:lnTo>
                    <a:pt x="370" y="66"/>
                  </a:lnTo>
                  <a:lnTo>
                    <a:pt x="376" y="70"/>
                  </a:lnTo>
                  <a:lnTo>
                    <a:pt x="384" y="78"/>
                  </a:lnTo>
                  <a:lnTo>
                    <a:pt x="392" y="84"/>
                  </a:lnTo>
                  <a:lnTo>
                    <a:pt x="406" y="92"/>
                  </a:lnTo>
                  <a:lnTo>
                    <a:pt x="412" y="100"/>
                  </a:lnTo>
                  <a:lnTo>
                    <a:pt x="424" y="104"/>
                  </a:lnTo>
                  <a:lnTo>
                    <a:pt x="438" y="104"/>
                  </a:lnTo>
                  <a:lnTo>
                    <a:pt x="452" y="104"/>
                  </a:lnTo>
                  <a:lnTo>
                    <a:pt x="468" y="100"/>
                  </a:lnTo>
                  <a:lnTo>
                    <a:pt x="484" y="84"/>
                  </a:lnTo>
                  <a:lnTo>
                    <a:pt x="482" y="64"/>
                  </a:lnTo>
                  <a:lnTo>
                    <a:pt x="478" y="50"/>
                  </a:lnTo>
                  <a:lnTo>
                    <a:pt x="474" y="40"/>
                  </a:lnTo>
                  <a:lnTo>
                    <a:pt x="472" y="30"/>
                  </a:lnTo>
                  <a:lnTo>
                    <a:pt x="482" y="18"/>
                  </a:lnTo>
                  <a:lnTo>
                    <a:pt x="494" y="8"/>
                  </a:lnTo>
                  <a:lnTo>
                    <a:pt x="502" y="2"/>
                  </a:lnTo>
                  <a:lnTo>
                    <a:pt x="508" y="0"/>
                  </a:lnTo>
                  <a:lnTo>
                    <a:pt x="516" y="0"/>
                  </a:lnTo>
                  <a:lnTo>
                    <a:pt x="526" y="4"/>
                  </a:lnTo>
                  <a:lnTo>
                    <a:pt x="530" y="16"/>
                  </a:lnTo>
                  <a:lnTo>
                    <a:pt x="536" y="26"/>
                  </a:lnTo>
                  <a:lnTo>
                    <a:pt x="546" y="36"/>
                  </a:lnTo>
                  <a:lnTo>
                    <a:pt x="562" y="50"/>
                  </a:lnTo>
                  <a:lnTo>
                    <a:pt x="588" y="60"/>
                  </a:lnTo>
                  <a:lnTo>
                    <a:pt x="598" y="72"/>
                  </a:lnTo>
                  <a:lnTo>
                    <a:pt x="612" y="84"/>
                  </a:lnTo>
                  <a:lnTo>
                    <a:pt x="628" y="98"/>
                  </a:lnTo>
                  <a:lnTo>
                    <a:pt x="636" y="106"/>
                  </a:lnTo>
                  <a:lnTo>
                    <a:pt x="642" y="118"/>
                  </a:lnTo>
                  <a:lnTo>
                    <a:pt x="650" y="138"/>
                  </a:lnTo>
                  <a:lnTo>
                    <a:pt x="656" y="150"/>
                  </a:lnTo>
                  <a:lnTo>
                    <a:pt x="666" y="164"/>
                  </a:lnTo>
                  <a:lnTo>
                    <a:pt x="678" y="176"/>
                  </a:lnTo>
                  <a:lnTo>
                    <a:pt x="686" y="182"/>
                  </a:lnTo>
                  <a:lnTo>
                    <a:pt x="694" y="184"/>
                  </a:lnTo>
                  <a:lnTo>
                    <a:pt x="764" y="184"/>
                  </a:lnTo>
                  <a:lnTo>
                    <a:pt x="774" y="178"/>
                  </a:lnTo>
                  <a:lnTo>
                    <a:pt x="786" y="172"/>
                  </a:lnTo>
                  <a:lnTo>
                    <a:pt x="798" y="168"/>
                  </a:lnTo>
                  <a:lnTo>
                    <a:pt x="812" y="168"/>
                  </a:lnTo>
                  <a:lnTo>
                    <a:pt x="858" y="184"/>
                  </a:lnTo>
                  <a:lnTo>
                    <a:pt x="900" y="184"/>
                  </a:lnTo>
                  <a:lnTo>
                    <a:pt x="920" y="202"/>
                  </a:lnTo>
                  <a:lnTo>
                    <a:pt x="932" y="208"/>
                  </a:lnTo>
                  <a:lnTo>
                    <a:pt x="952" y="210"/>
                  </a:lnTo>
                  <a:lnTo>
                    <a:pt x="972" y="228"/>
                  </a:lnTo>
                  <a:lnTo>
                    <a:pt x="972" y="278"/>
                  </a:lnTo>
                  <a:lnTo>
                    <a:pt x="958" y="296"/>
                  </a:lnTo>
                  <a:lnTo>
                    <a:pt x="946" y="316"/>
                  </a:lnTo>
                  <a:lnTo>
                    <a:pt x="938" y="336"/>
                  </a:lnTo>
                  <a:lnTo>
                    <a:pt x="930" y="358"/>
                  </a:lnTo>
                  <a:lnTo>
                    <a:pt x="908" y="388"/>
                  </a:lnTo>
                  <a:lnTo>
                    <a:pt x="880" y="418"/>
                  </a:lnTo>
                  <a:lnTo>
                    <a:pt x="866" y="422"/>
                  </a:lnTo>
                  <a:lnTo>
                    <a:pt x="856" y="422"/>
                  </a:lnTo>
                  <a:lnTo>
                    <a:pt x="846" y="420"/>
                  </a:lnTo>
                  <a:lnTo>
                    <a:pt x="840" y="418"/>
                  </a:lnTo>
                  <a:lnTo>
                    <a:pt x="828" y="406"/>
                  </a:lnTo>
                  <a:lnTo>
                    <a:pt x="812" y="394"/>
                  </a:lnTo>
                  <a:lnTo>
                    <a:pt x="806" y="388"/>
                  </a:lnTo>
                  <a:lnTo>
                    <a:pt x="800" y="382"/>
                  </a:lnTo>
                  <a:lnTo>
                    <a:pt x="788" y="376"/>
                  </a:lnTo>
                  <a:lnTo>
                    <a:pt x="778" y="374"/>
                  </a:lnTo>
                  <a:lnTo>
                    <a:pt x="768" y="374"/>
                  </a:lnTo>
                  <a:lnTo>
                    <a:pt x="764" y="382"/>
                  </a:lnTo>
                  <a:lnTo>
                    <a:pt x="764" y="422"/>
                  </a:lnTo>
                  <a:lnTo>
                    <a:pt x="768" y="434"/>
                  </a:lnTo>
                  <a:lnTo>
                    <a:pt x="772" y="446"/>
                  </a:lnTo>
                  <a:lnTo>
                    <a:pt x="772" y="460"/>
                  </a:lnTo>
                  <a:lnTo>
                    <a:pt x="772" y="478"/>
                  </a:lnTo>
                  <a:lnTo>
                    <a:pt x="770" y="492"/>
                  </a:lnTo>
                  <a:lnTo>
                    <a:pt x="766" y="510"/>
                  </a:lnTo>
                  <a:lnTo>
                    <a:pt x="766" y="528"/>
                  </a:lnTo>
                  <a:lnTo>
                    <a:pt x="768" y="548"/>
                  </a:lnTo>
                  <a:lnTo>
                    <a:pt x="784" y="564"/>
                  </a:lnTo>
                  <a:lnTo>
                    <a:pt x="790" y="568"/>
                  </a:lnTo>
                  <a:lnTo>
                    <a:pt x="796" y="574"/>
                  </a:lnTo>
                  <a:lnTo>
                    <a:pt x="802" y="582"/>
                  </a:lnTo>
                  <a:lnTo>
                    <a:pt x="808" y="592"/>
                  </a:lnTo>
                  <a:lnTo>
                    <a:pt x="810" y="602"/>
                  </a:lnTo>
                  <a:lnTo>
                    <a:pt x="810" y="612"/>
                  </a:lnTo>
                  <a:lnTo>
                    <a:pt x="808" y="622"/>
                  </a:lnTo>
                  <a:lnTo>
                    <a:pt x="800" y="632"/>
                  </a:lnTo>
                  <a:lnTo>
                    <a:pt x="786" y="640"/>
                  </a:lnTo>
                  <a:lnTo>
                    <a:pt x="780" y="646"/>
                  </a:lnTo>
                  <a:lnTo>
                    <a:pt x="778" y="650"/>
                  </a:lnTo>
                  <a:lnTo>
                    <a:pt x="776" y="656"/>
                  </a:lnTo>
                  <a:lnTo>
                    <a:pt x="776" y="674"/>
                  </a:lnTo>
                  <a:lnTo>
                    <a:pt x="782" y="680"/>
                  </a:lnTo>
                  <a:lnTo>
                    <a:pt x="788" y="686"/>
                  </a:lnTo>
                  <a:lnTo>
                    <a:pt x="806" y="694"/>
                  </a:lnTo>
                  <a:lnTo>
                    <a:pt x="828" y="702"/>
                  </a:lnTo>
                  <a:lnTo>
                    <a:pt x="840" y="710"/>
                  </a:lnTo>
                  <a:lnTo>
                    <a:pt x="850" y="718"/>
                  </a:lnTo>
                  <a:lnTo>
                    <a:pt x="848" y="740"/>
                  </a:lnTo>
                  <a:lnTo>
                    <a:pt x="846" y="752"/>
                  </a:lnTo>
                  <a:lnTo>
                    <a:pt x="842" y="756"/>
                  </a:lnTo>
                  <a:lnTo>
                    <a:pt x="840" y="762"/>
                  </a:lnTo>
                  <a:lnTo>
                    <a:pt x="818" y="760"/>
                  </a:lnTo>
                  <a:lnTo>
                    <a:pt x="796" y="758"/>
                  </a:lnTo>
                  <a:lnTo>
                    <a:pt x="778" y="754"/>
                  </a:lnTo>
                  <a:lnTo>
                    <a:pt x="764" y="748"/>
                  </a:lnTo>
                  <a:lnTo>
                    <a:pt x="762" y="734"/>
                  </a:lnTo>
                  <a:lnTo>
                    <a:pt x="760" y="722"/>
                  </a:lnTo>
                  <a:lnTo>
                    <a:pt x="756" y="712"/>
                  </a:lnTo>
                  <a:lnTo>
                    <a:pt x="752" y="702"/>
                  </a:lnTo>
                  <a:lnTo>
                    <a:pt x="744" y="704"/>
                  </a:lnTo>
                  <a:lnTo>
                    <a:pt x="736" y="704"/>
                  </a:lnTo>
                  <a:lnTo>
                    <a:pt x="726" y="710"/>
                  </a:lnTo>
                  <a:lnTo>
                    <a:pt x="716" y="718"/>
                  </a:lnTo>
                  <a:lnTo>
                    <a:pt x="706" y="724"/>
                  </a:lnTo>
                  <a:lnTo>
                    <a:pt x="680" y="724"/>
                  </a:lnTo>
                  <a:lnTo>
                    <a:pt x="670" y="716"/>
                  </a:lnTo>
                  <a:lnTo>
                    <a:pt x="662" y="706"/>
                  </a:lnTo>
                  <a:lnTo>
                    <a:pt x="656" y="698"/>
                  </a:lnTo>
                  <a:lnTo>
                    <a:pt x="652" y="688"/>
                  </a:lnTo>
                  <a:lnTo>
                    <a:pt x="646" y="668"/>
                  </a:lnTo>
                  <a:lnTo>
                    <a:pt x="642" y="652"/>
                  </a:lnTo>
                  <a:lnTo>
                    <a:pt x="630" y="636"/>
                  </a:lnTo>
                  <a:lnTo>
                    <a:pt x="604" y="636"/>
                  </a:lnTo>
                  <a:lnTo>
                    <a:pt x="594" y="636"/>
                  </a:lnTo>
                  <a:lnTo>
                    <a:pt x="588" y="638"/>
                  </a:lnTo>
                  <a:lnTo>
                    <a:pt x="582" y="642"/>
                  </a:lnTo>
                  <a:lnTo>
                    <a:pt x="578" y="648"/>
                  </a:lnTo>
                  <a:lnTo>
                    <a:pt x="574" y="658"/>
                  </a:lnTo>
                  <a:lnTo>
                    <a:pt x="572" y="670"/>
                  </a:lnTo>
                  <a:lnTo>
                    <a:pt x="564" y="676"/>
                  </a:lnTo>
                  <a:lnTo>
                    <a:pt x="556" y="680"/>
                  </a:lnTo>
                  <a:lnTo>
                    <a:pt x="550" y="682"/>
                  </a:lnTo>
                  <a:lnTo>
                    <a:pt x="542" y="686"/>
                  </a:lnTo>
                  <a:lnTo>
                    <a:pt x="542" y="704"/>
                  </a:lnTo>
                  <a:lnTo>
                    <a:pt x="550" y="712"/>
                  </a:lnTo>
                  <a:lnTo>
                    <a:pt x="558" y="726"/>
                  </a:lnTo>
                  <a:lnTo>
                    <a:pt x="562" y="732"/>
                  </a:lnTo>
                  <a:lnTo>
                    <a:pt x="564" y="740"/>
                  </a:lnTo>
                  <a:lnTo>
                    <a:pt x="564" y="748"/>
                  </a:lnTo>
                  <a:lnTo>
                    <a:pt x="562" y="758"/>
                  </a:lnTo>
                  <a:lnTo>
                    <a:pt x="558" y="766"/>
                  </a:lnTo>
                  <a:lnTo>
                    <a:pt x="552" y="772"/>
                  </a:lnTo>
                  <a:lnTo>
                    <a:pt x="536" y="782"/>
                  </a:lnTo>
                  <a:lnTo>
                    <a:pt x="508" y="800"/>
                  </a:lnTo>
                  <a:lnTo>
                    <a:pt x="500" y="810"/>
                  </a:lnTo>
                  <a:lnTo>
                    <a:pt x="500" y="850"/>
                  </a:lnTo>
                  <a:lnTo>
                    <a:pt x="504" y="856"/>
                  </a:lnTo>
                  <a:lnTo>
                    <a:pt x="508" y="860"/>
                  </a:lnTo>
                  <a:lnTo>
                    <a:pt x="518" y="866"/>
                  </a:lnTo>
                  <a:lnTo>
                    <a:pt x="522" y="870"/>
                  </a:lnTo>
                  <a:lnTo>
                    <a:pt x="526" y="878"/>
                  </a:lnTo>
                  <a:lnTo>
                    <a:pt x="528" y="888"/>
                  </a:lnTo>
                  <a:lnTo>
                    <a:pt x="530" y="902"/>
                  </a:lnTo>
                  <a:lnTo>
                    <a:pt x="522" y="918"/>
                  </a:lnTo>
                  <a:lnTo>
                    <a:pt x="510" y="924"/>
                  </a:lnTo>
                  <a:lnTo>
                    <a:pt x="498" y="930"/>
                  </a:lnTo>
                  <a:lnTo>
                    <a:pt x="432" y="95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4" name="Freeform 20"/>
            <p:cNvSpPr/>
            <p:nvPr/>
          </p:nvSpPr>
          <p:spPr bwMode="auto">
            <a:xfrm>
              <a:off x="873125" y="3270250"/>
              <a:ext cx="3095625" cy="1895475"/>
            </a:xfrm>
            <a:custGeom>
              <a:gdLst>
                <a:gd fmla="*/ 1244 w 1950" name="T0"/>
                <a:gd fmla="*/ 1192 h 1194" name="T1"/>
                <a:gd fmla="*/ 1218 w 1950" name="T2"/>
                <a:gd fmla="*/ 1156 h 1194" name="T3"/>
                <a:gd fmla="*/ 1200 w 1950" name="T4"/>
                <a:gd fmla="*/ 1100 h 1194" name="T5"/>
                <a:gd fmla="*/ 1152 w 1950" name="T6"/>
                <a:gd fmla="*/ 1058 h 1194" name="T7"/>
                <a:gd fmla="*/ 1050 w 1950" name="T8"/>
                <a:gd fmla="*/ 1000 h 1194" name="T9"/>
                <a:gd fmla="*/ 970 w 1950" name="T10"/>
                <a:gd fmla="*/ 1022 h 1194" name="T11"/>
                <a:gd fmla="*/ 928 w 1950" name="T12"/>
                <a:gd fmla="*/ 1096 h 1194" name="T13"/>
                <a:gd fmla="*/ 898 w 1950" name="T14"/>
                <a:gd fmla="*/ 1042 h 1194" name="T15"/>
                <a:gd fmla="*/ 872 w 1950" name="T16"/>
                <a:gd fmla="*/ 992 h 1194" name="T17"/>
                <a:gd fmla="*/ 754 w 1950" name="T18"/>
                <a:gd fmla="*/ 1010 h 1194" name="T19"/>
                <a:gd fmla="*/ 634 w 1950" name="T20"/>
                <a:gd fmla="*/ 966 h 1194" name="T21"/>
                <a:gd fmla="*/ 580 w 1950" name="T22"/>
                <a:gd fmla="*/ 900 h 1194" name="T23"/>
                <a:gd fmla="*/ 492 w 1950" name="T24"/>
                <a:gd fmla="*/ 842 h 1194" name="T25"/>
                <a:gd fmla="*/ 468 w 1950" name="T26"/>
                <a:gd fmla="*/ 764 h 1194" name="T27"/>
                <a:gd fmla="*/ 390 w 1950" name="T28"/>
                <a:gd fmla="*/ 726 h 1194" name="T29"/>
                <a:gd fmla="*/ 284 w 1950" name="T30"/>
                <a:gd fmla="*/ 610 h 1194" name="T31"/>
                <a:gd fmla="*/ 182 w 1950" name="T32"/>
                <a:gd fmla="*/ 630 h 1194" name="T33"/>
                <a:gd fmla="*/ 142 w 1950" name="T34"/>
                <a:gd fmla="*/ 552 h 1194" name="T35"/>
                <a:gd fmla="*/ 12 w 1950" name="T36"/>
                <a:gd fmla="*/ 454 h 1194" name="T37"/>
                <a:gd fmla="*/ 8 w 1950" name="T38"/>
                <a:gd fmla="*/ 412 h 1194" name="T39"/>
                <a:gd fmla="*/ 16 w 1950" name="T40"/>
                <a:gd fmla="*/ 290 h 1194" name="T41"/>
                <a:gd fmla="*/ 54 w 1950" name="T42"/>
                <a:gd fmla="*/ 300 h 1194" name="T43"/>
                <a:gd fmla="*/ 104 w 1950" name="T44"/>
                <a:gd fmla="*/ 280 h 1194" name="T45"/>
                <a:gd fmla="*/ 78 w 1950" name="T46"/>
                <a:gd fmla="*/ 126 h 1194" name="T47"/>
                <a:gd fmla="*/ 146 w 1950" name="T48"/>
                <a:gd fmla="*/ 98 h 1194" name="T49"/>
                <a:gd fmla="*/ 216 w 1950" name="T50"/>
                <a:gd fmla="*/ 72 h 1194" name="T51"/>
                <a:gd fmla="*/ 304 w 1950" name="T52"/>
                <a:gd fmla="*/ 6 h 1194" name="T53"/>
                <a:gd fmla="*/ 386 w 1950" name="T54"/>
                <a:gd fmla="*/ 48 h 1194" name="T55"/>
                <a:gd fmla="*/ 470 w 1950" name="T56"/>
                <a:gd fmla="*/ 10 h 1194" name="T57"/>
                <a:gd fmla="*/ 510 w 1950" name="T58"/>
                <a:gd fmla="*/ 56 h 1194" name="T59"/>
                <a:gd fmla="*/ 622 w 1950" name="T60"/>
                <a:gd fmla="*/ 72 h 1194" name="T61"/>
                <a:gd fmla="*/ 710 w 1950" name="T62"/>
                <a:gd fmla="*/ 56 h 1194" name="T63"/>
                <a:gd fmla="*/ 804 w 1950" name="T64"/>
                <a:gd fmla="*/ 44 h 1194" name="T65"/>
                <a:gd fmla="*/ 898 w 1950" name="T66"/>
                <a:gd fmla="*/ 30 h 1194" name="T67"/>
                <a:gd fmla="*/ 1046 w 1950" name="T68"/>
                <a:gd fmla="*/ 38 h 1194" name="T69"/>
                <a:gd fmla="*/ 1106 w 1950" name="T70"/>
                <a:gd fmla="*/ 114 h 1194" name="T71"/>
                <a:gd fmla="*/ 1092 w 1950" name="T72"/>
                <a:gd fmla="*/ 220 h 1194" name="T73"/>
                <a:gd fmla="*/ 1118 w 1950" name="T74"/>
                <a:gd fmla="*/ 378 h 1194" name="T75"/>
                <a:gd fmla="*/ 1192 w 1950" name="T76"/>
                <a:gd fmla="*/ 440 h 1194" name="T77"/>
                <a:gd fmla="*/ 1308 w 1950" name="T78"/>
                <a:gd fmla="*/ 502 h 1194" name="T79"/>
                <a:gd fmla="*/ 1406 w 1950" name="T80"/>
                <a:gd fmla="*/ 546 h 1194" name="T81"/>
                <a:gd fmla="*/ 1586 w 1950" name="T82"/>
                <a:gd fmla="*/ 576 h 1194" name="T83"/>
                <a:gd fmla="*/ 1666 w 1950" name="T84"/>
                <a:gd fmla="*/ 682 h 1194" name="T85"/>
                <a:gd fmla="*/ 1706 w 1950" name="T86"/>
                <a:gd fmla="*/ 676 h 1194" name="T87"/>
                <a:gd fmla="*/ 1794 w 1950" name="T88"/>
                <a:gd fmla="*/ 616 h 1194" name="T89"/>
                <a:gd fmla="*/ 1848 w 1950" name="T90"/>
                <a:gd fmla="*/ 632 h 1194" name="T91"/>
                <a:gd fmla="*/ 1926 w 1950" name="T92"/>
                <a:gd fmla="*/ 788 h 1194" name="T93"/>
                <a:gd fmla="*/ 1930 w 1950" name="T94"/>
                <a:gd fmla="*/ 878 h 1194" name="T95"/>
                <a:gd fmla="*/ 1940 w 1950" name="T96"/>
                <a:gd fmla="*/ 976 h 1194" name="T97"/>
                <a:gd fmla="*/ 1930 w 1950" name="T98"/>
                <a:gd fmla="*/ 1002 h 1194" name="T99"/>
                <a:gd fmla="*/ 1872 w 1950" name="T100"/>
                <a:gd fmla="*/ 1006 h 1194" name="T101"/>
                <a:gd fmla="*/ 1866 w 1950" name="T102"/>
                <a:gd fmla="*/ 1096 h 1194" name="T103"/>
                <a:gd fmla="*/ 1772 w 1950" name="T104"/>
                <a:gd fmla="*/ 1052 h 1194" name="T105"/>
                <a:gd fmla="*/ 1744 w 1950" name="T106"/>
                <a:gd fmla="*/ 1124 h 1194" name="T107"/>
                <a:gd fmla="*/ 1696 w 1950" name="T108"/>
                <a:gd fmla="*/ 1086 h 1194" name="T109"/>
                <a:gd fmla="*/ 1594 w 1950" name="T110"/>
                <a:gd fmla="*/ 1048 h 1194" name="T111"/>
                <a:gd fmla="*/ 1498 w 1950" name="T112"/>
                <a:gd fmla="*/ 1102 h 1194" name="T113"/>
                <a:gd fmla="*/ 1430 w 1950" name="T114"/>
                <a:gd fmla="*/ 1144 h 1194" name="T115"/>
                <a:gd fmla="*/ 1342 w 1950" name="T116"/>
                <a:gd fmla="*/ 1194 h 1194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1194" w="1950">
                  <a:moveTo>
                    <a:pt x="1342" y="1194"/>
                  </a:moveTo>
                  <a:lnTo>
                    <a:pt x="1342" y="1194"/>
                  </a:lnTo>
                  <a:lnTo>
                    <a:pt x="1336" y="1192"/>
                  </a:lnTo>
                  <a:lnTo>
                    <a:pt x="1324" y="1188"/>
                  </a:lnTo>
                  <a:lnTo>
                    <a:pt x="1298" y="1186"/>
                  </a:lnTo>
                  <a:lnTo>
                    <a:pt x="1258" y="1186"/>
                  </a:lnTo>
                  <a:lnTo>
                    <a:pt x="1244" y="1192"/>
                  </a:lnTo>
                  <a:lnTo>
                    <a:pt x="1226" y="1188"/>
                  </a:lnTo>
                  <a:lnTo>
                    <a:pt x="1216" y="1184"/>
                  </a:lnTo>
                  <a:lnTo>
                    <a:pt x="1212" y="1182"/>
                  </a:lnTo>
                  <a:lnTo>
                    <a:pt x="1210" y="1180"/>
                  </a:lnTo>
                  <a:lnTo>
                    <a:pt x="1210" y="1172"/>
                  </a:lnTo>
                  <a:lnTo>
                    <a:pt x="1214" y="1164"/>
                  </a:lnTo>
                  <a:lnTo>
                    <a:pt x="1218" y="1156"/>
                  </a:lnTo>
                  <a:lnTo>
                    <a:pt x="1224" y="1146"/>
                  </a:lnTo>
                  <a:lnTo>
                    <a:pt x="1228" y="1136"/>
                  </a:lnTo>
                  <a:lnTo>
                    <a:pt x="1228" y="1114"/>
                  </a:lnTo>
                  <a:lnTo>
                    <a:pt x="1216" y="1108"/>
                  </a:lnTo>
                  <a:lnTo>
                    <a:pt x="1206" y="1104"/>
                  </a:lnTo>
                  <a:lnTo>
                    <a:pt x="1200" y="1100"/>
                  </a:lnTo>
                  <a:lnTo>
                    <a:pt x="1194" y="1094"/>
                  </a:lnTo>
                  <a:lnTo>
                    <a:pt x="1192" y="1088"/>
                  </a:lnTo>
                  <a:lnTo>
                    <a:pt x="1190" y="1082"/>
                  </a:lnTo>
                  <a:lnTo>
                    <a:pt x="1186" y="1068"/>
                  </a:lnTo>
                  <a:lnTo>
                    <a:pt x="1180" y="1058"/>
                  </a:lnTo>
                  <a:lnTo>
                    <a:pt x="1152" y="1058"/>
                  </a:lnTo>
                  <a:lnTo>
                    <a:pt x="1128" y="1052"/>
                  </a:lnTo>
                  <a:lnTo>
                    <a:pt x="1112" y="1028"/>
                  </a:lnTo>
                  <a:lnTo>
                    <a:pt x="1092" y="1022"/>
                  </a:lnTo>
                  <a:lnTo>
                    <a:pt x="1074" y="1014"/>
                  </a:lnTo>
                  <a:lnTo>
                    <a:pt x="1060" y="1006"/>
                  </a:lnTo>
                  <a:lnTo>
                    <a:pt x="1050" y="1000"/>
                  </a:lnTo>
                  <a:lnTo>
                    <a:pt x="1038" y="994"/>
                  </a:lnTo>
                  <a:lnTo>
                    <a:pt x="1002" y="994"/>
                  </a:lnTo>
                  <a:lnTo>
                    <a:pt x="992" y="1002"/>
                  </a:lnTo>
                  <a:lnTo>
                    <a:pt x="982" y="1012"/>
                  </a:lnTo>
                  <a:lnTo>
                    <a:pt x="970" y="1022"/>
                  </a:lnTo>
                  <a:lnTo>
                    <a:pt x="956" y="1028"/>
                  </a:lnTo>
                  <a:lnTo>
                    <a:pt x="944" y="1040"/>
                  </a:lnTo>
                  <a:lnTo>
                    <a:pt x="936" y="1056"/>
                  </a:lnTo>
                  <a:lnTo>
                    <a:pt x="932" y="1076"/>
                  </a:lnTo>
                  <a:lnTo>
                    <a:pt x="928" y="1096"/>
                  </a:lnTo>
                  <a:lnTo>
                    <a:pt x="912" y="1092"/>
                  </a:lnTo>
                  <a:lnTo>
                    <a:pt x="906" y="1090"/>
                  </a:lnTo>
                  <a:lnTo>
                    <a:pt x="902" y="1086"/>
                  </a:lnTo>
                  <a:lnTo>
                    <a:pt x="896" y="1076"/>
                  </a:lnTo>
                  <a:lnTo>
                    <a:pt x="894" y="1066"/>
                  </a:lnTo>
                  <a:lnTo>
                    <a:pt x="894" y="1054"/>
                  </a:lnTo>
                  <a:lnTo>
                    <a:pt x="898" y="1042"/>
                  </a:lnTo>
                  <a:lnTo>
                    <a:pt x="902" y="1030"/>
                  </a:lnTo>
                  <a:lnTo>
                    <a:pt x="908" y="1020"/>
                  </a:lnTo>
                  <a:lnTo>
                    <a:pt x="908" y="1004"/>
                  </a:lnTo>
                  <a:lnTo>
                    <a:pt x="894" y="996"/>
                  </a:lnTo>
                  <a:lnTo>
                    <a:pt x="886" y="992"/>
                  </a:lnTo>
                  <a:lnTo>
                    <a:pt x="872" y="992"/>
                  </a:lnTo>
                  <a:lnTo>
                    <a:pt x="822" y="1002"/>
                  </a:lnTo>
                  <a:lnTo>
                    <a:pt x="802" y="1008"/>
                  </a:lnTo>
                  <a:lnTo>
                    <a:pt x="782" y="1018"/>
                  </a:lnTo>
                  <a:lnTo>
                    <a:pt x="772" y="1016"/>
                  </a:lnTo>
                  <a:lnTo>
                    <a:pt x="762" y="1014"/>
                  </a:lnTo>
                  <a:lnTo>
                    <a:pt x="754" y="1010"/>
                  </a:lnTo>
                  <a:lnTo>
                    <a:pt x="748" y="1006"/>
                  </a:lnTo>
                  <a:lnTo>
                    <a:pt x="736" y="994"/>
                  </a:lnTo>
                  <a:lnTo>
                    <a:pt x="728" y="982"/>
                  </a:lnTo>
                  <a:lnTo>
                    <a:pt x="714" y="966"/>
                  </a:lnTo>
                  <a:lnTo>
                    <a:pt x="634" y="966"/>
                  </a:lnTo>
                  <a:lnTo>
                    <a:pt x="626" y="960"/>
                  </a:lnTo>
                  <a:lnTo>
                    <a:pt x="620" y="954"/>
                  </a:lnTo>
                  <a:lnTo>
                    <a:pt x="612" y="938"/>
                  </a:lnTo>
                  <a:lnTo>
                    <a:pt x="606" y="922"/>
                  </a:lnTo>
                  <a:lnTo>
                    <a:pt x="600" y="908"/>
                  </a:lnTo>
                  <a:lnTo>
                    <a:pt x="584" y="904"/>
                  </a:lnTo>
                  <a:lnTo>
                    <a:pt x="580" y="900"/>
                  </a:lnTo>
                  <a:lnTo>
                    <a:pt x="576" y="894"/>
                  </a:lnTo>
                  <a:lnTo>
                    <a:pt x="554" y="878"/>
                  </a:lnTo>
                  <a:lnTo>
                    <a:pt x="514" y="864"/>
                  </a:lnTo>
                  <a:lnTo>
                    <a:pt x="500" y="852"/>
                  </a:lnTo>
                  <a:lnTo>
                    <a:pt x="492" y="842"/>
                  </a:lnTo>
                  <a:lnTo>
                    <a:pt x="486" y="832"/>
                  </a:lnTo>
                  <a:lnTo>
                    <a:pt x="482" y="824"/>
                  </a:lnTo>
                  <a:lnTo>
                    <a:pt x="480" y="816"/>
                  </a:lnTo>
                  <a:lnTo>
                    <a:pt x="480" y="808"/>
                  </a:lnTo>
                  <a:lnTo>
                    <a:pt x="478" y="784"/>
                  </a:lnTo>
                  <a:lnTo>
                    <a:pt x="468" y="764"/>
                  </a:lnTo>
                  <a:lnTo>
                    <a:pt x="424" y="766"/>
                  </a:lnTo>
                  <a:lnTo>
                    <a:pt x="406" y="758"/>
                  </a:lnTo>
                  <a:lnTo>
                    <a:pt x="400" y="754"/>
                  </a:lnTo>
                  <a:lnTo>
                    <a:pt x="396" y="750"/>
                  </a:lnTo>
                  <a:lnTo>
                    <a:pt x="392" y="740"/>
                  </a:lnTo>
                  <a:lnTo>
                    <a:pt x="390" y="726"/>
                  </a:lnTo>
                  <a:lnTo>
                    <a:pt x="380" y="716"/>
                  </a:lnTo>
                  <a:lnTo>
                    <a:pt x="372" y="710"/>
                  </a:lnTo>
                  <a:lnTo>
                    <a:pt x="358" y="700"/>
                  </a:lnTo>
                  <a:lnTo>
                    <a:pt x="318" y="666"/>
                  </a:lnTo>
                  <a:lnTo>
                    <a:pt x="284" y="610"/>
                  </a:lnTo>
                  <a:lnTo>
                    <a:pt x="260" y="610"/>
                  </a:lnTo>
                  <a:lnTo>
                    <a:pt x="252" y="612"/>
                  </a:lnTo>
                  <a:lnTo>
                    <a:pt x="242" y="616"/>
                  </a:lnTo>
                  <a:lnTo>
                    <a:pt x="230" y="622"/>
                  </a:lnTo>
                  <a:lnTo>
                    <a:pt x="218" y="630"/>
                  </a:lnTo>
                  <a:lnTo>
                    <a:pt x="182" y="630"/>
                  </a:lnTo>
                  <a:lnTo>
                    <a:pt x="170" y="620"/>
                  </a:lnTo>
                  <a:lnTo>
                    <a:pt x="162" y="612"/>
                  </a:lnTo>
                  <a:lnTo>
                    <a:pt x="156" y="602"/>
                  </a:lnTo>
                  <a:lnTo>
                    <a:pt x="150" y="592"/>
                  </a:lnTo>
                  <a:lnTo>
                    <a:pt x="144" y="572"/>
                  </a:lnTo>
                  <a:lnTo>
                    <a:pt x="142" y="552"/>
                  </a:lnTo>
                  <a:lnTo>
                    <a:pt x="112" y="506"/>
                  </a:lnTo>
                  <a:lnTo>
                    <a:pt x="100" y="494"/>
                  </a:lnTo>
                  <a:lnTo>
                    <a:pt x="88" y="486"/>
                  </a:lnTo>
                  <a:lnTo>
                    <a:pt x="74" y="478"/>
                  </a:lnTo>
                  <a:lnTo>
                    <a:pt x="62" y="472"/>
                  </a:lnTo>
                  <a:lnTo>
                    <a:pt x="36" y="462"/>
                  </a:lnTo>
                  <a:lnTo>
                    <a:pt x="12" y="454"/>
                  </a:lnTo>
                  <a:lnTo>
                    <a:pt x="4" y="448"/>
                  </a:lnTo>
                  <a:lnTo>
                    <a:pt x="0" y="442"/>
                  </a:lnTo>
                  <a:lnTo>
                    <a:pt x="0" y="436"/>
                  </a:lnTo>
                  <a:lnTo>
                    <a:pt x="0" y="430"/>
                  </a:lnTo>
                  <a:lnTo>
                    <a:pt x="2" y="420"/>
                  </a:lnTo>
                  <a:lnTo>
                    <a:pt x="8" y="412"/>
                  </a:lnTo>
                  <a:lnTo>
                    <a:pt x="14" y="406"/>
                  </a:lnTo>
                  <a:lnTo>
                    <a:pt x="18" y="400"/>
                  </a:lnTo>
                  <a:lnTo>
                    <a:pt x="22" y="388"/>
                  </a:lnTo>
                  <a:lnTo>
                    <a:pt x="26" y="316"/>
                  </a:lnTo>
                  <a:lnTo>
                    <a:pt x="18" y="296"/>
                  </a:lnTo>
                  <a:lnTo>
                    <a:pt x="16" y="290"/>
                  </a:lnTo>
                  <a:lnTo>
                    <a:pt x="14" y="286"/>
                  </a:lnTo>
                  <a:lnTo>
                    <a:pt x="16" y="284"/>
                  </a:lnTo>
                  <a:lnTo>
                    <a:pt x="20" y="282"/>
                  </a:lnTo>
                  <a:lnTo>
                    <a:pt x="36" y="280"/>
                  </a:lnTo>
                  <a:lnTo>
                    <a:pt x="48" y="288"/>
                  </a:lnTo>
                  <a:lnTo>
                    <a:pt x="54" y="300"/>
                  </a:lnTo>
                  <a:lnTo>
                    <a:pt x="58" y="308"/>
                  </a:lnTo>
                  <a:lnTo>
                    <a:pt x="64" y="314"/>
                  </a:lnTo>
                  <a:lnTo>
                    <a:pt x="70" y="318"/>
                  </a:lnTo>
                  <a:lnTo>
                    <a:pt x="78" y="320"/>
                  </a:lnTo>
                  <a:lnTo>
                    <a:pt x="86" y="316"/>
                  </a:lnTo>
                  <a:lnTo>
                    <a:pt x="94" y="308"/>
                  </a:lnTo>
                  <a:lnTo>
                    <a:pt x="104" y="280"/>
                  </a:lnTo>
                  <a:lnTo>
                    <a:pt x="98" y="216"/>
                  </a:lnTo>
                  <a:lnTo>
                    <a:pt x="80" y="166"/>
                  </a:lnTo>
                  <a:lnTo>
                    <a:pt x="76" y="144"/>
                  </a:lnTo>
                  <a:lnTo>
                    <a:pt x="76" y="134"/>
                  </a:lnTo>
                  <a:lnTo>
                    <a:pt x="78" y="126"/>
                  </a:lnTo>
                  <a:lnTo>
                    <a:pt x="80" y="118"/>
                  </a:lnTo>
                  <a:lnTo>
                    <a:pt x="84" y="112"/>
                  </a:lnTo>
                  <a:lnTo>
                    <a:pt x="90" y="104"/>
                  </a:lnTo>
                  <a:lnTo>
                    <a:pt x="98" y="98"/>
                  </a:lnTo>
                  <a:lnTo>
                    <a:pt x="108" y="82"/>
                  </a:lnTo>
                  <a:lnTo>
                    <a:pt x="146" y="98"/>
                  </a:lnTo>
                  <a:lnTo>
                    <a:pt x="182" y="98"/>
                  </a:lnTo>
                  <a:lnTo>
                    <a:pt x="190" y="92"/>
                  </a:lnTo>
                  <a:lnTo>
                    <a:pt x="198" y="86"/>
                  </a:lnTo>
                  <a:lnTo>
                    <a:pt x="206" y="80"/>
                  </a:lnTo>
                  <a:lnTo>
                    <a:pt x="216" y="72"/>
                  </a:lnTo>
                  <a:lnTo>
                    <a:pt x="226" y="48"/>
                  </a:lnTo>
                  <a:lnTo>
                    <a:pt x="238" y="30"/>
                  </a:lnTo>
                  <a:lnTo>
                    <a:pt x="244" y="22"/>
                  </a:lnTo>
                  <a:lnTo>
                    <a:pt x="254" y="14"/>
                  </a:lnTo>
                  <a:lnTo>
                    <a:pt x="276" y="0"/>
                  </a:lnTo>
                  <a:lnTo>
                    <a:pt x="286" y="0"/>
                  </a:lnTo>
                  <a:lnTo>
                    <a:pt x="304" y="6"/>
                  </a:lnTo>
                  <a:lnTo>
                    <a:pt x="350" y="34"/>
                  </a:lnTo>
                  <a:lnTo>
                    <a:pt x="352" y="42"/>
                  </a:lnTo>
                  <a:lnTo>
                    <a:pt x="356" y="48"/>
                  </a:lnTo>
                  <a:lnTo>
                    <a:pt x="362" y="50"/>
                  </a:lnTo>
                  <a:lnTo>
                    <a:pt x="368" y="50"/>
                  </a:lnTo>
                  <a:lnTo>
                    <a:pt x="386" y="48"/>
                  </a:lnTo>
                  <a:lnTo>
                    <a:pt x="402" y="42"/>
                  </a:lnTo>
                  <a:lnTo>
                    <a:pt x="438" y="36"/>
                  </a:lnTo>
                  <a:lnTo>
                    <a:pt x="454" y="20"/>
                  </a:lnTo>
                  <a:lnTo>
                    <a:pt x="458" y="14"/>
                  </a:lnTo>
                  <a:lnTo>
                    <a:pt x="464" y="10"/>
                  </a:lnTo>
                  <a:lnTo>
                    <a:pt x="470" y="10"/>
                  </a:lnTo>
                  <a:lnTo>
                    <a:pt x="476" y="10"/>
                  </a:lnTo>
                  <a:lnTo>
                    <a:pt x="486" y="14"/>
                  </a:lnTo>
                  <a:lnTo>
                    <a:pt x="496" y="22"/>
                  </a:lnTo>
                  <a:lnTo>
                    <a:pt x="498" y="38"/>
                  </a:lnTo>
                  <a:lnTo>
                    <a:pt x="498" y="44"/>
                  </a:lnTo>
                  <a:lnTo>
                    <a:pt x="500" y="48"/>
                  </a:lnTo>
                  <a:lnTo>
                    <a:pt x="510" y="56"/>
                  </a:lnTo>
                  <a:lnTo>
                    <a:pt x="528" y="68"/>
                  </a:lnTo>
                  <a:lnTo>
                    <a:pt x="564" y="82"/>
                  </a:lnTo>
                  <a:lnTo>
                    <a:pt x="594" y="82"/>
                  </a:lnTo>
                  <a:lnTo>
                    <a:pt x="608" y="76"/>
                  </a:lnTo>
                  <a:lnTo>
                    <a:pt x="622" y="72"/>
                  </a:lnTo>
                  <a:lnTo>
                    <a:pt x="638" y="68"/>
                  </a:lnTo>
                  <a:lnTo>
                    <a:pt x="658" y="66"/>
                  </a:lnTo>
                  <a:lnTo>
                    <a:pt x="678" y="56"/>
                  </a:lnTo>
                  <a:lnTo>
                    <a:pt x="686" y="54"/>
                  </a:lnTo>
                  <a:lnTo>
                    <a:pt x="694" y="54"/>
                  </a:lnTo>
                  <a:lnTo>
                    <a:pt x="700" y="54"/>
                  </a:lnTo>
                  <a:lnTo>
                    <a:pt x="710" y="56"/>
                  </a:lnTo>
                  <a:lnTo>
                    <a:pt x="734" y="68"/>
                  </a:lnTo>
                  <a:lnTo>
                    <a:pt x="776" y="68"/>
                  </a:lnTo>
                  <a:lnTo>
                    <a:pt x="784" y="60"/>
                  </a:lnTo>
                  <a:lnTo>
                    <a:pt x="788" y="54"/>
                  </a:lnTo>
                  <a:lnTo>
                    <a:pt x="794" y="48"/>
                  </a:lnTo>
                  <a:lnTo>
                    <a:pt x="804" y="44"/>
                  </a:lnTo>
                  <a:lnTo>
                    <a:pt x="824" y="28"/>
                  </a:lnTo>
                  <a:lnTo>
                    <a:pt x="834" y="22"/>
                  </a:lnTo>
                  <a:lnTo>
                    <a:pt x="844" y="18"/>
                  </a:lnTo>
                  <a:lnTo>
                    <a:pt x="854" y="18"/>
                  </a:lnTo>
                  <a:lnTo>
                    <a:pt x="866" y="18"/>
                  </a:lnTo>
                  <a:lnTo>
                    <a:pt x="882" y="24"/>
                  </a:lnTo>
                  <a:lnTo>
                    <a:pt x="898" y="30"/>
                  </a:lnTo>
                  <a:lnTo>
                    <a:pt x="926" y="30"/>
                  </a:lnTo>
                  <a:lnTo>
                    <a:pt x="956" y="26"/>
                  </a:lnTo>
                  <a:lnTo>
                    <a:pt x="986" y="24"/>
                  </a:lnTo>
                  <a:lnTo>
                    <a:pt x="1018" y="24"/>
                  </a:lnTo>
                  <a:lnTo>
                    <a:pt x="1046" y="38"/>
                  </a:lnTo>
                  <a:lnTo>
                    <a:pt x="1060" y="52"/>
                  </a:lnTo>
                  <a:lnTo>
                    <a:pt x="1072" y="60"/>
                  </a:lnTo>
                  <a:lnTo>
                    <a:pt x="1086" y="66"/>
                  </a:lnTo>
                  <a:lnTo>
                    <a:pt x="1088" y="90"/>
                  </a:lnTo>
                  <a:lnTo>
                    <a:pt x="1096" y="100"/>
                  </a:lnTo>
                  <a:lnTo>
                    <a:pt x="1106" y="114"/>
                  </a:lnTo>
                  <a:lnTo>
                    <a:pt x="1110" y="122"/>
                  </a:lnTo>
                  <a:lnTo>
                    <a:pt x="1112" y="130"/>
                  </a:lnTo>
                  <a:lnTo>
                    <a:pt x="1112" y="140"/>
                  </a:lnTo>
                  <a:lnTo>
                    <a:pt x="1110" y="152"/>
                  </a:lnTo>
                  <a:lnTo>
                    <a:pt x="1092" y="182"/>
                  </a:lnTo>
                  <a:lnTo>
                    <a:pt x="1092" y="220"/>
                  </a:lnTo>
                  <a:lnTo>
                    <a:pt x="1094" y="246"/>
                  </a:lnTo>
                  <a:lnTo>
                    <a:pt x="1096" y="270"/>
                  </a:lnTo>
                  <a:lnTo>
                    <a:pt x="1096" y="294"/>
                  </a:lnTo>
                  <a:lnTo>
                    <a:pt x="1100" y="320"/>
                  </a:lnTo>
                  <a:lnTo>
                    <a:pt x="1104" y="344"/>
                  </a:lnTo>
                  <a:lnTo>
                    <a:pt x="1112" y="368"/>
                  </a:lnTo>
                  <a:lnTo>
                    <a:pt x="1118" y="378"/>
                  </a:lnTo>
                  <a:lnTo>
                    <a:pt x="1126" y="390"/>
                  </a:lnTo>
                  <a:lnTo>
                    <a:pt x="1134" y="402"/>
                  </a:lnTo>
                  <a:lnTo>
                    <a:pt x="1144" y="412"/>
                  </a:lnTo>
                  <a:lnTo>
                    <a:pt x="1166" y="426"/>
                  </a:lnTo>
                  <a:lnTo>
                    <a:pt x="1178" y="432"/>
                  </a:lnTo>
                  <a:lnTo>
                    <a:pt x="1192" y="440"/>
                  </a:lnTo>
                  <a:lnTo>
                    <a:pt x="1236" y="446"/>
                  </a:lnTo>
                  <a:lnTo>
                    <a:pt x="1244" y="460"/>
                  </a:lnTo>
                  <a:lnTo>
                    <a:pt x="1254" y="472"/>
                  </a:lnTo>
                  <a:lnTo>
                    <a:pt x="1266" y="482"/>
                  </a:lnTo>
                  <a:lnTo>
                    <a:pt x="1278" y="490"/>
                  </a:lnTo>
                  <a:lnTo>
                    <a:pt x="1292" y="496"/>
                  </a:lnTo>
                  <a:lnTo>
                    <a:pt x="1308" y="502"/>
                  </a:lnTo>
                  <a:lnTo>
                    <a:pt x="1324" y="506"/>
                  </a:lnTo>
                  <a:lnTo>
                    <a:pt x="1344" y="510"/>
                  </a:lnTo>
                  <a:lnTo>
                    <a:pt x="1360" y="522"/>
                  </a:lnTo>
                  <a:lnTo>
                    <a:pt x="1376" y="534"/>
                  </a:lnTo>
                  <a:lnTo>
                    <a:pt x="1384" y="538"/>
                  </a:lnTo>
                  <a:lnTo>
                    <a:pt x="1394" y="542"/>
                  </a:lnTo>
                  <a:lnTo>
                    <a:pt x="1406" y="546"/>
                  </a:lnTo>
                  <a:lnTo>
                    <a:pt x="1420" y="548"/>
                  </a:lnTo>
                  <a:lnTo>
                    <a:pt x="1528" y="546"/>
                  </a:lnTo>
                  <a:lnTo>
                    <a:pt x="1552" y="554"/>
                  </a:lnTo>
                  <a:lnTo>
                    <a:pt x="1586" y="576"/>
                  </a:lnTo>
                  <a:lnTo>
                    <a:pt x="1606" y="622"/>
                  </a:lnTo>
                  <a:lnTo>
                    <a:pt x="1610" y="640"/>
                  </a:lnTo>
                  <a:lnTo>
                    <a:pt x="1616" y="652"/>
                  </a:lnTo>
                  <a:lnTo>
                    <a:pt x="1626" y="664"/>
                  </a:lnTo>
                  <a:lnTo>
                    <a:pt x="1644" y="682"/>
                  </a:lnTo>
                  <a:lnTo>
                    <a:pt x="1666" y="682"/>
                  </a:lnTo>
                  <a:lnTo>
                    <a:pt x="1678" y="664"/>
                  </a:lnTo>
                  <a:lnTo>
                    <a:pt x="1696" y="662"/>
                  </a:lnTo>
                  <a:lnTo>
                    <a:pt x="1698" y="666"/>
                  </a:lnTo>
                  <a:lnTo>
                    <a:pt x="1698" y="670"/>
                  </a:lnTo>
                  <a:lnTo>
                    <a:pt x="1706" y="676"/>
                  </a:lnTo>
                  <a:lnTo>
                    <a:pt x="1716" y="680"/>
                  </a:lnTo>
                  <a:lnTo>
                    <a:pt x="1728" y="682"/>
                  </a:lnTo>
                  <a:lnTo>
                    <a:pt x="1764" y="660"/>
                  </a:lnTo>
                  <a:lnTo>
                    <a:pt x="1774" y="646"/>
                  </a:lnTo>
                  <a:lnTo>
                    <a:pt x="1784" y="632"/>
                  </a:lnTo>
                  <a:lnTo>
                    <a:pt x="1794" y="616"/>
                  </a:lnTo>
                  <a:lnTo>
                    <a:pt x="1804" y="604"/>
                  </a:lnTo>
                  <a:lnTo>
                    <a:pt x="1808" y="602"/>
                  </a:lnTo>
                  <a:lnTo>
                    <a:pt x="1814" y="610"/>
                  </a:lnTo>
                  <a:lnTo>
                    <a:pt x="1824" y="616"/>
                  </a:lnTo>
                  <a:lnTo>
                    <a:pt x="1848" y="632"/>
                  </a:lnTo>
                  <a:lnTo>
                    <a:pt x="1850" y="642"/>
                  </a:lnTo>
                  <a:lnTo>
                    <a:pt x="1856" y="654"/>
                  </a:lnTo>
                  <a:lnTo>
                    <a:pt x="1868" y="676"/>
                  </a:lnTo>
                  <a:lnTo>
                    <a:pt x="1886" y="698"/>
                  </a:lnTo>
                  <a:lnTo>
                    <a:pt x="1906" y="722"/>
                  </a:lnTo>
                  <a:lnTo>
                    <a:pt x="1926" y="788"/>
                  </a:lnTo>
                  <a:lnTo>
                    <a:pt x="1934" y="800"/>
                  </a:lnTo>
                  <a:lnTo>
                    <a:pt x="1942" y="814"/>
                  </a:lnTo>
                  <a:lnTo>
                    <a:pt x="1948" y="830"/>
                  </a:lnTo>
                  <a:lnTo>
                    <a:pt x="1950" y="840"/>
                  </a:lnTo>
                  <a:lnTo>
                    <a:pt x="1950" y="850"/>
                  </a:lnTo>
                  <a:lnTo>
                    <a:pt x="1938" y="866"/>
                  </a:lnTo>
                  <a:lnTo>
                    <a:pt x="1930" y="878"/>
                  </a:lnTo>
                  <a:lnTo>
                    <a:pt x="1928" y="892"/>
                  </a:lnTo>
                  <a:lnTo>
                    <a:pt x="1928" y="918"/>
                  </a:lnTo>
                  <a:lnTo>
                    <a:pt x="1932" y="932"/>
                  </a:lnTo>
                  <a:lnTo>
                    <a:pt x="1938" y="948"/>
                  </a:lnTo>
                  <a:lnTo>
                    <a:pt x="1940" y="958"/>
                  </a:lnTo>
                  <a:lnTo>
                    <a:pt x="1942" y="966"/>
                  </a:lnTo>
                  <a:lnTo>
                    <a:pt x="1940" y="976"/>
                  </a:lnTo>
                  <a:lnTo>
                    <a:pt x="1938" y="986"/>
                  </a:lnTo>
                  <a:lnTo>
                    <a:pt x="1938" y="1008"/>
                  </a:lnTo>
                  <a:lnTo>
                    <a:pt x="1932" y="1008"/>
                  </a:lnTo>
                  <a:lnTo>
                    <a:pt x="1932" y="1004"/>
                  </a:lnTo>
                  <a:lnTo>
                    <a:pt x="1930" y="1002"/>
                  </a:lnTo>
                  <a:lnTo>
                    <a:pt x="1924" y="996"/>
                  </a:lnTo>
                  <a:lnTo>
                    <a:pt x="1918" y="992"/>
                  </a:lnTo>
                  <a:lnTo>
                    <a:pt x="1912" y="988"/>
                  </a:lnTo>
                  <a:lnTo>
                    <a:pt x="1896" y="990"/>
                  </a:lnTo>
                  <a:lnTo>
                    <a:pt x="1886" y="994"/>
                  </a:lnTo>
                  <a:lnTo>
                    <a:pt x="1880" y="998"/>
                  </a:lnTo>
                  <a:lnTo>
                    <a:pt x="1872" y="1006"/>
                  </a:lnTo>
                  <a:lnTo>
                    <a:pt x="1872" y="1018"/>
                  </a:lnTo>
                  <a:lnTo>
                    <a:pt x="1876" y="1032"/>
                  </a:lnTo>
                  <a:lnTo>
                    <a:pt x="1882" y="1066"/>
                  </a:lnTo>
                  <a:lnTo>
                    <a:pt x="1880" y="1092"/>
                  </a:lnTo>
                  <a:lnTo>
                    <a:pt x="1866" y="1096"/>
                  </a:lnTo>
                  <a:lnTo>
                    <a:pt x="1842" y="1096"/>
                  </a:lnTo>
                  <a:lnTo>
                    <a:pt x="1810" y="1054"/>
                  </a:lnTo>
                  <a:lnTo>
                    <a:pt x="1796" y="1050"/>
                  </a:lnTo>
                  <a:lnTo>
                    <a:pt x="1782" y="1048"/>
                  </a:lnTo>
                  <a:lnTo>
                    <a:pt x="1772" y="1052"/>
                  </a:lnTo>
                  <a:lnTo>
                    <a:pt x="1762" y="1058"/>
                  </a:lnTo>
                  <a:lnTo>
                    <a:pt x="1756" y="1068"/>
                  </a:lnTo>
                  <a:lnTo>
                    <a:pt x="1752" y="1078"/>
                  </a:lnTo>
                  <a:lnTo>
                    <a:pt x="1752" y="1092"/>
                  </a:lnTo>
                  <a:lnTo>
                    <a:pt x="1754" y="1108"/>
                  </a:lnTo>
                  <a:lnTo>
                    <a:pt x="1748" y="1116"/>
                  </a:lnTo>
                  <a:lnTo>
                    <a:pt x="1744" y="1124"/>
                  </a:lnTo>
                  <a:lnTo>
                    <a:pt x="1730" y="1122"/>
                  </a:lnTo>
                  <a:lnTo>
                    <a:pt x="1718" y="1118"/>
                  </a:lnTo>
                  <a:lnTo>
                    <a:pt x="1706" y="1112"/>
                  </a:lnTo>
                  <a:lnTo>
                    <a:pt x="1700" y="1108"/>
                  </a:lnTo>
                  <a:lnTo>
                    <a:pt x="1696" y="1086"/>
                  </a:lnTo>
                  <a:lnTo>
                    <a:pt x="1678" y="1076"/>
                  </a:lnTo>
                  <a:lnTo>
                    <a:pt x="1660" y="1070"/>
                  </a:lnTo>
                  <a:lnTo>
                    <a:pt x="1632" y="1060"/>
                  </a:lnTo>
                  <a:lnTo>
                    <a:pt x="1620" y="1046"/>
                  </a:lnTo>
                  <a:lnTo>
                    <a:pt x="1600" y="1046"/>
                  </a:lnTo>
                  <a:lnTo>
                    <a:pt x="1594" y="1048"/>
                  </a:lnTo>
                  <a:lnTo>
                    <a:pt x="1588" y="1050"/>
                  </a:lnTo>
                  <a:lnTo>
                    <a:pt x="1580" y="1058"/>
                  </a:lnTo>
                  <a:lnTo>
                    <a:pt x="1566" y="1070"/>
                  </a:lnTo>
                  <a:lnTo>
                    <a:pt x="1522" y="1094"/>
                  </a:lnTo>
                  <a:lnTo>
                    <a:pt x="1504" y="1100"/>
                  </a:lnTo>
                  <a:lnTo>
                    <a:pt x="1498" y="1102"/>
                  </a:lnTo>
                  <a:lnTo>
                    <a:pt x="1492" y="1106"/>
                  </a:lnTo>
                  <a:lnTo>
                    <a:pt x="1486" y="1116"/>
                  </a:lnTo>
                  <a:lnTo>
                    <a:pt x="1474" y="1132"/>
                  </a:lnTo>
                  <a:lnTo>
                    <a:pt x="1450" y="1134"/>
                  </a:lnTo>
                  <a:lnTo>
                    <a:pt x="1442" y="1138"/>
                  </a:lnTo>
                  <a:lnTo>
                    <a:pt x="1436" y="1140"/>
                  </a:lnTo>
                  <a:lnTo>
                    <a:pt x="1430" y="1144"/>
                  </a:lnTo>
                  <a:lnTo>
                    <a:pt x="1424" y="1150"/>
                  </a:lnTo>
                  <a:lnTo>
                    <a:pt x="1410" y="1170"/>
                  </a:lnTo>
                  <a:lnTo>
                    <a:pt x="1400" y="1178"/>
                  </a:lnTo>
                  <a:lnTo>
                    <a:pt x="1382" y="1182"/>
                  </a:lnTo>
                  <a:lnTo>
                    <a:pt x="1368" y="1186"/>
                  </a:lnTo>
                  <a:lnTo>
                    <a:pt x="1342" y="119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5" name="Freeform 21"/>
            <p:cNvSpPr/>
            <p:nvPr/>
          </p:nvSpPr>
          <p:spPr bwMode="auto">
            <a:xfrm>
              <a:off x="6962775" y="4486275"/>
              <a:ext cx="577850" cy="571500"/>
            </a:xfrm>
            <a:custGeom>
              <a:gdLst>
                <a:gd fmla="*/ 138 w 364" name="T0"/>
                <a:gd fmla="*/ 356 h 360" name="T1"/>
                <a:gd fmla="*/ 108 w 364" name="T2"/>
                <a:gd fmla="*/ 340 h 360" name="T3"/>
                <a:gd fmla="*/ 86 w 364" name="T4"/>
                <a:gd fmla="*/ 274 h 360" name="T5"/>
                <a:gd fmla="*/ 48 w 364" name="T6"/>
                <a:gd fmla="*/ 256 h 360" name="T7"/>
                <a:gd fmla="*/ 46 w 364" name="T8"/>
                <a:gd fmla="*/ 226 h 360" name="T9"/>
                <a:gd fmla="*/ 24 w 364" name="T10"/>
                <a:gd fmla="*/ 188 h 360" name="T11"/>
                <a:gd fmla="*/ 0 w 364" name="T12"/>
                <a:gd fmla="*/ 162 h 360" name="T13"/>
                <a:gd fmla="*/ 10 w 364" name="T14"/>
                <a:gd fmla="*/ 140 h 360" name="T15"/>
                <a:gd fmla="*/ 26 w 364" name="T16"/>
                <a:gd fmla="*/ 122 h 360" name="T17"/>
                <a:gd fmla="*/ 32 w 364" name="T18"/>
                <a:gd fmla="*/ 104 h 360" name="T19"/>
                <a:gd fmla="*/ 58 w 364" name="T20"/>
                <a:gd fmla="*/ 88 h 360" name="T21"/>
                <a:gd fmla="*/ 70 w 364" name="T22"/>
                <a:gd fmla="*/ 68 h 360" name="T23"/>
                <a:gd fmla="*/ 72 w 364" name="T24"/>
                <a:gd fmla="*/ 16 h 360" name="T25"/>
                <a:gd fmla="*/ 90 w 364" name="T26"/>
                <a:gd fmla="*/ 8 h 360" name="T27"/>
                <a:gd fmla="*/ 106 w 364" name="T28"/>
                <a:gd fmla="*/ 6 h 360" name="T29"/>
                <a:gd fmla="*/ 140 w 364" name="T30"/>
                <a:gd fmla="*/ 10 h 360" name="T31"/>
                <a:gd fmla="*/ 152 w 364" name="T32"/>
                <a:gd fmla="*/ 2 h 360" name="T33"/>
                <a:gd fmla="*/ 186 w 364" name="T34"/>
                <a:gd fmla="*/ 4 h 360" name="T35"/>
                <a:gd fmla="*/ 212 w 364" name="T36"/>
                <a:gd fmla="*/ 16 h 360" name="T37"/>
                <a:gd fmla="*/ 238 w 364" name="T38"/>
                <a:gd fmla="*/ 26 h 360" name="T39"/>
                <a:gd fmla="*/ 254 w 364" name="T40"/>
                <a:gd fmla="*/ 22 h 360" name="T41"/>
                <a:gd fmla="*/ 280 w 364" name="T42"/>
                <a:gd fmla="*/ 2 h 360" name="T43"/>
                <a:gd fmla="*/ 300 w 364" name="T44"/>
                <a:gd fmla="*/ 8 h 360" name="T45"/>
                <a:gd fmla="*/ 324 w 364" name="T46"/>
                <a:gd fmla="*/ 18 h 360" name="T47"/>
                <a:gd fmla="*/ 360 w 364" name="T48"/>
                <a:gd fmla="*/ 28 h 360" name="T49"/>
                <a:gd fmla="*/ 324 w 364" name="T50"/>
                <a:gd fmla="*/ 58 h 360" name="T51"/>
                <a:gd fmla="*/ 316 w 364" name="T52"/>
                <a:gd fmla="*/ 76 h 360" name="T53"/>
                <a:gd fmla="*/ 320 w 364" name="T54"/>
                <a:gd fmla="*/ 84 h 360" name="T55"/>
                <a:gd fmla="*/ 362 w 364" name="T56"/>
                <a:gd fmla="*/ 72 h 360" name="T57"/>
                <a:gd fmla="*/ 364 w 364" name="T58"/>
                <a:gd fmla="*/ 90 h 360" name="T59"/>
                <a:gd fmla="*/ 346 w 364" name="T60"/>
                <a:gd fmla="*/ 100 h 360" name="T61"/>
                <a:gd fmla="*/ 322 w 364" name="T62"/>
                <a:gd fmla="*/ 112 h 360" name="T63"/>
                <a:gd fmla="*/ 344 w 364" name="T64"/>
                <a:gd fmla="*/ 142 h 360" name="T65"/>
                <a:gd fmla="*/ 340 w 364" name="T66"/>
                <a:gd fmla="*/ 196 h 360" name="T67"/>
                <a:gd fmla="*/ 344 w 364" name="T68"/>
                <a:gd fmla="*/ 214 h 360" name="T69"/>
                <a:gd fmla="*/ 338 w 364" name="T70"/>
                <a:gd fmla="*/ 238 h 360" name="T71"/>
                <a:gd fmla="*/ 330 w 364" name="T72"/>
                <a:gd fmla="*/ 240 h 360" name="T73"/>
                <a:gd fmla="*/ 324 w 364" name="T74"/>
                <a:gd fmla="*/ 224 h 360" name="T75"/>
                <a:gd fmla="*/ 304 w 364" name="T76"/>
                <a:gd fmla="*/ 232 h 360" name="T77"/>
                <a:gd fmla="*/ 270 w 364" name="T78"/>
                <a:gd fmla="*/ 268 h 360" name="T79"/>
                <a:gd fmla="*/ 262 w 364" name="T80"/>
                <a:gd fmla="*/ 286 h 360" name="T81"/>
                <a:gd fmla="*/ 260 w 364" name="T82"/>
                <a:gd fmla="*/ 344 h 360" name="T83"/>
                <a:gd fmla="*/ 222 w 364" name="T84"/>
                <a:gd fmla="*/ 344 h 360" name="T85"/>
                <a:gd fmla="*/ 158 w 364" name="T86"/>
                <a:gd fmla="*/ 360 h 360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b" l="0" r="r" t="0"/>
              <a:pathLst>
                <a:path h="360" w="364">
                  <a:moveTo>
                    <a:pt x="158" y="360"/>
                  </a:moveTo>
                  <a:lnTo>
                    <a:pt x="158" y="360"/>
                  </a:lnTo>
                  <a:lnTo>
                    <a:pt x="138" y="356"/>
                  </a:lnTo>
                  <a:lnTo>
                    <a:pt x="126" y="352"/>
                  </a:lnTo>
                  <a:lnTo>
                    <a:pt x="116" y="346"/>
                  </a:lnTo>
                  <a:lnTo>
                    <a:pt x="108" y="340"/>
                  </a:lnTo>
                  <a:lnTo>
                    <a:pt x="86" y="274"/>
                  </a:lnTo>
                  <a:lnTo>
                    <a:pt x="66" y="258"/>
                  </a:lnTo>
                  <a:lnTo>
                    <a:pt x="48" y="256"/>
                  </a:lnTo>
                  <a:lnTo>
                    <a:pt x="50" y="240"/>
                  </a:lnTo>
                  <a:lnTo>
                    <a:pt x="46" y="226"/>
                  </a:lnTo>
                  <a:lnTo>
                    <a:pt x="40" y="212"/>
                  </a:lnTo>
                  <a:lnTo>
                    <a:pt x="34" y="200"/>
                  </a:lnTo>
                  <a:lnTo>
                    <a:pt x="24" y="188"/>
                  </a:lnTo>
                  <a:lnTo>
                    <a:pt x="14" y="178"/>
                  </a:lnTo>
                  <a:lnTo>
                    <a:pt x="0" y="162"/>
                  </a:lnTo>
                  <a:lnTo>
                    <a:pt x="0" y="156"/>
                  </a:lnTo>
                  <a:lnTo>
                    <a:pt x="2" y="150"/>
                  </a:lnTo>
                  <a:lnTo>
                    <a:pt x="10" y="140"/>
                  </a:lnTo>
                  <a:lnTo>
                    <a:pt x="18" y="130"/>
                  </a:lnTo>
                  <a:lnTo>
                    <a:pt x="26" y="122"/>
                  </a:lnTo>
                  <a:lnTo>
                    <a:pt x="26" y="114"/>
                  </a:lnTo>
                  <a:lnTo>
                    <a:pt x="28" y="110"/>
                  </a:lnTo>
                  <a:lnTo>
                    <a:pt x="32" y="104"/>
                  </a:lnTo>
                  <a:lnTo>
                    <a:pt x="36" y="102"/>
                  </a:lnTo>
                  <a:lnTo>
                    <a:pt x="48" y="94"/>
                  </a:lnTo>
                  <a:lnTo>
                    <a:pt x="58" y="88"/>
                  </a:lnTo>
                  <a:lnTo>
                    <a:pt x="70" y="68"/>
                  </a:lnTo>
                  <a:lnTo>
                    <a:pt x="70" y="38"/>
                  </a:lnTo>
                  <a:lnTo>
                    <a:pt x="70" y="24"/>
                  </a:lnTo>
                  <a:lnTo>
                    <a:pt x="72" y="16"/>
                  </a:lnTo>
                  <a:lnTo>
                    <a:pt x="80" y="14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6"/>
                  </a:lnTo>
                  <a:lnTo>
                    <a:pt x="106" y="6"/>
                  </a:lnTo>
                  <a:lnTo>
                    <a:pt x="112" y="10"/>
                  </a:lnTo>
                  <a:lnTo>
                    <a:pt x="140" y="10"/>
                  </a:lnTo>
                  <a:lnTo>
                    <a:pt x="146" y="6"/>
                  </a:lnTo>
                  <a:lnTo>
                    <a:pt x="152" y="2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86" y="4"/>
                  </a:lnTo>
                  <a:lnTo>
                    <a:pt x="202" y="8"/>
                  </a:lnTo>
                  <a:lnTo>
                    <a:pt x="212" y="16"/>
                  </a:lnTo>
                  <a:lnTo>
                    <a:pt x="224" y="22"/>
                  </a:lnTo>
                  <a:lnTo>
                    <a:pt x="230" y="24"/>
                  </a:lnTo>
                  <a:lnTo>
                    <a:pt x="238" y="26"/>
                  </a:lnTo>
                  <a:lnTo>
                    <a:pt x="246" y="24"/>
                  </a:lnTo>
                  <a:lnTo>
                    <a:pt x="254" y="22"/>
                  </a:lnTo>
                  <a:lnTo>
                    <a:pt x="264" y="14"/>
                  </a:lnTo>
                  <a:lnTo>
                    <a:pt x="274" y="4"/>
                  </a:lnTo>
                  <a:lnTo>
                    <a:pt x="280" y="2"/>
                  </a:lnTo>
                  <a:lnTo>
                    <a:pt x="286" y="0"/>
                  </a:lnTo>
                  <a:lnTo>
                    <a:pt x="292" y="2"/>
                  </a:lnTo>
                  <a:lnTo>
                    <a:pt x="300" y="8"/>
                  </a:lnTo>
                  <a:lnTo>
                    <a:pt x="324" y="18"/>
                  </a:lnTo>
                  <a:lnTo>
                    <a:pt x="364" y="22"/>
                  </a:lnTo>
                  <a:lnTo>
                    <a:pt x="360" y="28"/>
                  </a:lnTo>
                  <a:lnTo>
                    <a:pt x="352" y="34"/>
                  </a:lnTo>
                  <a:lnTo>
                    <a:pt x="332" y="48"/>
                  </a:lnTo>
                  <a:lnTo>
                    <a:pt x="324" y="58"/>
                  </a:lnTo>
                  <a:lnTo>
                    <a:pt x="318" y="66"/>
                  </a:lnTo>
                  <a:lnTo>
                    <a:pt x="316" y="72"/>
                  </a:lnTo>
                  <a:lnTo>
                    <a:pt x="316" y="76"/>
                  </a:lnTo>
                  <a:lnTo>
                    <a:pt x="316" y="80"/>
                  </a:lnTo>
                  <a:lnTo>
                    <a:pt x="320" y="84"/>
                  </a:lnTo>
                  <a:lnTo>
                    <a:pt x="350" y="84"/>
                  </a:lnTo>
                  <a:lnTo>
                    <a:pt x="362" y="72"/>
                  </a:lnTo>
                  <a:lnTo>
                    <a:pt x="364" y="82"/>
                  </a:lnTo>
                  <a:lnTo>
                    <a:pt x="364" y="90"/>
                  </a:lnTo>
                  <a:lnTo>
                    <a:pt x="360" y="96"/>
                  </a:lnTo>
                  <a:lnTo>
                    <a:pt x="346" y="100"/>
                  </a:lnTo>
                  <a:lnTo>
                    <a:pt x="338" y="104"/>
                  </a:lnTo>
                  <a:lnTo>
                    <a:pt x="322" y="112"/>
                  </a:lnTo>
                  <a:lnTo>
                    <a:pt x="324" y="132"/>
                  </a:lnTo>
                  <a:lnTo>
                    <a:pt x="344" y="142"/>
                  </a:lnTo>
                  <a:lnTo>
                    <a:pt x="340" y="166"/>
                  </a:lnTo>
                  <a:lnTo>
                    <a:pt x="340" y="196"/>
                  </a:lnTo>
                  <a:lnTo>
                    <a:pt x="342" y="204"/>
                  </a:lnTo>
                  <a:lnTo>
                    <a:pt x="344" y="214"/>
                  </a:lnTo>
                  <a:lnTo>
                    <a:pt x="342" y="228"/>
                  </a:lnTo>
                  <a:lnTo>
                    <a:pt x="340" y="232"/>
                  </a:lnTo>
                  <a:lnTo>
                    <a:pt x="338" y="238"/>
                  </a:lnTo>
                  <a:lnTo>
                    <a:pt x="330" y="240"/>
                  </a:lnTo>
                  <a:lnTo>
                    <a:pt x="328" y="226"/>
                  </a:lnTo>
                  <a:lnTo>
                    <a:pt x="324" y="224"/>
                  </a:lnTo>
                  <a:lnTo>
                    <a:pt x="320" y="224"/>
                  </a:lnTo>
                  <a:lnTo>
                    <a:pt x="312" y="226"/>
                  </a:lnTo>
                  <a:lnTo>
                    <a:pt x="304" y="232"/>
                  </a:lnTo>
                  <a:lnTo>
                    <a:pt x="296" y="240"/>
                  </a:lnTo>
                  <a:lnTo>
                    <a:pt x="280" y="256"/>
                  </a:lnTo>
                  <a:lnTo>
                    <a:pt x="270" y="268"/>
                  </a:lnTo>
                  <a:lnTo>
                    <a:pt x="266" y="278"/>
                  </a:lnTo>
                  <a:lnTo>
                    <a:pt x="262" y="286"/>
                  </a:lnTo>
                  <a:lnTo>
                    <a:pt x="260" y="344"/>
                  </a:lnTo>
                  <a:lnTo>
                    <a:pt x="250" y="342"/>
                  </a:lnTo>
                  <a:lnTo>
                    <a:pt x="222" y="344"/>
                  </a:lnTo>
                  <a:lnTo>
                    <a:pt x="200" y="346"/>
                  </a:lnTo>
                  <a:lnTo>
                    <a:pt x="180" y="352"/>
                  </a:lnTo>
                  <a:lnTo>
                    <a:pt x="158" y="36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6" name="Freeform 22"/>
            <p:cNvSpPr/>
            <p:nvPr/>
          </p:nvSpPr>
          <p:spPr bwMode="auto">
            <a:xfrm>
              <a:off x="4975225" y="4273550"/>
              <a:ext cx="733425" cy="762000"/>
            </a:xfrm>
            <a:custGeom>
              <a:gdLst>
                <a:gd fmla="*/ 360 w 462" name="T0"/>
                <a:gd fmla="*/ 474 h 480" name="T1"/>
                <a:gd fmla="*/ 328 w 462" name="T2"/>
                <a:gd fmla="*/ 448 h 480" name="T3"/>
                <a:gd fmla="*/ 300 w 462" name="T4"/>
                <a:gd fmla="*/ 412 h 480" name="T5"/>
                <a:gd fmla="*/ 282 w 462" name="T6"/>
                <a:gd fmla="*/ 362 h 480" name="T7"/>
                <a:gd fmla="*/ 252 w 462" name="T8"/>
                <a:gd fmla="*/ 340 h 480" name="T9"/>
                <a:gd fmla="*/ 230 w 462" name="T10"/>
                <a:gd fmla="*/ 340 h 480" name="T11"/>
                <a:gd fmla="*/ 214 w 462" name="T12"/>
                <a:gd fmla="*/ 346 h 480" name="T13"/>
                <a:gd fmla="*/ 196 w 462" name="T14"/>
                <a:gd fmla="*/ 376 h 480" name="T15"/>
                <a:gd fmla="*/ 176 w 462" name="T16"/>
                <a:gd fmla="*/ 402 h 480" name="T17"/>
                <a:gd fmla="*/ 152 w 462" name="T18"/>
                <a:gd fmla="*/ 428 h 480" name="T19"/>
                <a:gd fmla="*/ 144 w 462" name="T20"/>
                <a:gd fmla="*/ 430 h 480" name="T21"/>
                <a:gd fmla="*/ 118 w 462" name="T22"/>
                <a:gd fmla="*/ 442 h 480" name="T23"/>
                <a:gd fmla="*/ 72 w 462" name="T24"/>
                <a:gd fmla="*/ 434 h 480" name="T25"/>
                <a:gd fmla="*/ 38 w 462" name="T26"/>
                <a:gd fmla="*/ 416 h 480" name="T27"/>
                <a:gd fmla="*/ 46 w 462" name="T28"/>
                <a:gd fmla="*/ 386 h 480" name="T29"/>
                <a:gd fmla="*/ 42 w 462" name="T30"/>
                <a:gd fmla="*/ 360 h 480" name="T31"/>
                <a:gd fmla="*/ 2 w 462" name="T32"/>
                <a:gd fmla="*/ 312 h 480" name="T33"/>
                <a:gd fmla="*/ 10 w 462" name="T34"/>
                <a:gd fmla="*/ 228 h 480" name="T35"/>
                <a:gd fmla="*/ 0 w 462" name="T36"/>
                <a:gd fmla="*/ 168 h 480" name="T37"/>
                <a:gd fmla="*/ 4 w 462" name="T38"/>
                <a:gd fmla="*/ 166 h 480" name="T39"/>
                <a:gd fmla="*/ 64 w 462" name="T40"/>
                <a:gd fmla="*/ 212 h 480" name="T41"/>
                <a:gd fmla="*/ 82 w 462" name="T42"/>
                <a:gd fmla="*/ 216 h 480" name="T43"/>
                <a:gd fmla="*/ 110 w 462" name="T44"/>
                <a:gd fmla="*/ 208 h 480" name="T45"/>
                <a:gd fmla="*/ 148 w 462" name="T46"/>
                <a:gd fmla="*/ 172 h 480" name="T47"/>
                <a:gd fmla="*/ 176 w 462" name="T48"/>
                <a:gd fmla="*/ 116 h 480" name="T49"/>
                <a:gd fmla="*/ 210 w 462" name="T50"/>
                <a:gd fmla="*/ 62 h 480" name="T51"/>
                <a:gd fmla="*/ 232 w 462" name="T52"/>
                <a:gd fmla="*/ 4 h 480" name="T53"/>
                <a:gd fmla="*/ 272 w 462" name="T54"/>
                <a:gd fmla="*/ 0 h 480" name="T55"/>
                <a:gd fmla="*/ 306 w 462" name="T56"/>
                <a:gd fmla="*/ 10 h 480" name="T57"/>
                <a:gd fmla="*/ 352 w 462" name="T58"/>
                <a:gd fmla="*/ 50 h 480" name="T59"/>
                <a:gd fmla="*/ 394 w 462" name="T60"/>
                <a:gd fmla="*/ 60 h 480" name="T61"/>
                <a:gd fmla="*/ 444 w 462" name="T62"/>
                <a:gd fmla="*/ 98 h 480" name="T63"/>
                <a:gd fmla="*/ 462 w 462" name="T64"/>
                <a:gd fmla="*/ 134 h 480" name="T65"/>
                <a:gd fmla="*/ 430 w 462" name="T66"/>
                <a:gd fmla="*/ 158 h 480" name="T67"/>
                <a:gd fmla="*/ 402 w 462" name="T68"/>
                <a:gd fmla="*/ 182 h 480" name="T69"/>
                <a:gd fmla="*/ 336 w 462" name="T70"/>
                <a:gd fmla="*/ 188 h 480" name="T71"/>
                <a:gd fmla="*/ 292 w 462" name="T72"/>
                <a:gd fmla="*/ 192 h 480" name="T73"/>
                <a:gd fmla="*/ 284 w 462" name="T74"/>
                <a:gd fmla="*/ 218 h 480" name="T75"/>
                <a:gd fmla="*/ 288 w 462" name="T76"/>
                <a:gd fmla="*/ 236 h 480" name="T77"/>
                <a:gd fmla="*/ 284 w 462" name="T78"/>
                <a:gd fmla="*/ 276 h 480" name="T79"/>
                <a:gd fmla="*/ 304 w 462" name="T80"/>
                <a:gd fmla="*/ 296 h 480" name="T81"/>
                <a:gd fmla="*/ 362 w 462" name="T82"/>
                <a:gd fmla="*/ 364 h 480" name="T83"/>
                <a:gd fmla="*/ 372 w 462" name="T84"/>
                <a:gd fmla="*/ 400 h 480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b" l="0" r="r" t="0"/>
              <a:pathLst>
                <a:path h="480" w="462">
                  <a:moveTo>
                    <a:pt x="372" y="480"/>
                  </a:moveTo>
                  <a:lnTo>
                    <a:pt x="372" y="480"/>
                  </a:lnTo>
                  <a:lnTo>
                    <a:pt x="360" y="474"/>
                  </a:lnTo>
                  <a:lnTo>
                    <a:pt x="348" y="466"/>
                  </a:lnTo>
                  <a:lnTo>
                    <a:pt x="338" y="458"/>
                  </a:lnTo>
                  <a:lnTo>
                    <a:pt x="328" y="448"/>
                  </a:lnTo>
                  <a:lnTo>
                    <a:pt x="312" y="430"/>
                  </a:lnTo>
                  <a:lnTo>
                    <a:pt x="300" y="412"/>
                  </a:lnTo>
                  <a:lnTo>
                    <a:pt x="296" y="394"/>
                  </a:lnTo>
                  <a:lnTo>
                    <a:pt x="290" y="376"/>
                  </a:lnTo>
                  <a:lnTo>
                    <a:pt x="282" y="362"/>
                  </a:lnTo>
                  <a:lnTo>
                    <a:pt x="272" y="350"/>
                  </a:lnTo>
                  <a:lnTo>
                    <a:pt x="258" y="342"/>
                  </a:lnTo>
                  <a:lnTo>
                    <a:pt x="252" y="340"/>
                  </a:lnTo>
                  <a:lnTo>
                    <a:pt x="246" y="338"/>
                  </a:lnTo>
                  <a:lnTo>
                    <a:pt x="238" y="338"/>
                  </a:lnTo>
                  <a:lnTo>
                    <a:pt x="230" y="340"/>
                  </a:lnTo>
                  <a:lnTo>
                    <a:pt x="222" y="342"/>
                  </a:lnTo>
                  <a:lnTo>
                    <a:pt x="214" y="346"/>
                  </a:lnTo>
                  <a:lnTo>
                    <a:pt x="202" y="358"/>
                  </a:lnTo>
                  <a:lnTo>
                    <a:pt x="198" y="364"/>
                  </a:lnTo>
                  <a:lnTo>
                    <a:pt x="196" y="376"/>
                  </a:lnTo>
                  <a:lnTo>
                    <a:pt x="188" y="390"/>
                  </a:lnTo>
                  <a:lnTo>
                    <a:pt x="176" y="402"/>
                  </a:lnTo>
                  <a:lnTo>
                    <a:pt x="152" y="424"/>
                  </a:lnTo>
                  <a:lnTo>
                    <a:pt x="152" y="428"/>
                  </a:lnTo>
                  <a:lnTo>
                    <a:pt x="146" y="428"/>
                  </a:lnTo>
                  <a:lnTo>
                    <a:pt x="144" y="430"/>
                  </a:lnTo>
                  <a:lnTo>
                    <a:pt x="140" y="434"/>
                  </a:lnTo>
                  <a:lnTo>
                    <a:pt x="118" y="442"/>
                  </a:lnTo>
                  <a:lnTo>
                    <a:pt x="94" y="440"/>
                  </a:lnTo>
                  <a:lnTo>
                    <a:pt x="72" y="434"/>
                  </a:lnTo>
                  <a:lnTo>
                    <a:pt x="54" y="426"/>
                  </a:lnTo>
                  <a:lnTo>
                    <a:pt x="46" y="422"/>
                  </a:lnTo>
                  <a:lnTo>
                    <a:pt x="38" y="416"/>
                  </a:lnTo>
                  <a:lnTo>
                    <a:pt x="46" y="400"/>
                  </a:lnTo>
                  <a:lnTo>
                    <a:pt x="46" y="386"/>
                  </a:lnTo>
                  <a:lnTo>
                    <a:pt x="44" y="374"/>
                  </a:lnTo>
                  <a:lnTo>
                    <a:pt x="42" y="360"/>
                  </a:lnTo>
                  <a:lnTo>
                    <a:pt x="16" y="336"/>
                  </a:lnTo>
                  <a:lnTo>
                    <a:pt x="8" y="324"/>
                  </a:lnTo>
                  <a:lnTo>
                    <a:pt x="2" y="312"/>
                  </a:lnTo>
                  <a:lnTo>
                    <a:pt x="10" y="228"/>
                  </a:lnTo>
                  <a:lnTo>
                    <a:pt x="2" y="194"/>
                  </a:lnTo>
                  <a:lnTo>
                    <a:pt x="0" y="182"/>
                  </a:lnTo>
                  <a:lnTo>
                    <a:pt x="0" y="168"/>
                  </a:lnTo>
                  <a:lnTo>
                    <a:pt x="4" y="166"/>
                  </a:lnTo>
                  <a:lnTo>
                    <a:pt x="38" y="188"/>
                  </a:lnTo>
                  <a:lnTo>
                    <a:pt x="64" y="212"/>
                  </a:lnTo>
                  <a:lnTo>
                    <a:pt x="74" y="216"/>
                  </a:lnTo>
                  <a:lnTo>
                    <a:pt x="82" y="216"/>
                  </a:lnTo>
                  <a:lnTo>
                    <a:pt x="92" y="216"/>
                  </a:lnTo>
                  <a:lnTo>
                    <a:pt x="102" y="212"/>
                  </a:lnTo>
                  <a:lnTo>
                    <a:pt x="110" y="208"/>
                  </a:lnTo>
                  <a:lnTo>
                    <a:pt x="118" y="204"/>
                  </a:lnTo>
                  <a:lnTo>
                    <a:pt x="134" y="190"/>
                  </a:lnTo>
                  <a:lnTo>
                    <a:pt x="148" y="172"/>
                  </a:lnTo>
                  <a:lnTo>
                    <a:pt x="158" y="154"/>
                  </a:lnTo>
                  <a:lnTo>
                    <a:pt x="168" y="134"/>
                  </a:lnTo>
                  <a:lnTo>
                    <a:pt x="176" y="116"/>
                  </a:lnTo>
                  <a:lnTo>
                    <a:pt x="210" y="62"/>
                  </a:lnTo>
                  <a:lnTo>
                    <a:pt x="210" y="16"/>
                  </a:lnTo>
                  <a:lnTo>
                    <a:pt x="232" y="4"/>
                  </a:lnTo>
                  <a:lnTo>
                    <a:pt x="252" y="2"/>
                  </a:lnTo>
                  <a:lnTo>
                    <a:pt x="272" y="0"/>
                  </a:lnTo>
                  <a:lnTo>
                    <a:pt x="284" y="2"/>
                  </a:lnTo>
                  <a:lnTo>
                    <a:pt x="294" y="4"/>
                  </a:lnTo>
                  <a:lnTo>
                    <a:pt x="306" y="10"/>
                  </a:lnTo>
                  <a:lnTo>
                    <a:pt x="318" y="18"/>
                  </a:lnTo>
                  <a:lnTo>
                    <a:pt x="352" y="50"/>
                  </a:lnTo>
                  <a:lnTo>
                    <a:pt x="394" y="60"/>
                  </a:lnTo>
                  <a:lnTo>
                    <a:pt x="412" y="70"/>
                  </a:lnTo>
                  <a:lnTo>
                    <a:pt x="434" y="88"/>
                  </a:lnTo>
                  <a:lnTo>
                    <a:pt x="444" y="98"/>
                  </a:lnTo>
                  <a:lnTo>
                    <a:pt x="454" y="110"/>
                  </a:lnTo>
                  <a:lnTo>
                    <a:pt x="460" y="122"/>
                  </a:lnTo>
                  <a:lnTo>
                    <a:pt x="462" y="134"/>
                  </a:lnTo>
                  <a:lnTo>
                    <a:pt x="444" y="146"/>
                  </a:lnTo>
                  <a:lnTo>
                    <a:pt x="430" y="158"/>
                  </a:lnTo>
                  <a:lnTo>
                    <a:pt x="416" y="170"/>
                  </a:lnTo>
                  <a:lnTo>
                    <a:pt x="402" y="182"/>
                  </a:lnTo>
                  <a:lnTo>
                    <a:pt x="386" y="186"/>
                  </a:lnTo>
                  <a:lnTo>
                    <a:pt x="368" y="188"/>
                  </a:lnTo>
                  <a:lnTo>
                    <a:pt x="336" y="188"/>
                  </a:lnTo>
                  <a:lnTo>
                    <a:pt x="322" y="186"/>
                  </a:lnTo>
                  <a:lnTo>
                    <a:pt x="306" y="188"/>
                  </a:lnTo>
                  <a:lnTo>
                    <a:pt x="292" y="192"/>
                  </a:lnTo>
                  <a:lnTo>
                    <a:pt x="280" y="198"/>
                  </a:lnTo>
                  <a:lnTo>
                    <a:pt x="284" y="218"/>
                  </a:lnTo>
                  <a:lnTo>
                    <a:pt x="288" y="228"/>
                  </a:lnTo>
                  <a:lnTo>
                    <a:pt x="288" y="236"/>
                  </a:lnTo>
                  <a:lnTo>
                    <a:pt x="284" y="256"/>
                  </a:lnTo>
                  <a:lnTo>
                    <a:pt x="282" y="266"/>
                  </a:lnTo>
                  <a:lnTo>
                    <a:pt x="284" y="276"/>
                  </a:lnTo>
                  <a:lnTo>
                    <a:pt x="290" y="286"/>
                  </a:lnTo>
                  <a:lnTo>
                    <a:pt x="304" y="296"/>
                  </a:lnTo>
                  <a:lnTo>
                    <a:pt x="334" y="324"/>
                  </a:lnTo>
                  <a:lnTo>
                    <a:pt x="362" y="364"/>
                  </a:lnTo>
                  <a:lnTo>
                    <a:pt x="372" y="400"/>
                  </a:lnTo>
                  <a:lnTo>
                    <a:pt x="372" y="48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7" name="Freeform 23"/>
            <p:cNvSpPr/>
            <p:nvPr/>
          </p:nvSpPr>
          <p:spPr bwMode="auto">
            <a:xfrm>
              <a:off x="5438775" y="4105275"/>
              <a:ext cx="1196975" cy="739775"/>
            </a:xfrm>
            <a:custGeom>
              <a:gdLst>
                <a:gd fmla="*/ 72 w 754" name="T0"/>
                <a:gd fmla="*/ 452 h 466" name="T1"/>
                <a:gd fmla="*/ 4 w 754" name="T2"/>
                <a:gd fmla="*/ 380 h 466" name="T3"/>
                <a:gd fmla="*/ 2 w 754" name="T4"/>
                <a:gd fmla="*/ 362 h 466" name="T5"/>
                <a:gd fmla="*/ 6 w 754" name="T6"/>
                <a:gd fmla="*/ 348 h 466" name="T7"/>
                <a:gd fmla="*/ 0 w 754" name="T8"/>
                <a:gd fmla="*/ 310 h 466" name="T9"/>
                <a:gd fmla="*/ 18 w 754" name="T10"/>
                <a:gd fmla="*/ 304 h 466" name="T11"/>
                <a:gd fmla="*/ 96 w 754" name="T12"/>
                <a:gd fmla="*/ 304 h 466" name="T13"/>
                <a:gd fmla="*/ 138 w 754" name="T14"/>
                <a:gd fmla="*/ 276 h 466" name="T15"/>
                <a:gd fmla="*/ 178 w 754" name="T16"/>
                <a:gd fmla="*/ 244 h 466" name="T17"/>
                <a:gd fmla="*/ 180 w 754" name="T18"/>
                <a:gd fmla="*/ 226 h 466" name="T19"/>
                <a:gd fmla="*/ 126 w 754" name="T20"/>
                <a:gd fmla="*/ 166 h 466" name="T21"/>
                <a:gd fmla="*/ 100 w 754" name="T22"/>
                <a:gd fmla="*/ 144 h 466" name="T23"/>
                <a:gd fmla="*/ 98 w 754" name="T24"/>
                <a:gd fmla="*/ 96 h 466" name="T25"/>
                <a:gd fmla="*/ 136 w 754" name="T26"/>
                <a:gd fmla="*/ 66 h 466" name="T27"/>
                <a:gd fmla="*/ 146 w 754" name="T28"/>
                <a:gd fmla="*/ 54 h 466" name="T29"/>
                <a:gd fmla="*/ 140 w 754" name="T30"/>
                <a:gd fmla="*/ 30 h 466" name="T31"/>
                <a:gd fmla="*/ 118 w 754" name="T32"/>
                <a:gd fmla="*/ 10 h 466" name="T33"/>
                <a:gd fmla="*/ 108 w 754" name="T34"/>
                <a:gd fmla="*/ 0 h 466" name="T35"/>
                <a:gd fmla="*/ 234 w 754" name="T36"/>
                <a:gd fmla="*/ 6 h 466" name="T37"/>
                <a:gd fmla="*/ 246 w 754" name="T38"/>
                <a:gd fmla="*/ 22 h 466" name="T39"/>
                <a:gd fmla="*/ 276 w 754" name="T40"/>
                <a:gd fmla="*/ 46 h 466" name="T41"/>
                <a:gd fmla="*/ 314 w 754" name="T42"/>
                <a:gd fmla="*/ 62 h 466" name="T43"/>
                <a:gd fmla="*/ 338 w 754" name="T44"/>
                <a:gd fmla="*/ 72 h 466" name="T45"/>
                <a:gd fmla="*/ 494 w 754" name="T46"/>
                <a:gd fmla="*/ 100 h 466" name="T47"/>
                <a:gd fmla="*/ 504 w 754" name="T48"/>
                <a:gd fmla="*/ 116 h 466" name="T49"/>
                <a:gd fmla="*/ 524 w 754" name="T50"/>
                <a:gd fmla="*/ 136 h 466" name="T51"/>
                <a:gd fmla="*/ 618 w 754" name="T52"/>
                <a:gd fmla="*/ 158 h 466" name="T53"/>
                <a:gd fmla="*/ 626 w 754" name="T54"/>
                <a:gd fmla="*/ 160 h 466" name="T55"/>
                <a:gd fmla="*/ 660 w 754" name="T56"/>
                <a:gd fmla="*/ 164 h 466" name="T57"/>
                <a:gd fmla="*/ 670 w 754" name="T58"/>
                <a:gd fmla="*/ 174 h 466" name="T59"/>
                <a:gd fmla="*/ 684 w 754" name="T60"/>
                <a:gd fmla="*/ 192 h 466" name="T61"/>
                <a:gd fmla="*/ 702 w 754" name="T62"/>
                <a:gd fmla="*/ 196 h 466" name="T63"/>
                <a:gd fmla="*/ 718 w 754" name="T64"/>
                <a:gd fmla="*/ 208 h 466" name="T65"/>
                <a:gd fmla="*/ 708 w 754" name="T66"/>
                <a:gd fmla="*/ 228 h 466" name="T67"/>
                <a:gd fmla="*/ 702 w 754" name="T68"/>
                <a:gd fmla="*/ 250 h 466" name="T69"/>
                <a:gd fmla="*/ 724 w 754" name="T70"/>
                <a:gd fmla="*/ 274 h 466" name="T71"/>
                <a:gd fmla="*/ 732 w 754" name="T72"/>
                <a:gd fmla="*/ 298 h 466" name="T73"/>
                <a:gd fmla="*/ 740 w 754" name="T74"/>
                <a:gd fmla="*/ 320 h 466" name="T75"/>
                <a:gd fmla="*/ 754 w 754" name="T76"/>
                <a:gd fmla="*/ 330 h 466" name="T77"/>
                <a:gd fmla="*/ 734 w 754" name="T78"/>
                <a:gd fmla="*/ 338 h 466" name="T79"/>
                <a:gd fmla="*/ 692 w 754" name="T80"/>
                <a:gd fmla="*/ 354 h 466" name="T81"/>
                <a:gd fmla="*/ 640 w 754" name="T82"/>
                <a:gd fmla="*/ 392 h 466" name="T83"/>
                <a:gd fmla="*/ 616 w 754" name="T84"/>
                <a:gd fmla="*/ 414 h 466" name="T85"/>
                <a:gd fmla="*/ 582 w 754" name="T86"/>
                <a:gd fmla="*/ 424 h 466" name="T87"/>
                <a:gd fmla="*/ 562 w 754" name="T88"/>
                <a:gd fmla="*/ 434 h 466" name="T89"/>
                <a:gd fmla="*/ 544 w 754" name="T90"/>
                <a:gd fmla="*/ 448 h 466" name="T91"/>
                <a:gd fmla="*/ 512 w 754" name="T92"/>
                <a:gd fmla="*/ 422 h 466" name="T93"/>
                <a:gd fmla="*/ 482 w 754" name="T94"/>
                <a:gd fmla="*/ 408 h 466" name="T95"/>
                <a:gd fmla="*/ 450 w 754" name="T96"/>
                <a:gd fmla="*/ 380 h 466" name="T97"/>
                <a:gd fmla="*/ 426 w 754" name="T98"/>
                <a:gd fmla="*/ 384 h 466" name="T99"/>
                <a:gd fmla="*/ 410 w 754" name="T100"/>
                <a:gd fmla="*/ 404 h 466" name="T101"/>
                <a:gd fmla="*/ 358 w 754" name="T102"/>
                <a:gd fmla="*/ 392 h 466" name="T103"/>
                <a:gd fmla="*/ 286 w 754" name="T104"/>
                <a:gd fmla="*/ 352 h 466" name="T105"/>
                <a:gd fmla="*/ 252 w 754" name="T106"/>
                <a:gd fmla="*/ 346 h 466" name="T107"/>
                <a:gd fmla="*/ 200 w 754" name="T108"/>
                <a:gd fmla="*/ 338 h 466" name="T109"/>
                <a:gd fmla="*/ 184 w 754" name="T110"/>
                <a:gd fmla="*/ 350 h 466" name="T111"/>
                <a:gd fmla="*/ 202 w 754" name="T112"/>
                <a:gd fmla="*/ 380 h 466" name="T113"/>
                <a:gd fmla="*/ 196 w 754" name="T114"/>
                <a:gd fmla="*/ 392 h 466" name="T115"/>
                <a:gd fmla="*/ 164 w 754" name="T116"/>
                <a:gd fmla="*/ 390 h 466" name="T117"/>
                <a:gd fmla="*/ 128 w 754" name="T118"/>
                <a:gd fmla="*/ 406 h 466" name="T119"/>
                <a:gd fmla="*/ 96 w 754" name="T120"/>
                <a:gd fmla="*/ 454 h 466" name="T121"/>
                <a:gd fmla="*/ 80 w 754" name="T122"/>
                <a:gd fmla="*/ 466 h 46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466" w="754">
                  <a:moveTo>
                    <a:pt x="80" y="466"/>
                  </a:moveTo>
                  <a:lnTo>
                    <a:pt x="80" y="466"/>
                  </a:lnTo>
                  <a:lnTo>
                    <a:pt x="72" y="452"/>
                  </a:lnTo>
                  <a:lnTo>
                    <a:pt x="64" y="440"/>
                  </a:lnTo>
                  <a:lnTo>
                    <a:pt x="44" y="418"/>
                  </a:lnTo>
                  <a:lnTo>
                    <a:pt x="4" y="380"/>
                  </a:lnTo>
                  <a:lnTo>
                    <a:pt x="2" y="368"/>
                  </a:lnTo>
                  <a:lnTo>
                    <a:pt x="2" y="362"/>
                  </a:lnTo>
                  <a:lnTo>
                    <a:pt x="4" y="356"/>
                  </a:lnTo>
                  <a:lnTo>
                    <a:pt x="6" y="348"/>
                  </a:lnTo>
                  <a:lnTo>
                    <a:pt x="8" y="328"/>
                  </a:lnTo>
                  <a:lnTo>
                    <a:pt x="0" y="310"/>
                  </a:lnTo>
                  <a:lnTo>
                    <a:pt x="6" y="306"/>
                  </a:lnTo>
                  <a:lnTo>
                    <a:pt x="18" y="304"/>
                  </a:lnTo>
                  <a:lnTo>
                    <a:pt x="44" y="302"/>
                  </a:lnTo>
                  <a:lnTo>
                    <a:pt x="96" y="304"/>
                  </a:lnTo>
                  <a:lnTo>
                    <a:pt x="112" y="298"/>
                  </a:lnTo>
                  <a:lnTo>
                    <a:pt x="126" y="288"/>
                  </a:lnTo>
                  <a:lnTo>
                    <a:pt x="138" y="276"/>
                  </a:lnTo>
                  <a:lnTo>
                    <a:pt x="152" y="264"/>
                  </a:lnTo>
                  <a:lnTo>
                    <a:pt x="178" y="244"/>
                  </a:lnTo>
                  <a:lnTo>
                    <a:pt x="180" y="226"/>
                  </a:lnTo>
                  <a:lnTo>
                    <a:pt x="162" y="200"/>
                  </a:lnTo>
                  <a:lnTo>
                    <a:pt x="144" y="182"/>
                  </a:lnTo>
                  <a:lnTo>
                    <a:pt x="126" y="166"/>
                  </a:lnTo>
                  <a:lnTo>
                    <a:pt x="106" y="156"/>
                  </a:lnTo>
                  <a:lnTo>
                    <a:pt x="100" y="144"/>
                  </a:lnTo>
                  <a:lnTo>
                    <a:pt x="98" y="96"/>
                  </a:lnTo>
                  <a:lnTo>
                    <a:pt x="114" y="80"/>
                  </a:lnTo>
                  <a:lnTo>
                    <a:pt x="124" y="72"/>
                  </a:lnTo>
                  <a:lnTo>
                    <a:pt x="136" y="66"/>
                  </a:lnTo>
                  <a:lnTo>
                    <a:pt x="142" y="60"/>
                  </a:lnTo>
                  <a:lnTo>
                    <a:pt x="146" y="54"/>
                  </a:lnTo>
                  <a:lnTo>
                    <a:pt x="146" y="48"/>
                  </a:lnTo>
                  <a:lnTo>
                    <a:pt x="146" y="42"/>
                  </a:lnTo>
                  <a:lnTo>
                    <a:pt x="140" y="30"/>
                  </a:lnTo>
                  <a:lnTo>
                    <a:pt x="134" y="22"/>
                  </a:lnTo>
                  <a:lnTo>
                    <a:pt x="118" y="10"/>
                  </a:lnTo>
                  <a:lnTo>
                    <a:pt x="112" y="6"/>
                  </a:lnTo>
                  <a:lnTo>
                    <a:pt x="108" y="0"/>
                  </a:lnTo>
                  <a:lnTo>
                    <a:pt x="196" y="0"/>
                  </a:lnTo>
                  <a:lnTo>
                    <a:pt x="234" y="6"/>
                  </a:lnTo>
                  <a:lnTo>
                    <a:pt x="238" y="14"/>
                  </a:lnTo>
                  <a:lnTo>
                    <a:pt x="246" y="22"/>
                  </a:lnTo>
                  <a:lnTo>
                    <a:pt x="254" y="30"/>
                  </a:lnTo>
                  <a:lnTo>
                    <a:pt x="264" y="38"/>
                  </a:lnTo>
                  <a:lnTo>
                    <a:pt x="276" y="46"/>
                  </a:lnTo>
                  <a:lnTo>
                    <a:pt x="288" y="52"/>
                  </a:lnTo>
                  <a:lnTo>
                    <a:pt x="300" y="58"/>
                  </a:lnTo>
                  <a:lnTo>
                    <a:pt x="314" y="62"/>
                  </a:lnTo>
                  <a:lnTo>
                    <a:pt x="338" y="72"/>
                  </a:lnTo>
                  <a:lnTo>
                    <a:pt x="456" y="74"/>
                  </a:lnTo>
                  <a:lnTo>
                    <a:pt x="494" y="100"/>
                  </a:lnTo>
                  <a:lnTo>
                    <a:pt x="498" y="108"/>
                  </a:lnTo>
                  <a:lnTo>
                    <a:pt x="504" y="116"/>
                  </a:lnTo>
                  <a:lnTo>
                    <a:pt x="512" y="126"/>
                  </a:lnTo>
                  <a:lnTo>
                    <a:pt x="524" y="136"/>
                  </a:lnTo>
                  <a:lnTo>
                    <a:pt x="578" y="140"/>
                  </a:lnTo>
                  <a:lnTo>
                    <a:pt x="618" y="158"/>
                  </a:lnTo>
                  <a:lnTo>
                    <a:pt x="622" y="160"/>
                  </a:lnTo>
                  <a:lnTo>
                    <a:pt x="626" y="160"/>
                  </a:lnTo>
                  <a:lnTo>
                    <a:pt x="638" y="160"/>
                  </a:lnTo>
                  <a:lnTo>
                    <a:pt x="652" y="162"/>
                  </a:lnTo>
                  <a:lnTo>
                    <a:pt x="660" y="164"/>
                  </a:lnTo>
                  <a:lnTo>
                    <a:pt x="668" y="170"/>
                  </a:lnTo>
                  <a:lnTo>
                    <a:pt x="670" y="174"/>
                  </a:lnTo>
                  <a:lnTo>
                    <a:pt x="672" y="180"/>
                  </a:lnTo>
                  <a:lnTo>
                    <a:pt x="676" y="186"/>
                  </a:lnTo>
                  <a:lnTo>
                    <a:pt x="684" y="192"/>
                  </a:lnTo>
                  <a:lnTo>
                    <a:pt x="690" y="194"/>
                  </a:lnTo>
                  <a:lnTo>
                    <a:pt x="702" y="196"/>
                  </a:lnTo>
                  <a:lnTo>
                    <a:pt x="710" y="198"/>
                  </a:lnTo>
                  <a:lnTo>
                    <a:pt x="714" y="202"/>
                  </a:lnTo>
                  <a:lnTo>
                    <a:pt x="718" y="208"/>
                  </a:lnTo>
                  <a:lnTo>
                    <a:pt x="720" y="214"/>
                  </a:lnTo>
                  <a:lnTo>
                    <a:pt x="708" y="228"/>
                  </a:lnTo>
                  <a:lnTo>
                    <a:pt x="706" y="236"/>
                  </a:lnTo>
                  <a:lnTo>
                    <a:pt x="702" y="250"/>
                  </a:lnTo>
                  <a:lnTo>
                    <a:pt x="708" y="256"/>
                  </a:lnTo>
                  <a:lnTo>
                    <a:pt x="716" y="264"/>
                  </a:lnTo>
                  <a:lnTo>
                    <a:pt x="724" y="274"/>
                  </a:lnTo>
                  <a:lnTo>
                    <a:pt x="732" y="290"/>
                  </a:lnTo>
                  <a:lnTo>
                    <a:pt x="732" y="298"/>
                  </a:lnTo>
                  <a:lnTo>
                    <a:pt x="734" y="310"/>
                  </a:lnTo>
                  <a:lnTo>
                    <a:pt x="736" y="316"/>
                  </a:lnTo>
                  <a:lnTo>
                    <a:pt x="740" y="320"/>
                  </a:lnTo>
                  <a:lnTo>
                    <a:pt x="746" y="326"/>
                  </a:lnTo>
                  <a:lnTo>
                    <a:pt x="754" y="330"/>
                  </a:lnTo>
                  <a:lnTo>
                    <a:pt x="754" y="334"/>
                  </a:lnTo>
                  <a:lnTo>
                    <a:pt x="734" y="338"/>
                  </a:lnTo>
                  <a:lnTo>
                    <a:pt x="718" y="342"/>
                  </a:lnTo>
                  <a:lnTo>
                    <a:pt x="704" y="348"/>
                  </a:lnTo>
                  <a:lnTo>
                    <a:pt x="692" y="354"/>
                  </a:lnTo>
                  <a:lnTo>
                    <a:pt x="670" y="372"/>
                  </a:lnTo>
                  <a:lnTo>
                    <a:pt x="640" y="392"/>
                  </a:lnTo>
                  <a:lnTo>
                    <a:pt x="634" y="396"/>
                  </a:lnTo>
                  <a:lnTo>
                    <a:pt x="626" y="400"/>
                  </a:lnTo>
                  <a:lnTo>
                    <a:pt x="616" y="414"/>
                  </a:lnTo>
                  <a:lnTo>
                    <a:pt x="598" y="420"/>
                  </a:lnTo>
                  <a:lnTo>
                    <a:pt x="582" y="424"/>
                  </a:lnTo>
                  <a:lnTo>
                    <a:pt x="576" y="426"/>
                  </a:lnTo>
                  <a:lnTo>
                    <a:pt x="570" y="430"/>
                  </a:lnTo>
                  <a:lnTo>
                    <a:pt x="562" y="434"/>
                  </a:lnTo>
                  <a:lnTo>
                    <a:pt x="556" y="442"/>
                  </a:lnTo>
                  <a:lnTo>
                    <a:pt x="544" y="448"/>
                  </a:lnTo>
                  <a:lnTo>
                    <a:pt x="512" y="422"/>
                  </a:lnTo>
                  <a:lnTo>
                    <a:pt x="500" y="418"/>
                  </a:lnTo>
                  <a:lnTo>
                    <a:pt x="490" y="414"/>
                  </a:lnTo>
                  <a:lnTo>
                    <a:pt x="482" y="408"/>
                  </a:lnTo>
                  <a:lnTo>
                    <a:pt x="474" y="402"/>
                  </a:lnTo>
                  <a:lnTo>
                    <a:pt x="462" y="390"/>
                  </a:lnTo>
                  <a:lnTo>
                    <a:pt x="450" y="380"/>
                  </a:lnTo>
                  <a:lnTo>
                    <a:pt x="434" y="382"/>
                  </a:lnTo>
                  <a:lnTo>
                    <a:pt x="426" y="384"/>
                  </a:lnTo>
                  <a:lnTo>
                    <a:pt x="420" y="392"/>
                  </a:lnTo>
                  <a:lnTo>
                    <a:pt x="410" y="404"/>
                  </a:lnTo>
                  <a:lnTo>
                    <a:pt x="392" y="402"/>
                  </a:lnTo>
                  <a:lnTo>
                    <a:pt x="374" y="398"/>
                  </a:lnTo>
                  <a:lnTo>
                    <a:pt x="358" y="392"/>
                  </a:lnTo>
                  <a:lnTo>
                    <a:pt x="342" y="384"/>
                  </a:lnTo>
                  <a:lnTo>
                    <a:pt x="312" y="366"/>
                  </a:lnTo>
                  <a:lnTo>
                    <a:pt x="286" y="352"/>
                  </a:lnTo>
                  <a:lnTo>
                    <a:pt x="268" y="348"/>
                  </a:lnTo>
                  <a:lnTo>
                    <a:pt x="252" y="346"/>
                  </a:lnTo>
                  <a:lnTo>
                    <a:pt x="228" y="338"/>
                  </a:lnTo>
                  <a:lnTo>
                    <a:pt x="200" y="338"/>
                  </a:lnTo>
                  <a:lnTo>
                    <a:pt x="192" y="342"/>
                  </a:lnTo>
                  <a:lnTo>
                    <a:pt x="186" y="344"/>
                  </a:lnTo>
                  <a:lnTo>
                    <a:pt x="184" y="350"/>
                  </a:lnTo>
                  <a:lnTo>
                    <a:pt x="186" y="358"/>
                  </a:lnTo>
                  <a:lnTo>
                    <a:pt x="192" y="368"/>
                  </a:lnTo>
                  <a:lnTo>
                    <a:pt x="202" y="380"/>
                  </a:lnTo>
                  <a:lnTo>
                    <a:pt x="196" y="392"/>
                  </a:lnTo>
                  <a:lnTo>
                    <a:pt x="182" y="390"/>
                  </a:lnTo>
                  <a:lnTo>
                    <a:pt x="164" y="390"/>
                  </a:lnTo>
                  <a:lnTo>
                    <a:pt x="150" y="394"/>
                  </a:lnTo>
                  <a:lnTo>
                    <a:pt x="138" y="398"/>
                  </a:lnTo>
                  <a:lnTo>
                    <a:pt x="128" y="406"/>
                  </a:lnTo>
                  <a:lnTo>
                    <a:pt x="118" y="414"/>
                  </a:lnTo>
                  <a:lnTo>
                    <a:pt x="112" y="426"/>
                  </a:lnTo>
                  <a:lnTo>
                    <a:pt x="96" y="454"/>
                  </a:lnTo>
                  <a:lnTo>
                    <a:pt x="88" y="460"/>
                  </a:lnTo>
                  <a:lnTo>
                    <a:pt x="80" y="46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8" name="Freeform 24"/>
            <p:cNvSpPr/>
            <p:nvPr/>
          </p:nvSpPr>
          <p:spPr bwMode="auto">
            <a:xfrm>
              <a:off x="6423025" y="3759200"/>
              <a:ext cx="739775" cy="911225"/>
            </a:xfrm>
            <a:custGeom>
              <a:gdLst>
                <a:gd fmla="*/ 212 w 466" name="T0"/>
                <a:gd fmla="*/ 570 h 574" name="T1"/>
                <a:gd fmla="*/ 202 w 466" name="T2"/>
                <a:gd fmla="*/ 516 h 574" name="T3"/>
                <a:gd fmla="*/ 166 w 466" name="T4"/>
                <a:gd fmla="*/ 522 h 574" name="T5"/>
                <a:gd fmla="*/ 148 w 466" name="T6"/>
                <a:gd fmla="*/ 546 h 574" name="T7"/>
                <a:gd fmla="*/ 140 w 466" name="T8"/>
                <a:gd fmla="*/ 538 h 574" name="T9"/>
                <a:gd fmla="*/ 122 w 466" name="T10"/>
                <a:gd fmla="*/ 520 h 574" name="T11"/>
                <a:gd fmla="*/ 114 w 466" name="T12"/>
                <a:gd fmla="*/ 490 h 574" name="T13"/>
                <a:gd fmla="*/ 102 w 466" name="T14"/>
                <a:gd fmla="*/ 470 h 574" name="T15"/>
                <a:gd fmla="*/ 100 w 466" name="T16"/>
                <a:gd fmla="*/ 446 h 574" name="T17"/>
                <a:gd fmla="*/ 106 w 466" name="T18"/>
                <a:gd fmla="*/ 416 h 574" name="T19"/>
                <a:gd fmla="*/ 68 w 466" name="T20"/>
                <a:gd fmla="*/ 398 h 574" name="T21"/>
                <a:gd fmla="*/ 58 w 466" name="T22"/>
                <a:gd fmla="*/ 380 h 574" name="T23"/>
                <a:gd fmla="*/ 56 w 466" name="T24"/>
                <a:gd fmla="*/ 366 h 574" name="T25"/>
                <a:gd fmla="*/ 86 w 466" name="T26"/>
                <a:gd fmla="*/ 346 h 574" name="T27"/>
                <a:gd fmla="*/ 96 w 466" name="T28"/>
                <a:gd fmla="*/ 284 h 574" name="T29"/>
                <a:gd fmla="*/ 78 w 466" name="T30"/>
                <a:gd fmla="*/ 252 h 574" name="T31"/>
                <a:gd fmla="*/ 48 w 466" name="T32"/>
                <a:gd fmla="*/ 262 h 574" name="T33"/>
                <a:gd fmla="*/ 30 w 466" name="T34"/>
                <a:gd fmla="*/ 252 h 574" name="T35"/>
                <a:gd fmla="*/ 0 w 466" name="T36"/>
                <a:gd fmla="*/ 202 h 574" name="T37"/>
                <a:gd fmla="*/ 10 w 466" name="T38"/>
                <a:gd fmla="*/ 180 h 574" name="T39"/>
                <a:gd fmla="*/ 42 w 466" name="T40"/>
                <a:gd fmla="*/ 148 h 574" name="T41"/>
                <a:gd fmla="*/ 44 w 466" name="T42"/>
                <a:gd fmla="*/ 72 h 574" name="T43"/>
                <a:gd fmla="*/ 58 w 466" name="T44"/>
                <a:gd fmla="*/ 74 h 574" name="T45"/>
                <a:gd fmla="*/ 76 w 466" name="T46"/>
                <a:gd fmla="*/ 110 h 574" name="T47"/>
                <a:gd fmla="*/ 110 w 466" name="T48"/>
                <a:gd fmla="*/ 120 h 574" name="T49"/>
                <a:gd fmla="*/ 126 w 466" name="T50"/>
                <a:gd fmla="*/ 80 h 574" name="T51"/>
                <a:gd fmla="*/ 134 w 466" name="T52"/>
                <a:gd fmla="*/ 54 h 574" name="T53"/>
                <a:gd fmla="*/ 102 w 466" name="T54"/>
                <a:gd fmla="*/ 6 h 574" name="T55"/>
                <a:gd fmla="*/ 118 w 466" name="T56"/>
                <a:gd fmla="*/ 0 h 574" name="T57"/>
                <a:gd fmla="*/ 150 w 466" name="T58"/>
                <a:gd fmla="*/ 40 h 574" name="T59"/>
                <a:gd fmla="*/ 176 w 466" name="T60"/>
                <a:gd fmla="*/ 80 h 574" name="T61"/>
                <a:gd fmla="*/ 264 w 466" name="T62"/>
                <a:gd fmla="*/ 106 h 574" name="T63"/>
                <a:gd fmla="*/ 294 w 466" name="T64"/>
                <a:gd fmla="*/ 174 h 574" name="T65"/>
                <a:gd fmla="*/ 318 w 466" name="T66"/>
                <a:gd fmla="*/ 202 h 574" name="T67"/>
                <a:gd fmla="*/ 358 w 466" name="T68"/>
                <a:gd fmla="*/ 194 h 574" name="T69"/>
                <a:gd fmla="*/ 362 w 466" name="T70"/>
                <a:gd fmla="*/ 180 h 574" name="T71"/>
                <a:gd fmla="*/ 388 w 466" name="T72"/>
                <a:gd fmla="*/ 194 h 574" name="T73"/>
                <a:gd fmla="*/ 382 w 466" name="T74"/>
                <a:gd fmla="*/ 224 h 574" name="T75"/>
                <a:gd fmla="*/ 338 w 466" name="T76"/>
                <a:gd fmla="*/ 250 h 574" name="T77"/>
                <a:gd fmla="*/ 330 w 466" name="T78"/>
                <a:gd fmla="*/ 280 h 574" name="T79"/>
                <a:gd fmla="*/ 326 w 466" name="T80"/>
                <a:gd fmla="*/ 302 h 574" name="T81"/>
                <a:gd fmla="*/ 380 w 466" name="T82"/>
                <a:gd fmla="*/ 346 h 574" name="T83"/>
                <a:gd fmla="*/ 392 w 466" name="T84"/>
                <a:gd fmla="*/ 360 h 574" name="T85"/>
                <a:gd fmla="*/ 456 w 466" name="T86"/>
                <a:gd fmla="*/ 378 h 574" name="T87"/>
                <a:gd fmla="*/ 466 w 466" name="T88"/>
                <a:gd fmla="*/ 402 h 574" name="T89"/>
                <a:gd fmla="*/ 426 w 466" name="T90"/>
                <a:gd fmla="*/ 420 h 574" name="T91"/>
                <a:gd fmla="*/ 416 w 466" name="T92"/>
                <a:gd fmla="*/ 440 h 574" name="T93"/>
                <a:gd fmla="*/ 420 w 466" name="T94"/>
                <a:gd fmla="*/ 460 h 574" name="T95"/>
                <a:gd fmla="*/ 400 w 466" name="T96"/>
                <a:gd fmla="*/ 522 h 574" name="T97"/>
                <a:gd fmla="*/ 378 w 466" name="T98"/>
                <a:gd fmla="*/ 546 h 574" name="T99"/>
                <a:gd fmla="*/ 330 w 466" name="T100"/>
                <a:gd fmla="*/ 560 h 574" name="T101"/>
                <a:gd fmla="*/ 278 w 466" name="T102"/>
                <a:gd fmla="*/ 566 h 574" name="T103"/>
                <a:gd fmla="*/ 256 w 466" name="T104"/>
                <a:gd fmla="*/ 536 h 574" name="T105"/>
                <a:gd fmla="*/ 238 w 466" name="T106"/>
                <a:gd fmla="*/ 532 h 574" name="T107"/>
                <a:gd fmla="*/ 226 w 466" name="T108"/>
                <a:gd fmla="*/ 574 h 574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574" w="466">
                  <a:moveTo>
                    <a:pt x="216" y="574"/>
                  </a:moveTo>
                  <a:lnTo>
                    <a:pt x="216" y="574"/>
                  </a:lnTo>
                  <a:lnTo>
                    <a:pt x="212" y="570"/>
                  </a:lnTo>
                  <a:lnTo>
                    <a:pt x="212" y="524"/>
                  </a:lnTo>
                  <a:lnTo>
                    <a:pt x="202" y="516"/>
                  </a:lnTo>
                  <a:lnTo>
                    <a:pt x="182" y="516"/>
                  </a:lnTo>
                  <a:lnTo>
                    <a:pt x="176" y="518"/>
                  </a:lnTo>
                  <a:lnTo>
                    <a:pt x="170" y="520"/>
                  </a:lnTo>
                  <a:lnTo>
                    <a:pt x="166" y="522"/>
                  </a:lnTo>
                  <a:lnTo>
                    <a:pt x="162" y="528"/>
                  </a:lnTo>
                  <a:lnTo>
                    <a:pt x="154" y="542"/>
                  </a:lnTo>
                  <a:lnTo>
                    <a:pt x="148" y="546"/>
                  </a:lnTo>
                  <a:lnTo>
                    <a:pt x="144" y="548"/>
                  </a:lnTo>
                  <a:lnTo>
                    <a:pt x="142" y="542"/>
                  </a:lnTo>
                  <a:lnTo>
                    <a:pt x="140" y="538"/>
                  </a:lnTo>
                  <a:lnTo>
                    <a:pt x="130" y="532"/>
                  </a:lnTo>
                  <a:lnTo>
                    <a:pt x="122" y="520"/>
                  </a:lnTo>
                  <a:lnTo>
                    <a:pt x="122" y="510"/>
                  </a:lnTo>
                  <a:lnTo>
                    <a:pt x="120" y="502"/>
                  </a:lnTo>
                  <a:lnTo>
                    <a:pt x="118" y="494"/>
                  </a:lnTo>
                  <a:lnTo>
                    <a:pt x="114" y="490"/>
                  </a:lnTo>
                  <a:lnTo>
                    <a:pt x="108" y="480"/>
                  </a:lnTo>
                  <a:lnTo>
                    <a:pt x="104" y="476"/>
                  </a:lnTo>
                  <a:lnTo>
                    <a:pt x="102" y="470"/>
                  </a:lnTo>
                  <a:lnTo>
                    <a:pt x="94" y="462"/>
                  </a:lnTo>
                  <a:lnTo>
                    <a:pt x="94" y="452"/>
                  </a:lnTo>
                  <a:lnTo>
                    <a:pt x="100" y="446"/>
                  </a:lnTo>
                  <a:lnTo>
                    <a:pt x="112" y="436"/>
                  </a:lnTo>
                  <a:lnTo>
                    <a:pt x="110" y="424"/>
                  </a:lnTo>
                  <a:lnTo>
                    <a:pt x="106" y="416"/>
                  </a:lnTo>
                  <a:lnTo>
                    <a:pt x="100" y="410"/>
                  </a:lnTo>
                  <a:lnTo>
                    <a:pt x="92" y="406"/>
                  </a:lnTo>
                  <a:lnTo>
                    <a:pt x="74" y="400"/>
                  </a:lnTo>
                  <a:lnTo>
                    <a:pt x="68" y="398"/>
                  </a:lnTo>
                  <a:lnTo>
                    <a:pt x="60" y="394"/>
                  </a:lnTo>
                  <a:lnTo>
                    <a:pt x="58" y="380"/>
                  </a:lnTo>
                  <a:lnTo>
                    <a:pt x="54" y="376"/>
                  </a:lnTo>
                  <a:lnTo>
                    <a:pt x="54" y="370"/>
                  </a:lnTo>
                  <a:lnTo>
                    <a:pt x="56" y="366"/>
                  </a:lnTo>
                  <a:lnTo>
                    <a:pt x="64" y="356"/>
                  </a:lnTo>
                  <a:lnTo>
                    <a:pt x="74" y="350"/>
                  </a:lnTo>
                  <a:lnTo>
                    <a:pt x="86" y="346"/>
                  </a:lnTo>
                  <a:lnTo>
                    <a:pt x="102" y="326"/>
                  </a:lnTo>
                  <a:lnTo>
                    <a:pt x="100" y="304"/>
                  </a:lnTo>
                  <a:lnTo>
                    <a:pt x="96" y="284"/>
                  </a:lnTo>
                  <a:lnTo>
                    <a:pt x="88" y="266"/>
                  </a:lnTo>
                  <a:lnTo>
                    <a:pt x="84" y="260"/>
                  </a:lnTo>
                  <a:lnTo>
                    <a:pt x="78" y="252"/>
                  </a:lnTo>
                  <a:lnTo>
                    <a:pt x="56" y="252"/>
                  </a:lnTo>
                  <a:lnTo>
                    <a:pt x="48" y="262"/>
                  </a:lnTo>
                  <a:lnTo>
                    <a:pt x="40" y="264"/>
                  </a:lnTo>
                  <a:lnTo>
                    <a:pt x="34" y="258"/>
                  </a:lnTo>
                  <a:lnTo>
                    <a:pt x="30" y="252"/>
                  </a:lnTo>
                  <a:lnTo>
                    <a:pt x="24" y="238"/>
                  </a:lnTo>
                  <a:lnTo>
                    <a:pt x="20" y="216"/>
                  </a:lnTo>
                  <a:lnTo>
                    <a:pt x="0" y="202"/>
                  </a:lnTo>
                  <a:lnTo>
                    <a:pt x="2" y="194"/>
                  </a:lnTo>
                  <a:lnTo>
                    <a:pt x="6" y="186"/>
                  </a:lnTo>
                  <a:lnTo>
                    <a:pt x="10" y="180"/>
                  </a:lnTo>
                  <a:lnTo>
                    <a:pt x="16" y="172"/>
                  </a:lnTo>
                  <a:lnTo>
                    <a:pt x="30" y="160"/>
                  </a:lnTo>
                  <a:lnTo>
                    <a:pt x="42" y="148"/>
                  </a:lnTo>
                  <a:lnTo>
                    <a:pt x="46" y="128"/>
                  </a:lnTo>
                  <a:lnTo>
                    <a:pt x="46" y="108"/>
                  </a:lnTo>
                  <a:lnTo>
                    <a:pt x="44" y="72"/>
                  </a:lnTo>
                  <a:lnTo>
                    <a:pt x="48" y="70"/>
                  </a:lnTo>
                  <a:lnTo>
                    <a:pt x="58" y="74"/>
                  </a:lnTo>
                  <a:lnTo>
                    <a:pt x="60" y="82"/>
                  </a:lnTo>
                  <a:lnTo>
                    <a:pt x="66" y="96"/>
                  </a:lnTo>
                  <a:lnTo>
                    <a:pt x="72" y="104"/>
                  </a:lnTo>
                  <a:lnTo>
                    <a:pt x="76" y="110"/>
                  </a:lnTo>
                  <a:lnTo>
                    <a:pt x="82" y="116"/>
                  </a:lnTo>
                  <a:lnTo>
                    <a:pt x="90" y="120"/>
                  </a:lnTo>
                  <a:lnTo>
                    <a:pt x="110" y="120"/>
                  </a:lnTo>
                  <a:lnTo>
                    <a:pt x="118" y="104"/>
                  </a:lnTo>
                  <a:lnTo>
                    <a:pt x="122" y="92"/>
                  </a:lnTo>
                  <a:lnTo>
                    <a:pt x="126" y="80"/>
                  </a:lnTo>
                  <a:lnTo>
                    <a:pt x="132" y="66"/>
                  </a:lnTo>
                  <a:lnTo>
                    <a:pt x="134" y="54"/>
                  </a:lnTo>
                  <a:lnTo>
                    <a:pt x="96" y="18"/>
                  </a:lnTo>
                  <a:lnTo>
                    <a:pt x="98" y="10"/>
                  </a:lnTo>
                  <a:lnTo>
                    <a:pt x="102" y="6"/>
                  </a:lnTo>
                  <a:lnTo>
                    <a:pt x="106" y="4"/>
                  </a:lnTo>
                  <a:lnTo>
                    <a:pt x="112" y="0"/>
                  </a:lnTo>
                  <a:lnTo>
                    <a:pt x="118" y="0"/>
                  </a:lnTo>
                  <a:lnTo>
                    <a:pt x="128" y="12"/>
                  </a:lnTo>
                  <a:lnTo>
                    <a:pt x="140" y="24"/>
                  </a:lnTo>
                  <a:lnTo>
                    <a:pt x="150" y="40"/>
                  </a:lnTo>
                  <a:lnTo>
                    <a:pt x="160" y="60"/>
                  </a:lnTo>
                  <a:lnTo>
                    <a:pt x="176" y="80"/>
                  </a:lnTo>
                  <a:lnTo>
                    <a:pt x="248" y="94"/>
                  </a:lnTo>
                  <a:lnTo>
                    <a:pt x="264" y="106"/>
                  </a:lnTo>
                  <a:lnTo>
                    <a:pt x="272" y="126"/>
                  </a:lnTo>
                  <a:lnTo>
                    <a:pt x="280" y="150"/>
                  </a:lnTo>
                  <a:lnTo>
                    <a:pt x="286" y="162"/>
                  </a:lnTo>
                  <a:lnTo>
                    <a:pt x="294" y="174"/>
                  </a:lnTo>
                  <a:lnTo>
                    <a:pt x="302" y="184"/>
                  </a:lnTo>
                  <a:lnTo>
                    <a:pt x="314" y="194"/>
                  </a:lnTo>
                  <a:lnTo>
                    <a:pt x="318" y="202"/>
                  </a:lnTo>
                  <a:lnTo>
                    <a:pt x="336" y="200"/>
                  </a:lnTo>
                  <a:lnTo>
                    <a:pt x="348" y="198"/>
                  </a:lnTo>
                  <a:lnTo>
                    <a:pt x="358" y="194"/>
                  </a:lnTo>
                  <a:lnTo>
                    <a:pt x="360" y="182"/>
                  </a:lnTo>
                  <a:lnTo>
                    <a:pt x="360" y="180"/>
                  </a:lnTo>
                  <a:lnTo>
                    <a:pt x="362" y="180"/>
                  </a:lnTo>
                  <a:lnTo>
                    <a:pt x="366" y="180"/>
                  </a:lnTo>
                  <a:lnTo>
                    <a:pt x="380" y="180"/>
                  </a:lnTo>
                  <a:lnTo>
                    <a:pt x="388" y="194"/>
                  </a:lnTo>
                  <a:lnTo>
                    <a:pt x="392" y="206"/>
                  </a:lnTo>
                  <a:lnTo>
                    <a:pt x="394" y="220"/>
                  </a:lnTo>
                  <a:lnTo>
                    <a:pt x="382" y="224"/>
                  </a:lnTo>
                  <a:lnTo>
                    <a:pt x="370" y="226"/>
                  </a:lnTo>
                  <a:lnTo>
                    <a:pt x="348" y="226"/>
                  </a:lnTo>
                  <a:lnTo>
                    <a:pt x="338" y="250"/>
                  </a:lnTo>
                  <a:lnTo>
                    <a:pt x="334" y="274"/>
                  </a:lnTo>
                  <a:lnTo>
                    <a:pt x="330" y="280"/>
                  </a:lnTo>
                  <a:lnTo>
                    <a:pt x="326" y="284"/>
                  </a:lnTo>
                  <a:lnTo>
                    <a:pt x="326" y="292"/>
                  </a:lnTo>
                  <a:lnTo>
                    <a:pt x="326" y="302"/>
                  </a:lnTo>
                  <a:lnTo>
                    <a:pt x="368" y="342"/>
                  </a:lnTo>
                  <a:lnTo>
                    <a:pt x="372" y="344"/>
                  </a:lnTo>
                  <a:lnTo>
                    <a:pt x="380" y="346"/>
                  </a:lnTo>
                  <a:lnTo>
                    <a:pt x="388" y="350"/>
                  </a:lnTo>
                  <a:lnTo>
                    <a:pt x="390" y="354"/>
                  </a:lnTo>
                  <a:lnTo>
                    <a:pt x="392" y="360"/>
                  </a:lnTo>
                  <a:lnTo>
                    <a:pt x="408" y="374"/>
                  </a:lnTo>
                  <a:lnTo>
                    <a:pt x="456" y="378"/>
                  </a:lnTo>
                  <a:lnTo>
                    <a:pt x="466" y="386"/>
                  </a:lnTo>
                  <a:lnTo>
                    <a:pt x="466" y="402"/>
                  </a:lnTo>
                  <a:lnTo>
                    <a:pt x="458" y="408"/>
                  </a:lnTo>
                  <a:lnTo>
                    <a:pt x="450" y="412"/>
                  </a:lnTo>
                  <a:lnTo>
                    <a:pt x="434" y="416"/>
                  </a:lnTo>
                  <a:lnTo>
                    <a:pt x="426" y="420"/>
                  </a:lnTo>
                  <a:lnTo>
                    <a:pt x="422" y="424"/>
                  </a:lnTo>
                  <a:lnTo>
                    <a:pt x="418" y="430"/>
                  </a:lnTo>
                  <a:lnTo>
                    <a:pt x="416" y="440"/>
                  </a:lnTo>
                  <a:lnTo>
                    <a:pt x="420" y="450"/>
                  </a:lnTo>
                  <a:lnTo>
                    <a:pt x="420" y="456"/>
                  </a:lnTo>
                  <a:lnTo>
                    <a:pt x="420" y="460"/>
                  </a:lnTo>
                  <a:lnTo>
                    <a:pt x="408" y="466"/>
                  </a:lnTo>
                  <a:lnTo>
                    <a:pt x="400" y="472"/>
                  </a:lnTo>
                  <a:lnTo>
                    <a:pt x="400" y="522"/>
                  </a:lnTo>
                  <a:lnTo>
                    <a:pt x="392" y="532"/>
                  </a:lnTo>
                  <a:lnTo>
                    <a:pt x="384" y="540"/>
                  </a:lnTo>
                  <a:lnTo>
                    <a:pt x="378" y="546"/>
                  </a:lnTo>
                  <a:lnTo>
                    <a:pt x="368" y="550"/>
                  </a:lnTo>
                  <a:lnTo>
                    <a:pt x="352" y="556"/>
                  </a:lnTo>
                  <a:lnTo>
                    <a:pt x="330" y="560"/>
                  </a:lnTo>
                  <a:lnTo>
                    <a:pt x="316" y="566"/>
                  </a:lnTo>
                  <a:lnTo>
                    <a:pt x="302" y="570"/>
                  </a:lnTo>
                  <a:lnTo>
                    <a:pt x="290" y="570"/>
                  </a:lnTo>
                  <a:lnTo>
                    <a:pt x="278" y="566"/>
                  </a:lnTo>
                  <a:lnTo>
                    <a:pt x="268" y="556"/>
                  </a:lnTo>
                  <a:lnTo>
                    <a:pt x="260" y="546"/>
                  </a:lnTo>
                  <a:lnTo>
                    <a:pt x="256" y="536"/>
                  </a:lnTo>
                  <a:lnTo>
                    <a:pt x="250" y="530"/>
                  </a:lnTo>
                  <a:lnTo>
                    <a:pt x="242" y="530"/>
                  </a:lnTo>
                  <a:lnTo>
                    <a:pt x="238" y="532"/>
                  </a:lnTo>
                  <a:lnTo>
                    <a:pt x="234" y="542"/>
                  </a:lnTo>
                  <a:lnTo>
                    <a:pt x="226" y="574"/>
                  </a:lnTo>
                  <a:lnTo>
                    <a:pt x="216" y="57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9" name="Freeform 25"/>
            <p:cNvSpPr/>
            <p:nvPr/>
          </p:nvSpPr>
          <p:spPr bwMode="auto">
            <a:xfrm>
              <a:off x="6619875" y="3635375"/>
              <a:ext cx="863600" cy="854075"/>
            </a:xfrm>
            <a:custGeom>
              <a:gdLst>
                <a:gd fmla="*/ 322 w 544" name="T0"/>
                <a:gd fmla="*/ 532 h 538" name="T1"/>
                <a:gd fmla="*/ 308 w 544" name="T2"/>
                <a:gd fmla="*/ 518 h 538" name="T3"/>
                <a:gd fmla="*/ 308 w 544" name="T4"/>
                <a:gd fmla="*/ 508 h 538" name="T5"/>
                <a:gd fmla="*/ 354 w 544" name="T6"/>
                <a:gd fmla="*/ 484 h 538" name="T7"/>
                <a:gd fmla="*/ 342 w 544" name="T8"/>
                <a:gd fmla="*/ 450 h 538" name="T9"/>
                <a:gd fmla="*/ 298 w 544" name="T10"/>
                <a:gd fmla="*/ 444 h 538" name="T11"/>
                <a:gd fmla="*/ 272 w 544" name="T12"/>
                <a:gd fmla="*/ 420 h 538" name="T13"/>
                <a:gd fmla="*/ 240 w 544" name="T14"/>
                <a:gd fmla="*/ 400 h 538" name="T15"/>
                <a:gd fmla="*/ 216 w 544" name="T16"/>
                <a:gd fmla="*/ 380 h 538" name="T17"/>
                <a:gd fmla="*/ 216 w 544" name="T18"/>
                <a:gd fmla="*/ 364 h 538" name="T19"/>
                <a:gd fmla="*/ 224 w 544" name="T20"/>
                <a:gd fmla="*/ 334 h 538" name="T21"/>
                <a:gd fmla="*/ 254 w 544" name="T22"/>
                <a:gd fmla="*/ 314 h 538" name="T23"/>
                <a:gd fmla="*/ 280 w 544" name="T24"/>
                <a:gd fmla="*/ 304 h 538" name="T25"/>
                <a:gd fmla="*/ 264 w 544" name="T26"/>
                <a:gd fmla="*/ 250 h 538" name="T27"/>
                <a:gd fmla="*/ 228 w 544" name="T28"/>
                <a:gd fmla="*/ 252 h 538" name="T29"/>
                <a:gd fmla="*/ 202 w 544" name="T30"/>
                <a:gd fmla="*/ 272 h 538" name="T31"/>
                <a:gd fmla="*/ 186 w 544" name="T32"/>
                <a:gd fmla="*/ 256 h 538" name="T33"/>
                <a:gd fmla="*/ 152 w 544" name="T34"/>
                <a:gd fmla="*/ 186 h 538" name="T35"/>
                <a:gd fmla="*/ 116 w 544" name="T36"/>
                <a:gd fmla="*/ 158 h 538" name="T37"/>
                <a:gd fmla="*/ 58 w 544" name="T38"/>
                <a:gd fmla="*/ 146 h 538" name="T39"/>
                <a:gd fmla="*/ 26 w 544" name="T40"/>
                <a:gd fmla="*/ 98 h 538" name="T41"/>
                <a:gd fmla="*/ 0 w 544" name="T42"/>
                <a:gd fmla="*/ 56 h 538" name="T43"/>
                <a:gd fmla="*/ 10 w 544" name="T44"/>
                <a:gd fmla="*/ 36 h 538" name="T45"/>
                <a:gd fmla="*/ 30 w 544" name="T46"/>
                <a:gd fmla="*/ 52 h 538" name="T47"/>
                <a:gd fmla="*/ 36 w 544" name="T48"/>
                <a:gd fmla="*/ 60 h 538" name="T49"/>
                <a:gd fmla="*/ 60 w 544" name="T50"/>
                <a:gd fmla="*/ 90 h 538" name="T51"/>
                <a:gd fmla="*/ 112 w 544" name="T52"/>
                <a:gd fmla="*/ 98 h 538" name="T53"/>
                <a:gd fmla="*/ 140 w 544" name="T54"/>
                <a:gd fmla="*/ 68 h 538" name="T55"/>
                <a:gd fmla="*/ 160 w 544" name="T56"/>
                <a:gd fmla="*/ 76 h 538" name="T57"/>
                <a:gd fmla="*/ 200 w 544" name="T58"/>
                <a:gd fmla="*/ 50 h 538" name="T59"/>
                <a:gd fmla="*/ 212 w 544" name="T60"/>
                <a:gd fmla="*/ 10 h 538" name="T61"/>
                <a:gd fmla="*/ 236 w 544" name="T62"/>
                <a:gd fmla="*/ 0 h 538" name="T63"/>
                <a:gd fmla="*/ 268 w 544" name="T64"/>
                <a:gd fmla="*/ 52 h 538" name="T65"/>
                <a:gd fmla="*/ 338 w 544" name="T66"/>
                <a:gd fmla="*/ 88 h 538" name="T67"/>
                <a:gd fmla="*/ 412 w 544" name="T68"/>
                <a:gd fmla="*/ 218 h 538" name="T69"/>
                <a:gd fmla="*/ 424 w 544" name="T70"/>
                <a:gd fmla="*/ 258 h 538" name="T71"/>
                <a:gd fmla="*/ 500 w 544" name="T72"/>
                <a:gd fmla="*/ 312 h 538" name="T73"/>
                <a:gd fmla="*/ 526 w 544" name="T74"/>
                <a:gd fmla="*/ 336 h 538" name="T75"/>
                <a:gd fmla="*/ 470 w 544" name="T76"/>
                <a:gd fmla="*/ 340 h 538" name="T77"/>
                <a:gd fmla="*/ 504 w 544" name="T78"/>
                <a:gd fmla="*/ 374 h 538" name="T79"/>
                <a:gd fmla="*/ 498 w 544" name="T80"/>
                <a:gd fmla="*/ 392 h 538" name="T81"/>
                <a:gd fmla="*/ 540 w 544" name="T82"/>
                <a:gd fmla="*/ 420 h 538" name="T83"/>
                <a:gd fmla="*/ 540 w 544" name="T84"/>
                <a:gd fmla="*/ 440 h 538" name="T85"/>
                <a:gd fmla="*/ 502 w 544" name="T86"/>
                <a:gd fmla="*/ 468 h 538" name="T87"/>
                <a:gd fmla="*/ 498 w 544" name="T88"/>
                <a:gd fmla="*/ 474 h 538" name="T89"/>
                <a:gd fmla="*/ 452 w 544" name="T90"/>
                <a:gd fmla="*/ 514 h 538" name="T91"/>
                <a:gd fmla="*/ 416 w 544" name="T92"/>
                <a:gd fmla="*/ 530 h 538" name="T93"/>
                <a:gd fmla="*/ 342 w 544" name="T94"/>
                <a:gd fmla="*/ 538 h 538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b" l="0" r="r" t="0"/>
              <a:pathLst>
                <a:path h="538" w="544">
                  <a:moveTo>
                    <a:pt x="342" y="538"/>
                  </a:moveTo>
                  <a:lnTo>
                    <a:pt x="342" y="538"/>
                  </a:lnTo>
                  <a:lnTo>
                    <a:pt x="330" y="534"/>
                  </a:lnTo>
                  <a:lnTo>
                    <a:pt x="322" y="532"/>
                  </a:lnTo>
                  <a:lnTo>
                    <a:pt x="308" y="532"/>
                  </a:lnTo>
                  <a:lnTo>
                    <a:pt x="308" y="518"/>
                  </a:lnTo>
                  <a:lnTo>
                    <a:pt x="304" y="516"/>
                  </a:lnTo>
                  <a:lnTo>
                    <a:pt x="304" y="514"/>
                  </a:lnTo>
                  <a:lnTo>
                    <a:pt x="304" y="512"/>
                  </a:lnTo>
                  <a:lnTo>
                    <a:pt x="308" y="508"/>
                  </a:lnTo>
                  <a:lnTo>
                    <a:pt x="316" y="506"/>
                  </a:lnTo>
                  <a:lnTo>
                    <a:pt x="344" y="496"/>
                  </a:lnTo>
                  <a:lnTo>
                    <a:pt x="354" y="484"/>
                  </a:lnTo>
                  <a:lnTo>
                    <a:pt x="352" y="468"/>
                  </a:lnTo>
                  <a:lnTo>
                    <a:pt x="348" y="458"/>
                  </a:lnTo>
                  <a:lnTo>
                    <a:pt x="342" y="450"/>
                  </a:lnTo>
                  <a:lnTo>
                    <a:pt x="336" y="446"/>
                  </a:lnTo>
                  <a:lnTo>
                    <a:pt x="326" y="444"/>
                  </a:lnTo>
                  <a:lnTo>
                    <a:pt x="318" y="444"/>
                  </a:lnTo>
                  <a:lnTo>
                    <a:pt x="298" y="444"/>
                  </a:lnTo>
                  <a:lnTo>
                    <a:pt x="286" y="438"/>
                  </a:lnTo>
                  <a:lnTo>
                    <a:pt x="280" y="432"/>
                  </a:lnTo>
                  <a:lnTo>
                    <a:pt x="272" y="420"/>
                  </a:lnTo>
                  <a:lnTo>
                    <a:pt x="258" y="414"/>
                  </a:lnTo>
                  <a:lnTo>
                    <a:pt x="248" y="408"/>
                  </a:lnTo>
                  <a:lnTo>
                    <a:pt x="240" y="400"/>
                  </a:lnTo>
                  <a:lnTo>
                    <a:pt x="234" y="394"/>
                  </a:lnTo>
                  <a:lnTo>
                    <a:pt x="222" y="386"/>
                  </a:lnTo>
                  <a:lnTo>
                    <a:pt x="216" y="380"/>
                  </a:lnTo>
                  <a:lnTo>
                    <a:pt x="214" y="374"/>
                  </a:lnTo>
                  <a:lnTo>
                    <a:pt x="210" y="368"/>
                  </a:lnTo>
                  <a:lnTo>
                    <a:pt x="216" y="364"/>
                  </a:lnTo>
                  <a:lnTo>
                    <a:pt x="220" y="360"/>
                  </a:lnTo>
                  <a:lnTo>
                    <a:pt x="222" y="350"/>
                  </a:lnTo>
                  <a:lnTo>
                    <a:pt x="224" y="334"/>
                  </a:lnTo>
                  <a:lnTo>
                    <a:pt x="230" y="314"/>
                  </a:lnTo>
                  <a:lnTo>
                    <a:pt x="242" y="314"/>
                  </a:lnTo>
                  <a:lnTo>
                    <a:pt x="254" y="314"/>
                  </a:lnTo>
                  <a:lnTo>
                    <a:pt x="266" y="312"/>
                  </a:lnTo>
                  <a:lnTo>
                    <a:pt x="274" y="308"/>
                  </a:lnTo>
                  <a:lnTo>
                    <a:pt x="280" y="304"/>
                  </a:lnTo>
                  <a:lnTo>
                    <a:pt x="278" y="286"/>
                  </a:lnTo>
                  <a:lnTo>
                    <a:pt x="276" y="268"/>
                  </a:lnTo>
                  <a:lnTo>
                    <a:pt x="268" y="256"/>
                  </a:lnTo>
                  <a:lnTo>
                    <a:pt x="264" y="250"/>
                  </a:lnTo>
                  <a:lnTo>
                    <a:pt x="260" y="246"/>
                  </a:lnTo>
                  <a:lnTo>
                    <a:pt x="240" y="248"/>
                  </a:lnTo>
                  <a:lnTo>
                    <a:pt x="228" y="252"/>
                  </a:lnTo>
                  <a:lnTo>
                    <a:pt x="224" y="268"/>
                  </a:lnTo>
                  <a:lnTo>
                    <a:pt x="202" y="272"/>
                  </a:lnTo>
                  <a:lnTo>
                    <a:pt x="198" y="264"/>
                  </a:lnTo>
                  <a:lnTo>
                    <a:pt x="194" y="260"/>
                  </a:lnTo>
                  <a:lnTo>
                    <a:pt x="186" y="256"/>
                  </a:lnTo>
                  <a:lnTo>
                    <a:pt x="172" y="230"/>
                  </a:lnTo>
                  <a:lnTo>
                    <a:pt x="162" y="206"/>
                  </a:lnTo>
                  <a:lnTo>
                    <a:pt x="152" y="186"/>
                  </a:lnTo>
                  <a:lnTo>
                    <a:pt x="140" y="168"/>
                  </a:lnTo>
                  <a:lnTo>
                    <a:pt x="128" y="162"/>
                  </a:lnTo>
                  <a:lnTo>
                    <a:pt x="116" y="158"/>
                  </a:lnTo>
                  <a:lnTo>
                    <a:pt x="96" y="158"/>
                  </a:lnTo>
                  <a:lnTo>
                    <a:pt x="58" y="146"/>
                  </a:lnTo>
                  <a:lnTo>
                    <a:pt x="50" y="136"/>
                  </a:lnTo>
                  <a:lnTo>
                    <a:pt x="40" y="116"/>
                  </a:lnTo>
                  <a:lnTo>
                    <a:pt x="26" y="98"/>
                  </a:lnTo>
                  <a:lnTo>
                    <a:pt x="12" y="80"/>
                  </a:lnTo>
                  <a:lnTo>
                    <a:pt x="0" y="70"/>
                  </a:lnTo>
                  <a:lnTo>
                    <a:pt x="0" y="5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4" y="36"/>
                  </a:lnTo>
                  <a:lnTo>
                    <a:pt x="10" y="36"/>
                  </a:lnTo>
                  <a:lnTo>
                    <a:pt x="18" y="40"/>
                  </a:lnTo>
                  <a:lnTo>
                    <a:pt x="22" y="48"/>
                  </a:lnTo>
                  <a:lnTo>
                    <a:pt x="30" y="52"/>
                  </a:lnTo>
                  <a:lnTo>
                    <a:pt x="30" y="56"/>
                  </a:lnTo>
                  <a:lnTo>
                    <a:pt x="36" y="60"/>
                  </a:lnTo>
                  <a:lnTo>
                    <a:pt x="44" y="68"/>
                  </a:lnTo>
                  <a:lnTo>
                    <a:pt x="50" y="76"/>
                  </a:lnTo>
                  <a:lnTo>
                    <a:pt x="60" y="90"/>
                  </a:lnTo>
                  <a:lnTo>
                    <a:pt x="68" y="92"/>
                  </a:lnTo>
                  <a:lnTo>
                    <a:pt x="80" y="96"/>
                  </a:lnTo>
                  <a:lnTo>
                    <a:pt x="112" y="98"/>
                  </a:lnTo>
                  <a:lnTo>
                    <a:pt x="118" y="94"/>
                  </a:lnTo>
                  <a:lnTo>
                    <a:pt x="124" y="88"/>
                  </a:lnTo>
                  <a:lnTo>
                    <a:pt x="134" y="74"/>
                  </a:lnTo>
                  <a:lnTo>
                    <a:pt x="140" y="68"/>
                  </a:lnTo>
                  <a:lnTo>
                    <a:pt x="146" y="66"/>
                  </a:lnTo>
                  <a:lnTo>
                    <a:pt x="150" y="66"/>
                  </a:lnTo>
                  <a:lnTo>
                    <a:pt x="154" y="68"/>
                  </a:lnTo>
                  <a:lnTo>
                    <a:pt x="160" y="76"/>
                  </a:lnTo>
                  <a:lnTo>
                    <a:pt x="178" y="78"/>
                  </a:lnTo>
                  <a:lnTo>
                    <a:pt x="200" y="50"/>
                  </a:lnTo>
                  <a:lnTo>
                    <a:pt x="202" y="32"/>
                  </a:lnTo>
                  <a:lnTo>
                    <a:pt x="208" y="16"/>
                  </a:lnTo>
                  <a:lnTo>
                    <a:pt x="212" y="10"/>
                  </a:lnTo>
                  <a:lnTo>
                    <a:pt x="218" y="4"/>
                  </a:lnTo>
                  <a:lnTo>
                    <a:pt x="226" y="2"/>
                  </a:lnTo>
                  <a:lnTo>
                    <a:pt x="236" y="0"/>
                  </a:lnTo>
                  <a:lnTo>
                    <a:pt x="236" y="26"/>
                  </a:lnTo>
                  <a:lnTo>
                    <a:pt x="268" y="52"/>
                  </a:lnTo>
                  <a:lnTo>
                    <a:pt x="284" y="58"/>
                  </a:lnTo>
                  <a:lnTo>
                    <a:pt x="300" y="68"/>
                  </a:lnTo>
                  <a:lnTo>
                    <a:pt x="318" y="78"/>
                  </a:lnTo>
                  <a:lnTo>
                    <a:pt x="338" y="88"/>
                  </a:lnTo>
                  <a:lnTo>
                    <a:pt x="372" y="150"/>
                  </a:lnTo>
                  <a:lnTo>
                    <a:pt x="390" y="184"/>
                  </a:lnTo>
                  <a:lnTo>
                    <a:pt x="412" y="218"/>
                  </a:lnTo>
                  <a:lnTo>
                    <a:pt x="414" y="230"/>
                  </a:lnTo>
                  <a:lnTo>
                    <a:pt x="418" y="244"/>
                  </a:lnTo>
                  <a:lnTo>
                    <a:pt x="424" y="258"/>
                  </a:lnTo>
                  <a:lnTo>
                    <a:pt x="432" y="274"/>
                  </a:lnTo>
                  <a:lnTo>
                    <a:pt x="478" y="298"/>
                  </a:lnTo>
                  <a:lnTo>
                    <a:pt x="500" y="312"/>
                  </a:lnTo>
                  <a:lnTo>
                    <a:pt x="526" y="330"/>
                  </a:lnTo>
                  <a:lnTo>
                    <a:pt x="526" y="336"/>
                  </a:lnTo>
                  <a:lnTo>
                    <a:pt x="522" y="340"/>
                  </a:lnTo>
                  <a:lnTo>
                    <a:pt x="514" y="340"/>
                  </a:lnTo>
                  <a:lnTo>
                    <a:pt x="496" y="342"/>
                  </a:lnTo>
                  <a:lnTo>
                    <a:pt x="470" y="340"/>
                  </a:lnTo>
                  <a:lnTo>
                    <a:pt x="470" y="362"/>
                  </a:lnTo>
                  <a:lnTo>
                    <a:pt x="504" y="374"/>
                  </a:lnTo>
                  <a:lnTo>
                    <a:pt x="500" y="380"/>
                  </a:lnTo>
                  <a:lnTo>
                    <a:pt x="498" y="386"/>
                  </a:lnTo>
                  <a:lnTo>
                    <a:pt x="498" y="392"/>
                  </a:lnTo>
                  <a:lnTo>
                    <a:pt x="500" y="400"/>
                  </a:lnTo>
                  <a:lnTo>
                    <a:pt x="540" y="420"/>
                  </a:lnTo>
                  <a:lnTo>
                    <a:pt x="544" y="426"/>
                  </a:lnTo>
                  <a:lnTo>
                    <a:pt x="542" y="434"/>
                  </a:lnTo>
                  <a:lnTo>
                    <a:pt x="540" y="440"/>
                  </a:lnTo>
                  <a:lnTo>
                    <a:pt x="536" y="446"/>
                  </a:lnTo>
                  <a:lnTo>
                    <a:pt x="530" y="450"/>
                  </a:lnTo>
                  <a:lnTo>
                    <a:pt x="516" y="460"/>
                  </a:lnTo>
                  <a:lnTo>
                    <a:pt x="502" y="468"/>
                  </a:lnTo>
                  <a:lnTo>
                    <a:pt x="502" y="472"/>
                  </a:lnTo>
                  <a:lnTo>
                    <a:pt x="498" y="474"/>
                  </a:lnTo>
                  <a:lnTo>
                    <a:pt x="492" y="478"/>
                  </a:lnTo>
                  <a:lnTo>
                    <a:pt x="478" y="490"/>
                  </a:lnTo>
                  <a:lnTo>
                    <a:pt x="452" y="514"/>
                  </a:lnTo>
                  <a:lnTo>
                    <a:pt x="418" y="526"/>
                  </a:lnTo>
                  <a:lnTo>
                    <a:pt x="416" y="530"/>
                  </a:lnTo>
                  <a:lnTo>
                    <a:pt x="366" y="528"/>
                  </a:lnTo>
                  <a:lnTo>
                    <a:pt x="354" y="532"/>
                  </a:lnTo>
                  <a:lnTo>
                    <a:pt x="342" y="53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0" name="Freeform 26"/>
            <p:cNvSpPr/>
            <p:nvPr/>
          </p:nvSpPr>
          <p:spPr bwMode="auto">
            <a:xfrm>
              <a:off x="5727700" y="3489325"/>
              <a:ext cx="889000" cy="860425"/>
            </a:xfrm>
            <a:custGeom>
              <a:gdLst>
                <a:gd fmla="*/ 434 w 560" name="T0"/>
                <a:gd fmla="*/ 536 h 542" name="T1"/>
                <a:gd fmla="*/ 400 w 560" name="T2"/>
                <a:gd fmla="*/ 518 h 542" name="T3"/>
                <a:gd fmla="*/ 346 w 560" name="T4"/>
                <a:gd fmla="*/ 512 h 542" name="T5"/>
                <a:gd fmla="*/ 316 w 560" name="T6"/>
                <a:gd fmla="*/ 476 h 542" name="T7"/>
                <a:gd fmla="*/ 282 w 560" name="T8"/>
                <a:gd fmla="*/ 454 h 542" name="T9"/>
                <a:gd fmla="*/ 116 w 560" name="T10"/>
                <a:gd fmla="*/ 434 h 542" name="T11"/>
                <a:gd fmla="*/ 84 w 560" name="T12"/>
                <a:gd fmla="*/ 412 h 542" name="T13"/>
                <a:gd fmla="*/ 68 w 560" name="T14"/>
                <a:gd fmla="*/ 398 h 542" name="T15"/>
                <a:gd fmla="*/ 58 w 560" name="T16"/>
                <a:gd fmla="*/ 370 h 542" name="T17"/>
                <a:gd fmla="*/ 18 w 560" name="T18"/>
                <a:gd fmla="*/ 292 h 542" name="T19"/>
                <a:gd fmla="*/ 2 w 560" name="T20"/>
                <a:gd fmla="*/ 246 h 542" name="T21"/>
                <a:gd fmla="*/ 14 w 560" name="T22"/>
                <a:gd fmla="*/ 206 h 542" name="T23"/>
                <a:gd fmla="*/ 50 w 560" name="T24"/>
                <a:gd fmla="*/ 182 h 542" name="T25"/>
                <a:gd fmla="*/ 68 w 560" name="T26"/>
                <a:gd fmla="*/ 172 h 542" name="T27"/>
                <a:gd fmla="*/ 104 w 560" name="T28"/>
                <a:gd fmla="*/ 164 h 542" name="T29"/>
                <a:gd fmla="*/ 138 w 560" name="T30"/>
                <a:gd fmla="*/ 144 h 542" name="T31"/>
                <a:gd fmla="*/ 208 w 560" name="T32"/>
                <a:gd fmla="*/ 128 h 542" name="T33"/>
                <a:gd fmla="*/ 234 w 560" name="T34"/>
                <a:gd fmla="*/ 106 h 542" name="T35"/>
                <a:gd fmla="*/ 266 w 560" name="T36"/>
                <a:gd fmla="*/ 74 h 542" name="T37"/>
                <a:gd fmla="*/ 280 w 560" name="T38"/>
                <a:gd fmla="*/ 44 h 542" name="T39"/>
                <a:gd fmla="*/ 284 w 560" name="T40"/>
                <a:gd fmla="*/ 0 h 542" name="T41"/>
                <a:gd fmla="*/ 414 w 560" name="T42"/>
                <a:gd fmla="*/ 12 h 542" name="T43"/>
                <a:gd fmla="*/ 428 w 560" name="T44"/>
                <a:gd fmla="*/ 32 h 542" name="T45"/>
                <a:gd fmla="*/ 444 w 560" name="T46"/>
                <a:gd fmla="*/ 58 h 542" name="T47"/>
                <a:gd fmla="*/ 438 w 560" name="T48"/>
                <a:gd fmla="*/ 82 h 542" name="T49"/>
                <a:gd fmla="*/ 418 w 560" name="T50"/>
                <a:gd fmla="*/ 96 h 542" name="T51"/>
                <a:gd fmla="*/ 408 w 560" name="T52"/>
                <a:gd fmla="*/ 118 h 542" name="T53"/>
                <a:gd fmla="*/ 396 w 560" name="T54"/>
                <a:gd fmla="*/ 122 h 542" name="T55"/>
                <a:gd fmla="*/ 432 w 560" name="T56"/>
                <a:gd fmla="*/ 156 h 542" name="T57"/>
                <a:gd fmla="*/ 434 w 560" name="T58"/>
                <a:gd fmla="*/ 162 h 542" name="T59"/>
                <a:gd fmla="*/ 466 w 560" name="T60"/>
                <a:gd fmla="*/ 186 h 542" name="T61"/>
                <a:gd fmla="*/ 498 w 560" name="T62"/>
                <a:gd fmla="*/ 192 h 542" name="T63"/>
                <a:gd fmla="*/ 516 w 560" name="T64"/>
                <a:gd fmla="*/ 188 h 542" name="T65"/>
                <a:gd fmla="*/ 532 w 560" name="T66"/>
                <a:gd fmla="*/ 204 h 542" name="T67"/>
                <a:gd fmla="*/ 558 w 560" name="T68"/>
                <a:gd fmla="*/ 234 h 542" name="T69"/>
                <a:gd fmla="*/ 554 w 560" name="T70"/>
                <a:gd fmla="*/ 244 h 542" name="T71"/>
                <a:gd fmla="*/ 544 w 560" name="T72"/>
                <a:gd fmla="*/ 282 h 542" name="T73"/>
                <a:gd fmla="*/ 528 w 560" name="T74"/>
                <a:gd fmla="*/ 276 h 542" name="T75"/>
                <a:gd fmla="*/ 500 w 560" name="T76"/>
                <a:gd fmla="*/ 234 h 542" name="T77"/>
                <a:gd fmla="*/ 472 w 560" name="T78"/>
                <a:gd fmla="*/ 232 h 542" name="T79"/>
                <a:gd fmla="*/ 474 w 560" name="T80"/>
                <a:gd fmla="*/ 302 h 542" name="T81"/>
                <a:gd fmla="*/ 442 w 560" name="T82"/>
                <a:gd fmla="*/ 344 h 542" name="T83"/>
                <a:gd fmla="*/ 428 w 560" name="T84"/>
                <a:gd fmla="*/ 376 h 542" name="T85"/>
                <a:gd fmla="*/ 450 w 560" name="T86"/>
                <a:gd fmla="*/ 392 h 542" name="T87"/>
                <a:gd fmla="*/ 460 w 560" name="T88"/>
                <a:gd fmla="*/ 430 h 542" name="T89"/>
                <a:gd fmla="*/ 474 w 560" name="T90"/>
                <a:gd fmla="*/ 444 h 542" name="T91"/>
                <a:gd fmla="*/ 486 w 560" name="T92"/>
                <a:gd fmla="*/ 446 h 542" name="T93"/>
                <a:gd fmla="*/ 504 w 560" name="T94"/>
                <a:gd fmla="*/ 434 h 542" name="T95"/>
                <a:gd fmla="*/ 520 w 560" name="T96"/>
                <a:gd fmla="*/ 448 h 542" name="T97"/>
                <a:gd fmla="*/ 530 w 560" name="T98"/>
                <a:gd fmla="*/ 484 h 542" name="T99"/>
                <a:gd fmla="*/ 526 w 560" name="T100"/>
                <a:gd fmla="*/ 502 h 542" name="T101"/>
                <a:gd fmla="*/ 492 w 560" name="T102"/>
                <a:gd fmla="*/ 522 h 542" name="T103"/>
                <a:gd fmla="*/ 478 w 560" name="T104"/>
                <a:gd fmla="*/ 542 h 54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542" w="560">
                  <a:moveTo>
                    <a:pt x="478" y="542"/>
                  </a:moveTo>
                  <a:lnTo>
                    <a:pt x="478" y="542"/>
                  </a:lnTo>
                  <a:lnTo>
                    <a:pt x="434" y="536"/>
                  </a:lnTo>
                  <a:lnTo>
                    <a:pt x="400" y="518"/>
                  </a:lnTo>
                  <a:lnTo>
                    <a:pt x="376" y="518"/>
                  </a:lnTo>
                  <a:lnTo>
                    <a:pt x="360" y="516"/>
                  </a:lnTo>
                  <a:lnTo>
                    <a:pt x="346" y="512"/>
                  </a:lnTo>
                  <a:lnTo>
                    <a:pt x="334" y="502"/>
                  </a:lnTo>
                  <a:lnTo>
                    <a:pt x="316" y="476"/>
                  </a:lnTo>
                  <a:lnTo>
                    <a:pt x="282" y="454"/>
                  </a:lnTo>
                  <a:lnTo>
                    <a:pt x="162" y="452"/>
                  </a:lnTo>
                  <a:lnTo>
                    <a:pt x="116" y="434"/>
                  </a:lnTo>
                  <a:lnTo>
                    <a:pt x="96" y="424"/>
                  </a:lnTo>
                  <a:lnTo>
                    <a:pt x="90" y="418"/>
                  </a:lnTo>
                  <a:lnTo>
                    <a:pt x="84" y="412"/>
                  </a:lnTo>
                  <a:lnTo>
                    <a:pt x="74" y="406"/>
                  </a:lnTo>
                  <a:lnTo>
                    <a:pt x="68" y="398"/>
                  </a:lnTo>
                  <a:lnTo>
                    <a:pt x="60" y="386"/>
                  </a:lnTo>
                  <a:lnTo>
                    <a:pt x="58" y="370"/>
                  </a:lnTo>
                  <a:lnTo>
                    <a:pt x="54" y="356"/>
                  </a:lnTo>
                  <a:lnTo>
                    <a:pt x="42" y="332"/>
                  </a:lnTo>
                  <a:lnTo>
                    <a:pt x="18" y="292"/>
                  </a:lnTo>
                  <a:lnTo>
                    <a:pt x="2" y="246"/>
                  </a:lnTo>
                  <a:lnTo>
                    <a:pt x="0" y="208"/>
                  </a:lnTo>
                  <a:lnTo>
                    <a:pt x="14" y="206"/>
                  </a:lnTo>
                  <a:lnTo>
                    <a:pt x="26" y="198"/>
                  </a:lnTo>
                  <a:lnTo>
                    <a:pt x="40" y="190"/>
                  </a:lnTo>
                  <a:lnTo>
                    <a:pt x="50" y="182"/>
                  </a:lnTo>
                  <a:lnTo>
                    <a:pt x="58" y="176"/>
                  </a:lnTo>
                  <a:lnTo>
                    <a:pt x="68" y="172"/>
                  </a:lnTo>
                  <a:lnTo>
                    <a:pt x="86" y="170"/>
                  </a:lnTo>
                  <a:lnTo>
                    <a:pt x="104" y="164"/>
                  </a:lnTo>
                  <a:lnTo>
                    <a:pt x="120" y="156"/>
                  </a:lnTo>
                  <a:lnTo>
                    <a:pt x="138" y="144"/>
                  </a:lnTo>
                  <a:lnTo>
                    <a:pt x="154" y="142"/>
                  </a:lnTo>
                  <a:lnTo>
                    <a:pt x="172" y="138"/>
                  </a:lnTo>
                  <a:lnTo>
                    <a:pt x="208" y="128"/>
                  </a:lnTo>
                  <a:lnTo>
                    <a:pt x="222" y="118"/>
                  </a:lnTo>
                  <a:lnTo>
                    <a:pt x="234" y="106"/>
                  </a:lnTo>
                  <a:lnTo>
                    <a:pt x="258" y="82"/>
                  </a:lnTo>
                  <a:lnTo>
                    <a:pt x="266" y="74"/>
                  </a:lnTo>
                  <a:lnTo>
                    <a:pt x="274" y="64"/>
                  </a:lnTo>
                  <a:lnTo>
                    <a:pt x="278" y="54"/>
                  </a:lnTo>
                  <a:lnTo>
                    <a:pt x="280" y="44"/>
                  </a:lnTo>
                  <a:lnTo>
                    <a:pt x="284" y="20"/>
                  </a:lnTo>
                  <a:lnTo>
                    <a:pt x="284" y="0"/>
                  </a:lnTo>
                  <a:lnTo>
                    <a:pt x="338" y="12"/>
                  </a:lnTo>
                  <a:lnTo>
                    <a:pt x="414" y="12"/>
                  </a:lnTo>
                  <a:lnTo>
                    <a:pt x="428" y="32"/>
                  </a:lnTo>
                  <a:lnTo>
                    <a:pt x="436" y="38"/>
                  </a:lnTo>
                  <a:lnTo>
                    <a:pt x="442" y="50"/>
                  </a:lnTo>
                  <a:lnTo>
                    <a:pt x="444" y="58"/>
                  </a:lnTo>
                  <a:lnTo>
                    <a:pt x="444" y="66"/>
                  </a:lnTo>
                  <a:lnTo>
                    <a:pt x="442" y="74"/>
                  </a:lnTo>
                  <a:lnTo>
                    <a:pt x="438" y="82"/>
                  </a:lnTo>
                  <a:lnTo>
                    <a:pt x="426" y="88"/>
                  </a:lnTo>
                  <a:lnTo>
                    <a:pt x="418" y="96"/>
                  </a:lnTo>
                  <a:lnTo>
                    <a:pt x="412" y="104"/>
                  </a:lnTo>
                  <a:lnTo>
                    <a:pt x="408" y="118"/>
                  </a:lnTo>
                  <a:lnTo>
                    <a:pt x="402" y="120"/>
                  </a:lnTo>
                  <a:lnTo>
                    <a:pt x="396" y="122"/>
                  </a:lnTo>
                  <a:lnTo>
                    <a:pt x="396" y="130"/>
                  </a:lnTo>
                  <a:lnTo>
                    <a:pt x="432" y="156"/>
                  </a:lnTo>
                  <a:lnTo>
                    <a:pt x="434" y="162"/>
                  </a:lnTo>
                  <a:lnTo>
                    <a:pt x="448" y="174"/>
                  </a:lnTo>
                  <a:lnTo>
                    <a:pt x="456" y="180"/>
                  </a:lnTo>
                  <a:lnTo>
                    <a:pt x="466" y="186"/>
                  </a:lnTo>
                  <a:lnTo>
                    <a:pt x="476" y="192"/>
                  </a:lnTo>
                  <a:lnTo>
                    <a:pt x="488" y="194"/>
                  </a:lnTo>
                  <a:lnTo>
                    <a:pt x="498" y="192"/>
                  </a:lnTo>
                  <a:lnTo>
                    <a:pt x="510" y="186"/>
                  </a:lnTo>
                  <a:lnTo>
                    <a:pt x="516" y="188"/>
                  </a:lnTo>
                  <a:lnTo>
                    <a:pt x="520" y="192"/>
                  </a:lnTo>
                  <a:lnTo>
                    <a:pt x="532" y="204"/>
                  </a:lnTo>
                  <a:lnTo>
                    <a:pt x="560" y="226"/>
                  </a:lnTo>
                  <a:lnTo>
                    <a:pt x="558" y="234"/>
                  </a:lnTo>
                  <a:lnTo>
                    <a:pt x="556" y="240"/>
                  </a:lnTo>
                  <a:lnTo>
                    <a:pt x="554" y="244"/>
                  </a:lnTo>
                  <a:lnTo>
                    <a:pt x="550" y="256"/>
                  </a:lnTo>
                  <a:lnTo>
                    <a:pt x="548" y="270"/>
                  </a:lnTo>
                  <a:lnTo>
                    <a:pt x="544" y="282"/>
                  </a:lnTo>
                  <a:lnTo>
                    <a:pt x="528" y="276"/>
                  </a:lnTo>
                  <a:lnTo>
                    <a:pt x="514" y="256"/>
                  </a:lnTo>
                  <a:lnTo>
                    <a:pt x="504" y="240"/>
                  </a:lnTo>
                  <a:lnTo>
                    <a:pt x="500" y="234"/>
                  </a:lnTo>
                  <a:lnTo>
                    <a:pt x="492" y="232"/>
                  </a:lnTo>
                  <a:lnTo>
                    <a:pt x="484" y="230"/>
                  </a:lnTo>
                  <a:lnTo>
                    <a:pt x="472" y="232"/>
                  </a:lnTo>
                  <a:lnTo>
                    <a:pt x="474" y="302"/>
                  </a:lnTo>
                  <a:lnTo>
                    <a:pt x="466" y="316"/>
                  </a:lnTo>
                  <a:lnTo>
                    <a:pt x="454" y="330"/>
                  </a:lnTo>
                  <a:lnTo>
                    <a:pt x="442" y="344"/>
                  </a:lnTo>
                  <a:lnTo>
                    <a:pt x="428" y="354"/>
                  </a:lnTo>
                  <a:lnTo>
                    <a:pt x="428" y="376"/>
                  </a:lnTo>
                  <a:lnTo>
                    <a:pt x="436" y="384"/>
                  </a:lnTo>
                  <a:lnTo>
                    <a:pt x="450" y="392"/>
                  </a:lnTo>
                  <a:lnTo>
                    <a:pt x="460" y="430"/>
                  </a:lnTo>
                  <a:lnTo>
                    <a:pt x="462" y="434"/>
                  </a:lnTo>
                  <a:lnTo>
                    <a:pt x="466" y="438"/>
                  </a:lnTo>
                  <a:lnTo>
                    <a:pt x="474" y="444"/>
                  </a:lnTo>
                  <a:lnTo>
                    <a:pt x="480" y="446"/>
                  </a:lnTo>
                  <a:lnTo>
                    <a:pt x="486" y="446"/>
                  </a:lnTo>
                  <a:lnTo>
                    <a:pt x="492" y="440"/>
                  </a:lnTo>
                  <a:lnTo>
                    <a:pt x="498" y="436"/>
                  </a:lnTo>
                  <a:lnTo>
                    <a:pt x="504" y="434"/>
                  </a:lnTo>
                  <a:lnTo>
                    <a:pt x="514" y="436"/>
                  </a:lnTo>
                  <a:lnTo>
                    <a:pt x="520" y="448"/>
                  </a:lnTo>
                  <a:lnTo>
                    <a:pt x="526" y="464"/>
                  </a:lnTo>
                  <a:lnTo>
                    <a:pt x="528" y="474"/>
                  </a:lnTo>
                  <a:lnTo>
                    <a:pt x="530" y="484"/>
                  </a:lnTo>
                  <a:lnTo>
                    <a:pt x="530" y="492"/>
                  </a:lnTo>
                  <a:lnTo>
                    <a:pt x="526" y="502"/>
                  </a:lnTo>
                  <a:lnTo>
                    <a:pt x="516" y="504"/>
                  </a:lnTo>
                  <a:lnTo>
                    <a:pt x="506" y="510"/>
                  </a:lnTo>
                  <a:lnTo>
                    <a:pt x="492" y="522"/>
                  </a:lnTo>
                  <a:lnTo>
                    <a:pt x="478" y="54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1" name="Freeform 27"/>
            <p:cNvSpPr/>
            <p:nvPr/>
          </p:nvSpPr>
          <p:spPr bwMode="auto">
            <a:xfrm>
              <a:off x="5026025" y="2933700"/>
              <a:ext cx="777875" cy="1409700"/>
            </a:xfrm>
            <a:custGeom>
              <a:gdLst>
                <a:gd fmla="*/ 320 w 490" name="T0"/>
                <a:gd fmla="*/ 878 h 888" name="T1"/>
                <a:gd fmla="*/ 252 w 490" name="T2"/>
                <a:gd fmla="*/ 834 h 888" name="T3"/>
                <a:gd fmla="*/ 196 w 490" name="T4"/>
                <a:gd fmla="*/ 838 h 888" name="T5"/>
                <a:gd fmla="*/ 170 w 490" name="T6"/>
                <a:gd fmla="*/ 842 h 888" name="T7"/>
                <a:gd fmla="*/ 136 w 490" name="T8"/>
                <a:gd fmla="*/ 824 h 888" name="T9"/>
                <a:gd fmla="*/ 106 w 490" name="T10"/>
                <a:gd fmla="*/ 804 h 888" name="T11"/>
                <a:gd fmla="*/ 56 w 490" name="T12"/>
                <a:gd fmla="*/ 800 h 888" name="T13"/>
                <a:gd fmla="*/ 12 w 490" name="T14"/>
                <a:gd fmla="*/ 776 h 888" name="T15"/>
                <a:gd fmla="*/ 20 w 490" name="T16"/>
                <a:gd fmla="*/ 744 h 888" name="T17"/>
                <a:gd fmla="*/ 8 w 490" name="T18"/>
                <a:gd fmla="*/ 726 h 888" name="T19"/>
                <a:gd fmla="*/ 0 w 490" name="T20"/>
                <a:gd fmla="*/ 706 h 888" name="T21"/>
                <a:gd fmla="*/ 62 w 490" name="T22"/>
                <a:gd fmla="*/ 696 h 888" name="T23"/>
                <a:gd fmla="*/ 66 w 490" name="T24"/>
                <a:gd fmla="*/ 648 h 888" name="T25"/>
                <a:gd fmla="*/ 52 w 490" name="T26"/>
                <a:gd fmla="*/ 602 h 888" name="T27"/>
                <a:gd fmla="*/ 56 w 490" name="T28"/>
                <a:gd fmla="*/ 536 h 888" name="T29"/>
                <a:gd fmla="*/ 104 w 490" name="T30"/>
                <a:gd fmla="*/ 530 h 888" name="T31"/>
                <a:gd fmla="*/ 168 w 490" name="T32"/>
                <a:gd fmla="*/ 548 h 888" name="T33"/>
                <a:gd fmla="*/ 172 w 490" name="T34"/>
                <a:gd fmla="*/ 504 h 888" name="T35"/>
                <a:gd fmla="*/ 190 w 490" name="T36"/>
                <a:gd fmla="*/ 494 h 888" name="T37"/>
                <a:gd fmla="*/ 214 w 490" name="T38"/>
                <a:gd fmla="*/ 500 h 888" name="T39"/>
                <a:gd fmla="*/ 248 w 490" name="T40"/>
                <a:gd fmla="*/ 478 h 888" name="T41"/>
                <a:gd fmla="*/ 246 w 490" name="T42"/>
                <a:gd fmla="*/ 416 h 888" name="T43"/>
                <a:gd fmla="*/ 256 w 490" name="T44"/>
                <a:gd fmla="*/ 384 h 888" name="T45"/>
                <a:gd fmla="*/ 240 w 490" name="T46"/>
                <a:gd fmla="*/ 362 h 888" name="T47"/>
                <a:gd fmla="*/ 196 w 490" name="T48"/>
                <a:gd fmla="*/ 334 h 888" name="T49"/>
                <a:gd fmla="*/ 152 w 490" name="T50"/>
                <a:gd fmla="*/ 318 h 888" name="T51"/>
                <a:gd fmla="*/ 126 w 490" name="T52"/>
                <a:gd fmla="*/ 296 h 888" name="T53"/>
                <a:gd fmla="*/ 130 w 490" name="T54"/>
                <a:gd fmla="*/ 244 h 888" name="T55"/>
                <a:gd fmla="*/ 148 w 490" name="T56"/>
                <a:gd fmla="*/ 222 h 888" name="T57"/>
                <a:gd fmla="*/ 184 w 490" name="T58"/>
                <a:gd fmla="*/ 226 h 888" name="T59"/>
                <a:gd fmla="*/ 270 w 490" name="T60"/>
                <a:gd fmla="*/ 220 h 888" name="T61"/>
                <a:gd fmla="*/ 278 w 490" name="T62"/>
                <a:gd fmla="*/ 162 h 888" name="T63"/>
                <a:gd fmla="*/ 280 w 490" name="T64"/>
                <a:gd fmla="*/ 130 h 888" name="T65"/>
                <a:gd fmla="*/ 304 w 490" name="T66"/>
                <a:gd fmla="*/ 104 h 888" name="T67"/>
                <a:gd fmla="*/ 364 w 490" name="T68"/>
                <a:gd fmla="*/ 38 h 888" name="T69"/>
                <a:gd fmla="*/ 404 w 490" name="T70"/>
                <a:gd fmla="*/ 28 h 888" name="T71"/>
                <a:gd fmla="*/ 416 w 490" name="T72"/>
                <a:gd fmla="*/ 22 h 888" name="T73"/>
                <a:gd fmla="*/ 440 w 490" name="T74"/>
                <a:gd fmla="*/ 2 h 888" name="T75"/>
                <a:gd fmla="*/ 462 w 490" name="T76"/>
                <a:gd fmla="*/ 20 h 888" name="T77"/>
                <a:gd fmla="*/ 452 w 490" name="T78"/>
                <a:gd fmla="*/ 52 h 888" name="T79"/>
                <a:gd fmla="*/ 438 w 490" name="T80"/>
                <a:gd fmla="*/ 108 h 888" name="T81"/>
                <a:gd fmla="*/ 422 w 490" name="T82"/>
                <a:gd fmla="*/ 138 h 888" name="T83"/>
                <a:gd fmla="*/ 430 w 490" name="T84"/>
                <a:gd fmla="*/ 228 h 888" name="T85"/>
                <a:gd fmla="*/ 408 w 490" name="T86"/>
                <a:gd fmla="*/ 284 h 888" name="T87"/>
                <a:gd fmla="*/ 398 w 490" name="T88"/>
                <a:gd fmla="*/ 384 h 888" name="T89"/>
                <a:gd fmla="*/ 418 w 490" name="T90"/>
                <a:gd fmla="*/ 454 h 888" name="T91"/>
                <a:gd fmla="*/ 412 w 490" name="T92"/>
                <a:gd fmla="*/ 526 h 888" name="T93"/>
                <a:gd fmla="*/ 428 w 490" name="T94"/>
                <a:gd fmla="*/ 556 h 888" name="T95"/>
                <a:gd fmla="*/ 432 w 490" name="T96"/>
                <a:gd fmla="*/ 600 h 888" name="T97"/>
                <a:gd fmla="*/ 476 w 490" name="T98"/>
                <a:gd fmla="*/ 690 h 888" name="T99"/>
                <a:gd fmla="*/ 462 w 490" name="T100"/>
                <a:gd fmla="*/ 726 h 888" name="T101"/>
                <a:gd fmla="*/ 362 w 490" name="T102"/>
                <a:gd fmla="*/ 728 h 888" name="T103"/>
                <a:gd fmla="*/ 354 w 490" name="T104"/>
                <a:gd fmla="*/ 744 h 888" name="T105"/>
                <a:gd fmla="*/ 398 w 490" name="T106"/>
                <a:gd fmla="*/ 792 h 888" name="T107"/>
                <a:gd fmla="*/ 350 w 490" name="T108"/>
                <a:gd fmla="*/ 828 h 888" name="T109"/>
                <a:gd fmla="*/ 344 w 490" name="T110"/>
                <a:gd fmla="*/ 888 h 888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b" l="0" r="r" t="0"/>
              <a:pathLst>
                <a:path h="887" w="490">
                  <a:moveTo>
                    <a:pt x="344" y="888"/>
                  </a:moveTo>
                  <a:lnTo>
                    <a:pt x="344" y="888"/>
                  </a:lnTo>
                  <a:lnTo>
                    <a:pt x="330" y="884"/>
                  </a:lnTo>
                  <a:lnTo>
                    <a:pt x="320" y="878"/>
                  </a:lnTo>
                  <a:lnTo>
                    <a:pt x="304" y="866"/>
                  </a:lnTo>
                  <a:lnTo>
                    <a:pt x="278" y="842"/>
                  </a:lnTo>
                  <a:lnTo>
                    <a:pt x="252" y="834"/>
                  </a:lnTo>
                  <a:lnTo>
                    <a:pt x="232" y="834"/>
                  </a:lnTo>
                  <a:lnTo>
                    <a:pt x="214" y="834"/>
                  </a:lnTo>
                  <a:lnTo>
                    <a:pt x="196" y="838"/>
                  </a:lnTo>
                  <a:lnTo>
                    <a:pt x="188" y="840"/>
                  </a:lnTo>
                  <a:lnTo>
                    <a:pt x="180" y="844"/>
                  </a:lnTo>
                  <a:lnTo>
                    <a:pt x="170" y="842"/>
                  </a:lnTo>
                  <a:lnTo>
                    <a:pt x="160" y="836"/>
                  </a:lnTo>
                  <a:lnTo>
                    <a:pt x="146" y="826"/>
                  </a:lnTo>
                  <a:lnTo>
                    <a:pt x="136" y="824"/>
                  </a:lnTo>
                  <a:lnTo>
                    <a:pt x="128" y="822"/>
                  </a:lnTo>
                  <a:lnTo>
                    <a:pt x="120" y="818"/>
                  </a:lnTo>
                  <a:lnTo>
                    <a:pt x="114" y="814"/>
                  </a:lnTo>
                  <a:lnTo>
                    <a:pt x="106" y="804"/>
                  </a:lnTo>
                  <a:lnTo>
                    <a:pt x="102" y="802"/>
                  </a:lnTo>
                  <a:lnTo>
                    <a:pt x="98" y="800"/>
                  </a:lnTo>
                  <a:lnTo>
                    <a:pt x="56" y="800"/>
                  </a:lnTo>
                  <a:lnTo>
                    <a:pt x="12" y="784"/>
                  </a:lnTo>
                  <a:lnTo>
                    <a:pt x="12" y="776"/>
                  </a:lnTo>
                  <a:lnTo>
                    <a:pt x="14" y="770"/>
                  </a:lnTo>
                  <a:lnTo>
                    <a:pt x="20" y="758"/>
                  </a:lnTo>
                  <a:lnTo>
                    <a:pt x="20" y="744"/>
                  </a:lnTo>
                  <a:lnTo>
                    <a:pt x="18" y="734"/>
                  </a:lnTo>
                  <a:lnTo>
                    <a:pt x="14" y="728"/>
                  </a:lnTo>
                  <a:lnTo>
                    <a:pt x="8" y="726"/>
                  </a:lnTo>
                  <a:lnTo>
                    <a:pt x="2" y="718"/>
                  </a:lnTo>
                  <a:lnTo>
                    <a:pt x="0" y="714"/>
                  </a:lnTo>
                  <a:lnTo>
                    <a:pt x="0" y="708"/>
                  </a:lnTo>
                  <a:lnTo>
                    <a:pt x="0" y="706"/>
                  </a:lnTo>
                  <a:lnTo>
                    <a:pt x="58" y="704"/>
                  </a:lnTo>
                  <a:lnTo>
                    <a:pt x="62" y="696"/>
                  </a:lnTo>
                  <a:lnTo>
                    <a:pt x="66" y="686"/>
                  </a:lnTo>
                  <a:lnTo>
                    <a:pt x="66" y="676"/>
                  </a:lnTo>
                  <a:lnTo>
                    <a:pt x="68" y="666"/>
                  </a:lnTo>
                  <a:lnTo>
                    <a:pt x="66" y="648"/>
                  </a:lnTo>
                  <a:lnTo>
                    <a:pt x="64" y="632"/>
                  </a:lnTo>
                  <a:lnTo>
                    <a:pt x="52" y="602"/>
                  </a:lnTo>
                  <a:lnTo>
                    <a:pt x="46" y="564"/>
                  </a:lnTo>
                  <a:lnTo>
                    <a:pt x="46" y="550"/>
                  </a:lnTo>
                  <a:lnTo>
                    <a:pt x="50" y="542"/>
                  </a:lnTo>
                  <a:lnTo>
                    <a:pt x="56" y="536"/>
                  </a:lnTo>
                  <a:lnTo>
                    <a:pt x="68" y="532"/>
                  </a:lnTo>
                  <a:lnTo>
                    <a:pt x="84" y="530"/>
                  </a:lnTo>
                  <a:lnTo>
                    <a:pt x="104" y="530"/>
                  </a:lnTo>
                  <a:lnTo>
                    <a:pt x="150" y="552"/>
                  </a:lnTo>
                  <a:lnTo>
                    <a:pt x="162" y="550"/>
                  </a:lnTo>
                  <a:lnTo>
                    <a:pt x="168" y="548"/>
                  </a:lnTo>
                  <a:lnTo>
                    <a:pt x="172" y="546"/>
                  </a:lnTo>
                  <a:lnTo>
                    <a:pt x="172" y="504"/>
                  </a:lnTo>
                  <a:lnTo>
                    <a:pt x="174" y="500"/>
                  </a:lnTo>
                  <a:lnTo>
                    <a:pt x="178" y="496"/>
                  </a:lnTo>
                  <a:lnTo>
                    <a:pt x="182" y="494"/>
                  </a:lnTo>
                  <a:lnTo>
                    <a:pt x="190" y="494"/>
                  </a:lnTo>
                  <a:lnTo>
                    <a:pt x="204" y="494"/>
                  </a:lnTo>
                  <a:lnTo>
                    <a:pt x="210" y="496"/>
                  </a:lnTo>
                  <a:lnTo>
                    <a:pt x="214" y="500"/>
                  </a:lnTo>
                  <a:lnTo>
                    <a:pt x="242" y="500"/>
                  </a:lnTo>
                  <a:lnTo>
                    <a:pt x="246" y="490"/>
                  </a:lnTo>
                  <a:lnTo>
                    <a:pt x="248" y="478"/>
                  </a:lnTo>
                  <a:lnTo>
                    <a:pt x="250" y="454"/>
                  </a:lnTo>
                  <a:lnTo>
                    <a:pt x="250" y="432"/>
                  </a:lnTo>
                  <a:lnTo>
                    <a:pt x="248" y="424"/>
                  </a:lnTo>
                  <a:lnTo>
                    <a:pt x="246" y="416"/>
                  </a:lnTo>
                  <a:lnTo>
                    <a:pt x="248" y="404"/>
                  </a:lnTo>
                  <a:lnTo>
                    <a:pt x="250" y="396"/>
                  </a:lnTo>
                  <a:lnTo>
                    <a:pt x="256" y="384"/>
                  </a:lnTo>
                  <a:lnTo>
                    <a:pt x="256" y="364"/>
                  </a:lnTo>
                  <a:lnTo>
                    <a:pt x="240" y="362"/>
                  </a:lnTo>
                  <a:lnTo>
                    <a:pt x="224" y="352"/>
                  </a:lnTo>
                  <a:lnTo>
                    <a:pt x="210" y="342"/>
                  </a:lnTo>
                  <a:lnTo>
                    <a:pt x="196" y="334"/>
                  </a:lnTo>
                  <a:lnTo>
                    <a:pt x="188" y="328"/>
                  </a:lnTo>
                  <a:lnTo>
                    <a:pt x="170" y="324"/>
                  </a:lnTo>
                  <a:lnTo>
                    <a:pt x="152" y="318"/>
                  </a:lnTo>
                  <a:lnTo>
                    <a:pt x="136" y="312"/>
                  </a:lnTo>
                  <a:lnTo>
                    <a:pt x="126" y="306"/>
                  </a:lnTo>
                  <a:lnTo>
                    <a:pt x="126" y="296"/>
                  </a:lnTo>
                  <a:lnTo>
                    <a:pt x="128" y="290"/>
                  </a:lnTo>
                  <a:lnTo>
                    <a:pt x="136" y="280"/>
                  </a:lnTo>
                  <a:lnTo>
                    <a:pt x="130" y="244"/>
                  </a:lnTo>
                  <a:lnTo>
                    <a:pt x="134" y="242"/>
                  </a:lnTo>
                  <a:lnTo>
                    <a:pt x="140" y="236"/>
                  </a:lnTo>
                  <a:lnTo>
                    <a:pt x="148" y="222"/>
                  </a:lnTo>
                  <a:lnTo>
                    <a:pt x="162" y="222"/>
                  </a:lnTo>
                  <a:lnTo>
                    <a:pt x="172" y="222"/>
                  </a:lnTo>
                  <a:lnTo>
                    <a:pt x="184" y="226"/>
                  </a:lnTo>
                  <a:lnTo>
                    <a:pt x="264" y="230"/>
                  </a:lnTo>
                  <a:lnTo>
                    <a:pt x="270" y="220"/>
                  </a:lnTo>
                  <a:lnTo>
                    <a:pt x="276" y="210"/>
                  </a:lnTo>
                  <a:lnTo>
                    <a:pt x="278" y="198"/>
                  </a:lnTo>
                  <a:lnTo>
                    <a:pt x="280" y="186"/>
                  </a:lnTo>
                  <a:lnTo>
                    <a:pt x="278" y="162"/>
                  </a:lnTo>
                  <a:lnTo>
                    <a:pt x="278" y="144"/>
                  </a:lnTo>
                  <a:lnTo>
                    <a:pt x="278" y="136"/>
                  </a:lnTo>
                  <a:lnTo>
                    <a:pt x="280" y="130"/>
                  </a:lnTo>
                  <a:lnTo>
                    <a:pt x="282" y="124"/>
                  </a:lnTo>
                  <a:lnTo>
                    <a:pt x="286" y="120"/>
                  </a:lnTo>
                  <a:lnTo>
                    <a:pt x="294" y="114"/>
                  </a:lnTo>
                  <a:lnTo>
                    <a:pt x="304" y="104"/>
                  </a:lnTo>
                  <a:lnTo>
                    <a:pt x="334" y="60"/>
                  </a:lnTo>
                  <a:lnTo>
                    <a:pt x="364" y="38"/>
                  </a:lnTo>
                  <a:lnTo>
                    <a:pt x="382" y="12"/>
                  </a:lnTo>
                  <a:lnTo>
                    <a:pt x="404" y="28"/>
                  </a:lnTo>
                  <a:lnTo>
                    <a:pt x="410" y="28"/>
                  </a:lnTo>
                  <a:lnTo>
                    <a:pt x="416" y="22"/>
                  </a:lnTo>
                  <a:lnTo>
                    <a:pt x="422" y="16"/>
                  </a:lnTo>
                  <a:lnTo>
                    <a:pt x="430" y="0"/>
                  </a:lnTo>
                  <a:lnTo>
                    <a:pt x="440" y="2"/>
                  </a:lnTo>
                  <a:lnTo>
                    <a:pt x="450" y="4"/>
                  </a:lnTo>
                  <a:lnTo>
                    <a:pt x="456" y="8"/>
                  </a:lnTo>
                  <a:lnTo>
                    <a:pt x="460" y="12"/>
                  </a:lnTo>
                  <a:lnTo>
                    <a:pt x="462" y="20"/>
                  </a:lnTo>
                  <a:lnTo>
                    <a:pt x="464" y="28"/>
                  </a:lnTo>
                  <a:lnTo>
                    <a:pt x="452" y="52"/>
                  </a:lnTo>
                  <a:lnTo>
                    <a:pt x="450" y="72"/>
                  </a:lnTo>
                  <a:lnTo>
                    <a:pt x="446" y="90"/>
                  </a:lnTo>
                  <a:lnTo>
                    <a:pt x="444" y="100"/>
                  </a:lnTo>
                  <a:lnTo>
                    <a:pt x="438" y="108"/>
                  </a:lnTo>
                  <a:lnTo>
                    <a:pt x="432" y="118"/>
                  </a:lnTo>
                  <a:lnTo>
                    <a:pt x="424" y="126"/>
                  </a:lnTo>
                  <a:lnTo>
                    <a:pt x="422" y="138"/>
                  </a:lnTo>
                  <a:lnTo>
                    <a:pt x="420" y="150"/>
                  </a:lnTo>
                  <a:lnTo>
                    <a:pt x="422" y="174"/>
                  </a:lnTo>
                  <a:lnTo>
                    <a:pt x="430" y="228"/>
                  </a:lnTo>
                  <a:lnTo>
                    <a:pt x="430" y="238"/>
                  </a:lnTo>
                  <a:lnTo>
                    <a:pt x="428" y="246"/>
                  </a:lnTo>
                  <a:lnTo>
                    <a:pt x="420" y="266"/>
                  </a:lnTo>
                  <a:lnTo>
                    <a:pt x="408" y="284"/>
                  </a:lnTo>
                  <a:lnTo>
                    <a:pt x="398" y="300"/>
                  </a:lnTo>
                  <a:lnTo>
                    <a:pt x="398" y="384"/>
                  </a:lnTo>
                  <a:lnTo>
                    <a:pt x="412" y="416"/>
                  </a:lnTo>
                  <a:lnTo>
                    <a:pt x="416" y="434"/>
                  </a:lnTo>
                  <a:lnTo>
                    <a:pt x="418" y="454"/>
                  </a:lnTo>
                  <a:lnTo>
                    <a:pt x="414" y="472"/>
                  </a:lnTo>
                  <a:lnTo>
                    <a:pt x="410" y="492"/>
                  </a:lnTo>
                  <a:lnTo>
                    <a:pt x="410" y="514"/>
                  </a:lnTo>
                  <a:lnTo>
                    <a:pt x="412" y="526"/>
                  </a:lnTo>
                  <a:lnTo>
                    <a:pt x="414" y="538"/>
                  </a:lnTo>
                  <a:lnTo>
                    <a:pt x="422" y="548"/>
                  </a:lnTo>
                  <a:lnTo>
                    <a:pt x="428" y="556"/>
                  </a:lnTo>
                  <a:lnTo>
                    <a:pt x="434" y="568"/>
                  </a:lnTo>
                  <a:lnTo>
                    <a:pt x="432" y="600"/>
                  </a:lnTo>
                  <a:lnTo>
                    <a:pt x="456" y="660"/>
                  </a:lnTo>
                  <a:lnTo>
                    <a:pt x="466" y="674"/>
                  </a:lnTo>
                  <a:lnTo>
                    <a:pt x="476" y="690"/>
                  </a:lnTo>
                  <a:lnTo>
                    <a:pt x="484" y="710"/>
                  </a:lnTo>
                  <a:lnTo>
                    <a:pt x="490" y="732"/>
                  </a:lnTo>
                  <a:lnTo>
                    <a:pt x="462" y="726"/>
                  </a:lnTo>
                  <a:lnTo>
                    <a:pt x="404" y="726"/>
                  </a:lnTo>
                  <a:lnTo>
                    <a:pt x="372" y="728"/>
                  </a:lnTo>
                  <a:lnTo>
                    <a:pt x="362" y="728"/>
                  </a:lnTo>
                  <a:lnTo>
                    <a:pt x="356" y="732"/>
                  </a:lnTo>
                  <a:lnTo>
                    <a:pt x="354" y="744"/>
                  </a:lnTo>
                  <a:lnTo>
                    <a:pt x="394" y="776"/>
                  </a:lnTo>
                  <a:lnTo>
                    <a:pt x="398" y="792"/>
                  </a:lnTo>
                  <a:lnTo>
                    <a:pt x="382" y="798"/>
                  </a:lnTo>
                  <a:lnTo>
                    <a:pt x="370" y="806"/>
                  </a:lnTo>
                  <a:lnTo>
                    <a:pt x="360" y="816"/>
                  </a:lnTo>
                  <a:lnTo>
                    <a:pt x="350" y="828"/>
                  </a:lnTo>
                  <a:lnTo>
                    <a:pt x="350" y="888"/>
                  </a:lnTo>
                  <a:lnTo>
                    <a:pt x="344" y="88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2" name="Freeform 28"/>
            <p:cNvSpPr/>
            <p:nvPr/>
          </p:nvSpPr>
          <p:spPr bwMode="auto">
            <a:xfrm>
              <a:off x="2622550" y="2911475"/>
              <a:ext cx="1962149" cy="1428750"/>
            </a:xfrm>
            <a:custGeom>
              <a:gdLst>
                <a:gd fmla="*/ 494 w 1236" name="T0"/>
                <a:gd fmla="*/ 798 h 900" name="T1"/>
                <a:gd fmla="*/ 430 w 1236" name="T2"/>
                <a:gd fmla="*/ 762 h 900" name="T3"/>
                <a:gd fmla="*/ 278 w 1236" name="T4"/>
                <a:gd fmla="*/ 748 h 900" name="T5"/>
                <a:gd fmla="*/ 176 w 1236" name="T6"/>
                <a:gd fmla="*/ 704 h 900" name="T7"/>
                <a:gd fmla="*/ 148 w 1236" name="T8"/>
                <a:gd fmla="*/ 670 h 900" name="T9"/>
                <a:gd fmla="*/ 70 w 1236" name="T10"/>
                <a:gd fmla="*/ 640 h 900" name="T11"/>
                <a:gd fmla="*/ 24 w 1236" name="T12"/>
                <a:gd fmla="*/ 596 h 900" name="T13"/>
                <a:gd fmla="*/ 0 w 1236" name="T14"/>
                <a:gd fmla="*/ 412 h 900" name="T15"/>
                <a:gd fmla="*/ 16 w 1236" name="T16"/>
                <a:gd fmla="*/ 340 h 900" name="T17"/>
                <a:gd fmla="*/ 26 w 1236" name="T18"/>
                <a:gd fmla="*/ 328 h 900" name="T19"/>
                <a:gd fmla="*/ 52 w 1236" name="T20"/>
                <a:gd fmla="*/ 314 h 900" name="T21"/>
                <a:gd fmla="*/ 98 w 1236" name="T22"/>
                <a:gd fmla="*/ 336 h 900" name="T23"/>
                <a:gd fmla="*/ 150 w 1236" name="T24"/>
                <a:gd fmla="*/ 336 h 900" name="T25"/>
                <a:gd fmla="*/ 138 w 1236" name="T26"/>
                <a:gd fmla="*/ 274 h 900" name="T27"/>
                <a:gd fmla="*/ 168 w 1236" name="T28"/>
                <a:gd fmla="*/ 236 h 900" name="T29"/>
                <a:gd fmla="*/ 186 w 1236" name="T30"/>
                <a:gd fmla="*/ 192 h 900" name="T31"/>
                <a:gd fmla="*/ 152 w 1236" name="T32"/>
                <a:gd fmla="*/ 150 h 900" name="T33"/>
                <a:gd fmla="*/ 120 w 1236" name="T34"/>
                <a:gd fmla="*/ 120 h 900" name="T35"/>
                <a:gd fmla="*/ 118 w 1236" name="T36"/>
                <a:gd fmla="*/ 92 h 900" name="T37"/>
                <a:gd fmla="*/ 104 w 1236" name="T38"/>
                <a:gd fmla="*/ 58 h 900" name="T39"/>
                <a:gd fmla="*/ 234 w 1236" name="T40"/>
                <a:gd fmla="*/ 42 h 900" name="T41"/>
                <a:gd fmla="*/ 340 w 1236" name="T42"/>
                <a:gd fmla="*/ 4 h 900" name="T43"/>
                <a:gd fmla="*/ 430 w 1236" name="T44"/>
                <a:gd fmla="*/ 8 h 900" name="T45"/>
                <a:gd fmla="*/ 526 w 1236" name="T46"/>
                <a:gd fmla="*/ 22 h 900" name="T47"/>
                <a:gd fmla="*/ 654 w 1236" name="T48"/>
                <a:gd fmla="*/ 114 h 900" name="T49"/>
                <a:gd fmla="*/ 720 w 1236" name="T50"/>
                <a:gd fmla="*/ 110 h 900" name="T51"/>
                <a:gd fmla="*/ 720 w 1236" name="T52"/>
                <a:gd fmla="*/ 56 h 900" name="T53"/>
                <a:gd fmla="*/ 792 w 1236" name="T54"/>
                <a:gd fmla="*/ 72 h 900" name="T55"/>
                <a:gd fmla="*/ 930 w 1236" name="T56"/>
                <a:gd fmla="*/ 128 h 900" name="T57"/>
                <a:gd fmla="*/ 952 w 1236" name="T58"/>
                <a:gd fmla="*/ 142 h 900" name="T59"/>
                <a:gd fmla="*/ 1088 w 1236" name="T60"/>
                <a:gd fmla="*/ 224 h 900" name="T61"/>
                <a:gd fmla="*/ 1174 w 1236" name="T62"/>
                <a:gd fmla="*/ 250 h 900" name="T63"/>
                <a:gd fmla="*/ 1216 w 1236" name="T64"/>
                <a:gd fmla="*/ 368 h 900" name="T65"/>
                <a:gd fmla="*/ 1236 w 1236" name="T66"/>
                <a:gd fmla="*/ 452 h 900" name="T67"/>
                <a:gd fmla="*/ 1184 w 1236" name="T68"/>
                <a:gd fmla="*/ 496 h 900" name="T69"/>
                <a:gd fmla="*/ 1120 w 1236" name="T70"/>
                <a:gd fmla="*/ 584 h 900" name="T71"/>
                <a:gd fmla="*/ 1144 w 1236" name="T72"/>
                <a:gd fmla="*/ 626 h 900" name="T73"/>
                <a:gd fmla="*/ 1086 w 1236" name="T74"/>
                <a:gd fmla="*/ 606 h 900" name="T75"/>
                <a:gd fmla="*/ 1030 w 1236" name="T76"/>
                <a:gd fmla="*/ 642 h 900" name="T77"/>
                <a:gd fmla="*/ 1064 w 1236" name="T78"/>
                <a:gd fmla="*/ 694 h 900" name="T79"/>
                <a:gd fmla="*/ 1076 w 1236" name="T80"/>
                <a:gd fmla="*/ 792 h 900" name="T81"/>
                <a:gd fmla="*/ 1034 w 1236" name="T82"/>
                <a:gd fmla="*/ 804 h 900" name="T83"/>
                <a:gd fmla="*/ 996 w 1236" name="T84"/>
                <a:gd fmla="*/ 806 h 900" name="T85"/>
                <a:gd fmla="*/ 956 w 1236" name="T86"/>
                <a:gd fmla="*/ 788 h 900" name="T87"/>
                <a:gd fmla="*/ 920 w 1236" name="T88"/>
                <a:gd fmla="*/ 800 h 900" name="T89"/>
                <a:gd fmla="*/ 878 w 1236" name="T90"/>
                <a:gd fmla="*/ 780 h 900" name="T91"/>
                <a:gd fmla="*/ 828 w 1236" name="T92"/>
                <a:gd fmla="*/ 698 h 900" name="T93"/>
                <a:gd fmla="*/ 778 w 1236" name="T94"/>
                <a:gd fmla="*/ 654 h 900" name="T95"/>
                <a:gd fmla="*/ 700 w 1236" name="T96"/>
                <a:gd fmla="*/ 662 h 900" name="T97"/>
                <a:gd fmla="*/ 722 w 1236" name="T98"/>
                <a:gd fmla="*/ 746 h 900" name="T99"/>
                <a:gd fmla="*/ 694 w 1236" name="T100"/>
                <a:gd fmla="*/ 796 h 900" name="T101"/>
                <a:gd fmla="*/ 664 w 1236" name="T102"/>
                <a:gd fmla="*/ 862 h 900" name="T103"/>
                <a:gd fmla="*/ 634 w 1236" name="T104"/>
                <a:gd fmla="*/ 886 h 900" name="T105"/>
                <a:gd fmla="*/ 604 w 1236" name="T106"/>
                <a:gd fmla="*/ 884 h 900" name="T107"/>
                <a:gd fmla="*/ 568 w 1236" name="T108"/>
                <a:gd fmla="*/ 880 h 900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900" w="1236">
                  <a:moveTo>
                    <a:pt x="552" y="900"/>
                  </a:moveTo>
                  <a:lnTo>
                    <a:pt x="552" y="900"/>
                  </a:lnTo>
                  <a:lnTo>
                    <a:pt x="522" y="874"/>
                  </a:lnTo>
                  <a:lnTo>
                    <a:pt x="510" y="834"/>
                  </a:lnTo>
                  <a:lnTo>
                    <a:pt x="494" y="798"/>
                  </a:lnTo>
                  <a:lnTo>
                    <a:pt x="486" y="790"/>
                  </a:lnTo>
                  <a:lnTo>
                    <a:pt x="478" y="782"/>
                  </a:lnTo>
                  <a:lnTo>
                    <a:pt x="460" y="772"/>
                  </a:lnTo>
                  <a:lnTo>
                    <a:pt x="444" y="766"/>
                  </a:lnTo>
                  <a:lnTo>
                    <a:pt x="430" y="762"/>
                  </a:lnTo>
                  <a:lnTo>
                    <a:pt x="322" y="764"/>
                  </a:lnTo>
                  <a:lnTo>
                    <a:pt x="310" y="762"/>
                  </a:lnTo>
                  <a:lnTo>
                    <a:pt x="298" y="758"/>
                  </a:lnTo>
                  <a:lnTo>
                    <a:pt x="278" y="748"/>
                  </a:lnTo>
                  <a:lnTo>
                    <a:pt x="262" y="736"/>
                  </a:lnTo>
                  <a:lnTo>
                    <a:pt x="248" y="724"/>
                  </a:lnTo>
                  <a:lnTo>
                    <a:pt x="220" y="720"/>
                  </a:lnTo>
                  <a:lnTo>
                    <a:pt x="198" y="712"/>
                  </a:lnTo>
                  <a:lnTo>
                    <a:pt x="176" y="704"/>
                  </a:lnTo>
                  <a:lnTo>
                    <a:pt x="158" y="692"/>
                  </a:lnTo>
                  <a:lnTo>
                    <a:pt x="156" y="686"/>
                  </a:lnTo>
                  <a:lnTo>
                    <a:pt x="154" y="680"/>
                  </a:lnTo>
                  <a:lnTo>
                    <a:pt x="148" y="670"/>
                  </a:lnTo>
                  <a:lnTo>
                    <a:pt x="138" y="662"/>
                  </a:lnTo>
                  <a:lnTo>
                    <a:pt x="118" y="658"/>
                  </a:lnTo>
                  <a:lnTo>
                    <a:pt x="100" y="654"/>
                  </a:lnTo>
                  <a:lnTo>
                    <a:pt x="84" y="648"/>
                  </a:lnTo>
                  <a:lnTo>
                    <a:pt x="70" y="640"/>
                  </a:lnTo>
                  <a:lnTo>
                    <a:pt x="62" y="638"/>
                  </a:lnTo>
                  <a:lnTo>
                    <a:pt x="54" y="634"/>
                  </a:lnTo>
                  <a:lnTo>
                    <a:pt x="42" y="624"/>
                  </a:lnTo>
                  <a:lnTo>
                    <a:pt x="32" y="610"/>
                  </a:lnTo>
                  <a:lnTo>
                    <a:pt x="24" y="596"/>
                  </a:lnTo>
                  <a:lnTo>
                    <a:pt x="18" y="580"/>
                  </a:lnTo>
                  <a:lnTo>
                    <a:pt x="12" y="566"/>
                  </a:lnTo>
                  <a:lnTo>
                    <a:pt x="6" y="542"/>
                  </a:lnTo>
                  <a:lnTo>
                    <a:pt x="0" y="412"/>
                  </a:lnTo>
                  <a:lnTo>
                    <a:pt x="14" y="388"/>
                  </a:lnTo>
                  <a:lnTo>
                    <a:pt x="18" y="376"/>
                  </a:lnTo>
                  <a:lnTo>
                    <a:pt x="22" y="366"/>
                  </a:lnTo>
                  <a:lnTo>
                    <a:pt x="20" y="352"/>
                  </a:lnTo>
                  <a:lnTo>
                    <a:pt x="16" y="340"/>
                  </a:lnTo>
                  <a:lnTo>
                    <a:pt x="12" y="332"/>
                  </a:lnTo>
                  <a:lnTo>
                    <a:pt x="10" y="328"/>
                  </a:lnTo>
                  <a:lnTo>
                    <a:pt x="22" y="326"/>
                  </a:lnTo>
                  <a:lnTo>
                    <a:pt x="26" y="328"/>
                  </a:lnTo>
                  <a:lnTo>
                    <a:pt x="32" y="330"/>
                  </a:lnTo>
                  <a:lnTo>
                    <a:pt x="42" y="330"/>
                  </a:lnTo>
                  <a:lnTo>
                    <a:pt x="50" y="320"/>
                  </a:lnTo>
                  <a:lnTo>
                    <a:pt x="52" y="314"/>
                  </a:lnTo>
                  <a:lnTo>
                    <a:pt x="60" y="312"/>
                  </a:lnTo>
                  <a:lnTo>
                    <a:pt x="66" y="312"/>
                  </a:lnTo>
                  <a:lnTo>
                    <a:pt x="72" y="316"/>
                  </a:lnTo>
                  <a:lnTo>
                    <a:pt x="78" y="320"/>
                  </a:lnTo>
                  <a:lnTo>
                    <a:pt x="90" y="330"/>
                  </a:lnTo>
                  <a:lnTo>
                    <a:pt x="98" y="336"/>
                  </a:lnTo>
                  <a:lnTo>
                    <a:pt x="108" y="342"/>
                  </a:lnTo>
                  <a:lnTo>
                    <a:pt x="128" y="342"/>
                  </a:lnTo>
                  <a:lnTo>
                    <a:pt x="140" y="340"/>
                  </a:lnTo>
                  <a:lnTo>
                    <a:pt x="150" y="336"/>
                  </a:lnTo>
                  <a:lnTo>
                    <a:pt x="158" y="326"/>
                  </a:lnTo>
                  <a:lnTo>
                    <a:pt x="158" y="300"/>
                  </a:lnTo>
                  <a:lnTo>
                    <a:pt x="148" y="286"/>
                  </a:lnTo>
                  <a:lnTo>
                    <a:pt x="138" y="274"/>
                  </a:lnTo>
                  <a:lnTo>
                    <a:pt x="136" y="270"/>
                  </a:lnTo>
                  <a:lnTo>
                    <a:pt x="136" y="264"/>
                  </a:lnTo>
                  <a:lnTo>
                    <a:pt x="136" y="258"/>
                  </a:lnTo>
                  <a:lnTo>
                    <a:pt x="140" y="252"/>
                  </a:lnTo>
                  <a:lnTo>
                    <a:pt x="168" y="236"/>
                  </a:lnTo>
                  <a:lnTo>
                    <a:pt x="180" y="224"/>
                  </a:lnTo>
                  <a:lnTo>
                    <a:pt x="184" y="212"/>
                  </a:lnTo>
                  <a:lnTo>
                    <a:pt x="188" y="200"/>
                  </a:lnTo>
                  <a:lnTo>
                    <a:pt x="186" y="192"/>
                  </a:lnTo>
                  <a:lnTo>
                    <a:pt x="184" y="184"/>
                  </a:lnTo>
                  <a:lnTo>
                    <a:pt x="178" y="178"/>
                  </a:lnTo>
                  <a:lnTo>
                    <a:pt x="172" y="174"/>
                  </a:lnTo>
                  <a:lnTo>
                    <a:pt x="160" y="164"/>
                  </a:lnTo>
                  <a:lnTo>
                    <a:pt x="152" y="150"/>
                  </a:lnTo>
                  <a:lnTo>
                    <a:pt x="142" y="138"/>
                  </a:lnTo>
                  <a:lnTo>
                    <a:pt x="132" y="128"/>
                  </a:lnTo>
                  <a:lnTo>
                    <a:pt x="126" y="126"/>
                  </a:lnTo>
                  <a:lnTo>
                    <a:pt x="122" y="126"/>
                  </a:lnTo>
                  <a:lnTo>
                    <a:pt x="120" y="120"/>
                  </a:lnTo>
                  <a:lnTo>
                    <a:pt x="116" y="114"/>
                  </a:lnTo>
                  <a:lnTo>
                    <a:pt x="114" y="110"/>
                  </a:lnTo>
                  <a:lnTo>
                    <a:pt x="114" y="104"/>
                  </a:lnTo>
                  <a:lnTo>
                    <a:pt x="118" y="98"/>
                  </a:lnTo>
                  <a:lnTo>
                    <a:pt x="118" y="92"/>
                  </a:lnTo>
                  <a:lnTo>
                    <a:pt x="118" y="86"/>
                  </a:lnTo>
                  <a:lnTo>
                    <a:pt x="116" y="80"/>
                  </a:lnTo>
                  <a:lnTo>
                    <a:pt x="110" y="70"/>
                  </a:lnTo>
                  <a:lnTo>
                    <a:pt x="104" y="66"/>
                  </a:lnTo>
                  <a:lnTo>
                    <a:pt x="104" y="58"/>
                  </a:lnTo>
                  <a:lnTo>
                    <a:pt x="120" y="56"/>
                  </a:lnTo>
                  <a:lnTo>
                    <a:pt x="138" y="52"/>
                  </a:lnTo>
                  <a:lnTo>
                    <a:pt x="176" y="50"/>
                  </a:lnTo>
                  <a:lnTo>
                    <a:pt x="214" y="46"/>
                  </a:lnTo>
                  <a:lnTo>
                    <a:pt x="234" y="42"/>
                  </a:lnTo>
                  <a:lnTo>
                    <a:pt x="252" y="38"/>
                  </a:lnTo>
                  <a:lnTo>
                    <a:pt x="280" y="24"/>
                  </a:lnTo>
                  <a:lnTo>
                    <a:pt x="310" y="12"/>
                  </a:lnTo>
                  <a:lnTo>
                    <a:pt x="324" y="6"/>
                  </a:lnTo>
                  <a:lnTo>
                    <a:pt x="340" y="4"/>
                  </a:lnTo>
                  <a:lnTo>
                    <a:pt x="358" y="0"/>
                  </a:lnTo>
                  <a:lnTo>
                    <a:pt x="378" y="0"/>
                  </a:lnTo>
                  <a:lnTo>
                    <a:pt x="400" y="10"/>
                  </a:lnTo>
                  <a:lnTo>
                    <a:pt x="430" y="8"/>
                  </a:lnTo>
                  <a:lnTo>
                    <a:pt x="462" y="10"/>
                  </a:lnTo>
                  <a:lnTo>
                    <a:pt x="478" y="10"/>
                  </a:lnTo>
                  <a:lnTo>
                    <a:pt x="494" y="12"/>
                  </a:lnTo>
                  <a:lnTo>
                    <a:pt x="510" y="16"/>
                  </a:lnTo>
                  <a:lnTo>
                    <a:pt x="526" y="22"/>
                  </a:lnTo>
                  <a:lnTo>
                    <a:pt x="604" y="72"/>
                  </a:lnTo>
                  <a:lnTo>
                    <a:pt x="612" y="84"/>
                  </a:lnTo>
                  <a:lnTo>
                    <a:pt x="638" y="104"/>
                  </a:lnTo>
                  <a:lnTo>
                    <a:pt x="654" y="114"/>
                  </a:lnTo>
                  <a:lnTo>
                    <a:pt x="676" y="122"/>
                  </a:lnTo>
                  <a:lnTo>
                    <a:pt x="706" y="122"/>
                  </a:lnTo>
                  <a:lnTo>
                    <a:pt x="720" y="110"/>
                  </a:lnTo>
                  <a:lnTo>
                    <a:pt x="722" y="94"/>
                  </a:lnTo>
                  <a:lnTo>
                    <a:pt x="720" y="80"/>
                  </a:lnTo>
                  <a:lnTo>
                    <a:pt x="718" y="68"/>
                  </a:lnTo>
                  <a:lnTo>
                    <a:pt x="716" y="58"/>
                  </a:lnTo>
                  <a:lnTo>
                    <a:pt x="720" y="56"/>
                  </a:lnTo>
                  <a:lnTo>
                    <a:pt x="724" y="54"/>
                  </a:lnTo>
                  <a:lnTo>
                    <a:pt x="736" y="52"/>
                  </a:lnTo>
                  <a:lnTo>
                    <a:pt x="762" y="52"/>
                  </a:lnTo>
                  <a:lnTo>
                    <a:pt x="792" y="72"/>
                  </a:lnTo>
                  <a:lnTo>
                    <a:pt x="822" y="80"/>
                  </a:lnTo>
                  <a:lnTo>
                    <a:pt x="858" y="84"/>
                  </a:lnTo>
                  <a:lnTo>
                    <a:pt x="898" y="104"/>
                  </a:lnTo>
                  <a:lnTo>
                    <a:pt x="930" y="128"/>
                  </a:lnTo>
                  <a:lnTo>
                    <a:pt x="930" y="132"/>
                  </a:lnTo>
                  <a:lnTo>
                    <a:pt x="940" y="140"/>
                  </a:lnTo>
                  <a:lnTo>
                    <a:pt x="952" y="142"/>
                  </a:lnTo>
                  <a:lnTo>
                    <a:pt x="964" y="140"/>
                  </a:lnTo>
                  <a:lnTo>
                    <a:pt x="992" y="136"/>
                  </a:lnTo>
                  <a:lnTo>
                    <a:pt x="1032" y="184"/>
                  </a:lnTo>
                  <a:lnTo>
                    <a:pt x="1088" y="224"/>
                  </a:lnTo>
                  <a:lnTo>
                    <a:pt x="1116" y="238"/>
                  </a:lnTo>
                  <a:lnTo>
                    <a:pt x="1166" y="238"/>
                  </a:lnTo>
                  <a:lnTo>
                    <a:pt x="1174" y="250"/>
                  </a:lnTo>
                  <a:lnTo>
                    <a:pt x="1182" y="272"/>
                  </a:lnTo>
                  <a:lnTo>
                    <a:pt x="1188" y="294"/>
                  </a:lnTo>
                  <a:lnTo>
                    <a:pt x="1194" y="316"/>
                  </a:lnTo>
                  <a:lnTo>
                    <a:pt x="1216" y="368"/>
                  </a:lnTo>
                  <a:lnTo>
                    <a:pt x="1220" y="412"/>
                  </a:lnTo>
                  <a:lnTo>
                    <a:pt x="1228" y="422"/>
                  </a:lnTo>
                  <a:lnTo>
                    <a:pt x="1234" y="436"/>
                  </a:lnTo>
                  <a:lnTo>
                    <a:pt x="1236" y="444"/>
                  </a:lnTo>
                  <a:lnTo>
                    <a:pt x="1236" y="452"/>
                  </a:lnTo>
                  <a:lnTo>
                    <a:pt x="1232" y="458"/>
                  </a:lnTo>
                  <a:lnTo>
                    <a:pt x="1226" y="466"/>
                  </a:lnTo>
                  <a:lnTo>
                    <a:pt x="1200" y="482"/>
                  </a:lnTo>
                  <a:lnTo>
                    <a:pt x="1192" y="488"/>
                  </a:lnTo>
                  <a:lnTo>
                    <a:pt x="1184" y="496"/>
                  </a:lnTo>
                  <a:lnTo>
                    <a:pt x="1172" y="514"/>
                  </a:lnTo>
                  <a:lnTo>
                    <a:pt x="1156" y="542"/>
                  </a:lnTo>
                  <a:lnTo>
                    <a:pt x="1120" y="568"/>
                  </a:lnTo>
                  <a:lnTo>
                    <a:pt x="1120" y="584"/>
                  </a:lnTo>
                  <a:lnTo>
                    <a:pt x="1154" y="614"/>
                  </a:lnTo>
                  <a:lnTo>
                    <a:pt x="1152" y="620"/>
                  </a:lnTo>
                  <a:lnTo>
                    <a:pt x="1148" y="624"/>
                  </a:lnTo>
                  <a:lnTo>
                    <a:pt x="1144" y="626"/>
                  </a:lnTo>
                  <a:lnTo>
                    <a:pt x="1138" y="628"/>
                  </a:lnTo>
                  <a:lnTo>
                    <a:pt x="1128" y="628"/>
                  </a:lnTo>
                  <a:lnTo>
                    <a:pt x="1120" y="628"/>
                  </a:lnTo>
                  <a:lnTo>
                    <a:pt x="1086" y="606"/>
                  </a:lnTo>
                  <a:lnTo>
                    <a:pt x="1052" y="604"/>
                  </a:lnTo>
                  <a:lnTo>
                    <a:pt x="1038" y="606"/>
                  </a:lnTo>
                  <a:lnTo>
                    <a:pt x="1030" y="608"/>
                  </a:lnTo>
                  <a:lnTo>
                    <a:pt x="1030" y="632"/>
                  </a:lnTo>
                  <a:lnTo>
                    <a:pt x="1030" y="642"/>
                  </a:lnTo>
                  <a:lnTo>
                    <a:pt x="1032" y="652"/>
                  </a:lnTo>
                  <a:lnTo>
                    <a:pt x="1036" y="662"/>
                  </a:lnTo>
                  <a:lnTo>
                    <a:pt x="1042" y="672"/>
                  </a:lnTo>
                  <a:lnTo>
                    <a:pt x="1052" y="682"/>
                  </a:lnTo>
                  <a:lnTo>
                    <a:pt x="1064" y="694"/>
                  </a:lnTo>
                  <a:lnTo>
                    <a:pt x="1064" y="730"/>
                  </a:lnTo>
                  <a:lnTo>
                    <a:pt x="1080" y="780"/>
                  </a:lnTo>
                  <a:lnTo>
                    <a:pt x="1078" y="788"/>
                  </a:lnTo>
                  <a:lnTo>
                    <a:pt x="1076" y="792"/>
                  </a:lnTo>
                  <a:lnTo>
                    <a:pt x="1074" y="796"/>
                  </a:lnTo>
                  <a:lnTo>
                    <a:pt x="1068" y="798"/>
                  </a:lnTo>
                  <a:lnTo>
                    <a:pt x="1058" y="800"/>
                  </a:lnTo>
                  <a:lnTo>
                    <a:pt x="1046" y="800"/>
                  </a:lnTo>
                  <a:lnTo>
                    <a:pt x="1034" y="804"/>
                  </a:lnTo>
                  <a:lnTo>
                    <a:pt x="1028" y="808"/>
                  </a:lnTo>
                  <a:lnTo>
                    <a:pt x="1014" y="818"/>
                  </a:lnTo>
                  <a:lnTo>
                    <a:pt x="1004" y="818"/>
                  </a:lnTo>
                  <a:lnTo>
                    <a:pt x="996" y="806"/>
                  </a:lnTo>
                  <a:lnTo>
                    <a:pt x="968" y="804"/>
                  </a:lnTo>
                  <a:lnTo>
                    <a:pt x="968" y="798"/>
                  </a:lnTo>
                  <a:lnTo>
                    <a:pt x="964" y="794"/>
                  </a:lnTo>
                  <a:lnTo>
                    <a:pt x="956" y="788"/>
                  </a:lnTo>
                  <a:lnTo>
                    <a:pt x="936" y="786"/>
                  </a:lnTo>
                  <a:lnTo>
                    <a:pt x="934" y="792"/>
                  </a:lnTo>
                  <a:lnTo>
                    <a:pt x="926" y="796"/>
                  </a:lnTo>
                  <a:lnTo>
                    <a:pt x="920" y="800"/>
                  </a:lnTo>
                  <a:lnTo>
                    <a:pt x="914" y="800"/>
                  </a:lnTo>
                  <a:lnTo>
                    <a:pt x="908" y="786"/>
                  </a:lnTo>
                  <a:lnTo>
                    <a:pt x="878" y="780"/>
                  </a:lnTo>
                  <a:lnTo>
                    <a:pt x="836" y="732"/>
                  </a:lnTo>
                  <a:lnTo>
                    <a:pt x="830" y="722"/>
                  </a:lnTo>
                  <a:lnTo>
                    <a:pt x="830" y="710"/>
                  </a:lnTo>
                  <a:lnTo>
                    <a:pt x="828" y="698"/>
                  </a:lnTo>
                  <a:lnTo>
                    <a:pt x="824" y="690"/>
                  </a:lnTo>
                  <a:lnTo>
                    <a:pt x="820" y="682"/>
                  </a:lnTo>
                  <a:lnTo>
                    <a:pt x="808" y="670"/>
                  </a:lnTo>
                  <a:lnTo>
                    <a:pt x="796" y="658"/>
                  </a:lnTo>
                  <a:lnTo>
                    <a:pt x="778" y="654"/>
                  </a:lnTo>
                  <a:lnTo>
                    <a:pt x="758" y="652"/>
                  </a:lnTo>
                  <a:lnTo>
                    <a:pt x="724" y="654"/>
                  </a:lnTo>
                  <a:lnTo>
                    <a:pt x="706" y="656"/>
                  </a:lnTo>
                  <a:lnTo>
                    <a:pt x="702" y="660"/>
                  </a:lnTo>
                  <a:lnTo>
                    <a:pt x="700" y="662"/>
                  </a:lnTo>
                  <a:lnTo>
                    <a:pt x="698" y="674"/>
                  </a:lnTo>
                  <a:lnTo>
                    <a:pt x="698" y="694"/>
                  </a:lnTo>
                  <a:lnTo>
                    <a:pt x="722" y="726"/>
                  </a:lnTo>
                  <a:lnTo>
                    <a:pt x="722" y="746"/>
                  </a:lnTo>
                  <a:lnTo>
                    <a:pt x="712" y="758"/>
                  </a:lnTo>
                  <a:lnTo>
                    <a:pt x="700" y="772"/>
                  </a:lnTo>
                  <a:lnTo>
                    <a:pt x="696" y="778"/>
                  </a:lnTo>
                  <a:lnTo>
                    <a:pt x="694" y="786"/>
                  </a:lnTo>
                  <a:lnTo>
                    <a:pt x="694" y="796"/>
                  </a:lnTo>
                  <a:lnTo>
                    <a:pt x="698" y="804"/>
                  </a:lnTo>
                  <a:lnTo>
                    <a:pt x="698" y="810"/>
                  </a:lnTo>
                  <a:lnTo>
                    <a:pt x="694" y="818"/>
                  </a:lnTo>
                  <a:lnTo>
                    <a:pt x="684" y="834"/>
                  </a:lnTo>
                  <a:lnTo>
                    <a:pt x="664" y="862"/>
                  </a:lnTo>
                  <a:lnTo>
                    <a:pt x="658" y="870"/>
                  </a:lnTo>
                  <a:lnTo>
                    <a:pt x="652" y="878"/>
                  </a:lnTo>
                  <a:lnTo>
                    <a:pt x="644" y="882"/>
                  </a:lnTo>
                  <a:lnTo>
                    <a:pt x="634" y="886"/>
                  </a:lnTo>
                  <a:lnTo>
                    <a:pt x="624" y="898"/>
                  </a:lnTo>
                  <a:lnTo>
                    <a:pt x="618" y="896"/>
                  </a:lnTo>
                  <a:lnTo>
                    <a:pt x="612" y="896"/>
                  </a:lnTo>
                  <a:lnTo>
                    <a:pt x="608" y="890"/>
                  </a:lnTo>
                  <a:lnTo>
                    <a:pt x="604" y="884"/>
                  </a:lnTo>
                  <a:lnTo>
                    <a:pt x="604" y="880"/>
                  </a:lnTo>
                  <a:lnTo>
                    <a:pt x="598" y="878"/>
                  </a:lnTo>
                  <a:lnTo>
                    <a:pt x="594" y="876"/>
                  </a:lnTo>
                  <a:lnTo>
                    <a:pt x="582" y="876"/>
                  </a:lnTo>
                  <a:lnTo>
                    <a:pt x="568" y="880"/>
                  </a:lnTo>
                  <a:lnTo>
                    <a:pt x="560" y="892"/>
                  </a:lnTo>
                  <a:lnTo>
                    <a:pt x="556" y="896"/>
                  </a:lnTo>
                  <a:lnTo>
                    <a:pt x="552" y="90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3" name="Freeform 29"/>
            <p:cNvSpPr/>
            <p:nvPr/>
          </p:nvSpPr>
          <p:spPr bwMode="auto">
            <a:xfrm>
              <a:off x="5676900" y="2717800"/>
              <a:ext cx="539750" cy="1085850"/>
            </a:xfrm>
            <a:custGeom>
              <a:gdLst>
                <a:gd fmla="*/ 24 w 340" name="T0"/>
                <a:gd fmla="*/ 676 h 684" name="T1"/>
                <a:gd fmla="*/ 10 w 340" name="T2"/>
                <a:gd fmla="*/ 654 h 684" name="T3"/>
                <a:gd fmla="*/ 10 w 340" name="T4"/>
                <a:gd fmla="*/ 624 h 684" name="T5"/>
                <a:gd fmla="*/ 18 w 340" name="T6"/>
                <a:gd fmla="*/ 560 h 684" name="T7"/>
                <a:gd fmla="*/ 0 w 340" name="T8"/>
                <a:gd fmla="*/ 514 h 684" name="T9"/>
                <a:gd fmla="*/ 8 w 340" name="T10"/>
                <a:gd fmla="*/ 426 h 684" name="T11"/>
                <a:gd fmla="*/ 30 w 340" name="T12"/>
                <a:gd fmla="*/ 386 h 684" name="T13"/>
                <a:gd fmla="*/ 24 w 340" name="T14"/>
                <a:gd fmla="*/ 326 h 684" name="T15"/>
                <a:gd fmla="*/ 22 w 340" name="T16"/>
                <a:gd fmla="*/ 282 h 684" name="T17"/>
                <a:gd fmla="*/ 44 w 340" name="T18"/>
                <a:gd fmla="*/ 248 h 684" name="T19"/>
                <a:gd fmla="*/ 50 w 340" name="T20"/>
                <a:gd fmla="*/ 218 h 684" name="T21"/>
                <a:gd fmla="*/ 64 w 340" name="T22"/>
                <a:gd fmla="*/ 170 h 684" name="T23"/>
                <a:gd fmla="*/ 70 w 340" name="T24"/>
                <a:gd fmla="*/ 150 h 684" name="T25"/>
                <a:gd fmla="*/ 94 w 340" name="T26"/>
                <a:gd fmla="*/ 122 h 684" name="T27"/>
                <a:gd fmla="*/ 128 w 340" name="T28"/>
                <a:gd fmla="*/ 82 h 684" name="T29"/>
                <a:gd fmla="*/ 152 w 340" name="T30"/>
                <a:gd fmla="*/ 58 h 684" name="T31"/>
                <a:gd fmla="*/ 170 w 340" name="T32"/>
                <a:gd fmla="*/ 40 h 684" name="T33"/>
                <a:gd fmla="*/ 224 w 340" name="T34"/>
                <a:gd fmla="*/ 40 h 684" name="T35"/>
                <a:gd fmla="*/ 238 w 340" name="T36"/>
                <a:gd fmla="*/ 32 h 684" name="T37"/>
                <a:gd fmla="*/ 270 w 340" name="T38"/>
                <a:gd fmla="*/ 20 h 684" name="T39"/>
                <a:gd fmla="*/ 290 w 340" name="T40"/>
                <a:gd fmla="*/ 0 h 684" name="T41"/>
                <a:gd fmla="*/ 308 w 340" name="T42"/>
                <a:gd fmla="*/ 12 h 684" name="T43"/>
                <a:gd fmla="*/ 290 w 340" name="T44"/>
                <a:gd fmla="*/ 34 h 684" name="T45"/>
                <a:gd fmla="*/ 276 w 340" name="T46"/>
                <a:gd fmla="*/ 54 h 684" name="T47"/>
                <a:gd fmla="*/ 286 w 340" name="T48"/>
                <a:gd fmla="*/ 64 h 684" name="T49"/>
                <a:gd fmla="*/ 310 w 340" name="T50"/>
                <a:gd fmla="*/ 82 h 684" name="T51"/>
                <a:gd fmla="*/ 340 w 340" name="T52"/>
                <a:gd fmla="*/ 124 h 684" name="T53"/>
                <a:gd fmla="*/ 328 w 340" name="T54"/>
                <a:gd fmla="*/ 158 h 684" name="T55"/>
                <a:gd fmla="*/ 290 w 340" name="T56"/>
                <a:gd fmla="*/ 186 h 684" name="T57"/>
                <a:gd fmla="*/ 268 w 340" name="T58"/>
                <a:gd fmla="*/ 228 h 684" name="T59"/>
                <a:gd fmla="*/ 274 w 340" name="T60"/>
                <a:gd fmla="*/ 256 h 684" name="T61"/>
                <a:gd fmla="*/ 300 w 340" name="T62"/>
                <a:gd fmla="*/ 278 h 684" name="T63"/>
                <a:gd fmla="*/ 320 w 340" name="T64"/>
                <a:gd fmla="*/ 312 h 684" name="T65"/>
                <a:gd fmla="*/ 328 w 340" name="T66"/>
                <a:gd fmla="*/ 344 h 684" name="T67"/>
                <a:gd fmla="*/ 316 w 340" name="T68"/>
                <a:gd fmla="*/ 384 h 684" name="T69"/>
                <a:gd fmla="*/ 298 w 340" name="T70"/>
                <a:gd fmla="*/ 412 h 684" name="T71"/>
                <a:gd fmla="*/ 276 w 340" name="T72"/>
                <a:gd fmla="*/ 436 h 684" name="T73"/>
                <a:gd fmla="*/ 298 w 340" name="T74"/>
                <a:gd fmla="*/ 474 h 684" name="T75"/>
                <a:gd fmla="*/ 302 w 340" name="T76"/>
                <a:gd fmla="*/ 506 h 684" name="T77"/>
                <a:gd fmla="*/ 296 w 340" name="T78"/>
                <a:gd fmla="*/ 544 h 684" name="T79"/>
                <a:gd fmla="*/ 236 w 340" name="T80"/>
                <a:gd fmla="*/ 602 h 684" name="T81"/>
                <a:gd fmla="*/ 164 w 340" name="T82"/>
                <a:gd fmla="*/ 620 h 684" name="T83"/>
                <a:gd fmla="*/ 112 w 340" name="T84"/>
                <a:gd fmla="*/ 644 h 684" name="T85"/>
                <a:gd fmla="*/ 66 w 340" name="T86"/>
                <a:gd fmla="*/ 664 h 684" name="T87"/>
                <a:gd fmla="*/ 48 w 340" name="T88"/>
                <a:gd fmla="*/ 678 h 684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</a:gdLst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b="b" l="0" r="r" t="0"/>
              <a:pathLst>
                <a:path h="684" w="340">
                  <a:moveTo>
                    <a:pt x="32" y="684"/>
                  </a:moveTo>
                  <a:lnTo>
                    <a:pt x="32" y="684"/>
                  </a:lnTo>
                  <a:lnTo>
                    <a:pt x="24" y="676"/>
                  </a:lnTo>
                  <a:lnTo>
                    <a:pt x="16" y="668"/>
                  </a:lnTo>
                  <a:lnTo>
                    <a:pt x="12" y="662"/>
                  </a:lnTo>
                  <a:lnTo>
                    <a:pt x="10" y="654"/>
                  </a:lnTo>
                  <a:lnTo>
                    <a:pt x="10" y="638"/>
                  </a:lnTo>
                  <a:lnTo>
                    <a:pt x="10" y="624"/>
                  </a:lnTo>
                  <a:lnTo>
                    <a:pt x="20" y="594"/>
                  </a:lnTo>
                  <a:lnTo>
                    <a:pt x="18" y="560"/>
                  </a:lnTo>
                  <a:lnTo>
                    <a:pt x="0" y="514"/>
                  </a:lnTo>
                  <a:lnTo>
                    <a:pt x="0" y="440"/>
                  </a:lnTo>
                  <a:lnTo>
                    <a:pt x="8" y="426"/>
                  </a:lnTo>
                  <a:lnTo>
                    <a:pt x="16" y="412"/>
                  </a:lnTo>
                  <a:lnTo>
                    <a:pt x="30" y="386"/>
                  </a:lnTo>
                  <a:lnTo>
                    <a:pt x="30" y="358"/>
                  </a:lnTo>
                  <a:lnTo>
                    <a:pt x="24" y="326"/>
                  </a:lnTo>
                  <a:lnTo>
                    <a:pt x="22" y="310"/>
                  </a:lnTo>
                  <a:lnTo>
                    <a:pt x="20" y="296"/>
                  </a:lnTo>
                  <a:lnTo>
                    <a:pt x="22" y="282"/>
                  </a:lnTo>
                  <a:lnTo>
                    <a:pt x="24" y="270"/>
                  </a:lnTo>
                  <a:lnTo>
                    <a:pt x="32" y="258"/>
                  </a:lnTo>
                  <a:lnTo>
                    <a:pt x="44" y="248"/>
                  </a:lnTo>
                  <a:lnTo>
                    <a:pt x="48" y="232"/>
                  </a:lnTo>
                  <a:lnTo>
                    <a:pt x="50" y="218"/>
                  </a:lnTo>
                  <a:lnTo>
                    <a:pt x="52" y="192"/>
                  </a:lnTo>
                  <a:lnTo>
                    <a:pt x="64" y="170"/>
                  </a:lnTo>
                  <a:lnTo>
                    <a:pt x="66" y="158"/>
                  </a:lnTo>
                  <a:lnTo>
                    <a:pt x="70" y="150"/>
                  </a:lnTo>
                  <a:lnTo>
                    <a:pt x="74" y="142"/>
                  </a:lnTo>
                  <a:lnTo>
                    <a:pt x="80" y="134"/>
                  </a:lnTo>
                  <a:lnTo>
                    <a:pt x="94" y="122"/>
                  </a:lnTo>
                  <a:lnTo>
                    <a:pt x="110" y="110"/>
                  </a:lnTo>
                  <a:lnTo>
                    <a:pt x="128" y="82"/>
                  </a:lnTo>
                  <a:lnTo>
                    <a:pt x="140" y="68"/>
                  </a:lnTo>
                  <a:lnTo>
                    <a:pt x="146" y="62"/>
                  </a:lnTo>
                  <a:lnTo>
                    <a:pt x="152" y="58"/>
                  </a:lnTo>
                  <a:lnTo>
                    <a:pt x="170" y="40"/>
                  </a:lnTo>
                  <a:lnTo>
                    <a:pt x="204" y="42"/>
                  </a:lnTo>
                  <a:lnTo>
                    <a:pt x="214" y="42"/>
                  </a:lnTo>
                  <a:lnTo>
                    <a:pt x="224" y="40"/>
                  </a:lnTo>
                  <a:lnTo>
                    <a:pt x="232" y="38"/>
                  </a:lnTo>
                  <a:lnTo>
                    <a:pt x="238" y="32"/>
                  </a:lnTo>
                  <a:lnTo>
                    <a:pt x="250" y="30"/>
                  </a:lnTo>
                  <a:lnTo>
                    <a:pt x="260" y="26"/>
                  </a:lnTo>
                  <a:lnTo>
                    <a:pt x="270" y="20"/>
                  </a:lnTo>
                  <a:lnTo>
                    <a:pt x="282" y="10"/>
                  </a:lnTo>
                  <a:lnTo>
                    <a:pt x="290" y="0"/>
                  </a:lnTo>
                  <a:lnTo>
                    <a:pt x="308" y="12"/>
                  </a:lnTo>
                  <a:lnTo>
                    <a:pt x="306" y="18"/>
                  </a:lnTo>
                  <a:lnTo>
                    <a:pt x="302" y="24"/>
                  </a:lnTo>
                  <a:lnTo>
                    <a:pt x="290" y="34"/>
                  </a:lnTo>
                  <a:lnTo>
                    <a:pt x="284" y="40"/>
                  </a:lnTo>
                  <a:lnTo>
                    <a:pt x="280" y="46"/>
                  </a:lnTo>
                  <a:lnTo>
                    <a:pt x="276" y="54"/>
                  </a:lnTo>
                  <a:lnTo>
                    <a:pt x="278" y="62"/>
                  </a:lnTo>
                  <a:lnTo>
                    <a:pt x="286" y="64"/>
                  </a:lnTo>
                  <a:lnTo>
                    <a:pt x="296" y="68"/>
                  </a:lnTo>
                  <a:lnTo>
                    <a:pt x="302" y="74"/>
                  </a:lnTo>
                  <a:lnTo>
                    <a:pt x="310" y="82"/>
                  </a:lnTo>
                  <a:lnTo>
                    <a:pt x="324" y="100"/>
                  </a:lnTo>
                  <a:lnTo>
                    <a:pt x="340" y="124"/>
                  </a:lnTo>
                  <a:lnTo>
                    <a:pt x="340" y="142"/>
                  </a:lnTo>
                  <a:lnTo>
                    <a:pt x="328" y="158"/>
                  </a:lnTo>
                  <a:lnTo>
                    <a:pt x="318" y="168"/>
                  </a:lnTo>
                  <a:lnTo>
                    <a:pt x="290" y="186"/>
                  </a:lnTo>
                  <a:lnTo>
                    <a:pt x="280" y="202"/>
                  </a:lnTo>
                  <a:lnTo>
                    <a:pt x="272" y="218"/>
                  </a:lnTo>
                  <a:lnTo>
                    <a:pt x="268" y="228"/>
                  </a:lnTo>
                  <a:lnTo>
                    <a:pt x="268" y="238"/>
                  </a:lnTo>
                  <a:lnTo>
                    <a:pt x="268" y="248"/>
                  </a:lnTo>
                  <a:lnTo>
                    <a:pt x="274" y="256"/>
                  </a:lnTo>
                  <a:lnTo>
                    <a:pt x="300" y="278"/>
                  </a:lnTo>
                  <a:lnTo>
                    <a:pt x="308" y="290"/>
                  </a:lnTo>
                  <a:lnTo>
                    <a:pt x="316" y="302"/>
                  </a:lnTo>
                  <a:lnTo>
                    <a:pt x="320" y="312"/>
                  </a:lnTo>
                  <a:lnTo>
                    <a:pt x="324" y="320"/>
                  </a:lnTo>
                  <a:lnTo>
                    <a:pt x="326" y="332"/>
                  </a:lnTo>
                  <a:lnTo>
                    <a:pt x="328" y="344"/>
                  </a:lnTo>
                  <a:lnTo>
                    <a:pt x="322" y="364"/>
                  </a:lnTo>
                  <a:lnTo>
                    <a:pt x="316" y="384"/>
                  </a:lnTo>
                  <a:lnTo>
                    <a:pt x="308" y="398"/>
                  </a:lnTo>
                  <a:lnTo>
                    <a:pt x="298" y="412"/>
                  </a:lnTo>
                  <a:lnTo>
                    <a:pt x="286" y="426"/>
                  </a:lnTo>
                  <a:lnTo>
                    <a:pt x="276" y="436"/>
                  </a:lnTo>
                  <a:lnTo>
                    <a:pt x="274" y="448"/>
                  </a:lnTo>
                  <a:lnTo>
                    <a:pt x="298" y="474"/>
                  </a:lnTo>
                  <a:lnTo>
                    <a:pt x="302" y="488"/>
                  </a:lnTo>
                  <a:lnTo>
                    <a:pt x="302" y="506"/>
                  </a:lnTo>
                  <a:lnTo>
                    <a:pt x="300" y="524"/>
                  </a:lnTo>
                  <a:lnTo>
                    <a:pt x="296" y="544"/>
                  </a:lnTo>
                  <a:lnTo>
                    <a:pt x="282" y="560"/>
                  </a:lnTo>
                  <a:lnTo>
                    <a:pt x="268" y="574"/>
                  </a:lnTo>
                  <a:lnTo>
                    <a:pt x="236" y="602"/>
                  </a:lnTo>
                  <a:lnTo>
                    <a:pt x="164" y="620"/>
                  </a:lnTo>
                  <a:lnTo>
                    <a:pt x="146" y="632"/>
                  </a:lnTo>
                  <a:lnTo>
                    <a:pt x="128" y="640"/>
                  </a:lnTo>
                  <a:lnTo>
                    <a:pt x="112" y="644"/>
                  </a:lnTo>
                  <a:lnTo>
                    <a:pt x="92" y="648"/>
                  </a:lnTo>
                  <a:lnTo>
                    <a:pt x="66" y="664"/>
                  </a:lnTo>
                  <a:lnTo>
                    <a:pt x="56" y="672"/>
                  </a:lnTo>
                  <a:lnTo>
                    <a:pt x="48" y="678"/>
                  </a:lnTo>
                  <a:lnTo>
                    <a:pt x="32" y="68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4" name="Freeform 30"/>
            <p:cNvSpPr/>
            <p:nvPr/>
          </p:nvSpPr>
          <p:spPr bwMode="auto">
            <a:xfrm>
              <a:off x="6384925" y="3101975"/>
              <a:ext cx="1016000" cy="679450"/>
            </a:xfrm>
            <a:custGeom>
              <a:gdLst>
                <a:gd fmla="*/ 42 w 640" name="T0"/>
                <a:gd fmla="*/ 410 h 428" name="T1"/>
                <a:gd fmla="*/ 0 w 640" name="T2"/>
                <a:gd fmla="*/ 372 h 428" name="T3"/>
                <a:gd fmla="*/ 26 w 640" name="T4"/>
                <a:gd fmla="*/ 338 h 428" name="T5"/>
                <a:gd fmla="*/ 38 w 640" name="T6"/>
                <a:gd fmla="*/ 322 h 428" name="T7"/>
                <a:gd fmla="*/ 26 w 640" name="T8"/>
                <a:gd fmla="*/ 244 h 428" name="T9"/>
                <a:gd fmla="*/ 12 w 640" name="T10"/>
                <a:gd fmla="*/ 208 h 428" name="T11"/>
                <a:gd fmla="*/ 20 w 640" name="T12"/>
                <a:gd fmla="*/ 174 h 428" name="T13"/>
                <a:gd fmla="*/ 42 w 640" name="T14"/>
                <a:gd fmla="*/ 144 h 428" name="T15"/>
                <a:gd fmla="*/ 76 w 640" name="T16"/>
                <a:gd fmla="*/ 106 h 428" name="T17"/>
                <a:gd fmla="*/ 104 w 640" name="T18"/>
                <a:gd fmla="*/ 80 h 428" name="T19"/>
                <a:gd fmla="*/ 150 w 640" name="T20"/>
                <a:gd fmla="*/ 52 h 428" name="T21"/>
                <a:gd fmla="*/ 210 w 640" name="T22"/>
                <a:gd fmla="*/ 38 h 428" name="T23"/>
                <a:gd fmla="*/ 236 w 640" name="T24"/>
                <a:gd fmla="*/ 38 h 428" name="T25"/>
                <a:gd fmla="*/ 268 w 640" name="T26"/>
                <a:gd fmla="*/ 16 h 428" name="T27"/>
                <a:gd fmla="*/ 294 w 640" name="T28"/>
                <a:gd fmla="*/ 12 h 428" name="T29"/>
                <a:gd fmla="*/ 308 w 640" name="T30"/>
                <a:gd fmla="*/ 36 h 428" name="T31"/>
                <a:gd fmla="*/ 308 w 640" name="T32"/>
                <a:gd fmla="*/ 80 h 428" name="T33"/>
                <a:gd fmla="*/ 360 w 640" name="T34"/>
                <a:gd fmla="*/ 108 h 428" name="T35"/>
                <a:gd fmla="*/ 384 w 640" name="T36"/>
                <a:gd fmla="*/ 110 h 428" name="T37"/>
                <a:gd fmla="*/ 432 w 640" name="T38"/>
                <a:gd fmla="*/ 38 h 428" name="T39"/>
                <a:gd fmla="*/ 452 w 640" name="T40"/>
                <a:gd fmla="*/ 24 h 428" name="T41"/>
                <a:gd fmla="*/ 492 w 640" name="T42"/>
                <a:gd fmla="*/ 16 h 428" name="T43"/>
                <a:gd fmla="*/ 536 w 640" name="T44"/>
                <a:gd fmla="*/ 34 h 428" name="T45"/>
                <a:gd fmla="*/ 640 w 640" name="T46"/>
                <a:gd fmla="*/ 36 h 428" name="T47"/>
                <a:gd fmla="*/ 636 w 640" name="T48"/>
                <a:gd fmla="*/ 46 h 428" name="T49"/>
                <a:gd fmla="*/ 632 w 640" name="T50"/>
                <a:gd fmla="*/ 76 h 428" name="T51"/>
                <a:gd fmla="*/ 570 w 640" name="T52"/>
                <a:gd fmla="*/ 96 h 428" name="T53"/>
                <a:gd fmla="*/ 514 w 640" name="T54"/>
                <a:gd fmla="*/ 136 h 428" name="T55"/>
                <a:gd fmla="*/ 500 w 640" name="T56"/>
                <a:gd fmla="*/ 160 h 428" name="T57"/>
                <a:gd fmla="*/ 472 w 640" name="T58"/>
                <a:gd fmla="*/ 178 h 428" name="T59"/>
                <a:gd fmla="*/ 446 w 640" name="T60"/>
                <a:gd fmla="*/ 188 h 428" name="T61"/>
                <a:gd fmla="*/ 438 w 640" name="T62"/>
                <a:gd fmla="*/ 228 h 428" name="T63"/>
                <a:gd fmla="*/ 418 w 640" name="T64"/>
                <a:gd fmla="*/ 252 h 428" name="T65"/>
                <a:gd fmla="*/ 400 w 640" name="T66"/>
                <a:gd fmla="*/ 276 h 428" name="T67"/>
                <a:gd fmla="*/ 390 w 640" name="T68"/>
                <a:gd fmla="*/ 324 h 428" name="T69"/>
                <a:gd fmla="*/ 374 w 640" name="T70"/>
                <a:gd fmla="*/ 326 h 428" name="T71"/>
                <a:gd fmla="*/ 350 w 640" name="T72"/>
                <a:gd fmla="*/ 342 h 428" name="T73"/>
                <a:gd fmla="*/ 338 w 640" name="T74"/>
                <a:gd fmla="*/ 366 h 428" name="T75"/>
                <a:gd fmla="*/ 322 w 640" name="T76"/>
                <a:gd fmla="*/ 400 h 428" name="T77"/>
                <a:gd fmla="*/ 314 w 640" name="T78"/>
                <a:gd fmla="*/ 400 h 428" name="T79"/>
                <a:gd fmla="*/ 304 w 640" name="T80"/>
                <a:gd fmla="*/ 392 h 428" name="T81"/>
                <a:gd fmla="*/ 274 w 640" name="T82"/>
                <a:gd fmla="*/ 404 h 428" name="T83"/>
                <a:gd fmla="*/ 250 w 640" name="T84"/>
                <a:gd fmla="*/ 422 h 428" name="T85"/>
                <a:gd fmla="*/ 214 w 640" name="T86"/>
                <a:gd fmla="*/ 416 h 428" name="T87"/>
                <a:gd fmla="*/ 208 w 640" name="T88"/>
                <a:gd fmla="*/ 404 h 428" name="T89"/>
                <a:gd fmla="*/ 142 w 640" name="T90"/>
                <a:gd fmla="*/ 362 h 428" name="T91"/>
                <a:gd fmla="*/ 138 w 640" name="T92"/>
                <a:gd fmla="*/ 380 h 428" name="T93"/>
                <a:gd fmla="*/ 126 w 640" name="T94"/>
                <a:gd fmla="*/ 406 h 428" name="T95"/>
                <a:gd fmla="*/ 108 w 640" name="T96"/>
                <a:gd fmla="*/ 418 h 428" name="T97"/>
                <a:gd fmla="*/ 86 w 640" name="T98"/>
                <a:gd fmla="*/ 422 h 428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428" w="640">
                  <a:moveTo>
                    <a:pt x="70" y="428"/>
                  </a:moveTo>
                  <a:lnTo>
                    <a:pt x="70" y="428"/>
                  </a:lnTo>
                  <a:lnTo>
                    <a:pt x="42" y="410"/>
                  </a:lnTo>
                  <a:lnTo>
                    <a:pt x="0" y="372"/>
                  </a:lnTo>
                  <a:lnTo>
                    <a:pt x="10" y="352"/>
                  </a:lnTo>
                  <a:lnTo>
                    <a:pt x="26" y="338"/>
                  </a:lnTo>
                  <a:lnTo>
                    <a:pt x="32" y="330"/>
                  </a:lnTo>
                  <a:lnTo>
                    <a:pt x="38" y="322"/>
                  </a:lnTo>
                  <a:lnTo>
                    <a:pt x="38" y="288"/>
                  </a:lnTo>
                  <a:lnTo>
                    <a:pt x="26" y="244"/>
                  </a:lnTo>
                  <a:lnTo>
                    <a:pt x="18" y="220"/>
                  </a:lnTo>
                  <a:lnTo>
                    <a:pt x="12" y="208"/>
                  </a:lnTo>
                  <a:lnTo>
                    <a:pt x="12" y="186"/>
                  </a:lnTo>
                  <a:lnTo>
                    <a:pt x="14" y="180"/>
                  </a:lnTo>
                  <a:lnTo>
                    <a:pt x="20" y="174"/>
                  </a:lnTo>
                  <a:lnTo>
                    <a:pt x="30" y="156"/>
                  </a:lnTo>
                  <a:lnTo>
                    <a:pt x="42" y="144"/>
                  </a:lnTo>
                  <a:lnTo>
                    <a:pt x="68" y="118"/>
                  </a:lnTo>
                  <a:lnTo>
                    <a:pt x="76" y="106"/>
                  </a:lnTo>
                  <a:lnTo>
                    <a:pt x="84" y="96"/>
                  </a:lnTo>
                  <a:lnTo>
                    <a:pt x="92" y="88"/>
                  </a:lnTo>
                  <a:lnTo>
                    <a:pt x="104" y="80"/>
                  </a:lnTo>
                  <a:lnTo>
                    <a:pt x="126" y="66"/>
                  </a:lnTo>
                  <a:lnTo>
                    <a:pt x="150" y="52"/>
                  </a:lnTo>
                  <a:lnTo>
                    <a:pt x="202" y="0"/>
                  </a:lnTo>
                  <a:lnTo>
                    <a:pt x="210" y="38"/>
                  </a:lnTo>
                  <a:lnTo>
                    <a:pt x="236" y="38"/>
                  </a:lnTo>
                  <a:lnTo>
                    <a:pt x="248" y="16"/>
                  </a:lnTo>
                  <a:lnTo>
                    <a:pt x="268" y="16"/>
                  </a:lnTo>
                  <a:lnTo>
                    <a:pt x="282" y="16"/>
                  </a:lnTo>
                  <a:lnTo>
                    <a:pt x="294" y="12"/>
                  </a:lnTo>
                  <a:lnTo>
                    <a:pt x="294" y="16"/>
                  </a:lnTo>
                  <a:lnTo>
                    <a:pt x="298" y="22"/>
                  </a:lnTo>
                  <a:lnTo>
                    <a:pt x="308" y="36"/>
                  </a:lnTo>
                  <a:lnTo>
                    <a:pt x="308" y="80"/>
                  </a:lnTo>
                  <a:lnTo>
                    <a:pt x="322" y="90"/>
                  </a:lnTo>
                  <a:lnTo>
                    <a:pt x="340" y="100"/>
                  </a:lnTo>
                  <a:lnTo>
                    <a:pt x="360" y="108"/>
                  </a:lnTo>
                  <a:lnTo>
                    <a:pt x="372" y="110"/>
                  </a:lnTo>
                  <a:lnTo>
                    <a:pt x="384" y="110"/>
                  </a:lnTo>
                  <a:lnTo>
                    <a:pt x="424" y="48"/>
                  </a:lnTo>
                  <a:lnTo>
                    <a:pt x="432" y="38"/>
                  </a:lnTo>
                  <a:lnTo>
                    <a:pt x="440" y="30"/>
                  </a:lnTo>
                  <a:lnTo>
                    <a:pt x="452" y="24"/>
                  </a:lnTo>
                  <a:lnTo>
                    <a:pt x="462" y="18"/>
                  </a:lnTo>
                  <a:lnTo>
                    <a:pt x="476" y="16"/>
                  </a:lnTo>
                  <a:lnTo>
                    <a:pt x="492" y="16"/>
                  </a:lnTo>
                  <a:lnTo>
                    <a:pt x="536" y="34"/>
                  </a:lnTo>
                  <a:lnTo>
                    <a:pt x="632" y="32"/>
                  </a:lnTo>
                  <a:lnTo>
                    <a:pt x="640" y="36"/>
                  </a:lnTo>
                  <a:lnTo>
                    <a:pt x="636" y="40"/>
                  </a:lnTo>
                  <a:lnTo>
                    <a:pt x="636" y="46"/>
                  </a:lnTo>
                  <a:lnTo>
                    <a:pt x="632" y="76"/>
                  </a:lnTo>
                  <a:lnTo>
                    <a:pt x="598" y="80"/>
                  </a:lnTo>
                  <a:lnTo>
                    <a:pt x="570" y="96"/>
                  </a:lnTo>
                  <a:lnTo>
                    <a:pt x="540" y="114"/>
                  </a:lnTo>
                  <a:lnTo>
                    <a:pt x="526" y="124"/>
                  </a:lnTo>
                  <a:lnTo>
                    <a:pt x="514" y="136"/>
                  </a:lnTo>
                  <a:lnTo>
                    <a:pt x="506" y="148"/>
                  </a:lnTo>
                  <a:lnTo>
                    <a:pt x="500" y="160"/>
                  </a:lnTo>
                  <a:lnTo>
                    <a:pt x="478" y="170"/>
                  </a:lnTo>
                  <a:lnTo>
                    <a:pt x="472" y="178"/>
                  </a:lnTo>
                  <a:lnTo>
                    <a:pt x="464" y="182"/>
                  </a:lnTo>
                  <a:lnTo>
                    <a:pt x="446" y="188"/>
                  </a:lnTo>
                  <a:lnTo>
                    <a:pt x="440" y="194"/>
                  </a:lnTo>
                  <a:lnTo>
                    <a:pt x="438" y="228"/>
                  </a:lnTo>
                  <a:lnTo>
                    <a:pt x="430" y="240"/>
                  </a:lnTo>
                  <a:lnTo>
                    <a:pt x="418" y="252"/>
                  </a:lnTo>
                  <a:lnTo>
                    <a:pt x="408" y="264"/>
                  </a:lnTo>
                  <a:lnTo>
                    <a:pt x="400" y="276"/>
                  </a:lnTo>
                  <a:lnTo>
                    <a:pt x="400" y="298"/>
                  </a:lnTo>
                  <a:lnTo>
                    <a:pt x="396" y="312"/>
                  </a:lnTo>
                  <a:lnTo>
                    <a:pt x="390" y="324"/>
                  </a:lnTo>
                  <a:lnTo>
                    <a:pt x="382" y="324"/>
                  </a:lnTo>
                  <a:lnTo>
                    <a:pt x="374" y="326"/>
                  </a:lnTo>
                  <a:lnTo>
                    <a:pt x="366" y="328"/>
                  </a:lnTo>
                  <a:lnTo>
                    <a:pt x="360" y="332"/>
                  </a:lnTo>
                  <a:lnTo>
                    <a:pt x="350" y="342"/>
                  </a:lnTo>
                  <a:lnTo>
                    <a:pt x="342" y="352"/>
                  </a:lnTo>
                  <a:lnTo>
                    <a:pt x="338" y="366"/>
                  </a:lnTo>
                  <a:lnTo>
                    <a:pt x="334" y="380"/>
                  </a:lnTo>
                  <a:lnTo>
                    <a:pt x="326" y="394"/>
                  </a:lnTo>
                  <a:lnTo>
                    <a:pt x="322" y="400"/>
                  </a:lnTo>
                  <a:lnTo>
                    <a:pt x="314" y="404"/>
                  </a:lnTo>
                  <a:lnTo>
                    <a:pt x="314" y="400"/>
                  </a:lnTo>
                  <a:lnTo>
                    <a:pt x="304" y="392"/>
                  </a:lnTo>
                  <a:lnTo>
                    <a:pt x="286" y="390"/>
                  </a:lnTo>
                  <a:lnTo>
                    <a:pt x="274" y="404"/>
                  </a:lnTo>
                  <a:lnTo>
                    <a:pt x="262" y="420"/>
                  </a:lnTo>
                  <a:lnTo>
                    <a:pt x="250" y="422"/>
                  </a:lnTo>
                  <a:lnTo>
                    <a:pt x="236" y="422"/>
                  </a:lnTo>
                  <a:lnTo>
                    <a:pt x="222" y="420"/>
                  </a:lnTo>
                  <a:lnTo>
                    <a:pt x="214" y="416"/>
                  </a:lnTo>
                  <a:lnTo>
                    <a:pt x="208" y="404"/>
                  </a:lnTo>
                  <a:lnTo>
                    <a:pt x="168" y="364"/>
                  </a:lnTo>
                  <a:lnTo>
                    <a:pt x="142" y="362"/>
                  </a:lnTo>
                  <a:lnTo>
                    <a:pt x="140" y="370"/>
                  </a:lnTo>
                  <a:lnTo>
                    <a:pt x="138" y="380"/>
                  </a:lnTo>
                  <a:lnTo>
                    <a:pt x="136" y="404"/>
                  </a:lnTo>
                  <a:lnTo>
                    <a:pt x="126" y="406"/>
                  </a:lnTo>
                  <a:lnTo>
                    <a:pt x="118" y="410"/>
                  </a:lnTo>
                  <a:lnTo>
                    <a:pt x="112" y="414"/>
                  </a:lnTo>
                  <a:lnTo>
                    <a:pt x="108" y="418"/>
                  </a:lnTo>
                  <a:lnTo>
                    <a:pt x="96" y="420"/>
                  </a:lnTo>
                  <a:lnTo>
                    <a:pt x="86" y="422"/>
                  </a:lnTo>
                  <a:lnTo>
                    <a:pt x="70" y="42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5" name="Freeform 31"/>
            <p:cNvSpPr/>
            <p:nvPr/>
          </p:nvSpPr>
          <p:spPr bwMode="auto">
            <a:xfrm>
              <a:off x="4806950" y="3000375"/>
              <a:ext cx="438150" cy="682625"/>
            </a:xfrm>
            <a:custGeom>
              <a:gdLst>
                <a:gd fmla="*/ 106 w 276" name="T0"/>
                <a:gd fmla="*/ 398 h 430" name="T1"/>
                <a:gd fmla="*/ 98 w 276" name="T2"/>
                <a:gd fmla="*/ 364 h 430" name="T3"/>
                <a:gd fmla="*/ 92 w 276" name="T4"/>
                <a:gd fmla="*/ 318 h 430" name="T5"/>
                <a:gd fmla="*/ 86 w 276" name="T6"/>
                <a:gd fmla="*/ 280 h 430" name="T7"/>
                <a:gd fmla="*/ 52 w 276" name="T8"/>
                <a:gd fmla="*/ 240 h 430" name="T9"/>
                <a:gd fmla="*/ 26 w 276" name="T10"/>
                <a:gd fmla="*/ 214 h 430" name="T11"/>
                <a:gd fmla="*/ 0 w 276" name="T12"/>
                <a:gd fmla="*/ 200 h 430" name="T13"/>
                <a:gd fmla="*/ 4 w 276" name="T14"/>
                <a:gd fmla="*/ 196 h 430" name="T15"/>
                <a:gd fmla="*/ 28 w 276" name="T16"/>
                <a:gd fmla="*/ 186 h 430" name="T17"/>
                <a:gd fmla="*/ 68 w 276" name="T18"/>
                <a:gd fmla="*/ 180 h 430" name="T19"/>
                <a:gd fmla="*/ 84 w 276" name="T20"/>
                <a:gd fmla="*/ 166 h 430" name="T21"/>
                <a:gd fmla="*/ 112 w 276" name="T22"/>
                <a:gd fmla="*/ 160 h 430" name="T23"/>
                <a:gd fmla="*/ 130 w 276" name="T24"/>
                <a:gd fmla="*/ 138 h 430" name="T25"/>
                <a:gd fmla="*/ 128 w 276" name="T26"/>
                <a:gd fmla="*/ 98 h 430" name="T27"/>
                <a:gd fmla="*/ 158 w 276" name="T28"/>
                <a:gd fmla="*/ 42 h 430" name="T29"/>
                <a:gd fmla="*/ 162 w 276" name="T30"/>
                <a:gd fmla="*/ 12 h 430" name="T31"/>
                <a:gd fmla="*/ 170 w 276" name="T32"/>
                <a:gd fmla="*/ 10 h 430" name="T33"/>
                <a:gd fmla="*/ 190 w 276" name="T34"/>
                <a:gd fmla="*/ 2 h 430" name="T35"/>
                <a:gd fmla="*/ 204 w 276" name="T36"/>
                <a:gd fmla="*/ 0 h 430" name="T37"/>
                <a:gd fmla="*/ 220 w 276" name="T38"/>
                <a:gd fmla="*/ 6 h 430" name="T39"/>
                <a:gd fmla="*/ 226 w 276" name="T40"/>
                <a:gd fmla="*/ 22 h 430" name="T41"/>
                <a:gd fmla="*/ 218 w 276" name="T42"/>
                <a:gd fmla="*/ 40 h 430" name="T43"/>
                <a:gd fmla="*/ 212 w 276" name="T44"/>
                <a:gd fmla="*/ 58 h 430" name="T45"/>
                <a:gd fmla="*/ 196 w 276" name="T46"/>
                <a:gd fmla="*/ 82 h 430" name="T47"/>
                <a:gd fmla="*/ 192 w 276" name="T48"/>
                <a:gd fmla="*/ 108 h 430" name="T49"/>
                <a:gd fmla="*/ 194 w 276" name="T50"/>
                <a:gd fmla="*/ 132 h 430" name="T51"/>
                <a:gd fmla="*/ 232 w 276" name="T52"/>
                <a:gd fmla="*/ 138 h 430" name="T53"/>
                <a:gd fmla="*/ 248 w 276" name="T54"/>
                <a:gd fmla="*/ 154 h 430" name="T55"/>
                <a:gd fmla="*/ 268 w 276" name="T56"/>
                <a:gd fmla="*/ 168 h 430" name="T57"/>
                <a:gd fmla="*/ 276 w 276" name="T58"/>
                <a:gd fmla="*/ 170 h 430" name="T59"/>
                <a:gd fmla="*/ 270 w 276" name="T60"/>
                <a:gd fmla="*/ 184 h 430" name="T61"/>
                <a:gd fmla="*/ 258 w 276" name="T62"/>
                <a:gd fmla="*/ 198 h 430" name="T63"/>
                <a:gd fmla="*/ 252 w 276" name="T64"/>
                <a:gd fmla="*/ 206 h 430" name="T65"/>
                <a:gd fmla="*/ 228 w 276" name="T66"/>
                <a:gd fmla="*/ 226 h 430" name="T67"/>
                <a:gd fmla="*/ 216 w 276" name="T68"/>
                <a:gd fmla="*/ 228 h 430" name="T69"/>
                <a:gd fmla="*/ 202 w 276" name="T70"/>
                <a:gd fmla="*/ 232 h 430" name="T71"/>
                <a:gd fmla="*/ 202 w 276" name="T72"/>
                <a:gd fmla="*/ 248 h 430" name="T73"/>
                <a:gd fmla="*/ 198 w 276" name="T74"/>
                <a:gd fmla="*/ 270 h 430" name="T75"/>
                <a:gd fmla="*/ 188 w 276" name="T76"/>
                <a:gd fmla="*/ 284 h 430" name="T77"/>
                <a:gd fmla="*/ 180 w 276" name="T78"/>
                <a:gd fmla="*/ 308 h 430" name="T79"/>
                <a:gd fmla="*/ 178 w 276" name="T80"/>
                <a:gd fmla="*/ 332 h 430" name="T81"/>
                <a:gd fmla="*/ 194 w 276" name="T82"/>
                <a:gd fmla="*/ 346 h 430" name="T83"/>
                <a:gd fmla="*/ 214 w 276" name="T84"/>
                <a:gd fmla="*/ 352 h 430" name="T85"/>
                <a:gd fmla="*/ 222 w 276" name="T86"/>
                <a:gd fmla="*/ 364 h 430" name="T87"/>
                <a:gd fmla="*/ 222 w 276" name="T88"/>
                <a:gd fmla="*/ 382 h 430" name="T89"/>
                <a:gd fmla="*/ 216 w 276" name="T90"/>
                <a:gd fmla="*/ 394 h 430" name="T91"/>
                <a:gd fmla="*/ 198 w 276" name="T92"/>
                <a:gd fmla="*/ 400 h 430" name="T93"/>
                <a:gd fmla="*/ 184 w 276" name="T94"/>
                <a:gd fmla="*/ 406 h 430" name="T95"/>
                <a:gd fmla="*/ 154 w 276" name="T96"/>
                <a:gd fmla="*/ 430 h 430" name="T97"/>
                <a:gd fmla="*/ 142 w 276" name="T98"/>
                <a:gd fmla="*/ 428 h 430" name="T99"/>
                <a:gd fmla="*/ 106 w 276" name="T100"/>
                <a:gd fmla="*/ 398 h 430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430" w="276">
                  <a:moveTo>
                    <a:pt x="106" y="398"/>
                  </a:moveTo>
                  <a:lnTo>
                    <a:pt x="106" y="398"/>
                  </a:lnTo>
                  <a:lnTo>
                    <a:pt x="98" y="364"/>
                  </a:lnTo>
                  <a:lnTo>
                    <a:pt x="96" y="340"/>
                  </a:lnTo>
                  <a:lnTo>
                    <a:pt x="92" y="318"/>
                  </a:lnTo>
                  <a:lnTo>
                    <a:pt x="86" y="280"/>
                  </a:lnTo>
                  <a:lnTo>
                    <a:pt x="68" y="258"/>
                  </a:lnTo>
                  <a:lnTo>
                    <a:pt x="52" y="240"/>
                  </a:lnTo>
                  <a:lnTo>
                    <a:pt x="36" y="226"/>
                  </a:lnTo>
                  <a:lnTo>
                    <a:pt x="26" y="214"/>
                  </a:lnTo>
                  <a:lnTo>
                    <a:pt x="0" y="200"/>
                  </a:lnTo>
                  <a:lnTo>
                    <a:pt x="4" y="196"/>
                  </a:lnTo>
                  <a:lnTo>
                    <a:pt x="10" y="192"/>
                  </a:lnTo>
                  <a:lnTo>
                    <a:pt x="28" y="186"/>
                  </a:lnTo>
                  <a:lnTo>
                    <a:pt x="68" y="180"/>
                  </a:lnTo>
                  <a:lnTo>
                    <a:pt x="78" y="170"/>
                  </a:lnTo>
                  <a:lnTo>
                    <a:pt x="84" y="166"/>
                  </a:lnTo>
                  <a:lnTo>
                    <a:pt x="94" y="162"/>
                  </a:lnTo>
                  <a:lnTo>
                    <a:pt x="112" y="160"/>
                  </a:lnTo>
                  <a:lnTo>
                    <a:pt x="130" y="138"/>
                  </a:lnTo>
                  <a:lnTo>
                    <a:pt x="128" y="98"/>
                  </a:lnTo>
                  <a:lnTo>
                    <a:pt x="158" y="42"/>
                  </a:lnTo>
                  <a:lnTo>
                    <a:pt x="162" y="12"/>
                  </a:lnTo>
                  <a:lnTo>
                    <a:pt x="170" y="10"/>
                  </a:lnTo>
                  <a:lnTo>
                    <a:pt x="176" y="8"/>
                  </a:lnTo>
                  <a:lnTo>
                    <a:pt x="190" y="2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12" y="2"/>
                  </a:lnTo>
                  <a:lnTo>
                    <a:pt x="220" y="6"/>
                  </a:lnTo>
                  <a:lnTo>
                    <a:pt x="226" y="22"/>
                  </a:lnTo>
                  <a:lnTo>
                    <a:pt x="218" y="40"/>
                  </a:lnTo>
                  <a:lnTo>
                    <a:pt x="212" y="58"/>
                  </a:lnTo>
                  <a:lnTo>
                    <a:pt x="198" y="74"/>
                  </a:lnTo>
                  <a:lnTo>
                    <a:pt x="196" y="82"/>
                  </a:lnTo>
                  <a:lnTo>
                    <a:pt x="192" y="90"/>
                  </a:lnTo>
                  <a:lnTo>
                    <a:pt x="192" y="108"/>
                  </a:lnTo>
                  <a:lnTo>
                    <a:pt x="194" y="132"/>
                  </a:lnTo>
                  <a:lnTo>
                    <a:pt x="232" y="138"/>
                  </a:lnTo>
                  <a:lnTo>
                    <a:pt x="238" y="146"/>
                  </a:lnTo>
                  <a:lnTo>
                    <a:pt x="248" y="154"/>
                  </a:lnTo>
                  <a:lnTo>
                    <a:pt x="260" y="164"/>
                  </a:lnTo>
                  <a:lnTo>
                    <a:pt x="268" y="168"/>
                  </a:lnTo>
                  <a:lnTo>
                    <a:pt x="276" y="170"/>
                  </a:lnTo>
                  <a:lnTo>
                    <a:pt x="274" y="176"/>
                  </a:lnTo>
                  <a:lnTo>
                    <a:pt x="270" y="184"/>
                  </a:lnTo>
                  <a:lnTo>
                    <a:pt x="264" y="192"/>
                  </a:lnTo>
                  <a:lnTo>
                    <a:pt x="258" y="198"/>
                  </a:lnTo>
                  <a:lnTo>
                    <a:pt x="252" y="206"/>
                  </a:lnTo>
                  <a:lnTo>
                    <a:pt x="244" y="214"/>
                  </a:lnTo>
                  <a:lnTo>
                    <a:pt x="228" y="226"/>
                  </a:lnTo>
                  <a:lnTo>
                    <a:pt x="216" y="228"/>
                  </a:lnTo>
                  <a:lnTo>
                    <a:pt x="206" y="228"/>
                  </a:lnTo>
                  <a:lnTo>
                    <a:pt x="202" y="232"/>
                  </a:lnTo>
                  <a:lnTo>
                    <a:pt x="200" y="236"/>
                  </a:lnTo>
                  <a:lnTo>
                    <a:pt x="202" y="248"/>
                  </a:lnTo>
                  <a:lnTo>
                    <a:pt x="200" y="258"/>
                  </a:lnTo>
                  <a:lnTo>
                    <a:pt x="198" y="270"/>
                  </a:lnTo>
                  <a:lnTo>
                    <a:pt x="188" y="284"/>
                  </a:lnTo>
                  <a:lnTo>
                    <a:pt x="182" y="296"/>
                  </a:lnTo>
                  <a:lnTo>
                    <a:pt x="180" y="308"/>
                  </a:lnTo>
                  <a:lnTo>
                    <a:pt x="178" y="332"/>
                  </a:lnTo>
                  <a:lnTo>
                    <a:pt x="194" y="346"/>
                  </a:lnTo>
                  <a:lnTo>
                    <a:pt x="202" y="348"/>
                  </a:lnTo>
                  <a:lnTo>
                    <a:pt x="214" y="352"/>
                  </a:lnTo>
                  <a:lnTo>
                    <a:pt x="218" y="358"/>
                  </a:lnTo>
                  <a:lnTo>
                    <a:pt x="222" y="364"/>
                  </a:lnTo>
                  <a:lnTo>
                    <a:pt x="224" y="372"/>
                  </a:lnTo>
                  <a:lnTo>
                    <a:pt x="222" y="382"/>
                  </a:lnTo>
                  <a:lnTo>
                    <a:pt x="216" y="394"/>
                  </a:lnTo>
                  <a:lnTo>
                    <a:pt x="198" y="400"/>
                  </a:lnTo>
                  <a:lnTo>
                    <a:pt x="184" y="406"/>
                  </a:lnTo>
                  <a:lnTo>
                    <a:pt x="160" y="426"/>
                  </a:lnTo>
                  <a:lnTo>
                    <a:pt x="154" y="430"/>
                  </a:lnTo>
                  <a:lnTo>
                    <a:pt x="148" y="430"/>
                  </a:lnTo>
                  <a:lnTo>
                    <a:pt x="142" y="428"/>
                  </a:lnTo>
                  <a:lnTo>
                    <a:pt x="134" y="422"/>
                  </a:lnTo>
                  <a:lnTo>
                    <a:pt x="106" y="39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6" name="Freeform 32"/>
            <p:cNvSpPr/>
            <p:nvPr/>
          </p:nvSpPr>
          <p:spPr bwMode="auto">
            <a:xfrm>
              <a:off x="6108700" y="2295525"/>
              <a:ext cx="850900" cy="1219200"/>
            </a:xfrm>
            <a:custGeom>
              <a:gdLst>
                <a:gd fmla="*/ 108 w 536" name="T0"/>
                <a:gd fmla="*/ 754 h 768" name="T1"/>
                <a:gd fmla="*/ 22 w 536" name="T2"/>
                <a:gd fmla="*/ 720 h 768" name="T3"/>
                <a:gd fmla="*/ 52 w 536" name="T4"/>
                <a:gd fmla="*/ 664 h 768" name="T5"/>
                <a:gd fmla="*/ 58 w 536" name="T6"/>
                <a:gd fmla="*/ 572 h 768" name="T7"/>
                <a:gd fmla="*/ 6 w 536" name="T8"/>
                <a:gd fmla="*/ 508 h 768" name="T9"/>
                <a:gd fmla="*/ 32 w 536" name="T10"/>
                <a:gd fmla="*/ 458 h 768" name="T11"/>
                <a:gd fmla="*/ 78 w 536" name="T12"/>
                <a:gd fmla="*/ 412 h 768" name="T13"/>
                <a:gd fmla="*/ 40 w 536" name="T14"/>
                <a:gd fmla="*/ 334 h 768" name="T15"/>
                <a:gd fmla="*/ 18 w 536" name="T16"/>
                <a:gd fmla="*/ 316 h 768" name="T17"/>
                <a:gd fmla="*/ 46 w 536" name="T18"/>
                <a:gd fmla="*/ 282 h 768" name="T19"/>
                <a:gd fmla="*/ 24 w 536" name="T20"/>
                <a:gd fmla="*/ 236 h 768" name="T21"/>
                <a:gd fmla="*/ 0 w 536" name="T22"/>
                <a:gd fmla="*/ 164 h 768" name="T23"/>
                <a:gd fmla="*/ 28 w 536" name="T24"/>
                <a:gd fmla="*/ 142 h 768" name="T25"/>
                <a:gd fmla="*/ 44 w 536" name="T26"/>
                <a:gd fmla="*/ 84 h 768" name="T27"/>
                <a:gd fmla="*/ 70 w 536" name="T28"/>
                <a:gd fmla="*/ 88 h 768" name="T29"/>
                <a:gd fmla="*/ 72 w 536" name="T30"/>
                <a:gd fmla="*/ 118 h 768" name="T31"/>
                <a:gd fmla="*/ 82 w 536" name="T32"/>
                <a:gd fmla="*/ 150 h 768" name="T33"/>
                <a:gd fmla="*/ 124 w 536" name="T34"/>
                <a:gd fmla="*/ 154 h 768" name="T35"/>
                <a:gd fmla="*/ 136 w 536" name="T36"/>
                <a:gd fmla="*/ 134 h 768" name="T37"/>
                <a:gd fmla="*/ 180 w 536" name="T38"/>
                <a:gd fmla="*/ 106 h 768" name="T39"/>
                <a:gd fmla="*/ 252 w 536" name="T40"/>
                <a:gd fmla="*/ 92 h 768" name="T41"/>
                <a:gd fmla="*/ 266 w 536" name="T42"/>
                <a:gd fmla="*/ 22 h 768" name="T43"/>
                <a:gd fmla="*/ 310 w 536" name="T44"/>
                <a:gd fmla="*/ 0 h 768" name="T45"/>
                <a:gd fmla="*/ 332 w 536" name="T46"/>
                <a:gd fmla="*/ 40 h 768" name="T47"/>
                <a:gd fmla="*/ 378 w 536" name="T48"/>
                <a:gd fmla="*/ 128 h 768" name="T49"/>
                <a:gd fmla="*/ 424 w 536" name="T50"/>
                <a:gd fmla="*/ 138 h 768" name="T51"/>
                <a:gd fmla="*/ 444 w 536" name="T52"/>
                <a:gd fmla="*/ 152 h 768" name="T53"/>
                <a:gd fmla="*/ 430 w 536" name="T54"/>
                <a:gd fmla="*/ 188 h 768" name="T55"/>
                <a:gd fmla="*/ 448 w 536" name="T56"/>
                <a:gd fmla="*/ 210 h 768" name="T57"/>
                <a:gd fmla="*/ 520 w 536" name="T58"/>
                <a:gd fmla="*/ 250 h 768" name="T59"/>
                <a:gd fmla="*/ 488 w 536" name="T60"/>
                <a:gd fmla="*/ 330 h 768" name="T61"/>
                <a:gd fmla="*/ 450 w 536" name="T62"/>
                <a:gd fmla="*/ 370 h 768" name="T63"/>
                <a:gd fmla="*/ 398 w 536" name="T64"/>
                <a:gd fmla="*/ 384 h 768" name="T65"/>
                <a:gd fmla="*/ 350 w 536" name="T66"/>
                <a:gd fmla="*/ 340 h 768" name="T67"/>
                <a:gd fmla="*/ 344 w 536" name="T68"/>
                <a:gd fmla="*/ 288 h 768" name="T69"/>
                <a:gd fmla="*/ 310 w 536" name="T70"/>
                <a:gd fmla="*/ 252 h 768" name="T71"/>
                <a:gd fmla="*/ 294 w 536" name="T72"/>
                <a:gd fmla="*/ 200 h 768" name="T73"/>
                <a:gd fmla="*/ 258 w 536" name="T74"/>
                <a:gd fmla="*/ 184 h 768" name="T75"/>
                <a:gd fmla="*/ 226 w 536" name="T76"/>
                <a:gd fmla="*/ 190 h 768" name="T77"/>
                <a:gd fmla="*/ 194 w 536" name="T78"/>
                <a:gd fmla="*/ 228 h 768" name="T79"/>
                <a:gd fmla="*/ 178 w 536" name="T80"/>
                <a:gd fmla="*/ 266 h 768" name="T81"/>
                <a:gd fmla="*/ 172 w 536" name="T82"/>
                <a:gd fmla="*/ 298 h 768" name="T83"/>
                <a:gd fmla="*/ 142 w 536" name="T84"/>
                <a:gd fmla="*/ 314 h 768" name="T85"/>
                <a:gd fmla="*/ 142 w 536" name="T86"/>
                <a:gd fmla="*/ 360 h 768" name="T87"/>
                <a:gd fmla="*/ 222 w 536" name="T88"/>
                <a:gd fmla="*/ 346 h 768" name="T89"/>
                <a:gd fmla="*/ 252 w 536" name="T90"/>
                <a:gd fmla="*/ 342 h 768" name="T91"/>
                <a:gd fmla="*/ 274 w 536" name="T92"/>
                <a:gd fmla="*/ 360 h 768" name="T93"/>
                <a:gd fmla="*/ 300 w 536" name="T94"/>
                <a:gd fmla="*/ 436 h 768" name="T95"/>
                <a:gd fmla="*/ 352 w 536" name="T96"/>
                <a:gd fmla="*/ 468 h 768" name="T97"/>
                <a:gd fmla="*/ 354 w 536" name="T98"/>
                <a:gd fmla="*/ 512 h 768" name="T99"/>
                <a:gd fmla="*/ 328 w 536" name="T100"/>
                <a:gd fmla="*/ 540 h 768" name="T101"/>
                <a:gd fmla="*/ 266 w 536" name="T102"/>
                <a:gd fmla="*/ 582 h 768" name="T103"/>
                <a:gd fmla="*/ 202 w 536" name="T104"/>
                <a:gd fmla="*/ 650 h 768" name="T105"/>
                <a:gd fmla="*/ 180 w 536" name="T106"/>
                <a:gd fmla="*/ 730 h 768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768" w="536">
                  <a:moveTo>
                    <a:pt x="192" y="768"/>
                  </a:moveTo>
                  <a:lnTo>
                    <a:pt x="192" y="768"/>
                  </a:lnTo>
                  <a:lnTo>
                    <a:pt x="178" y="754"/>
                  </a:lnTo>
                  <a:lnTo>
                    <a:pt x="108" y="754"/>
                  </a:lnTo>
                  <a:lnTo>
                    <a:pt x="44" y="740"/>
                  </a:lnTo>
                  <a:lnTo>
                    <a:pt x="32" y="730"/>
                  </a:lnTo>
                  <a:lnTo>
                    <a:pt x="22" y="720"/>
                  </a:lnTo>
                  <a:lnTo>
                    <a:pt x="16" y="712"/>
                  </a:lnTo>
                  <a:lnTo>
                    <a:pt x="14" y="708"/>
                  </a:lnTo>
                  <a:lnTo>
                    <a:pt x="52" y="664"/>
                  </a:lnTo>
                  <a:lnTo>
                    <a:pt x="62" y="630"/>
                  </a:lnTo>
                  <a:lnTo>
                    <a:pt x="66" y="608"/>
                  </a:lnTo>
                  <a:lnTo>
                    <a:pt x="64" y="588"/>
                  </a:lnTo>
                  <a:lnTo>
                    <a:pt x="58" y="572"/>
                  </a:lnTo>
                  <a:lnTo>
                    <a:pt x="50" y="558"/>
                  </a:lnTo>
                  <a:lnTo>
                    <a:pt x="42" y="544"/>
                  </a:lnTo>
                  <a:lnTo>
                    <a:pt x="30" y="532"/>
                  </a:lnTo>
                  <a:lnTo>
                    <a:pt x="6" y="508"/>
                  </a:lnTo>
                  <a:lnTo>
                    <a:pt x="6" y="494"/>
                  </a:lnTo>
                  <a:lnTo>
                    <a:pt x="10" y="482"/>
                  </a:lnTo>
                  <a:lnTo>
                    <a:pt x="16" y="474"/>
                  </a:lnTo>
                  <a:lnTo>
                    <a:pt x="22" y="464"/>
                  </a:lnTo>
                  <a:lnTo>
                    <a:pt x="32" y="458"/>
                  </a:lnTo>
                  <a:lnTo>
                    <a:pt x="40" y="450"/>
                  </a:lnTo>
                  <a:lnTo>
                    <a:pt x="62" y="438"/>
                  </a:lnTo>
                  <a:lnTo>
                    <a:pt x="78" y="412"/>
                  </a:lnTo>
                  <a:lnTo>
                    <a:pt x="78" y="382"/>
                  </a:lnTo>
                  <a:lnTo>
                    <a:pt x="64" y="362"/>
                  </a:lnTo>
                  <a:lnTo>
                    <a:pt x="52" y="346"/>
                  </a:lnTo>
                  <a:lnTo>
                    <a:pt x="40" y="334"/>
                  </a:lnTo>
                  <a:lnTo>
                    <a:pt x="26" y="322"/>
                  </a:lnTo>
                  <a:lnTo>
                    <a:pt x="18" y="320"/>
                  </a:lnTo>
                  <a:lnTo>
                    <a:pt x="18" y="316"/>
                  </a:lnTo>
                  <a:lnTo>
                    <a:pt x="38" y="300"/>
                  </a:lnTo>
                  <a:lnTo>
                    <a:pt x="44" y="288"/>
                  </a:lnTo>
                  <a:lnTo>
                    <a:pt x="46" y="282"/>
                  </a:lnTo>
                  <a:lnTo>
                    <a:pt x="48" y="276"/>
                  </a:lnTo>
                  <a:lnTo>
                    <a:pt x="24" y="256"/>
                  </a:lnTo>
                  <a:lnTo>
                    <a:pt x="24" y="236"/>
                  </a:lnTo>
                  <a:lnTo>
                    <a:pt x="10" y="220"/>
                  </a:lnTo>
                  <a:lnTo>
                    <a:pt x="0" y="208"/>
                  </a:lnTo>
                  <a:lnTo>
                    <a:pt x="0" y="164"/>
                  </a:lnTo>
                  <a:lnTo>
                    <a:pt x="16" y="146"/>
                  </a:lnTo>
                  <a:lnTo>
                    <a:pt x="22" y="144"/>
                  </a:lnTo>
                  <a:lnTo>
                    <a:pt x="28" y="142"/>
                  </a:lnTo>
                  <a:lnTo>
                    <a:pt x="34" y="140"/>
                  </a:lnTo>
                  <a:lnTo>
                    <a:pt x="34" y="94"/>
                  </a:lnTo>
                  <a:lnTo>
                    <a:pt x="44" y="84"/>
                  </a:lnTo>
                  <a:lnTo>
                    <a:pt x="50" y="80"/>
                  </a:lnTo>
                  <a:lnTo>
                    <a:pt x="58" y="78"/>
                  </a:lnTo>
                  <a:lnTo>
                    <a:pt x="64" y="82"/>
                  </a:lnTo>
                  <a:lnTo>
                    <a:pt x="70" y="88"/>
                  </a:lnTo>
                  <a:lnTo>
                    <a:pt x="76" y="98"/>
                  </a:lnTo>
                  <a:lnTo>
                    <a:pt x="78" y="104"/>
                  </a:lnTo>
                  <a:lnTo>
                    <a:pt x="80" y="112"/>
                  </a:lnTo>
                  <a:lnTo>
                    <a:pt x="72" y="118"/>
                  </a:lnTo>
                  <a:lnTo>
                    <a:pt x="68" y="124"/>
                  </a:lnTo>
                  <a:lnTo>
                    <a:pt x="68" y="130"/>
                  </a:lnTo>
                  <a:lnTo>
                    <a:pt x="70" y="136"/>
                  </a:lnTo>
                  <a:lnTo>
                    <a:pt x="76" y="142"/>
                  </a:lnTo>
                  <a:lnTo>
                    <a:pt x="82" y="150"/>
                  </a:lnTo>
                  <a:lnTo>
                    <a:pt x="98" y="164"/>
                  </a:lnTo>
                  <a:lnTo>
                    <a:pt x="108" y="164"/>
                  </a:lnTo>
                  <a:lnTo>
                    <a:pt x="124" y="154"/>
                  </a:lnTo>
                  <a:lnTo>
                    <a:pt x="124" y="148"/>
                  </a:lnTo>
                  <a:lnTo>
                    <a:pt x="128" y="142"/>
                  </a:lnTo>
                  <a:lnTo>
                    <a:pt x="132" y="138"/>
                  </a:lnTo>
                  <a:lnTo>
                    <a:pt x="136" y="134"/>
                  </a:lnTo>
                  <a:lnTo>
                    <a:pt x="148" y="126"/>
                  </a:lnTo>
                  <a:lnTo>
                    <a:pt x="162" y="120"/>
                  </a:lnTo>
                  <a:lnTo>
                    <a:pt x="170" y="110"/>
                  </a:lnTo>
                  <a:lnTo>
                    <a:pt x="180" y="106"/>
                  </a:lnTo>
                  <a:lnTo>
                    <a:pt x="190" y="104"/>
                  </a:lnTo>
                  <a:lnTo>
                    <a:pt x="202" y="102"/>
                  </a:lnTo>
                  <a:lnTo>
                    <a:pt x="228" y="100"/>
                  </a:lnTo>
                  <a:lnTo>
                    <a:pt x="240" y="98"/>
                  </a:lnTo>
                  <a:lnTo>
                    <a:pt x="252" y="92"/>
                  </a:lnTo>
                  <a:lnTo>
                    <a:pt x="250" y="40"/>
                  </a:lnTo>
                  <a:lnTo>
                    <a:pt x="258" y="30"/>
                  </a:lnTo>
                  <a:lnTo>
                    <a:pt x="266" y="22"/>
                  </a:lnTo>
                  <a:lnTo>
                    <a:pt x="288" y="8"/>
                  </a:lnTo>
                  <a:lnTo>
                    <a:pt x="296" y="2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4" y="4"/>
                  </a:lnTo>
                  <a:lnTo>
                    <a:pt x="318" y="10"/>
                  </a:lnTo>
                  <a:lnTo>
                    <a:pt x="322" y="18"/>
                  </a:lnTo>
                  <a:lnTo>
                    <a:pt x="332" y="40"/>
                  </a:lnTo>
                  <a:lnTo>
                    <a:pt x="370" y="100"/>
                  </a:lnTo>
                  <a:lnTo>
                    <a:pt x="372" y="112"/>
                  </a:lnTo>
                  <a:lnTo>
                    <a:pt x="374" y="122"/>
                  </a:lnTo>
                  <a:lnTo>
                    <a:pt x="378" y="128"/>
                  </a:lnTo>
                  <a:lnTo>
                    <a:pt x="382" y="132"/>
                  </a:lnTo>
                  <a:lnTo>
                    <a:pt x="388" y="136"/>
                  </a:lnTo>
                  <a:lnTo>
                    <a:pt x="398" y="140"/>
                  </a:lnTo>
                  <a:lnTo>
                    <a:pt x="424" y="138"/>
                  </a:lnTo>
                  <a:lnTo>
                    <a:pt x="442" y="138"/>
                  </a:lnTo>
                  <a:lnTo>
                    <a:pt x="458" y="140"/>
                  </a:lnTo>
                  <a:lnTo>
                    <a:pt x="450" y="146"/>
                  </a:lnTo>
                  <a:lnTo>
                    <a:pt x="444" y="152"/>
                  </a:lnTo>
                  <a:lnTo>
                    <a:pt x="436" y="158"/>
                  </a:lnTo>
                  <a:lnTo>
                    <a:pt x="430" y="166"/>
                  </a:lnTo>
                  <a:lnTo>
                    <a:pt x="430" y="178"/>
                  </a:lnTo>
                  <a:lnTo>
                    <a:pt x="430" y="188"/>
                  </a:lnTo>
                  <a:lnTo>
                    <a:pt x="432" y="192"/>
                  </a:lnTo>
                  <a:lnTo>
                    <a:pt x="436" y="198"/>
                  </a:lnTo>
                  <a:lnTo>
                    <a:pt x="440" y="204"/>
                  </a:lnTo>
                  <a:lnTo>
                    <a:pt x="448" y="210"/>
                  </a:lnTo>
                  <a:lnTo>
                    <a:pt x="458" y="212"/>
                  </a:lnTo>
                  <a:lnTo>
                    <a:pt x="466" y="216"/>
                  </a:lnTo>
                  <a:lnTo>
                    <a:pt x="482" y="226"/>
                  </a:lnTo>
                  <a:lnTo>
                    <a:pt x="500" y="238"/>
                  </a:lnTo>
                  <a:lnTo>
                    <a:pt x="520" y="250"/>
                  </a:lnTo>
                  <a:lnTo>
                    <a:pt x="536" y="264"/>
                  </a:lnTo>
                  <a:lnTo>
                    <a:pt x="488" y="330"/>
                  </a:lnTo>
                  <a:lnTo>
                    <a:pt x="486" y="336"/>
                  </a:lnTo>
                  <a:lnTo>
                    <a:pt x="482" y="344"/>
                  </a:lnTo>
                  <a:lnTo>
                    <a:pt x="476" y="352"/>
                  </a:lnTo>
                  <a:lnTo>
                    <a:pt x="468" y="358"/>
                  </a:lnTo>
                  <a:lnTo>
                    <a:pt x="450" y="370"/>
                  </a:lnTo>
                  <a:lnTo>
                    <a:pt x="436" y="376"/>
                  </a:lnTo>
                  <a:lnTo>
                    <a:pt x="416" y="380"/>
                  </a:lnTo>
                  <a:lnTo>
                    <a:pt x="398" y="384"/>
                  </a:lnTo>
                  <a:lnTo>
                    <a:pt x="382" y="372"/>
                  </a:lnTo>
                  <a:lnTo>
                    <a:pt x="370" y="360"/>
                  </a:lnTo>
                  <a:lnTo>
                    <a:pt x="360" y="348"/>
                  </a:lnTo>
                  <a:lnTo>
                    <a:pt x="350" y="340"/>
                  </a:lnTo>
                  <a:lnTo>
                    <a:pt x="346" y="332"/>
                  </a:lnTo>
                  <a:lnTo>
                    <a:pt x="346" y="324"/>
                  </a:lnTo>
                  <a:lnTo>
                    <a:pt x="346" y="308"/>
                  </a:lnTo>
                  <a:lnTo>
                    <a:pt x="344" y="294"/>
                  </a:lnTo>
                  <a:lnTo>
                    <a:pt x="344" y="288"/>
                  </a:lnTo>
                  <a:lnTo>
                    <a:pt x="342" y="284"/>
                  </a:lnTo>
                  <a:lnTo>
                    <a:pt x="310" y="272"/>
                  </a:lnTo>
                  <a:lnTo>
                    <a:pt x="310" y="252"/>
                  </a:lnTo>
                  <a:lnTo>
                    <a:pt x="312" y="232"/>
                  </a:lnTo>
                  <a:lnTo>
                    <a:pt x="314" y="214"/>
                  </a:lnTo>
                  <a:lnTo>
                    <a:pt x="314" y="202"/>
                  </a:lnTo>
                  <a:lnTo>
                    <a:pt x="294" y="200"/>
                  </a:lnTo>
                  <a:lnTo>
                    <a:pt x="278" y="198"/>
                  </a:lnTo>
                  <a:lnTo>
                    <a:pt x="270" y="196"/>
                  </a:lnTo>
                  <a:lnTo>
                    <a:pt x="264" y="192"/>
                  </a:lnTo>
                  <a:lnTo>
                    <a:pt x="260" y="188"/>
                  </a:lnTo>
                  <a:lnTo>
                    <a:pt x="258" y="184"/>
                  </a:lnTo>
                  <a:lnTo>
                    <a:pt x="238" y="184"/>
                  </a:lnTo>
                  <a:lnTo>
                    <a:pt x="232" y="184"/>
                  </a:lnTo>
                  <a:lnTo>
                    <a:pt x="228" y="186"/>
                  </a:lnTo>
                  <a:lnTo>
                    <a:pt x="226" y="190"/>
                  </a:lnTo>
                  <a:lnTo>
                    <a:pt x="224" y="196"/>
                  </a:lnTo>
                  <a:lnTo>
                    <a:pt x="220" y="214"/>
                  </a:lnTo>
                  <a:lnTo>
                    <a:pt x="206" y="220"/>
                  </a:lnTo>
                  <a:lnTo>
                    <a:pt x="194" y="228"/>
                  </a:lnTo>
                  <a:lnTo>
                    <a:pt x="172" y="244"/>
                  </a:lnTo>
                  <a:lnTo>
                    <a:pt x="172" y="250"/>
                  </a:lnTo>
                  <a:lnTo>
                    <a:pt x="174" y="258"/>
                  </a:lnTo>
                  <a:lnTo>
                    <a:pt x="178" y="266"/>
                  </a:lnTo>
                  <a:lnTo>
                    <a:pt x="184" y="278"/>
                  </a:lnTo>
                  <a:lnTo>
                    <a:pt x="182" y="286"/>
                  </a:lnTo>
                  <a:lnTo>
                    <a:pt x="176" y="292"/>
                  </a:lnTo>
                  <a:lnTo>
                    <a:pt x="172" y="298"/>
                  </a:lnTo>
                  <a:lnTo>
                    <a:pt x="164" y="300"/>
                  </a:lnTo>
                  <a:lnTo>
                    <a:pt x="152" y="306"/>
                  </a:lnTo>
                  <a:lnTo>
                    <a:pt x="146" y="310"/>
                  </a:lnTo>
                  <a:lnTo>
                    <a:pt x="142" y="314"/>
                  </a:lnTo>
                  <a:lnTo>
                    <a:pt x="142" y="326"/>
                  </a:lnTo>
                  <a:lnTo>
                    <a:pt x="140" y="338"/>
                  </a:lnTo>
                  <a:lnTo>
                    <a:pt x="138" y="350"/>
                  </a:lnTo>
                  <a:lnTo>
                    <a:pt x="140" y="356"/>
                  </a:lnTo>
                  <a:lnTo>
                    <a:pt x="142" y="360"/>
                  </a:lnTo>
                  <a:lnTo>
                    <a:pt x="206" y="360"/>
                  </a:lnTo>
                  <a:lnTo>
                    <a:pt x="214" y="352"/>
                  </a:lnTo>
                  <a:lnTo>
                    <a:pt x="222" y="346"/>
                  </a:lnTo>
                  <a:lnTo>
                    <a:pt x="228" y="342"/>
                  </a:lnTo>
                  <a:lnTo>
                    <a:pt x="234" y="342"/>
                  </a:lnTo>
                  <a:lnTo>
                    <a:pt x="242" y="340"/>
                  </a:lnTo>
                  <a:lnTo>
                    <a:pt x="252" y="342"/>
                  </a:lnTo>
                  <a:lnTo>
                    <a:pt x="256" y="348"/>
                  </a:lnTo>
                  <a:lnTo>
                    <a:pt x="260" y="350"/>
                  </a:lnTo>
                  <a:lnTo>
                    <a:pt x="266" y="356"/>
                  </a:lnTo>
                  <a:lnTo>
                    <a:pt x="274" y="360"/>
                  </a:lnTo>
                  <a:lnTo>
                    <a:pt x="282" y="378"/>
                  </a:lnTo>
                  <a:lnTo>
                    <a:pt x="290" y="422"/>
                  </a:lnTo>
                  <a:lnTo>
                    <a:pt x="300" y="436"/>
                  </a:lnTo>
                  <a:lnTo>
                    <a:pt x="314" y="448"/>
                  </a:lnTo>
                  <a:lnTo>
                    <a:pt x="330" y="460"/>
                  </a:lnTo>
                  <a:lnTo>
                    <a:pt x="340" y="464"/>
                  </a:lnTo>
                  <a:lnTo>
                    <a:pt x="352" y="468"/>
                  </a:lnTo>
                  <a:lnTo>
                    <a:pt x="372" y="502"/>
                  </a:lnTo>
                  <a:lnTo>
                    <a:pt x="368" y="502"/>
                  </a:lnTo>
                  <a:lnTo>
                    <a:pt x="362" y="504"/>
                  </a:lnTo>
                  <a:lnTo>
                    <a:pt x="354" y="512"/>
                  </a:lnTo>
                  <a:lnTo>
                    <a:pt x="346" y="520"/>
                  </a:lnTo>
                  <a:lnTo>
                    <a:pt x="340" y="526"/>
                  </a:lnTo>
                  <a:lnTo>
                    <a:pt x="336" y="534"/>
                  </a:lnTo>
                  <a:lnTo>
                    <a:pt x="328" y="540"/>
                  </a:lnTo>
                  <a:lnTo>
                    <a:pt x="312" y="554"/>
                  </a:lnTo>
                  <a:lnTo>
                    <a:pt x="296" y="564"/>
                  </a:lnTo>
                  <a:lnTo>
                    <a:pt x="280" y="570"/>
                  </a:lnTo>
                  <a:lnTo>
                    <a:pt x="266" y="582"/>
                  </a:lnTo>
                  <a:lnTo>
                    <a:pt x="254" y="592"/>
                  </a:lnTo>
                  <a:lnTo>
                    <a:pt x="244" y="606"/>
                  </a:lnTo>
                  <a:lnTo>
                    <a:pt x="234" y="620"/>
                  </a:lnTo>
                  <a:lnTo>
                    <a:pt x="202" y="650"/>
                  </a:lnTo>
                  <a:lnTo>
                    <a:pt x="190" y="662"/>
                  </a:lnTo>
                  <a:lnTo>
                    <a:pt x="182" y="676"/>
                  </a:lnTo>
                  <a:lnTo>
                    <a:pt x="176" y="690"/>
                  </a:lnTo>
                  <a:lnTo>
                    <a:pt x="176" y="708"/>
                  </a:lnTo>
                  <a:lnTo>
                    <a:pt x="180" y="730"/>
                  </a:lnTo>
                  <a:lnTo>
                    <a:pt x="190" y="756"/>
                  </a:lnTo>
                  <a:lnTo>
                    <a:pt x="192" y="76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7" name="Freeform 33"/>
            <p:cNvSpPr/>
            <p:nvPr/>
          </p:nvSpPr>
          <p:spPr bwMode="auto">
            <a:xfrm>
              <a:off x="555625" y="1035050"/>
              <a:ext cx="3143250" cy="2406650"/>
            </a:xfrm>
            <a:custGeom>
              <a:gdLst>
                <a:gd fmla="*/ 1348 w 1980" name="T0"/>
                <a:gd fmla="*/ 1486 h 1516" name="T1"/>
                <a:gd fmla="*/ 1296 w 1980" name="T2"/>
                <a:gd fmla="*/ 1480 h 1516" name="T3"/>
                <a:gd fmla="*/ 1206 w 1980" name="T4"/>
                <a:gd fmla="*/ 1418 h 1516" name="T5"/>
                <a:gd fmla="*/ 1068 w 1980" name="T6"/>
                <a:gd fmla="*/ 1416 h 1516" name="T7"/>
                <a:gd fmla="*/ 938 w 1980" name="T8"/>
                <a:gd fmla="*/ 1464 h 1516" name="T9"/>
                <a:gd fmla="*/ 842 w 1980" name="T10"/>
                <a:gd fmla="*/ 1464 h 1516" name="T11"/>
                <a:gd fmla="*/ 720 w 1980" name="T12"/>
                <a:gd fmla="*/ 1458 h 1516" name="T13"/>
                <a:gd fmla="*/ 664 w 1980" name="T14"/>
                <a:gd fmla="*/ 1408 h 1516" name="T15"/>
                <a:gd fmla="*/ 580 w 1980" name="T16"/>
                <a:gd fmla="*/ 1446 h 1516" name="T17"/>
                <a:gd fmla="*/ 528 w 1980" name="T18"/>
                <a:gd fmla="*/ 1412 h 1516" name="T19"/>
                <a:gd fmla="*/ 420 w 1980" name="T20"/>
                <a:gd fmla="*/ 1446 h 1516" name="T21"/>
                <a:gd fmla="*/ 332 w 1980" name="T22"/>
                <a:gd fmla="*/ 1490 h 1516" name="T23"/>
                <a:gd fmla="*/ 278 w 1980" name="T24"/>
                <a:gd fmla="*/ 1444 h 1516" name="T25"/>
                <a:gd fmla="*/ 256 w 1980" name="T26"/>
                <a:gd fmla="*/ 1350 h 1516" name="T27"/>
                <a:gd fmla="*/ 190 w 1980" name="T28"/>
                <a:gd fmla="*/ 1318 h 1516" name="T29"/>
                <a:gd fmla="*/ 112 w 1980" name="T30"/>
                <a:gd fmla="*/ 1224 h 1516" name="T31"/>
                <a:gd fmla="*/ 98 w 1980" name="T32"/>
                <a:gd fmla="*/ 1128 h 1516" name="T33"/>
                <a:gd fmla="*/ 36 w 1980" name="T34"/>
                <a:gd fmla="*/ 1054 h 1516" name="T35"/>
                <a:gd fmla="*/ 86 w 1980" name="T36"/>
                <a:gd fmla="*/ 920 h 1516" name="T37"/>
                <a:gd fmla="*/ 20 w 1980" name="T38"/>
                <a:gd fmla="*/ 884 h 1516" name="T39"/>
                <a:gd fmla="*/ 0 w 1980" name="T40"/>
                <a:gd fmla="*/ 864 h 1516" name="T41"/>
                <a:gd fmla="*/ 8 w 1980" name="T42"/>
                <a:gd fmla="*/ 798 h 1516" name="T43"/>
                <a:gd fmla="*/ 106 w 1980" name="T44"/>
                <a:gd fmla="*/ 726 h 1516" name="T45"/>
                <a:gd fmla="*/ 236 w 1980" name="T46"/>
                <a:gd fmla="*/ 732 h 1516" name="T47"/>
                <a:gd fmla="*/ 308 w 1980" name="T48"/>
                <a:gd fmla="*/ 746 h 1516" name="T49"/>
                <a:gd fmla="*/ 418 w 1980" name="T50"/>
                <a:gd fmla="*/ 684 h 1516" name="T51"/>
                <a:gd fmla="*/ 510 w 1980" name="T52"/>
                <a:gd fmla="*/ 688 h 1516" name="T53"/>
                <a:gd fmla="*/ 638 w 1980" name="T54"/>
                <a:gd fmla="*/ 620 h 1516" name="T55"/>
                <a:gd fmla="*/ 708 w 1980" name="T56"/>
                <a:gd fmla="*/ 536 h 1516" name="T57"/>
                <a:gd fmla="*/ 728 w 1980" name="T58"/>
                <a:gd fmla="*/ 392 h 1516" name="T59"/>
                <a:gd fmla="*/ 772 w 1980" name="T60"/>
                <a:gd fmla="*/ 326 h 1516" name="T61"/>
                <a:gd fmla="*/ 904 w 1980" name="T62"/>
                <a:gd fmla="*/ 356 h 1516" name="T63"/>
                <a:gd fmla="*/ 926 w 1980" name="T64"/>
                <a:gd fmla="*/ 302 h 1516" name="T65"/>
                <a:gd fmla="*/ 1008 w 1980" name="T66"/>
                <a:gd fmla="*/ 172 h 1516" name="T67"/>
                <a:gd fmla="*/ 1092 w 1980" name="T68"/>
                <a:gd fmla="*/ 186 h 1516" name="T69"/>
                <a:gd fmla="*/ 1196 w 1980" name="T70"/>
                <a:gd fmla="*/ 202 h 1516" name="T71"/>
                <a:gd fmla="*/ 1246 w 1980" name="T72"/>
                <a:gd fmla="*/ 76 h 1516" name="T73"/>
                <a:gd fmla="*/ 1352 w 1980" name="T74"/>
                <a:gd fmla="*/ 36 h 1516" name="T75"/>
                <a:gd fmla="*/ 1426 w 1980" name="T76"/>
                <a:gd fmla="*/ 22 h 1516" name="T77"/>
                <a:gd fmla="*/ 1568 w 1980" name="T78"/>
                <a:gd fmla="*/ 164 h 1516" name="T79"/>
                <a:gd fmla="*/ 1612 w 1980" name="T80"/>
                <a:gd fmla="*/ 320 h 1516" name="T81"/>
                <a:gd fmla="*/ 1568 w 1980" name="T82"/>
                <a:gd fmla="*/ 390 h 1516" name="T83"/>
                <a:gd fmla="*/ 1614 w 1980" name="T84"/>
                <a:gd fmla="*/ 488 h 1516" name="T85"/>
                <a:gd fmla="*/ 1778 w 1980" name="T86"/>
                <a:gd fmla="*/ 526 h 1516" name="T87"/>
                <a:gd fmla="*/ 1918 w 1980" name="T88"/>
                <a:gd fmla="*/ 628 h 1516" name="T89"/>
                <a:gd fmla="*/ 1974 w 1980" name="T90"/>
                <a:gd fmla="*/ 736 h 1516" name="T91"/>
                <a:gd fmla="*/ 1952 w 1980" name="T92"/>
                <a:gd fmla="*/ 832 h 1516" name="T93"/>
                <a:gd fmla="*/ 1878 w 1980" name="T94"/>
                <a:gd fmla="*/ 908 h 1516" name="T95"/>
                <a:gd fmla="*/ 1774 w 1980" name="T96"/>
                <a:gd fmla="*/ 980 h 1516" name="T97"/>
                <a:gd fmla="*/ 1672 w 1980" name="T98"/>
                <a:gd fmla="*/ 1034 h 1516" name="T99"/>
                <a:gd fmla="*/ 1646 w 1980" name="T100"/>
                <a:gd fmla="*/ 1106 h 1516" name="T101"/>
                <a:gd fmla="*/ 1580 w 1980" name="T102"/>
                <a:gd fmla="*/ 1194 h 1516" name="T103"/>
                <a:gd fmla="*/ 1396 w 1980" name="T104"/>
                <a:gd fmla="*/ 1236 h 1516" name="T105"/>
                <a:gd fmla="*/ 1404 w 1980" name="T106"/>
                <a:gd fmla="*/ 1294 h 1516" name="T107"/>
                <a:gd fmla="*/ 1474 w 1980" name="T108"/>
                <a:gd fmla="*/ 1370 h 1516" name="T109"/>
                <a:gd fmla="*/ 1434 w 1980" name="T110"/>
                <a:gd fmla="*/ 1426 h 1516" name="T111"/>
                <a:gd fmla="*/ 1450 w 1980" name="T112"/>
                <a:gd fmla="*/ 1504 h 151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1516" w="1980">
                  <a:moveTo>
                    <a:pt x="1416" y="1516"/>
                  </a:moveTo>
                  <a:lnTo>
                    <a:pt x="1416" y="1516"/>
                  </a:lnTo>
                  <a:lnTo>
                    <a:pt x="1402" y="1508"/>
                  </a:lnTo>
                  <a:lnTo>
                    <a:pt x="1378" y="1484"/>
                  </a:lnTo>
                  <a:lnTo>
                    <a:pt x="1362" y="1484"/>
                  </a:lnTo>
                  <a:lnTo>
                    <a:pt x="1352" y="1484"/>
                  </a:lnTo>
                  <a:lnTo>
                    <a:pt x="1348" y="1486"/>
                  </a:lnTo>
                  <a:lnTo>
                    <a:pt x="1346" y="1488"/>
                  </a:lnTo>
                  <a:lnTo>
                    <a:pt x="1340" y="1502"/>
                  </a:lnTo>
                  <a:lnTo>
                    <a:pt x="1330" y="1498"/>
                  </a:lnTo>
                  <a:lnTo>
                    <a:pt x="1304" y="1500"/>
                  </a:lnTo>
                  <a:lnTo>
                    <a:pt x="1298" y="1490"/>
                  </a:lnTo>
                  <a:lnTo>
                    <a:pt x="1296" y="1480"/>
                  </a:lnTo>
                  <a:lnTo>
                    <a:pt x="1294" y="1466"/>
                  </a:lnTo>
                  <a:lnTo>
                    <a:pt x="1276" y="1458"/>
                  </a:lnTo>
                  <a:lnTo>
                    <a:pt x="1252" y="1438"/>
                  </a:lnTo>
                  <a:lnTo>
                    <a:pt x="1242" y="1430"/>
                  </a:lnTo>
                  <a:lnTo>
                    <a:pt x="1230" y="1424"/>
                  </a:lnTo>
                  <a:lnTo>
                    <a:pt x="1218" y="1420"/>
                  </a:lnTo>
                  <a:lnTo>
                    <a:pt x="1206" y="1418"/>
                  </a:lnTo>
                  <a:lnTo>
                    <a:pt x="1194" y="1418"/>
                  </a:lnTo>
                  <a:lnTo>
                    <a:pt x="1180" y="1422"/>
                  </a:lnTo>
                  <a:lnTo>
                    <a:pt x="1142" y="1428"/>
                  </a:lnTo>
                  <a:lnTo>
                    <a:pt x="1122" y="1428"/>
                  </a:lnTo>
                  <a:lnTo>
                    <a:pt x="1104" y="1428"/>
                  </a:lnTo>
                  <a:lnTo>
                    <a:pt x="1068" y="1416"/>
                  </a:lnTo>
                  <a:lnTo>
                    <a:pt x="1038" y="1416"/>
                  </a:lnTo>
                  <a:lnTo>
                    <a:pt x="1018" y="1426"/>
                  </a:lnTo>
                  <a:lnTo>
                    <a:pt x="1000" y="1436"/>
                  </a:lnTo>
                  <a:lnTo>
                    <a:pt x="984" y="1450"/>
                  </a:lnTo>
                  <a:lnTo>
                    <a:pt x="978" y="1458"/>
                  </a:lnTo>
                  <a:lnTo>
                    <a:pt x="972" y="1466"/>
                  </a:lnTo>
                  <a:lnTo>
                    <a:pt x="938" y="1464"/>
                  </a:lnTo>
                  <a:lnTo>
                    <a:pt x="906" y="1450"/>
                  </a:lnTo>
                  <a:lnTo>
                    <a:pt x="884" y="1450"/>
                  </a:lnTo>
                  <a:lnTo>
                    <a:pt x="876" y="1452"/>
                  </a:lnTo>
                  <a:lnTo>
                    <a:pt x="870" y="1458"/>
                  </a:lnTo>
                  <a:lnTo>
                    <a:pt x="842" y="1464"/>
                  </a:lnTo>
                  <a:lnTo>
                    <a:pt x="826" y="1466"/>
                  </a:lnTo>
                  <a:lnTo>
                    <a:pt x="814" y="1470"/>
                  </a:lnTo>
                  <a:lnTo>
                    <a:pt x="802" y="1476"/>
                  </a:lnTo>
                  <a:lnTo>
                    <a:pt x="788" y="1480"/>
                  </a:lnTo>
                  <a:lnTo>
                    <a:pt x="776" y="1480"/>
                  </a:lnTo>
                  <a:lnTo>
                    <a:pt x="764" y="1476"/>
                  </a:lnTo>
                  <a:lnTo>
                    <a:pt x="740" y="1468"/>
                  </a:lnTo>
                  <a:lnTo>
                    <a:pt x="720" y="1458"/>
                  </a:lnTo>
                  <a:lnTo>
                    <a:pt x="708" y="1448"/>
                  </a:lnTo>
                  <a:lnTo>
                    <a:pt x="706" y="1428"/>
                  </a:lnTo>
                  <a:lnTo>
                    <a:pt x="704" y="1424"/>
                  </a:lnTo>
                  <a:lnTo>
                    <a:pt x="702" y="1420"/>
                  </a:lnTo>
                  <a:lnTo>
                    <a:pt x="694" y="1414"/>
                  </a:lnTo>
                  <a:lnTo>
                    <a:pt x="684" y="1406"/>
                  </a:lnTo>
                  <a:lnTo>
                    <a:pt x="664" y="1408"/>
                  </a:lnTo>
                  <a:lnTo>
                    <a:pt x="658" y="1408"/>
                  </a:lnTo>
                  <a:lnTo>
                    <a:pt x="654" y="1410"/>
                  </a:lnTo>
                  <a:lnTo>
                    <a:pt x="646" y="1418"/>
                  </a:lnTo>
                  <a:lnTo>
                    <a:pt x="634" y="1434"/>
                  </a:lnTo>
                  <a:lnTo>
                    <a:pt x="618" y="1438"/>
                  </a:lnTo>
                  <a:lnTo>
                    <a:pt x="602" y="1440"/>
                  </a:lnTo>
                  <a:lnTo>
                    <a:pt x="586" y="1442"/>
                  </a:lnTo>
                  <a:lnTo>
                    <a:pt x="580" y="1446"/>
                  </a:lnTo>
                  <a:lnTo>
                    <a:pt x="572" y="1448"/>
                  </a:lnTo>
                  <a:lnTo>
                    <a:pt x="566" y="1448"/>
                  </a:lnTo>
                  <a:lnTo>
                    <a:pt x="562" y="1438"/>
                  </a:lnTo>
                  <a:lnTo>
                    <a:pt x="550" y="1428"/>
                  </a:lnTo>
                  <a:lnTo>
                    <a:pt x="540" y="1420"/>
                  </a:lnTo>
                  <a:lnTo>
                    <a:pt x="528" y="1412"/>
                  </a:lnTo>
                  <a:lnTo>
                    <a:pt x="516" y="1406"/>
                  </a:lnTo>
                  <a:lnTo>
                    <a:pt x="504" y="1400"/>
                  </a:lnTo>
                  <a:lnTo>
                    <a:pt x="492" y="1398"/>
                  </a:lnTo>
                  <a:lnTo>
                    <a:pt x="482" y="1396"/>
                  </a:lnTo>
                  <a:lnTo>
                    <a:pt x="470" y="1398"/>
                  </a:lnTo>
                  <a:lnTo>
                    <a:pt x="448" y="1414"/>
                  </a:lnTo>
                  <a:lnTo>
                    <a:pt x="432" y="1428"/>
                  </a:lnTo>
                  <a:lnTo>
                    <a:pt x="420" y="1446"/>
                  </a:lnTo>
                  <a:lnTo>
                    <a:pt x="408" y="1468"/>
                  </a:lnTo>
                  <a:lnTo>
                    <a:pt x="398" y="1480"/>
                  </a:lnTo>
                  <a:lnTo>
                    <a:pt x="388" y="1488"/>
                  </a:lnTo>
                  <a:lnTo>
                    <a:pt x="376" y="1494"/>
                  </a:lnTo>
                  <a:lnTo>
                    <a:pt x="362" y="1498"/>
                  </a:lnTo>
                  <a:lnTo>
                    <a:pt x="332" y="1490"/>
                  </a:lnTo>
                  <a:lnTo>
                    <a:pt x="322" y="1484"/>
                  </a:lnTo>
                  <a:lnTo>
                    <a:pt x="318" y="1482"/>
                  </a:lnTo>
                  <a:lnTo>
                    <a:pt x="312" y="1482"/>
                  </a:lnTo>
                  <a:lnTo>
                    <a:pt x="308" y="1472"/>
                  </a:lnTo>
                  <a:lnTo>
                    <a:pt x="304" y="1464"/>
                  </a:lnTo>
                  <a:lnTo>
                    <a:pt x="298" y="1456"/>
                  </a:lnTo>
                  <a:lnTo>
                    <a:pt x="292" y="1452"/>
                  </a:lnTo>
                  <a:lnTo>
                    <a:pt x="278" y="1444"/>
                  </a:lnTo>
                  <a:lnTo>
                    <a:pt x="264" y="1438"/>
                  </a:lnTo>
                  <a:lnTo>
                    <a:pt x="252" y="1420"/>
                  </a:lnTo>
                  <a:lnTo>
                    <a:pt x="252" y="1378"/>
                  </a:lnTo>
                  <a:lnTo>
                    <a:pt x="256" y="1372"/>
                  </a:lnTo>
                  <a:lnTo>
                    <a:pt x="256" y="1364"/>
                  </a:lnTo>
                  <a:lnTo>
                    <a:pt x="256" y="1350"/>
                  </a:lnTo>
                  <a:lnTo>
                    <a:pt x="250" y="1340"/>
                  </a:lnTo>
                  <a:lnTo>
                    <a:pt x="244" y="1332"/>
                  </a:lnTo>
                  <a:lnTo>
                    <a:pt x="234" y="1326"/>
                  </a:lnTo>
                  <a:lnTo>
                    <a:pt x="226" y="1324"/>
                  </a:lnTo>
                  <a:lnTo>
                    <a:pt x="206" y="1322"/>
                  </a:lnTo>
                  <a:lnTo>
                    <a:pt x="198" y="1320"/>
                  </a:lnTo>
                  <a:lnTo>
                    <a:pt x="190" y="1318"/>
                  </a:lnTo>
                  <a:lnTo>
                    <a:pt x="174" y="1302"/>
                  </a:lnTo>
                  <a:lnTo>
                    <a:pt x="150" y="1258"/>
                  </a:lnTo>
                  <a:lnTo>
                    <a:pt x="114" y="1250"/>
                  </a:lnTo>
                  <a:lnTo>
                    <a:pt x="112" y="1242"/>
                  </a:lnTo>
                  <a:lnTo>
                    <a:pt x="112" y="1232"/>
                  </a:lnTo>
                  <a:lnTo>
                    <a:pt x="112" y="1224"/>
                  </a:lnTo>
                  <a:lnTo>
                    <a:pt x="114" y="1216"/>
                  </a:lnTo>
                  <a:lnTo>
                    <a:pt x="120" y="1200"/>
                  </a:lnTo>
                  <a:lnTo>
                    <a:pt x="126" y="1186"/>
                  </a:lnTo>
                  <a:lnTo>
                    <a:pt x="124" y="1174"/>
                  </a:lnTo>
                  <a:lnTo>
                    <a:pt x="122" y="1162"/>
                  </a:lnTo>
                  <a:lnTo>
                    <a:pt x="118" y="1152"/>
                  </a:lnTo>
                  <a:lnTo>
                    <a:pt x="112" y="1144"/>
                  </a:lnTo>
                  <a:lnTo>
                    <a:pt x="98" y="1128"/>
                  </a:lnTo>
                  <a:lnTo>
                    <a:pt x="84" y="1114"/>
                  </a:lnTo>
                  <a:lnTo>
                    <a:pt x="38" y="1092"/>
                  </a:lnTo>
                  <a:lnTo>
                    <a:pt x="32" y="1084"/>
                  </a:lnTo>
                  <a:lnTo>
                    <a:pt x="32" y="1062"/>
                  </a:lnTo>
                  <a:lnTo>
                    <a:pt x="32" y="1056"/>
                  </a:lnTo>
                  <a:lnTo>
                    <a:pt x="36" y="1054"/>
                  </a:lnTo>
                  <a:lnTo>
                    <a:pt x="40" y="1050"/>
                  </a:lnTo>
                  <a:lnTo>
                    <a:pt x="46" y="1048"/>
                  </a:lnTo>
                  <a:lnTo>
                    <a:pt x="66" y="1038"/>
                  </a:lnTo>
                  <a:lnTo>
                    <a:pt x="78" y="1028"/>
                  </a:lnTo>
                  <a:lnTo>
                    <a:pt x="82" y="1024"/>
                  </a:lnTo>
                  <a:lnTo>
                    <a:pt x="86" y="1018"/>
                  </a:lnTo>
                  <a:lnTo>
                    <a:pt x="86" y="920"/>
                  </a:lnTo>
                  <a:lnTo>
                    <a:pt x="82" y="904"/>
                  </a:lnTo>
                  <a:lnTo>
                    <a:pt x="76" y="894"/>
                  </a:lnTo>
                  <a:lnTo>
                    <a:pt x="68" y="888"/>
                  </a:lnTo>
                  <a:lnTo>
                    <a:pt x="60" y="886"/>
                  </a:lnTo>
                  <a:lnTo>
                    <a:pt x="50" y="884"/>
                  </a:lnTo>
                  <a:lnTo>
                    <a:pt x="40" y="884"/>
                  </a:lnTo>
                  <a:lnTo>
                    <a:pt x="20" y="884"/>
                  </a:lnTo>
                  <a:lnTo>
                    <a:pt x="14" y="888"/>
                  </a:lnTo>
                  <a:lnTo>
                    <a:pt x="10" y="894"/>
                  </a:lnTo>
                  <a:lnTo>
                    <a:pt x="8" y="894"/>
                  </a:lnTo>
                  <a:lnTo>
                    <a:pt x="8" y="898"/>
                  </a:lnTo>
                  <a:lnTo>
                    <a:pt x="2" y="882"/>
                  </a:lnTo>
                  <a:lnTo>
                    <a:pt x="0" y="872"/>
                  </a:lnTo>
                  <a:lnTo>
                    <a:pt x="0" y="864"/>
                  </a:lnTo>
                  <a:lnTo>
                    <a:pt x="2" y="856"/>
                  </a:lnTo>
                  <a:lnTo>
                    <a:pt x="26" y="844"/>
                  </a:lnTo>
                  <a:lnTo>
                    <a:pt x="26" y="820"/>
                  </a:lnTo>
                  <a:lnTo>
                    <a:pt x="18" y="808"/>
                  </a:lnTo>
                  <a:lnTo>
                    <a:pt x="12" y="802"/>
                  </a:lnTo>
                  <a:lnTo>
                    <a:pt x="8" y="798"/>
                  </a:lnTo>
                  <a:lnTo>
                    <a:pt x="8" y="796"/>
                  </a:lnTo>
                  <a:lnTo>
                    <a:pt x="16" y="792"/>
                  </a:lnTo>
                  <a:lnTo>
                    <a:pt x="26" y="786"/>
                  </a:lnTo>
                  <a:lnTo>
                    <a:pt x="40" y="778"/>
                  </a:lnTo>
                  <a:lnTo>
                    <a:pt x="64" y="742"/>
                  </a:lnTo>
                  <a:lnTo>
                    <a:pt x="106" y="726"/>
                  </a:lnTo>
                  <a:lnTo>
                    <a:pt x="136" y="724"/>
                  </a:lnTo>
                  <a:lnTo>
                    <a:pt x="160" y="722"/>
                  </a:lnTo>
                  <a:lnTo>
                    <a:pt x="186" y="716"/>
                  </a:lnTo>
                  <a:lnTo>
                    <a:pt x="214" y="704"/>
                  </a:lnTo>
                  <a:lnTo>
                    <a:pt x="232" y="704"/>
                  </a:lnTo>
                  <a:lnTo>
                    <a:pt x="232" y="716"/>
                  </a:lnTo>
                  <a:lnTo>
                    <a:pt x="236" y="732"/>
                  </a:lnTo>
                  <a:lnTo>
                    <a:pt x="240" y="738"/>
                  </a:lnTo>
                  <a:lnTo>
                    <a:pt x="246" y="746"/>
                  </a:lnTo>
                  <a:lnTo>
                    <a:pt x="254" y="752"/>
                  </a:lnTo>
                  <a:lnTo>
                    <a:pt x="262" y="756"/>
                  </a:lnTo>
                  <a:lnTo>
                    <a:pt x="274" y="756"/>
                  </a:lnTo>
                  <a:lnTo>
                    <a:pt x="284" y="754"/>
                  </a:lnTo>
                  <a:lnTo>
                    <a:pt x="296" y="752"/>
                  </a:lnTo>
                  <a:lnTo>
                    <a:pt x="308" y="746"/>
                  </a:lnTo>
                  <a:lnTo>
                    <a:pt x="338" y="706"/>
                  </a:lnTo>
                  <a:lnTo>
                    <a:pt x="362" y="708"/>
                  </a:lnTo>
                  <a:lnTo>
                    <a:pt x="374" y="708"/>
                  </a:lnTo>
                  <a:lnTo>
                    <a:pt x="388" y="706"/>
                  </a:lnTo>
                  <a:lnTo>
                    <a:pt x="402" y="694"/>
                  </a:lnTo>
                  <a:lnTo>
                    <a:pt x="418" y="684"/>
                  </a:lnTo>
                  <a:lnTo>
                    <a:pt x="436" y="682"/>
                  </a:lnTo>
                  <a:lnTo>
                    <a:pt x="458" y="690"/>
                  </a:lnTo>
                  <a:lnTo>
                    <a:pt x="472" y="694"/>
                  </a:lnTo>
                  <a:lnTo>
                    <a:pt x="488" y="696"/>
                  </a:lnTo>
                  <a:lnTo>
                    <a:pt x="498" y="692"/>
                  </a:lnTo>
                  <a:lnTo>
                    <a:pt x="510" y="688"/>
                  </a:lnTo>
                  <a:lnTo>
                    <a:pt x="536" y="686"/>
                  </a:lnTo>
                  <a:lnTo>
                    <a:pt x="562" y="682"/>
                  </a:lnTo>
                  <a:lnTo>
                    <a:pt x="576" y="678"/>
                  </a:lnTo>
                  <a:lnTo>
                    <a:pt x="588" y="674"/>
                  </a:lnTo>
                  <a:lnTo>
                    <a:pt x="628" y="650"/>
                  </a:lnTo>
                  <a:lnTo>
                    <a:pt x="638" y="620"/>
                  </a:lnTo>
                  <a:lnTo>
                    <a:pt x="648" y="616"/>
                  </a:lnTo>
                  <a:lnTo>
                    <a:pt x="656" y="608"/>
                  </a:lnTo>
                  <a:lnTo>
                    <a:pt x="662" y="600"/>
                  </a:lnTo>
                  <a:lnTo>
                    <a:pt x="668" y="590"/>
                  </a:lnTo>
                  <a:lnTo>
                    <a:pt x="676" y="568"/>
                  </a:lnTo>
                  <a:lnTo>
                    <a:pt x="682" y="550"/>
                  </a:lnTo>
                  <a:lnTo>
                    <a:pt x="700" y="542"/>
                  </a:lnTo>
                  <a:lnTo>
                    <a:pt x="708" y="536"/>
                  </a:lnTo>
                  <a:lnTo>
                    <a:pt x="716" y="528"/>
                  </a:lnTo>
                  <a:lnTo>
                    <a:pt x="730" y="496"/>
                  </a:lnTo>
                  <a:lnTo>
                    <a:pt x="732" y="438"/>
                  </a:lnTo>
                  <a:lnTo>
                    <a:pt x="726" y="414"/>
                  </a:lnTo>
                  <a:lnTo>
                    <a:pt x="728" y="392"/>
                  </a:lnTo>
                  <a:lnTo>
                    <a:pt x="732" y="370"/>
                  </a:lnTo>
                  <a:lnTo>
                    <a:pt x="732" y="358"/>
                  </a:lnTo>
                  <a:lnTo>
                    <a:pt x="732" y="350"/>
                  </a:lnTo>
                  <a:lnTo>
                    <a:pt x="730" y="342"/>
                  </a:lnTo>
                  <a:lnTo>
                    <a:pt x="726" y="334"/>
                  </a:lnTo>
                  <a:lnTo>
                    <a:pt x="722" y="324"/>
                  </a:lnTo>
                  <a:lnTo>
                    <a:pt x="772" y="326"/>
                  </a:lnTo>
                  <a:lnTo>
                    <a:pt x="798" y="328"/>
                  </a:lnTo>
                  <a:lnTo>
                    <a:pt x="824" y="332"/>
                  </a:lnTo>
                  <a:lnTo>
                    <a:pt x="834" y="334"/>
                  </a:lnTo>
                  <a:lnTo>
                    <a:pt x="842" y="338"/>
                  </a:lnTo>
                  <a:lnTo>
                    <a:pt x="860" y="340"/>
                  </a:lnTo>
                  <a:lnTo>
                    <a:pt x="882" y="344"/>
                  </a:lnTo>
                  <a:lnTo>
                    <a:pt x="892" y="350"/>
                  </a:lnTo>
                  <a:lnTo>
                    <a:pt x="904" y="356"/>
                  </a:lnTo>
                  <a:lnTo>
                    <a:pt x="918" y="356"/>
                  </a:lnTo>
                  <a:lnTo>
                    <a:pt x="932" y="342"/>
                  </a:lnTo>
                  <a:lnTo>
                    <a:pt x="932" y="328"/>
                  </a:lnTo>
                  <a:lnTo>
                    <a:pt x="928" y="314"/>
                  </a:lnTo>
                  <a:lnTo>
                    <a:pt x="926" y="302"/>
                  </a:lnTo>
                  <a:lnTo>
                    <a:pt x="930" y="290"/>
                  </a:lnTo>
                  <a:lnTo>
                    <a:pt x="934" y="280"/>
                  </a:lnTo>
                  <a:lnTo>
                    <a:pt x="972" y="234"/>
                  </a:lnTo>
                  <a:lnTo>
                    <a:pt x="978" y="214"/>
                  </a:lnTo>
                  <a:lnTo>
                    <a:pt x="984" y="200"/>
                  </a:lnTo>
                  <a:lnTo>
                    <a:pt x="994" y="186"/>
                  </a:lnTo>
                  <a:lnTo>
                    <a:pt x="1008" y="172"/>
                  </a:lnTo>
                  <a:lnTo>
                    <a:pt x="1012" y="160"/>
                  </a:lnTo>
                  <a:lnTo>
                    <a:pt x="1016" y="154"/>
                  </a:lnTo>
                  <a:lnTo>
                    <a:pt x="1018" y="152"/>
                  </a:lnTo>
                  <a:lnTo>
                    <a:pt x="1022" y="150"/>
                  </a:lnTo>
                  <a:lnTo>
                    <a:pt x="1034" y="150"/>
                  </a:lnTo>
                  <a:lnTo>
                    <a:pt x="1092" y="186"/>
                  </a:lnTo>
                  <a:lnTo>
                    <a:pt x="1104" y="188"/>
                  </a:lnTo>
                  <a:lnTo>
                    <a:pt x="1118" y="190"/>
                  </a:lnTo>
                  <a:lnTo>
                    <a:pt x="1134" y="194"/>
                  </a:lnTo>
                  <a:lnTo>
                    <a:pt x="1142" y="198"/>
                  </a:lnTo>
                  <a:lnTo>
                    <a:pt x="1150" y="204"/>
                  </a:lnTo>
                  <a:lnTo>
                    <a:pt x="1172" y="204"/>
                  </a:lnTo>
                  <a:lnTo>
                    <a:pt x="1184" y="204"/>
                  </a:lnTo>
                  <a:lnTo>
                    <a:pt x="1196" y="202"/>
                  </a:lnTo>
                  <a:lnTo>
                    <a:pt x="1208" y="198"/>
                  </a:lnTo>
                  <a:lnTo>
                    <a:pt x="1218" y="194"/>
                  </a:lnTo>
                  <a:lnTo>
                    <a:pt x="1226" y="186"/>
                  </a:lnTo>
                  <a:lnTo>
                    <a:pt x="1232" y="174"/>
                  </a:lnTo>
                  <a:lnTo>
                    <a:pt x="1226" y="106"/>
                  </a:lnTo>
                  <a:lnTo>
                    <a:pt x="1236" y="88"/>
                  </a:lnTo>
                  <a:lnTo>
                    <a:pt x="1246" y="76"/>
                  </a:lnTo>
                  <a:lnTo>
                    <a:pt x="1258" y="68"/>
                  </a:lnTo>
                  <a:lnTo>
                    <a:pt x="1270" y="62"/>
                  </a:lnTo>
                  <a:lnTo>
                    <a:pt x="1284" y="58"/>
                  </a:lnTo>
                  <a:lnTo>
                    <a:pt x="1298" y="56"/>
                  </a:lnTo>
                  <a:lnTo>
                    <a:pt x="1336" y="52"/>
                  </a:lnTo>
                  <a:lnTo>
                    <a:pt x="1340" y="50"/>
                  </a:lnTo>
                  <a:lnTo>
                    <a:pt x="1344" y="46"/>
                  </a:lnTo>
                  <a:lnTo>
                    <a:pt x="1352" y="36"/>
                  </a:lnTo>
                  <a:lnTo>
                    <a:pt x="1360" y="14"/>
                  </a:lnTo>
                  <a:lnTo>
                    <a:pt x="1374" y="0"/>
                  </a:lnTo>
                  <a:lnTo>
                    <a:pt x="1418" y="0"/>
                  </a:lnTo>
                  <a:lnTo>
                    <a:pt x="1420" y="2"/>
                  </a:lnTo>
                  <a:lnTo>
                    <a:pt x="1424" y="8"/>
                  </a:lnTo>
                  <a:lnTo>
                    <a:pt x="1426" y="22"/>
                  </a:lnTo>
                  <a:lnTo>
                    <a:pt x="1430" y="40"/>
                  </a:lnTo>
                  <a:lnTo>
                    <a:pt x="1436" y="58"/>
                  </a:lnTo>
                  <a:lnTo>
                    <a:pt x="1480" y="124"/>
                  </a:lnTo>
                  <a:lnTo>
                    <a:pt x="1504" y="134"/>
                  </a:lnTo>
                  <a:lnTo>
                    <a:pt x="1538" y="144"/>
                  </a:lnTo>
                  <a:lnTo>
                    <a:pt x="1568" y="164"/>
                  </a:lnTo>
                  <a:lnTo>
                    <a:pt x="1584" y="190"/>
                  </a:lnTo>
                  <a:lnTo>
                    <a:pt x="1590" y="242"/>
                  </a:lnTo>
                  <a:lnTo>
                    <a:pt x="1610" y="280"/>
                  </a:lnTo>
                  <a:lnTo>
                    <a:pt x="1612" y="298"/>
                  </a:lnTo>
                  <a:lnTo>
                    <a:pt x="1612" y="320"/>
                  </a:lnTo>
                  <a:lnTo>
                    <a:pt x="1612" y="332"/>
                  </a:lnTo>
                  <a:lnTo>
                    <a:pt x="1610" y="342"/>
                  </a:lnTo>
                  <a:lnTo>
                    <a:pt x="1606" y="354"/>
                  </a:lnTo>
                  <a:lnTo>
                    <a:pt x="1602" y="364"/>
                  </a:lnTo>
                  <a:lnTo>
                    <a:pt x="1580" y="378"/>
                  </a:lnTo>
                  <a:lnTo>
                    <a:pt x="1574" y="382"/>
                  </a:lnTo>
                  <a:lnTo>
                    <a:pt x="1572" y="386"/>
                  </a:lnTo>
                  <a:lnTo>
                    <a:pt x="1568" y="390"/>
                  </a:lnTo>
                  <a:lnTo>
                    <a:pt x="1568" y="396"/>
                  </a:lnTo>
                  <a:lnTo>
                    <a:pt x="1566" y="420"/>
                  </a:lnTo>
                  <a:lnTo>
                    <a:pt x="1570" y="440"/>
                  </a:lnTo>
                  <a:lnTo>
                    <a:pt x="1574" y="452"/>
                  </a:lnTo>
                  <a:lnTo>
                    <a:pt x="1582" y="466"/>
                  </a:lnTo>
                  <a:lnTo>
                    <a:pt x="1614" y="488"/>
                  </a:lnTo>
                  <a:lnTo>
                    <a:pt x="1662" y="500"/>
                  </a:lnTo>
                  <a:lnTo>
                    <a:pt x="1674" y="506"/>
                  </a:lnTo>
                  <a:lnTo>
                    <a:pt x="1688" y="512"/>
                  </a:lnTo>
                  <a:lnTo>
                    <a:pt x="1700" y="516"/>
                  </a:lnTo>
                  <a:lnTo>
                    <a:pt x="1714" y="520"/>
                  </a:lnTo>
                  <a:lnTo>
                    <a:pt x="1744" y="524"/>
                  </a:lnTo>
                  <a:lnTo>
                    <a:pt x="1778" y="526"/>
                  </a:lnTo>
                  <a:lnTo>
                    <a:pt x="1790" y="534"/>
                  </a:lnTo>
                  <a:lnTo>
                    <a:pt x="1806" y="546"/>
                  </a:lnTo>
                  <a:lnTo>
                    <a:pt x="1836" y="576"/>
                  </a:lnTo>
                  <a:lnTo>
                    <a:pt x="1882" y="614"/>
                  </a:lnTo>
                  <a:lnTo>
                    <a:pt x="1894" y="616"/>
                  </a:lnTo>
                  <a:lnTo>
                    <a:pt x="1906" y="620"/>
                  </a:lnTo>
                  <a:lnTo>
                    <a:pt x="1918" y="628"/>
                  </a:lnTo>
                  <a:lnTo>
                    <a:pt x="1930" y="640"/>
                  </a:lnTo>
                  <a:lnTo>
                    <a:pt x="1938" y="672"/>
                  </a:lnTo>
                  <a:lnTo>
                    <a:pt x="1944" y="690"/>
                  </a:lnTo>
                  <a:lnTo>
                    <a:pt x="1952" y="710"/>
                  </a:lnTo>
                  <a:lnTo>
                    <a:pt x="1964" y="718"/>
                  </a:lnTo>
                  <a:lnTo>
                    <a:pt x="1968" y="724"/>
                  </a:lnTo>
                  <a:lnTo>
                    <a:pt x="1974" y="736"/>
                  </a:lnTo>
                  <a:lnTo>
                    <a:pt x="1972" y="766"/>
                  </a:lnTo>
                  <a:lnTo>
                    <a:pt x="1980" y="788"/>
                  </a:lnTo>
                  <a:lnTo>
                    <a:pt x="1968" y="796"/>
                  </a:lnTo>
                  <a:lnTo>
                    <a:pt x="1960" y="804"/>
                  </a:lnTo>
                  <a:lnTo>
                    <a:pt x="1956" y="814"/>
                  </a:lnTo>
                  <a:lnTo>
                    <a:pt x="1952" y="832"/>
                  </a:lnTo>
                  <a:lnTo>
                    <a:pt x="1952" y="864"/>
                  </a:lnTo>
                  <a:lnTo>
                    <a:pt x="1958" y="902"/>
                  </a:lnTo>
                  <a:lnTo>
                    <a:pt x="1952" y="906"/>
                  </a:lnTo>
                  <a:lnTo>
                    <a:pt x="1878" y="908"/>
                  </a:lnTo>
                  <a:lnTo>
                    <a:pt x="1844" y="914"/>
                  </a:lnTo>
                  <a:lnTo>
                    <a:pt x="1830" y="918"/>
                  </a:lnTo>
                  <a:lnTo>
                    <a:pt x="1818" y="922"/>
                  </a:lnTo>
                  <a:lnTo>
                    <a:pt x="1808" y="930"/>
                  </a:lnTo>
                  <a:lnTo>
                    <a:pt x="1798" y="940"/>
                  </a:lnTo>
                  <a:lnTo>
                    <a:pt x="1792" y="952"/>
                  </a:lnTo>
                  <a:lnTo>
                    <a:pt x="1786" y="968"/>
                  </a:lnTo>
                  <a:lnTo>
                    <a:pt x="1774" y="980"/>
                  </a:lnTo>
                  <a:lnTo>
                    <a:pt x="1766" y="990"/>
                  </a:lnTo>
                  <a:lnTo>
                    <a:pt x="1760" y="1002"/>
                  </a:lnTo>
                  <a:lnTo>
                    <a:pt x="1754" y="1018"/>
                  </a:lnTo>
                  <a:lnTo>
                    <a:pt x="1744" y="1024"/>
                  </a:lnTo>
                  <a:lnTo>
                    <a:pt x="1732" y="1028"/>
                  </a:lnTo>
                  <a:lnTo>
                    <a:pt x="1710" y="1032"/>
                  </a:lnTo>
                  <a:lnTo>
                    <a:pt x="1690" y="1034"/>
                  </a:lnTo>
                  <a:lnTo>
                    <a:pt x="1672" y="1034"/>
                  </a:lnTo>
                  <a:lnTo>
                    <a:pt x="1670" y="1044"/>
                  </a:lnTo>
                  <a:lnTo>
                    <a:pt x="1664" y="1056"/>
                  </a:lnTo>
                  <a:lnTo>
                    <a:pt x="1656" y="1066"/>
                  </a:lnTo>
                  <a:lnTo>
                    <a:pt x="1648" y="1074"/>
                  </a:lnTo>
                  <a:lnTo>
                    <a:pt x="1644" y="1082"/>
                  </a:lnTo>
                  <a:lnTo>
                    <a:pt x="1644" y="1090"/>
                  </a:lnTo>
                  <a:lnTo>
                    <a:pt x="1646" y="1106"/>
                  </a:lnTo>
                  <a:lnTo>
                    <a:pt x="1652" y="1124"/>
                  </a:lnTo>
                  <a:lnTo>
                    <a:pt x="1658" y="1146"/>
                  </a:lnTo>
                  <a:lnTo>
                    <a:pt x="1660" y="1170"/>
                  </a:lnTo>
                  <a:lnTo>
                    <a:pt x="1604" y="1182"/>
                  </a:lnTo>
                  <a:lnTo>
                    <a:pt x="1592" y="1188"/>
                  </a:lnTo>
                  <a:lnTo>
                    <a:pt x="1580" y="1194"/>
                  </a:lnTo>
                  <a:lnTo>
                    <a:pt x="1560" y="1206"/>
                  </a:lnTo>
                  <a:lnTo>
                    <a:pt x="1526" y="1214"/>
                  </a:lnTo>
                  <a:lnTo>
                    <a:pt x="1490" y="1220"/>
                  </a:lnTo>
                  <a:lnTo>
                    <a:pt x="1458" y="1224"/>
                  </a:lnTo>
                  <a:lnTo>
                    <a:pt x="1426" y="1224"/>
                  </a:lnTo>
                  <a:lnTo>
                    <a:pt x="1408" y="1228"/>
                  </a:lnTo>
                  <a:lnTo>
                    <a:pt x="1396" y="1236"/>
                  </a:lnTo>
                  <a:lnTo>
                    <a:pt x="1396" y="1244"/>
                  </a:lnTo>
                  <a:lnTo>
                    <a:pt x="1398" y="1250"/>
                  </a:lnTo>
                  <a:lnTo>
                    <a:pt x="1402" y="1258"/>
                  </a:lnTo>
                  <a:lnTo>
                    <a:pt x="1412" y="1272"/>
                  </a:lnTo>
                  <a:lnTo>
                    <a:pt x="1406" y="1280"/>
                  </a:lnTo>
                  <a:lnTo>
                    <a:pt x="1404" y="1288"/>
                  </a:lnTo>
                  <a:lnTo>
                    <a:pt x="1404" y="1294"/>
                  </a:lnTo>
                  <a:lnTo>
                    <a:pt x="1408" y="1302"/>
                  </a:lnTo>
                  <a:lnTo>
                    <a:pt x="1412" y="1308"/>
                  </a:lnTo>
                  <a:lnTo>
                    <a:pt x="1420" y="1314"/>
                  </a:lnTo>
                  <a:lnTo>
                    <a:pt x="1438" y="1328"/>
                  </a:lnTo>
                  <a:lnTo>
                    <a:pt x="1460" y="1360"/>
                  </a:lnTo>
                  <a:lnTo>
                    <a:pt x="1468" y="1364"/>
                  </a:lnTo>
                  <a:lnTo>
                    <a:pt x="1474" y="1370"/>
                  </a:lnTo>
                  <a:lnTo>
                    <a:pt x="1476" y="1374"/>
                  </a:lnTo>
                  <a:lnTo>
                    <a:pt x="1476" y="1380"/>
                  </a:lnTo>
                  <a:lnTo>
                    <a:pt x="1476" y="1396"/>
                  </a:lnTo>
                  <a:lnTo>
                    <a:pt x="1464" y="1408"/>
                  </a:lnTo>
                  <a:lnTo>
                    <a:pt x="1444" y="1418"/>
                  </a:lnTo>
                  <a:lnTo>
                    <a:pt x="1438" y="1422"/>
                  </a:lnTo>
                  <a:lnTo>
                    <a:pt x="1434" y="1426"/>
                  </a:lnTo>
                  <a:lnTo>
                    <a:pt x="1430" y="1432"/>
                  </a:lnTo>
                  <a:lnTo>
                    <a:pt x="1428" y="1438"/>
                  </a:lnTo>
                  <a:lnTo>
                    <a:pt x="1428" y="1460"/>
                  </a:lnTo>
                  <a:lnTo>
                    <a:pt x="1434" y="1466"/>
                  </a:lnTo>
                  <a:lnTo>
                    <a:pt x="1442" y="1476"/>
                  </a:lnTo>
                  <a:lnTo>
                    <a:pt x="1448" y="1488"/>
                  </a:lnTo>
                  <a:lnTo>
                    <a:pt x="1450" y="1496"/>
                  </a:lnTo>
                  <a:lnTo>
                    <a:pt x="1450" y="1504"/>
                  </a:lnTo>
                  <a:lnTo>
                    <a:pt x="1440" y="1510"/>
                  </a:lnTo>
                  <a:lnTo>
                    <a:pt x="1430" y="1512"/>
                  </a:lnTo>
                  <a:lnTo>
                    <a:pt x="1416" y="151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8" name="Freeform 34"/>
            <p:cNvSpPr/>
            <p:nvPr/>
          </p:nvSpPr>
          <p:spPr bwMode="auto">
            <a:xfrm>
              <a:off x="3883025" y="361950"/>
              <a:ext cx="3463925" cy="2965450"/>
            </a:xfrm>
            <a:custGeom>
              <a:gdLst>
                <a:gd fmla="*/ 538 w 2182" name="T0"/>
                <a:gd fmla="*/ 1714 h 1868" name="T1"/>
                <a:gd fmla="*/ 526 w 2182" name="T2"/>
                <a:gd fmla="*/ 1632 h 1868" name="T3"/>
                <a:gd fmla="*/ 362 w 2182" name="T4"/>
                <a:gd fmla="*/ 1664 h 1868" name="T5"/>
                <a:gd fmla="*/ 286 w 2182" name="T6"/>
                <a:gd fmla="*/ 1690 h 1868" name="T7"/>
                <a:gd fmla="*/ 168 w 2182" name="T8"/>
                <a:gd fmla="*/ 1576 h 1868" name="T9"/>
                <a:gd fmla="*/ 220 w 2182" name="T10"/>
                <a:gd fmla="*/ 1468 h 1868" name="T11"/>
                <a:gd fmla="*/ 66 w 2182" name="T12"/>
                <a:gd fmla="*/ 1450 h 1868" name="T13"/>
                <a:gd fmla="*/ 20 w 2182" name="T14"/>
                <a:gd fmla="*/ 1304 h 1868" name="T15"/>
                <a:gd fmla="*/ 400 w 2182" name="T16"/>
                <a:gd fmla="*/ 1336 h 1868" name="T17"/>
                <a:gd fmla="*/ 594 w 2182" name="T18"/>
                <a:gd fmla="*/ 1418 h 1868" name="T19"/>
                <a:gd fmla="*/ 724 w 2182" name="T20"/>
                <a:gd fmla="*/ 1354 h 1868" name="T21"/>
                <a:gd fmla="*/ 828 w 2182" name="T22"/>
                <a:gd fmla="*/ 1308 h 1868" name="T23"/>
                <a:gd fmla="*/ 1006 w 2182" name="T24"/>
                <a:gd fmla="*/ 1300 h 1868" name="T25"/>
                <a:gd fmla="*/ 1170 w 2182" name="T26"/>
                <a:gd fmla="*/ 1170 h 1868" name="T27"/>
                <a:gd fmla="*/ 1178 w 2182" name="T28"/>
                <a:gd fmla="*/ 1032 h 1868" name="T29"/>
                <a:gd fmla="*/ 1260 w 2182" name="T30"/>
                <a:gd fmla="*/ 1006 h 1868" name="T31"/>
                <a:gd fmla="*/ 1410 w 2182" name="T32"/>
                <a:gd fmla="*/ 924 h 1868" name="T33"/>
                <a:gd fmla="*/ 1524 w 2182" name="T34"/>
                <a:gd fmla="*/ 876 h 1868" name="T35"/>
                <a:gd fmla="*/ 1632 w 2182" name="T36"/>
                <a:gd fmla="*/ 776 h 1868" name="T37"/>
                <a:gd fmla="*/ 1798 w 2182" name="T38"/>
                <a:gd fmla="*/ 740 h 1868" name="T39"/>
                <a:gd fmla="*/ 1712 w 2182" name="T40"/>
                <a:gd fmla="*/ 614 h 1868" name="T41"/>
                <a:gd fmla="*/ 1586 w 2182" name="T42"/>
                <a:gd fmla="*/ 646 h 1868" name="T43"/>
                <a:gd fmla="*/ 1456 w 2182" name="T44"/>
                <a:gd fmla="*/ 650 h 1868" name="T45"/>
                <a:gd fmla="*/ 1480 w 2182" name="T46"/>
                <a:gd fmla="*/ 512 h 1868" name="T47"/>
                <a:gd fmla="*/ 1602 w 2182" name="T48"/>
                <a:gd fmla="*/ 428 h 1868" name="T49"/>
                <a:gd fmla="*/ 1698 w 2182" name="T50"/>
                <a:gd fmla="*/ 250 h 1868" name="T51"/>
                <a:gd fmla="*/ 1738 w 2182" name="T52"/>
                <a:gd fmla="*/ 108 h 1868" name="T53"/>
                <a:gd fmla="*/ 1736 w 2182" name="T54"/>
                <a:gd fmla="*/ 20 h 1868" name="T55"/>
                <a:gd fmla="*/ 1800 w 2182" name="T56"/>
                <a:gd fmla="*/ 42 h 1868" name="T57"/>
                <a:gd fmla="*/ 1848 w 2182" name="T58"/>
                <a:gd fmla="*/ 80 h 1868" name="T59"/>
                <a:gd fmla="*/ 1926 w 2182" name="T60"/>
                <a:gd fmla="*/ 178 h 1868" name="T61"/>
                <a:gd fmla="*/ 2052 w 2182" name="T62"/>
                <a:gd fmla="*/ 152 h 1868" name="T63"/>
                <a:gd fmla="*/ 2136 w 2182" name="T64"/>
                <a:gd fmla="*/ 246 h 1868" name="T65"/>
                <a:gd fmla="*/ 2136 w 2182" name="T66"/>
                <a:gd fmla="*/ 440 h 1868" name="T67"/>
                <a:gd fmla="*/ 2118 w 2182" name="T68"/>
                <a:gd fmla="*/ 476 h 1868" name="T69"/>
                <a:gd fmla="*/ 2064 w 2182" name="T70"/>
                <a:gd fmla="*/ 514 h 1868" name="T71"/>
                <a:gd fmla="*/ 2020 w 2182" name="T72"/>
                <a:gd fmla="*/ 674 h 1868" name="T73"/>
                <a:gd fmla="*/ 2068 w 2182" name="T74"/>
                <a:gd fmla="*/ 716 h 1868" name="T75"/>
                <a:gd fmla="*/ 2026 w 2182" name="T76"/>
                <a:gd fmla="*/ 796 h 1868" name="T77"/>
                <a:gd fmla="*/ 1968 w 2182" name="T78"/>
                <a:gd fmla="*/ 828 h 1868" name="T79"/>
                <a:gd fmla="*/ 2054 w 2182" name="T80"/>
                <a:gd fmla="*/ 986 h 1868" name="T81"/>
                <a:gd fmla="*/ 2154 w 2182" name="T82"/>
                <a:gd fmla="*/ 1034 h 1868" name="T83"/>
                <a:gd fmla="*/ 2156 w 2182" name="T84"/>
                <a:gd fmla="*/ 1130 h 1868" name="T85"/>
                <a:gd fmla="*/ 2054 w 2182" name="T86"/>
                <a:gd fmla="*/ 1170 h 1868" name="T87"/>
                <a:gd fmla="*/ 1920 w 2182" name="T88"/>
                <a:gd fmla="*/ 1272 h 1868" name="T89"/>
                <a:gd fmla="*/ 1850 w 2182" name="T90"/>
                <a:gd fmla="*/ 1260 h 1868" name="T91"/>
                <a:gd fmla="*/ 1786 w 2182" name="T92"/>
                <a:gd fmla="*/ 1338 h 1868" name="T93"/>
                <a:gd fmla="*/ 1696 w 2182" name="T94"/>
                <a:gd fmla="*/ 1206 h 1868" name="T95"/>
                <a:gd fmla="*/ 1524 w 2182" name="T96"/>
                <a:gd fmla="*/ 1346 h 1868" name="T97"/>
                <a:gd fmla="*/ 1494 w 2182" name="T98"/>
                <a:gd fmla="*/ 1334 h 1868" name="T99"/>
                <a:gd fmla="*/ 1424 w 2182" name="T100"/>
                <a:gd fmla="*/ 1310 h 1868" name="T101"/>
                <a:gd fmla="*/ 1392 w 2182" name="T102"/>
                <a:gd fmla="*/ 1430 h 1868" name="T103"/>
                <a:gd fmla="*/ 1288 w 2182" name="T104"/>
                <a:gd fmla="*/ 1520 h 1868" name="T105"/>
                <a:gd fmla="*/ 1140 w 2182" name="T106"/>
                <a:gd fmla="*/ 1612 h 1868" name="T107"/>
                <a:gd fmla="*/ 1076 w 2182" name="T108"/>
                <a:gd fmla="*/ 1650 h 1868" name="T109"/>
                <a:gd fmla="*/ 988 w 2182" name="T110"/>
                <a:gd fmla="*/ 1790 h 1868" name="T111"/>
                <a:gd fmla="*/ 838 w 2182" name="T112"/>
                <a:gd fmla="*/ 1810 h 1868" name="T113"/>
                <a:gd fmla="*/ 814 w 2182" name="T114"/>
                <a:gd fmla="*/ 1666 h 1868" name="T115"/>
                <a:gd fmla="*/ 732 w 2182" name="T116"/>
                <a:gd fmla="*/ 1678 h 1868" name="T117"/>
                <a:gd fmla="*/ 662 w 2182" name="T118"/>
                <a:gd fmla="*/ 1816 h 1868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1868" w="2182">
                  <a:moveTo>
                    <a:pt x="556" y="1868"/>
                  </a:moveTo>
                  <a:lnTo>
                    <a:pt x="556" y="1868"/>
                  </a:lnTo>
                  <a:lnTo>
                    <a:pt x="518" y="1832"/>
                  </a:lnTo>
                  <a:lnTo>
                    <a:pt x="498" y="1792"/>
                  </a:lnTo>
                  <a:lnTo>
                    <a:pt x="500" y="1764"/>
                  </a:lnTo>
                  <a:lnTo>
                    <a:pt x="502" y="1754"/>
                  </a:lnTo>
                  <a:lnTo>
                    <a:pt x="506" y="1744"/>
                  </a:lnTo>
                  <a:lnTo>
                    <a:pt x="512" y="1736"/>
                  </a:lnTo>
                  <a:lnTo>
                    <a:pt x="518" y="1728"/>
                  </a:lnTo>
                  <a:lnTo>
                    <a:pt x="528" y="1720"/>
                  </a:lnTo>
                  <a:lnTo>
                    <a:pt x="538" y="1714"/>
                  </a:lnTo>
                  <a:lnTo>
                    <a:pt x="556" y="1698"/>
                  </a:lnTo>
                  <a:lnTo>
                    <a:pt x="572" y="1674"/>
                  </a:lnTo>
                  <a:lnTo>
                    <a:pt x="570" y="1658"/>
                  </a:lnTo>
                  <a:lnTo>
                    <a:pt x="562" y="1646"/>
                  </a:lnTo>
                  <a:lnTo>
                    <a:pt x="556" y="1638"/>
                  </a:lnTo>
                  <a:lnTo>
                    <a:pt x="548" y="1634"/>
                  </a:lnTo>
                  <a:lnTo>
                    <a:pt x="542" y="1632"/>
                  </a:lnTo>
                  <a:lnTo>
                    <a:pt x="534" y="1630"/>
                  </a:lnTo>
                  <a:lnTo>
                    <a:pt x="526" y="1632"/>
                  </a:lnTo>
                  <a:lnTo>
                    <a:pt x="506" y="1638"/>
                  </a:lnTo>
                  <a:lnTo>
                    <a:pt x="482" y="1658"/>
                  </a:lnTo>
                  <a:lnTo>
                    <a:pt x="448" y="1674"/>
                  </a:lnTo>
                  <a:lnTo>
                    <a:pt x="442" y="1668"/>
                  </a:lnTo>
                  <a:lnTo>
                    <a:pt x="436" y="1664"/>
                  </a:lnTo>
                  <a:lnTo>
                    <a:pt x="426" y="1658"/>
                  </a:lnTo>
                  <a:lnTo>
                    <a:pt x="384" y="1658"/>
                  </a:lnTo>
                  <a:lnTo>
                    <a:pt x="370" y="1660"/>
                  </a:lnTo>
                  <a:lnTo>
                    <a:pt x="362" y="1664"/>
                  </a:lnTo>
                  <a:lnTo>
                    <a:pt x="356" y="1672"/>
                  </a:lnTo>
                  <a:lnTo>
                    <a:pt x="352" y="1682"/>
                  </a:lnTo>
                  <a:lnTo>
                    <a:pt x="350" y="1700"/>
                  </a:lnTo>
                  <a:lnTo>
                    <a:pt x="348" y="1722"/>
                  </a:lnTo>
                  <a:lnTo>
                    <a:pt x="342" y="1726"/>
                  </a:lnTo>
                  <a:lnTo>
                    <a:pt x="336" y="1726"/>
                  </a:lnTo>
                  <a:lnTo>
                    <a:pt x="330" y="1726"/>
                  </a:lnTo>
                  <a:lnTo>
                    <a:pt x="324" y="1724"/>
                  </a:lnTo>
                  <a:lnTo>
                    <a:pt x="314" y="1718"/>
                  </a:lnTo>
                  <a:lnTo>
                    <a:pt x="306" y="1716"/>
                  </a:lnTo>
                  <a:lnTo>
                    <a:pt x="286" y="1690"/>
                  </a:lnTo>
                  <a:lnTo>
                    <a:pt x="270" y="1674"/>
                  </a:lnTo>
                  <a:lnTo>
                    <a:pt x="262" y="1654"/>
                  </a:lnTo>
                  <a:lnTo>
                    <a:pt x="252" y="1638"/>
                  </a:lnTo>
                  <a:lnTo>
                    <a:pt x="248" y="1632"/>
                  </a:lnTo>
                  <a:lnTo>
                    <a:pt x="242" y="1626"/>
                  </a:lnTo>
                  <a:lnTo>
                    <a:pt x="234" y="1624"/>
                  </a:lnTo>
                  <a:lnTo>
                    <a:pt x="226" y="1620"/>
                  </a:lnTo>
                  <a:lnTo>
                    <a:pt x="190" y="1582"/>
                  </a:lnTo>
                  <a:lnTo>
                    <a:pt x="168" y="1576"/>
                  </a:lnTo>
                  <a:lnTo>
                    <a:pt x="170" y="1568"/>
                  </a:lnTo>
                  <a:lnTo>
                    <a:pt x="172" y="1560"/>
                  </a:lnTo>
                  <a:lnTo>
                    <a:pt x="178" y="1554"/>
                  </a:lnTo>
                  <a:lnTo>
                    <a:pt x="184" y="1548"/>
                  </a:lnTo>
                  <a:lnTo>
                    <a:pt x="198" y="1538"/>
                  </a:lnTo>
                  <a:lnTo>
                    <a:pt x="206" y="1532"/>
                  </a:lnTo>
                  <a:lnTo>
                    <a:pt x="212" y="1526"/>
                  </a:lnTo>
                  <a:lnTo>
                    <a:pt x="226" y="1496"/>
                  </a:lnTo>
                  <a:lnTo>
                    <a:pt x="226" y="1484"/>
                  </a:lnTo>
                  <a:lnTo>
                    <a:pt x="224" y="1474"/>
                  </a:lnTo>
                  <a:lnTo>
                    <a:pt x="220" y="1468"/>
                  </a:lnTo>
                  <a:lnTo>
                    <a:pt x="216" y="1464"/>
                  </a:lnTo>
                  <a:lnTo>
                    <a:pt x="182" y="1464"/>
                  </a:lnTo>
                  <a:lnTo>
                    <a:pt x="150" y="1468"/>
                  </a:lnTo>
                  <a:lnTo>
                    <a:pt x="120" y="1474"/>
                  </a:lnTo>
                  <a:lnTo>
                    <a:pt x="92" y="1484"/>
                  </a:lnTo>
                  <a:lnTo>
                    <a:pt x="84" y="1490"/>
                  </a:lnTo>
                  <a:lnTo>
                    <a:pt x="76" y="1492"/>
                  </a:lnTo>
                  <a:lnTo>
                    <a:pt x="70" y="1492"/>
                  </a:lnTo>
                  <a:lnTo>
                    <a:pt x="64" y="1492"/>
                  </a:lnTo>
                  <a:lnTo>
                    <a:pt x="66" y="1450"/>
                  </a:lnTo>
                  <a:lnTo>
                    <a:pt x="50" y="1428"/>
                  </a:lnTo>
                  <a:lnTo>
                    <a:pt x="14" y="1398"/>
                  </a:lnTo>
                  <a:lnTo>
                    <a:pt x="14" y="1386"/>
                  </a:lnTo>
                  <a:lnTo>
                    <a:pt x="18" y="1376"/>
                  </a:lnTo>
                  <a:lnTo>
                    <a:pt x="26" y="1358"/>
                  </a:lnTo>
                  <a:lnTo>
                    <a:pt x="24" y="1328"/>
                  </a:lnTo>
                  <a:lnTo>
                    <a:pt x="24" y="1316"/>
                  </a:lnTo>
                  <a:lnTo>
                    <a:pt x="20" y="1304"/>
                  </a:lnTo>
                  <a:lnTo>
                    <a:pt x="0" y="1278"/>
                  </a:lnTo>
                  <a:lnTo>
                    <a:pt x="0" y="1244"/>
                  </a:lnTo>
                  <a:lnTo>
                    <a:pt x="100" y="1268"/>
                  </a:lnTo>
                  <a:lnTo>
                    <a:pt x="274" y="1270"/>
                  </a:lnTo>
                  <a:lnTo>
                    <a:pt x="306" y="1278"/>
                  </a:lnTo>
                  <a:lnTo>
                    <a:pt x="326" y="1284"/>
                  </a:lnTo>
                  <a:lnTo>
                    <a:pt x="344" y="1290"/>
                  </a:lnTo>
                  <a:lnTo>
                    <a:pt x="400" y="1336"/>
                  </a:lnTo>
                  <a:lnTo>
                    <a:pt x="414" y="1342"/>
                  </a:lnTo>
                  <a:lnTo>
                    <a:pt x="466" y="1350"/>
                  </a:lnTo>
                  <a:lnTo>
                    <a:pt x="490" y="1366"/>
                  </a:lnTo>
                  <a:lnTo>
                    <a:pt x="556" y="1388"/>
                  </a:lnTo>
                  <a:lnTo>
                    <a:pt x="562" y="1392"/>
                  </a:lnTo>
                  <a:lnTo>
                    <a:pt x="568" y="1398"/>
                  </a:lnTo>
                  <a:lnTo>
                    <a:pt x="584" y="1412"/>
                  </a:lnTo>
                  <a:lnTo>
                    <a:pt x="594" y="1418"/>
                  </a:lnTo>
                  <a:lnTo>
                    <a:pt x="604" y="1420"/>
                  </a:lnTo>
                  <a:lnTo>
                    <a:pt x="614" y="1418"/>
                  </a:lnTo>
                  <a:lnTo>
                    <a:pt x="628" y="1412"/>
                  </a:lnTo>
                  <a:lnTo>
                    <a:pt x="632" y="1406"/>
                  </a:lnTo>
                  <a:lnTo>
                    <a:pt x="638" y="1400"/>
                  </a:lnTo>
                  <a:lnTo>
                    <a:pt x="650" y="1392"/>
                  </a:lnTo>
                  <a:lnTo>
                    <a:pt x="666" y="1386"/>
                  </a:lnTo>
                  <a:lnTo>
                    <a:pt x="680" y="1380"/>
                  </a:lnTo>
                  <a:lnTo>
                    <a:pt x="696" y="1368"/>
                  </a:lnTo>
                  <a:lnTo>
                    <a:pt x="708" y="1360"/>
                  </a:lnTo>
                  <a:lnTo>
                    <a:pt x="724" y="1354"/>
                  </a:lnTo>
                  <a:lnTo>
                    <a:pt x="746" y="1350"/>
                  </a:lnTo>
                  <a:lnTo>
                    <a:pt x="746" y="1346"/>
                  </a:lnTo>
                  <a:lnTo>
                    <a:pt x="750" y="1344"/>
                  </a:lnTo>
                  <a:lnTo>
                    <a:pt x="758" y="1340"/>
                  </a:lnTo>
                  <a:lnTo>
                    <a:pt x="768" y="1336"/>
                  </a:lnTo>
                  <a:lnTo>
                    <a:pt x="778" y="1332"/>
                  </a:lnTo>
                  <a:lnTo>
                    <a:pt x="784" y="1332"/>
                  </a:lnTo>
                  <a:lnTo>
                    <a:pt x="792" y="1328"/>
                  </a:lnTo>
                  <a:lnTo>
                    <a:pt x="806" y="1320"/>
                  </a:lnTo>
                  <a:lnTo>
                    <a:pt x="820" y="1310"/>
                  </a:lnTo>
                  <a:lnTo>
                    <a:pt x="828" y="1308"/>
                  </a:lnTo>
                  <a:lnTo>
                    <a:pt x="836" y="1306"/>
                  </a:lnTo>
                  <a:lnTo>
                    <a:pt x="848" y="1300"/>
                  </a:lnTo>
                  <a:lnTo>
                    <a:pt x="862" y="1296"/>
                  </a:lnTo>
                  <a:lnTo>
                    <a:pt x="876" y="1296"/>
                  </a:lnTo>
                  <a:lnTo>
                    <a:pt x="894" y="1296"/>
                  </a:lnTo>
                  <a:lnTo>
                    <a:pt x="918" y="1302"/>
                  </a:lnTo>
                  <a:lnTo>
                    <a:pt x="952" y="1306"/>
                  </a:lnTo>
                  <a:lnTo>
                    <a:pt x="970" y="1306"/>
                  </a:lnTo>
                  <a:lnTo>
                    <a:pt x="986" y="1306"/>
                  </a:lnTo>
                  <a:lnTo>
                    <a:pt x="1000" y="1302"/>
                  </a:lnTo>
                  <a:lnTo>
                    <a:pt x="1006" y="1300"/>
                  </a:lnTo>
                  <a:lnTo>
                    <a:pt x="1010" y="1296"/>
                  </a:lnTo>
                  <a:lnTo>
                    <a:pt x="1028" y="1294"/>
                  </a:lnTo>
                  <a:lnTo>
                    <a:pt x="1044" y="1286"/>
                  </a:lnTo>
                  <a:lnTo>
                    <a:pt x="1060" y="1278"/>
                  </a:lnTo>
                  <a:lnTo>
                    <a:pt x="1074" y="1266"/>
                  </a:lnTo>
                  <a:lnTo>
                    <a:pt x="1086" y="1254"/>
                  </a:lnTo>
                  <a:lnTo>
                    <a:pt x="1100" y="1240"/>
                  </a:lnTo>
                  <a:lnTo>
                    <a:pt x="1122" y="1212"/>
                  </a:lnTo>
                  <a:lnTo>
                    <a:pt x="1156" y="1182"/>
                  </a:lnTo>
                  <a:lnTo>
                    <a:pt x="1170" y="1170"/>
                  </a:lnTo>
                  <a:lnTo>
                    <a:pt x="1186" y="1158"/>
                  </a:lnTo>
                  <a:lnTo>
                    <a:pt x="1202" y="1150"/>
                  </a:lnTo>
                  <a:lnTo>
                    <a:pt x="1210" y="1146"/>
                  </a:lnTo>
                  <a:lnTo>
                    <a:pt x="1218" y="1138"/>
                  </a:lnTo>
                  <a:lnTo>
                    <a:pt x="1216" y="1112"/>
                  </a:lnTo>
                  <a:lnTo>
                    <a:pt x="1182" y="1080"/>
                  </a:lnTo>
                  <a:lnTo>
                    <a:pt x="1176" y="1058"/>
                  </a:lnTo>
                  <a:lnTo>
                    <a:pt x="1178" y="1032"/>
                  </a:lnTo>
                  <a:lnTo>
                    <a:pt x="1180" y="1020"/>
                  </a:lnTo>
                  <a:lnTo>
                    <a:pt x="1182" y="1010"/>
                  </a:lnTo>
                  <a:lnTo>
                    <a:pt x="1186" y="1002"/>
                  </a:lnTo>
                  <a:lnTo>
                    <a:pt x="1192" y="994"/>
                  </a:lnTo>
                  <a:lnTo>
                    <a:pt x="1200" y="986"/>
                  </a:lnTo>
                  <a:lnTo>
                    <a:pt x="1212" y="982"/>
                  </a:lnTo>
                  <a:lnTo>
                    <a:pt x="1214" y="978"/>
                  </a:lnTo>
                  <a:lnTo>
                    <a:pt x="1216" y="976"/>
                  </a:lnTo>
                  <a:lnTo>
                    <a:pt x="1220" y="978"/>
                  </a:lnTo>
                  <a:lnTo>
                    <a:pt x="1226" y="982"/>
                  </a:lnTo>
                  <a:lnTo>
                    <a:pt x="1260" y="1006"/>
                  </a:lnTo>
                  <a:lnTo>
                    <a:pt x="1286" y="1014"/>
                  </a:lnTo>
                  <a:lnTo>
                    <a:pt x="1314" y="1014"/>
                  </a:lnTo>
                  <a:lnTo>
                    <a:pt x="1326" y="1010"/>
                  </a:lnTo>
                  <a:lnTo>
                    <a:pt x="1336" y="1002"/>
                  </a:lnTo>
                  <a:lnTo>
                    <a:pt x="1348" y="992"/>
                  </a:lnTo>
                  <a:lnTo>
                    <a:pt x="1358" y="980"/>
                  </a:lnTo>
                  <a:lnTo>
                    <a:pt x="1380" y="956"/>
                  </a:lnTo>
                  <a:lnTo>
                    <a:pt x="1398" y="932"/>
                  </a:lnTo>
                  <a:lnTo>
                    <a:pt x="1404" y="928"/>
                  </a:lnTo>
                  <a:lnTo>
                    <a:pt x="1410" y="924"/>
                  </a:lnTo>
                  <a:lnTo>
                    <a:pt x="1416" y="924"/>
                  </a:lnTo>
                  <a:lnTo>
                    <a:pt x="1424" y="922"/>
                  </a:lnTo>
                  <a:lnTo>
                    <a:pt x="1438" y="924"/>
                  </a:lnTo>
                  <a:lnTo>
                    <a:pt x="1454" y="926"/>
                  </a:lnTo>
                  <a:lnTo>
                    <a:pt x="1464" y="918"/>
                  </a:lnTo>
                  <a:lnTo>
                    <a:pt x="1472" y="914"/>
                  </a:lnTo>
                  <a:lnTo>
                    <a:pt x="1492" y="906"/>
                  </a:lnTo>
                  <a:lnTo>
                    <a:pt x="1518" y="882"/>
                  </a:lnTo>
                  <a:lnTo>
                    <a:pt x="1522" y="880"/>
                  </a:lnTo>
                  <a:lnTo>
                    <a:pt x="1524" y="876"/>
                  </a:lnTo>
                  <a:lnTo>
                    <a:pt x="1530" y="866"/>
                  </a:lnTo>
                  <a:lnTo>
                    <a:pt x="1534" y="848"/>
                  </a:lnTo>
                  <a:lnTo>
                    <a:pt x="1540" y="832"/>
                  </a:lnTo>
                  <a:lnTo>
                    <a:pt x="1546" y="822"/>
                  </a:lnTo>
                  <a:lnTo>
                    <a:pt x="1554" y="816"/>
                  </a:lnTo>
                  <a:lnTo>
                    <a:pt x="1562" y="812"/>
                  </a:lnTo>
                  <a:lnTo>
                    <a:pt x="1580" y="806"/>
                  </a:lnTo>
                  <a:lnTo>
                    <a:pt x="1594" y="804"/>
                  </a:lnTo>
                  <a:lnTo>
                    <a:pt x="1610" y="798"/>
                  </a:lnTo>
                  <a:lnTo>
                    <a:pt x="1620" y="786"/>
                  </a:lnTo>
                  <a:lnTo>
                    <a:pt x="1632" y="776"/>
                  </a:lnTo>
                  <a:lnTo>
                    <a:pt x="1646" y="768"/>
                  </a:lnTo>
                  <a:lnTo>
                    <a:pt x="1660" y="760"/>
                  </a:lnTo>
                  <a:lnTo>
                    <a:pt x="1670" y="754"/>
                  </a:lnTo>
                  <a:lnTo>
                    <a:pt x="1680" y="752"/>
                  </a:lnTo>
                  <a:lnTo>
                    <a:pt x="1696" y="750"/>
                  </a:lnTo>
                  <a:lnTo>
                    <a:pt x="1712" y="750"/>
                  </a:lnTo>
                  <a:lnTo>
                    <a:pt x="1746" y="752"/>
                  </a:lnTo>
                  <a:lnTo>
                    <a:pt x="1776" y="756"/>
                  </a:lnTo>
                  <a:lnTo>
                    <a:pt x="1792" y="748"/>
                  </a:lnTo>
                  <a:lnTo>
                    <a:pt x="1798" y="740"/>
                  </a:lnTo>
                  <a:lnTo>
                    <a:pt x="1802" y="730"/>
                  </a:lnTo>
                  <a:lnTo>
                    <a:pt x="1804" y="720"/>
                  </a:lnTo>
                  <a:lnTo>
                    <a:pt x="1804" y="712"/>
                  </a:lnTo>
                  <a:lnTo>
                    <a:pt x="1802" y="702"/>
                  </a:lnTo>
                  <a:lnTo>
                    <a:pt x="1798" y="694"/>
                  </a:lnTo>
                  <a:lnTo>
                    <a:pt x="1790" y="680"/>
                  </a:lnTo>
                  <a:lnTo>
                    <a:pt x="1764" y="656"/>
                  </a:lnTo>
                  <a:lnTo>
                    <a:pt x="1718" y="628"/>
                  </a:lnTo>
                  <a:lnTo>
                    <a:pt x="1716" y="622"/>
                  </a:lnTo>
                  <a:lnTo>
                    <a:pt x="1712" y="614"/>
                  </a:lnTo>
                  <a:lnTo>
                    <a:pt x="1702" y="604"/>
                  </a:lnTo>
                  <a:lnTo>
                    <a:pt x="1688" y="590"/>
                  </a:lnTo>
                  <a:lnTo>
                    <a:pt x="1656" y="590"/>
                  </a:lnTo>
                  <a:lnTo>
                    <a:pt x="1640" y="608"/>
                  </a:lnTo>
                  <a:lnTo>
                    <a:pt x="1610" y="608"/>
                  </a:lnTo>
                  <a:lnTo>
                    <a:pt x="1604" y="644"/>
                  </a:lnTo>
                  <a:lnTo>
                    <a:pt x="1596" y="646"/>
                  </a:lnTo>
                  <a:lnTo>
                    <a:pt x="1586" y="646"/>
                  </a:lnTo>
                  <a:lnTo>
                    <a:pt x="1578" y="644"/>
                  </a:lnTo>
                  <a:lnTo>
                    <a:pt x="1570" y="642"/>
                  </a:lnTo>
                  <a:lnTo>
                    <a:pt x="1554" y="634"/>
                  </a:lnTo>
                  <a:lnTo>
                    <a:pt x="1544" y="630"/>
                  </a:lnTo>
                  <a:lnTo>
                    <a:pt x="1516" y="630"/>
                  </a:lnTo>
                  <a:lnTo>
                    <a:pt x="1504" y="634"/>
                  </a:lnTo>
                  <a:lnTo>
                    <a:pt x="1494" y="640"/>
                  </a:lnTo>
                  <a:lnTo>
                    <a:pt x="1476" y="654"/>
                  </a:lnTo>
                  <a:lnTo>
                    <a:pt x="1466" y="654"/>
                  </a:lnTo>
                  <a:lnTo>
                    <a:pt x="1456" y="650"/>
                  </a:lnTo>
                  <a:lnTo>
                    <a:pt x="1450" y="646"/>
                  </a:lnTo>
                  <a:lnTo>
                    <a:pt x="1446" y="640"/>
                  </a:lnTo>
                  <a:lnTo>
                    <a:pt x="1442" y="634"/>
                  </a:lnTo>
                  <a:lnTo>
                    <a:pt x="1440" y="628"/>
                  </a:lnTo>
                  <a:lnTo>
                    <a:pt x="1440" y="616"/>
                  </a:lnTo>
                  <a:lnTo>
                    <a:pt x="1470" y="588"/>
                  </a:lnTo>
                  <a:lnTo>
                    <a:pt x="1468" y="556"/>
                  </a:lnTo>
                  <a:lnTo>
                    <a:pt x="1470" y="544"/>
                  </a:lnTo>
                  <a:lnTo>
                    <a:pt x="1470" y="532"/>
                  </a:lnTo>
                  <a:lnTo>
                    <a:pt x="1480" y="512"/>
                  </a:lnTo>
                  <a:lnTo>
                    <a:pt x="1488" y="494"/>
                  </a:lnTo>
                  <a:lnTo>
                    <a:pt x="1488" y="472"/>
                  </a:lnTo>
                  <a:lnTo>
                    <a:pt x="1490" y="456"/>
                  </a:lnTo>
                  <a:lnTo>
                    <a:pt x="1494" y="440"/>
                  </a:lnTo>
                  <a:lnTo>
                    <a:pt x="1502" y="426"/>
                  </a:lnTo>
                  <a:lnTo>
                    <a:pt x="1522" y="426"/>
                  </a:lnTo>
                  <a:lnTo>
                    <a:pt x="1546" y="430"/>
                  </a:lnTo>
                  <a:lnTo>
                    <a:pt x="1574" y="432"/>
                  </a:lnTo>
                  <a:lnTo>
                    <a:pt x="1588" y="430"/>
                  </a:lnTo>
                  <a:lnTo>
                    <a:pt x="1602" y="428"/>
                  </a:lnTo>
                  <a:lnTo>
                    <a:pt x="1616" y="424"/>
                  </a:lnTo>
                  <a:lnTo>
                    <a:pt x="1628" y="416"/>
                  </a:lnTo>
                  <a:lnTo>
                    <a:pt x="1642" y="404"/>
                  </a:lnTo>
                  <a:lnTo>
                    <a:pt x="1658" y="390"/>
                  </a:lnTo>
                  <a:lnTo>
                    <a:pt x="1672" y="376"/>
                  </a:lnTo>
                  <a:lnTo>
                    <a:pt x="1684" y="362"/>
                  </a:lnTo>
                  <a:lnTo>
                    <a:pt x="1684" y="332"/>
                  </a:lnTo>
                  <a:lnTo>
                    <a:pt x="1686" y="296"/>
                  </a:lnTo>
                  <a:lnTo>
                    <a:pt x="1688" y="278"/>
                  </a:lnTo>
                  <a:lnTo>
                    <a:pt x="1692" y="262"/>
                  </a:lnTo>
                  <a:lnTo>
                    <a:pt x="1698" y="250"/>
                  </a:lnTo>
                  <a:lnTo>
                    <a:pt x="1702" y="246"/>
                  </a:lnTo>
                  <a:lnTo>
                    <a:pt x="1708" y="242"/>
                  </a:lnTo>
                  <a:lnTo>
                    <a:pt x="1714" y="232"/>
                  </a:lnTo>
                  <a:lnTo>
                    <a:pt x="1720" y="220"/>
                  </a:lnTo>
                  <a:lnTo>
                    <a:pt x="1724" y="198"/>
                  </a:lnTo>
                  <a:lnTo>
                    <a:pt x="1730" y="176"/>
                  </a:lnTo>
                  <a:lnTo>
                    <a:pt x="1736" y="166"/>
                  </a:lnTo>
                  <a:lnTo>
                    <a:pt x="1742" y="158"/>
                  </a:lnTo>
                  <a:lnTo>
                    <a:pt x="1742" y="116"/>
                  </a:lnTo>
                  <a:lnTo>
                    <a:pt x="1738" y="108"/>
                  </a:lnTo>
                  <a:lnTo>
                    <a:pt x="1716" y="82"/>
                  </a:lnTo>
                  <a:lnTo>
                    <a:pt x="1696" y="72"/>
                  </a:lnTo>
                  <a:lnTo>
                    <a:pt x="1696" y="62"/>
                  </a:lnTo>
                  <a:lnTo>
                    <a:pt x="1698" y="54"/>
                  </a:lnTo>
                  <a:lnTo>
                    <a:pt x="1702" y="46"/>
                  </a:lnTo>
                  <a:lnTo>
                    <a:pt x="1706" y="40"/>
                  </a:lnTo>
                  <a:lnTo>
                    <a:pt x="1712" y="34"/>
                  </a:lnTo>
                  <a:lnTo>
                    <a:pt x="1720" y="28"/>
                  </a:lnTo>
                  <a:lnTo>
                    <a:pt x="1736" y="20"/>
                  </a:lnTo>
                  <a:lnTo>
                    <a:pt x="1744" y="20"/>
                  </a:lnTo>
                  <a:lnTo>
                    <a:pt x="1750" y="16"/>
                  </a:lnTo>
                  <a:lnTo>
                    <a:pt x="1764" y="10"/>
                  </a:lnTo>
                  <a:lnTo>
                    <a:pt x="1778" y="4"/>
                  </a:lnTo>
                  <a:lnTo>
                    <a:pt x="1784" y="2"/>
                  </a:lnTo>
                  <a:lnTo>
                    <a:pt x="1794" y="0"/>
                  </a:lnTo>
                  <a:lnTo>
                    <a:pt x="1794" y="6"/>
                  </a:lnTo>
                  <a:lnTo>
                    <a:pt x="1796" y="8"/>
                  </a:lnTo>
                  <a:lnTo>
                    <a:pt x="1804" y="16"/>
                  </a:lnTo>
                  <a:lnTo>
                    <a:pt x="1800" y="42"/>
                  </a:lnTo>
                  <a:lnTo>
                    <a:pt x="1792" y="52"/>
                  </a:lnTo>
                  <a:lnTo>
                    <a:pt x="1786" y="58"/>
                  </a:lnTo>
                  <a:lnTo>
                    <a:pt x="1782" y="66"/>
                  </a:lnTo>
                  <a:lnTo>
                    <a:pt x="1780" y="78"/>
                  </a:lnTo>
                  <a:lnTo>
                    <a:pt x="1804" y="96"/>
                  </a:lnTo>
                  <a:lnTo>
                    <a:pt x="1810" y="104"/>
                  </a:lnTo>
                  <a:lnTo>
                    <a:pt x="1816" y="110"/>
                  </a:lnTo>
                  <a:lnTo>
                    <a:pt x="1826" y="114"/>
                  </a:lnTo>
                  <a:lnTo>
                    <a:pt x="1842" y="116"/>
                  </a:lnTo>
                  <a:lnTo>
                    <a:pt x="1848" y="80"/>
                  </a:lnTo>
                  <a:lnTo>
                    <a:pt x="1856" y="80"/>
                  </a:lnTo>
                  <a:lnTo>
                    <a:pt x="1866" y="80"/>
                  </a:lnTo>
                  <a:lnTo>
                    <a:pt x="1878" y="84"/>
                  </a:lnTo>
                  <a:lnTo>
                    <a:pt x="1892" y="92"/>
                  </a:lnTo>
                  <a:lnTo>
                    <a:pt x="1900" y="104"/>
                  </a:lnTo>
                  <a:lnTo>
                    <a:pt x="1904" y="122"/>
                  </a:lnTo>
                  <a:lnTo>
                    <a:pt x="1908" y="140"/>
                  </a:lnTo>
                  <a:lnTo>
                    <a:pt x="1914" y="160"/>
                  </a:lnTo>
                  <a:lnTo>
                    <a:pt x="1920" y="168"/>
                  </a:lnTo>
                  <a:lnTo>
                    <a:pt x="1926" y="178"/>
                  </a:lnTo>
                  <a:lnTo>
                    <a:pt x="1938" y="184"/>
                  </a:lnTo>
                  <a:lnTo>
                    <a:pt x="1968" y="182"/>
                  </a:lnTo>
                  <a:lnTo>
                    <a:pt x="1978" y="178"/>
                  </a:lnTo>
                  <a:lnTo>
                    <a:pt x="1988" y="174"/>
                  </a:lnTo>
                  <a:lnTo>
                    <a:pt x="2010" y="172"/>
                  </a:lnTo>
                  <a:lnTo>
                    <a:pt x="2022" y="168"/>
                  </a:lnTo>
                  <a:lnTo>
                    <a:pt x="2032" y="166"/>
                  </a:lnTo>
                  <a:lnTo>
                    <a:pt x="2042" y="160"/>
                  </a:lnTo>
                  <a:lnTo>
                    <a:pt x="2052" y="152"/>
                  </a:lnTo>
                  <a:lnTo>
                    <a:pt x="2060" y="138"/>
                  </a:lnTo>
                  <a:lnTo>
                    <a:pt x="2068" y="128"/>
                  </a:lnTo>
                  <a:lnTo>
                    <a:pt x="2076" y="122"/>
                  </a:lnTo>
                  <a:lnTo>
                    <a:pt x="2084" y="118"/>
                  </a:lnTo>
                  <a:lnTo>
                    <a:pt x="2094" y="120"/>
                  </a:lnTo>
                  <a:lnTo>
                    <a:pt x="2104" y="124"/>
                  </a:lnTo>
                  <a:lnTo>
                    <a:pt x="2114" y="132"/>
                  </a:lnTo>
                  <a:lnTo>
                    <a:pt x="2126" y="146"/>
                  </a:lnTo>
                  <a:lnTo>
                    <a:pt x="2146" y="200"/>
                  </a:lnTo>
                  <a:lnTo>
                    <a:pt x="2142" y="220"/>
                  </a:lnTo>
                  <a:lnTo>
                    <a:pt x="2136" y="246"/>
                  </a:lnTo>
                  <a:lnTo>
                    <a:pt x="2128" y="274"/>
                  </a:lnTo>
                  <a:lnTo>
                    <a:pt x="2118" y="296"/>
                  </a:lnTo>
                  <a:lnTo>
                    <a:pt x="2118" y="320"/>
                  </a:lnTo>
                  <a:lnTo>
                    <a:pt x="2142" y="366"/>
                  </a:lnTo>
                  <a:lnTo>
                    <a:pt x="2140" y="374"/>
                  </a:lnTo>
                  <a:lnTo>
                    <a:pt x="2138" y="384"/>
                  </a:lnTo>
                  <a:lnTo>
                    <a:pt x="2130" y="406"/>
                  </a:lnTo>
                  <a:lnTo>
                    <a:pt x="2128" y="418"/>
                  </a:lnTo>
                  <a:lnTo>
                    <a:pt x="2130" y="428"/>
                  </a:lnTo>
                  <a:lnTo>
                    <a:pt x="2136" y="440"/>
                  </a:lnTo>
                  <a:lnTo>
                    <a:pt x="2140" y="444"/>
                  </a:lnTo>
                  <a:lnTo>
                    <a:pt x="2148" y="450"/>
                  </a:lnTo>
                  <a:lnTo>
                    <a:pt x="2150" y="462"/>
                  </a:lnTo>
                  <a:lnTo>
                    <a:pt x="2150" y="476"/>
                  </a:lnTo>
                  <a:lnTo>
                    <a:pt x="2148" y="510"/>
                  </a:lnTo>
                  <a:lnTo>
                    <a:pt x="2126" y="514"/>
                  </a:lnTo>
                  <a:lnTo>
                    <a:pt x="2122" y="508"/>
                  </a:lnTo>
                  <a:lnTo>
                    <a:pt x="2118" y="502"/>
                  </a:lnTo>
                  <a:lnTo>
                    <a:pt x="2116" y="492"/>
                  </a:lnTo>
                  <a:lnTo>
                    <a:pt x="2118" y="476"/>
                  </a:lnTo>
                  <a:lnTo>
                    <a:pt x="2114" y="466"/>
                  </a:lnTo>
                  <a:lnTo>
                    <a:pt x="2108" y="458"/>
                  </a:lnTo>
                  <a:lnTo>
                    <a:pt x="2094" y="460"/>
                  </a:lnTo>
                  <a:lnTo>
                    <a:pt x="2086" y="462"/>
                  </a:lnTo>
                  <a:lnTo>
                    <a:pt x="2084" y="466"/>
                  </a:lnTo>
                  <a:lnTo>
                    <a:pt x="2082" y="470"/>
                  </a:lnTo>
                  <a:lnTo>
                    <a:pt x="2084" y="484"/>
                  </a:lnTo>
                  <a:lnTo>
                    <a:pt x="2082" y="492"/>
                  </a:lnTo>
                  <a:lnTo>
                    <a:pt x="2078" y="500"/>
                  </a:lnTo>
                  <a:lnTo>
                    <a:pt x="2064" y="514"/>
                  </a:lnTo>
                  <a:lnTo>
                    <a:pt x="2054" y="528"/>
                  </a:lnTo>
                  <a:lnTo>
                    <a:pt x="2046" y="544"/>
                  </a:lnTo>
                  <a:lnTo>
                    <a:pt x="2042" y="564"/>
                  </a:lnTo>
                  <a:lnTo>
                    <a:pt x="2034" y="576"/>
                  </a:lnTo>
                  <a:lnTo>
                    <a:pt x="2024" y="586"/>
                  </a:lnTo>
                  <a:lnTo>
                    <a:pt x="2012" y="598"/>
                  </a:lnTo>
                  <a:lnTo>
                    <a:pt x="2002" y="606"/>
                  </a:lnTo>
                  <a:lnTo>
                    <a:pt x="2000" y="642"/>
                  </a:lnTo>
                  <a:lnTo>
                    <a:pt x="2008" y="654"/>
                  </a:lnTo>
                  <a:lnTo>
                    <a:pt x="2020" y="674"/>
                  </a:lnTo>
                  <a:lnTo>
                    <a:pt x="2054" y="694"/>
                  </a:lnTo>
                  <a:lnTo>
                    <a:pt x="2078" y="692"/>
                  </a:lnTo>
                  <a:lnTo>
                    <a:pt x="2094" y="668"/>
                  </a:lnTo>
                  <a:lnTo>
                    <a:pt x="2100" y="680"/>
                  </a:lnTo>
                  <a:lnTo>
                    <a:pt x="2104" y="690"/>
                  </a:lnTo>
                  <a:lnTo>
                    <a:pt x="2106" y="702"/>
                  </a:lnTo>
                  <a:lnTo>
                    <a:pt x="2086" y="708"/>
                  </a:lnTo>
                  <a:lnTo>
                    <a:pt x="2068" y="716"/>
                  </a:lnTo>
                  <a:lnTo>
                    <a:pt x="2068" y="724"/>
                  </a:lnTo>
                  <a:lnTo>
                    <a:pt x="2070" y="732"/>
                  </a:lnTo>
                  <a:lnTo>
                    <a:pt x="2070" y="738"/>
                  </a:lnTo>
                  <a:lnTo>
                    <a:pt x="2074" y="742"/>
                  </a:lnTo>
                  <a:lnTo>
                    <a:pt x="2078" y="748"/>
                  </a:lnTo>
                  <a:lnTo>
                    <a:pt x="2084" y="750"/>
                  </a:lnTo>
                  <a:lnTo>
                    <a:pt x="2064" y="778"/>
                  </a:lnTo>
                  <a:lnTo>
                    <a:pt x="2052" y="790"/>
                  </a:lnTo>
                  <a:lnTo>
                    <a:pt x="2040" y="800"/>
                  </a:lnTo>
                  <a:lnTo>
                    <a:pt x="2026" y="796"/>
                  </a:lnTo>
                  <a:lnTo>
                    <a:pt x="1986" y="770"/>
                  </a:lnTo>
                  <a:lnTo>
                    <a:pt x="1968" y="770"/>
                  </a:lnTo>
                  <a:lnTo>
                    <a:pt x="1960" y="780"/>
                  </a:lnTo>
                  <a:lnTo>
                    <a:pt x="1958" y="786"/>
                  </a:lnTo>
                  <a:lnTo>
                    <a:pt x="1956" y="792"/>
                  </a:lnTo>
                  <a:lnTo>
                    <a:pt x="1958" y="818"/>
                  </a:lnTo>
                  <a:lnTo>
                    <a:pt x="1962" y="824"/>
                  </a:lnTo>
                  <a:lnTo>
                    <a:pt x="1968" y="828"/>
                  </a:lnTo>
                  <a:lnTo>
                    <a:pt x="1982" y="838"/>
                  </a:lnTo>
                  <a:lnTo>
                    <a:pt x="2000" y="852"/>
                  </a:lnTo>
                  <a:lnTo>
                    <a:pt x="2008" y="860"/>
                  </a:lnTo>
                  <a:lnTo>
                    <a:pt x="2016" y="870"/>
                  </a:lnTo>
                  <a:lnTo>
                    <a:pt x="2016" y="908"/>
                  </a:lnTo>
                  <a:lnTo>
                    <a:pt x="2024" y="920"/>
                  </a:lnTo>
                  <a:lnTo>
                    <a:pt x="2032" y="938"/>
                  </a:lnTo>
                  <a:lnTo>
                    <a:pt x="2046" y="976"/>
                  </a:lnTo>
                  <a:lnTo>
                    <a:pt x="2054" y="986"/>
                  </a:lnTo>
                  <a:lnTo>
                    <a:pt x="2070" y="986"/>
                  </a:lnTo>
                  <a:lnTo>
                    <a:pt x="2084" y="958"/>
                  </a:lnTo>
                  <a:lnTo>
                    <a:pt x="2110" y="940"/>
                  </a:lnTo>
                  <a:lnTo>
                    <a:pt x="2124" y="962"/>
                  </a:lnTo>
                  <a:lnTo>
                    <a:pt x="2134" y="976"/>
                  </a:lnTo>
                  <a:lnTo>
                    <a:pt x="2142" y="994"/>
                  </a:lnTo>
                  <a:lnTo>
                    <a:pt x="2144" y="1010"/>
                  </a:lnTo>
                  <a:lnTo>
                    <a:pt x="2150" y="1026"/>
                  </a:lnTo>
                  <a:lnTo>
                    <a:pt x="2154" y="1034"/>
                  </a:lnTo>
                  <a:lnTo>
                    <a:pt x="2160" y="1040"/>
                  </a:lnTo>
                  <a:lnTo>
                    <a:pt x="2168" y="1048"/>
                  </a:lnTo>
                  <a:lnTo>
                    <a:pt x="2178" y="1054"/>
                  </a:lnTo>
                  <a:lnTo>
                    <a:pt x="2182" y="1062"/>
                  </a:lnTo>
                  <a:lnTo>
                    <a:pt x="2180" y="1074"/>
                  </a:lnTo>
                  <a:lnTo>
                    <a:pt x="2180" y="1088"/>
                  </a:lnTo>
                  <a:lnTo>
                    <a:pt x="2180" y="1120"/>
                  </a:lnTo>
                  <a:lnTo>
                    <a:pt x="2168" y="1132"/>
                  </a:lnTo>
                  <a:lnTo>
                    <a:pt x="2156" y="1130"/>
                  </a:lnTo>
                  <a:lnTo>
                    <a:pt x="2150" y="1126"/>
                  </a:lnTo>
                  <a:lnTo>
                    <a:pt x="2138" y="1120"/>
                  </a:lnTo>
                  <a:lnTo>
                    <a:pt x="2108" y="1122"/>
                  </a:lnTo>
                  <a:lnTo>
                    <a:pt x="2096" y="1124"/>
                  </a:lnTo>
                  <a:lnTo>
                    <a:pt x="2088" y="1128"/>
                  </a:lnTo>
                  <a:lnTo>
                    <a:pt x="2080" y="1134"/>
                  </a:lnTo>
                  <a:lnTo>
                    <a:pt x="2074" y="1140"/>
                  </a:lnTo>
                  <a:lnTo>
                    <a:pt x="2062" y="1162"/>
                  </a:lnTo>
                  <a:lnTo>
                    <a:pt x="2058" y="1166"/>
                  </a:lnTo>
                  <a:lnTo>
                    <a:pt x="2054" y="1170"/>
                  </a:lnTo>
                  <a:lnTo>
                    <a:pt x="2052" y="1176"/>
                  </a:lnTo>
                  <a:lnTo>
                    <a:pt x="2046" y="1182"/>
                  </a:lnTo>
                  <a:lnTo>
                    <a:pt x="2028" y="1196"/>
                  </a:lnTo>
                  <a:lnTo>
                    <a:pt x="1994" y="1218"/>
                  </a:lnTo>
                  <a:lnTo>
                    <a:pt x="1988" y="1228"/>
                  </a:lnTo>
                  <a:lnTo>
                    <a:pt x="1974" y="1238"/>
                  </a:lnTo>
                  <a:lnTo>
                    <a:pt x="1948" y="1256"/>
                  </a:lnTo>
                  <a:lnTo>
                    <a:pt x="1938" y="1268"/>
                  </a:lnTo>
                  <a:lnTo>
                    <a:pt x="1920" y="1272"/>
                  </a:lnTo>
                  <a:lnTo>
                    <a:pt x="1902" y="1254"/>
                  </a:lnTo>
                  <a:lnTo>
                    <a:pt x="1894" y="1236"/>
                  </a:lnTo>
                  <a:lnTo>
                    <a:pt x="1890" y="1230"/>
                  </a:lnTo>
                  <a:lnTo>
                    <a:pt x="1884" y="1226"/>
                  </a:lnTo>
                  <a:lnTo>
                    <a:pt x="1880" y="1222"/>
                  </a:lnTo>
                  <a:lnTo>
                    <a:pt x="1874" y="1222"/>
                  </a:lnTo>
                  <a:lnTo>
                    <a:pt x="1860" y="1220"/>
                  </a:lnTo>
                  <a:lnTo>
                    <a:pt x="1856" y="1228"/>
                  </a:lnTo>
                  <a:lnTo>
                    <a:pt x="1854" y="1238"/>
                  </a:lnTo>
                  <a:lnTo>
                    <a:pt x="1852" y="1248"/>
                  </a:lnTo>
                  <a:lnTo>
                    <a:pt x="1850" y="1260"/>
                  </a:lnTo>
                  <a:lnTo>
                    <a:pt x="1852" y="1270"/>
                  </a:lnTo>
                  <a:lnTo>
                    <a:pt x="1854" y="1282"/>
                  </a:lnTo>
                  <a:lnTo>
                    <a:pt x="1860" y="1292"/>
                  </a:lnTo>
                  <a:lnTo>
                    <a:pt x="1868" y="1302"/>
                  </a:lnTo>
                  <a:lnTo>
                    <a:pt x="1872" y="1344"/>
                  </a:lnTo>
                  <a:lnTo>
                    <a:pt x="1846" y="1346"/>
                  </a:lnTo>
                  <a:lnTo>
                    <a:pt x="1824" y="1348"/>
                  </a:lnTo>
                  <a:lnTo>
                    <a:pt x="1812" y="1346"/>
                  </a:lnTo>
                  <a:lnTo>
                    <a:pt x="1802" y="1344"/>
                  </a:lnTo>
                  <a:lnTo>
                    <a:pt x="1794" y="1342"/>
                  </a:lnTo>
                  <a:lnTo>
                    <a:pt x="1786" y="1338"/>
                  </a:lnTo>
                  <a:lnTo>
                    <a:pt x="1782" y="1316"/>
                  </a:lnTo>
                  <a:lnTo>
                    <a:pt x="1776" y="1302"/>
                  </a:lnTo>
                  <a:lnTo>
                    <a:pt x="1768" y="1292"/>
                  </a:lnTo>
                  <a:lnTo>
                    <a:pt x="1758" y="1280"/>
                  </a:lnTo>
                  <a:lnTo>
                    <a:pt x="1732" y="1222"/>
                  </a:lnTo>
                  <a:lnTo>
                    <a:pt x="1720" y="1210"/>
                  </a:lnTo>
                  <a:lnTo>
                    <a:pt x="1712" y="1206"/>
                  </a:lnTo>
                  <a:lnTo>
                    <a:pt x="1706" y="1206"/>
                  </a:lnTo>
                  <a:lnTo>
                    <a:pt x="1696" y="1206"/>
                  </a:lnTo>
                  <a:lnTo>
                    <a:pt x="1684" y="1216"/>
                  </a:lnTo>
                  <a:lnTo>
                    <a:pt x="1670" y="1226"/>
                  </a:lnTo>
                  <a:lnTo>
                    <a:pt x="1658" y="1234"/>
                  </a:lnTo>
                  <a:lnTo>
                    <a:pt x="1646" y="1244"/>
                  </a:lnTo>
                  <a:lnTo>
                    <a:pt x="1642" y="1256"/>
                  </a:lnTo>
                  <a:lnTo>
                    <a:pt x="1640" y="1270"/>
                  </a:lnTo>
                  <a:lnTo>
                    <a:pt x="1640" y="1288"/>
                  </a:lnTo>
                  <a:lnTo>
                    <a:pt x="1644" y="1306"/>
                  </a:lnTo>
                  <a:lnTo>
                    <a:pt x="1580" y="1312"/>
                  </a:lnTo>
                  <a:lnTo>
                    <a:pt x="1524" y="1346"/>
                  </a:lnTo>
                  <a:lnTo>
                    <a:pt x="1516" y="1362"/>
                  </a:lnTo>
                  <a:lnTo>
                    <a:pt x="1510" y="1368"/>
                  </a:lnTo>
                  <a:lnTo>
                    <a:pt x="1508" y="1370"/>
                  </a:lnTo>
                  <a:lnTo>
                    <a:pt x="1504" y="1370"/>
                  </a:lnTo>
                  <a:lnTo>
                    <a:pt x="1492" y="1362"/>
                  </a:lnTo>
                  <a:lnTo>
                    <a:pt x="1486" y="1356"/>
                  </a:lnTo>
                  <a:lnTo>
                    <a:pt x="1484" y="1348"/>
                  </a:lnTo>
                  <a:lnTo>
                    <a:pt x="1482" y="1342"/>
                  </a:lnTo>
                  <a:lnTo>
                    <a:pt x="1494" y="1334"/>
                  </a:lnTo>
                  <a:lnTo>
                    <a:pt x="1492" y="1322"/>
                  </a:lnTo>
                  <a:lnTo>
                    <a:pt x="1490" y="1312"/>
                  </a:lnTo>
                  <a:lnTo>
                    <a:pt x="1486" y="1304"/>
                  </a:lnTo>
                  <a:lnTo>
                    <a:pt x="1480" y="1298"/>
                  </a:lnTo>
                  <a:lnTo>
                    <a:pt x="1474" y="1292"/>
                  </a:lnTo>
                  <a:lnTo>
                    <a:pt x="1466" y="1288"/>
                  </a:lnTo>
                  <a:lnTo>
                    <a:pt x="1458" y="1286"/>
                  </a:lnTo>
                  <a:lnTo>
                    <a:pt x="1450" y="1286"/>
                  </a:lnTo>
                  <a:lnTo>
                    <a:pt x="1440" y="1290"/>
                  </a:lnTo>
                  <a:lnTo>
                    <a:pt x="1434" y="1296"/>
                  </a:lnTo>
                  <a:lnTo>
                    <a:pt x="1428" y="1302"/>
                  </a:lnTo>
                  <a:lnTo>
                    <a:pt x="1424" y="1310"/>
                  </a:lnTo>
                  <a:lnTo>
                    <a:pt x="1424" y="1318"/>
                  </a:lnTo>
                  <a:lnTo>
                    <a:pt x="1424" y="1328"/>
                  </a:lnTo>
                  <a:lnTo>
                    <a:pt x="1428" y="1352"/>
                  </a:lnTo>
                  <a:lnTo>
                    <a:pt x="1408" y="1356"/>
                  </a:lnTo>
                  <a:lnTo>
                    <a:pt x="1404" y="1362"/>
                  </a:lnTo>
                  <a:lnTo>
                    <a:pt x="1402" y="1370"/>
                  </a:lnTo>
                  <a:lnTo>
                    <a:pt x="1392" y="1374"/>
                  </a:lnTo>
                  <a:lnTo>
                    <a:pt x="1392" y="1430"/>
                  </a:lnTo>
                  <a:lnTo>
                    <a:pt x="1412" y="1454"/>
                  </a:lnTo>
                  <a:lnTo>
                    <a:pt x="1412" y="1472"/>
                  </a:lnTo>
                  <a:lnTo>
                    <a:pt x="1402" y="1490"/>
                  </a:lnTo>
                  <a:lnTo>
                    <a:pt x="1380" y="1504"/>
                  </a:lnTo>
                  <a:lnTo>
                    <a:pt x="1356" y="1510"/>
                  </a:lnTo>
                  <a:lnTo>
                    <a:pt x="1336" y="1514"/>
                  </a:lnTo>
                  <a:lnTo>
                    <a:pt x="1314" y="1514"/>
                  </a:lnTo>
                  <a:lnTo>
                    <a:pt x="1298" y="1516"/>
                  </a:lnTo>
                  <a:lnTo>
                    <a:pt x="1288" y="1520"/>
                  </a:lnTo>
                  <a:lnTo>
                    <a:pt x="1280" y="1526"/>
                  </a:lnTo>
                  <a:lnTo>
                    <a:pt x="1270" y="1534"/>
                  </a:lnTo>
                  <a:lnTo>
                    <a:pt x="1256" y="1546"/>
                  </a:lnTo>
                  <a:lnTo>
                    <a:pt x="1244" y="1566"/>
                  </a:lnTo>
                  <a:lnTo>
                    <a:pt x="1228" y="1586"/>
                  </a:lnTo>
                  <a:lnTo>
                    <a:pt x="1192" y="1626"/>
                  </a:lnTo>
                  <a:lnTo>
                    <a:pt x="1168" y="1610"/>
                  </a:lnTo>
                  <a:lnTo>
                    <a:pt x="1140" y="1612"/>
                  </a:lnTo>
                  <a:lnTo>
                    <a:pt x="1136" y="1626"/>
                  </a:lnTo>
                  <a:lnTo>
                    <a:pt x="1132" y="1632"/>
                  </a:lnTo>
                  <a:lnTo>
                    <a:pt x="1128" y="1636"/>
                  </a:lnTo>
                  <a:lnTo>
                    <a:pt x="1124" y="1630"/>
                  </a:lnTo>
                  <a:lnTo>
                    <a:pt x="1118" y="1626"/>
                  </a:lnTo>
                  <a:lnTo>
                    <a:pt x="1108" y="1622"/>
                  </a:lnTo>
                  <a:lnTo>
                    <a:pt x="1100" y="1622"/>
                  </a:lnTo>
                  <a:lnTo>
                    <a:pt x="1092" y="1622"/>
                  </a:lnTo>
                  <a:lnTo>
                    <a:pt x="1088" y="1632"/>
                  </a:lnTo>
                  <a:lnTo>
                    <a:pt x="1082" y="1640"/>
                  </a:lnTo>
                  <a:lnTo>
                    <a:pt x="1076" y="1650"/>
                  </a:lnTo>
                  <a:lnTo>
                    <a:pt x="1066" y="1658"/>
                  </a:lnTo>
                  <a:lnTo>
                    <a:pt x="1056" y="1664"/>
                  </a:lnTo>
                  <a:lnTo>
                    <a:pt x="1046" y="1674"/>
                  </a:lnTo>
                  <a:lnTo>
                    <a:pt x="1038" y="1684"/>
                  </a:lnTo>
                  <a:lnTo>
                    <a:pt x="1030" y="1696"/>
                  </a:lnTo>
                  <a:lnTo>
                    <a:pt x="1014" y="1718"/>
                  </a:lnTo>
                  <a:lnTo>
                    <a:pt x="1004" y="1728"/>
                  </a:lnTo>
                  <a:lnTo>
                    <a:pt x="994" y="1736"/>
                  </a:lnTo>
                  <a:lnTo>
                    <a:pt x="990" y="1748"/>
                  </a:lnTo>
                  <a:lnTo>
                    <a:pt x="988" y="1760"/>
                  </a:lnTo>
                  <a:lnTo>
                    <a:pt x="988" y="1790"/>
                  </a:lnTo>
                  <a:lnTo>
                    <a:pt x="988" y="1798"/>
                  </a:lnTo>
                  <a:lnTo>
                    <a:pt x="988" y="1812"/>
                  </a:lnTo>
                  <a:lnTo>
                    <a:pt x="982" y="1836"/>
                  </a:lnTo>
                  <a:lnTo>
                    <a:pt x="976" y="1840"/>
                  </a:lnTo>
                  <a:lnTo>
                    <a:pt x="946" y="1838"/>
                  </a:lnTo>
                  <a:lnTo>
                    <a:pt x="920" y="1834"/>
                  </a:lnTo>
                  <a:lnTo>
                    <a:pt x="870" y="1826"/>
                  </a:lnTo>
                  <a:lnTo>
                    <a:pt x="838" y="1810"/>
                  </a:lnTo>
                  <a:lnTo>
                    <a:pt x="820" y="1790"/>
                  </a:lnTo>
                  <a:lnTo>
                    <a:pt x="784" y="1782"/>
                  </a:lnTo>
                  <a:lnTo>
                    <a:pt x="784" y="1752"/>
                  </a:lnTo>
                  <a:lnTo>
                    <a:pt x="796" y="1734"/>
                  </a:lnTo>
                  <a:lnTo>
                    <a:pt x="808" y="1716"/>
                  </a:lnTo>
                  <a:lnTo>
                    <a:pt x="816" y="1696"/>
                  </a:lnTo>
                  <a:lnTo>
                    <a:pt x="818" y="1686"/>
                  </a:lnTo>
                  <a:lnTo>
                    <a:pt x="818" y="1676"/>
                  </a:lnTo>
                  <a:lnTo>
                    <a:pt x="814" y="1666"/>
                  </a:lnTo>
                  <a:lnTo>
                    <a:pt x="810" y="1660"/>
                  </a:lnTo>
                  <a:lnTo>
                    <a:pt x="804" y="1656"/>
                  </a:lnTo>
                  <a:lnTo>
                    <a:pt x="798" y="1652"/>
                  </a:lnTo>
                  <a:lnTo>
                    <a:pt x="784" y="1652"/>
                  </a:lnTo>
                  <a:lnTo>
                    <a:pt x="772" y="1652"/>
                  </a:lnTo>
                  <a:lnTo>
                    <a:pt x="764" y="1656"/>
                  </a:lnTo>
                  <a:lnTo>
                    <a:pt x="758" y="1660"/>
                  </a:lnTo>
                  <a:lnTo>
                    <a:pt x="740" y="1662"/>
                  </a:lnTo>
                  <a:lnTo>
                    <a:pt x="734" y="1664"/>
                  </a:lnTo>
                  <a:lnTo>
                    <a:pt x="732" y="1668"/>
                  </a:lnTo>
                  <a:lnTo>
                    <a:pt x="732" y="1678"/>
                  </a:lnTo>
                  <a:lnTo>
                    <a:pt x="730" y="1700"/>
                  </a:lnTo>
                  <a:lnTo>
                    <a:pt x="722" y="1708"/>
                  </a:lnTo>
                  <a:lnTo>
                    <a:pt x="718" y="1720"/>
                  </a:lnTo>
                  <a:lnTo>
                    <a:pt x="698" y="1756"/>
                  </a:lnTo>
                  <a:lnTo>
                    <a:pt x="700" y="1796"/>
                  </a:lnTo>
                  <a:lnTo>
                    <a:pt x="688" y="1810"/>
                  </a:lnTo>
                  <a:lnTo>
                    <a:pt x="672" y="1814"/>
                  </a:lnTo>
                  <a:lnTo>
                    <a:pt x="662" y="1816"/>
                  </a:lnTo>
                  <a:lnTo>
                    <a:pt x="654" y="1822"/>
                  </a:lnTo>
                  <a:lnTo>
                    <a:pt x="644" y="1830"/>
                  </a:lnTo>
                  <a:lnTo>
                    <a:pt x="618" y="1836"/>
                  </a:lnTo>
                  <a:lnTo>
                    <a:pt x="590" y="1842"/>
                  </a:lnTo>
                  <a:lnTo>
                    <a:pt x="580" y="1850"/>
                  </a:lnTo>
                  <a:lnTo>
                    <a:pt x="572" y="1856"/>
                  </a:lnTo>
                  <a:lnTo>
                    <a:pt x="566" y="1864"/>
                  </a:lnTo>
                  <a:lnTo>
                    <a:pt x="556" y="186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9" name="Freeform 35"/>
            <p:cNvSpPr/>
            <p:nvPr/>
          </p:nvSpPr>
          <p:spPr bwMode="auto">
            <a:xfrm>
              <a:off x="6346825" y="2600325"/>
              <a:ext cx="368300" cy="419100"/>
            </a:xfrm>
            <a:custGeom>
              <a:gdLst>
                <a:gd fmla="*/ 196 w 232" name="T0"/>
                <a:gd fmla="*/ 264 h 264" name="T1"/>
                <a:gd fmla="*/ 170 w 232" name="T2"/>
                <a:gd fmla="*/ 248 h 264" name="T3"/>
                <a:gd fmla="*/ 158 w 232" name="T4"/>
                <a:gd fmla="*/ 238 h 264" name="T5"/>
                <a:gd fmla="*/ 148 w 232" name="T6"/>
                <a:gd fmla="*/ 218 h 264" name="T7"/>
                <a:gd fmla="*/ 144 w 232" name="T8"/>
                <a:gd fmla="*/ 186 h 264" name="T9"/>
                <a:gd fmla="*/ 140 w 232" name="T10"/>
                <a:gd fmla="*/ 178 h 264" name="T11"/>
                <a:gd fmla="*/ 136 w 232" name="T12"/>
                <a:gd fmla="*/ 166 h 264" name="T13"/>
                <a:gd fmla="*/ 116 w 232" name="T14"/>
                <a:gd fmla="*/ 148 h 264" name="T15"/>
                <a:gd fmla="*/ 100 w 232" name="T16"/>
                <a:gd fmla="*/ 140 h 264" name="T17"/>
                <a:gd fmla="*/ 82 w 232" name="T18"/>
                <a:gd fmla="*/ 140 h 264" name="T19"/>
                <a:gd fmla="*/ 62 w 232" name="T20"/>
                <a:gd fmla="*/ 144 h 264" name="T21"/>
                <a:gd fmla="*/ 50 w 232" name="T22"/>
                <a:gd fmla="*/ 158 h 264" name="T23"/>
                <a:gd fmla="*/ 0 w 232" name="T24"/>
                <a:gd fmla="*/ 160 h 264" name="T25"/>
                <a:gd fmla="*/ 0 w 232" name="T26"/>
                <a:gd fmla="*/ 146 h 264" name="T27"/>
                <a:gd fmla="*/ 2 w 232" name="T28"/>
                <a:gd fmla="*/ 130 h 264" name="T29"/>
                <a:gd fmla="*/ 10 w 232" name="T30"/>
                <a:gd fmla="*/ 124 h 264" name="T31"/>
                <a:gd fmla="*/ 18 w 232" name="T32"/>
                <a:gd fmla="*/ 122 h 264" name="T33"/>
                <a:gd fmla="*/ 40 w 232" name="T34"/>
                <a:gd fmla="*/ 104 h 264" name="T35"/>
                <a:gd fmla="*/ 44 w 232" name="T36"/>
                <a:gd fmla="*/ 88 h 264" name="T37"/>
                <a:gd fmla="*/ 42 w 232" name="T38"/>
                <a:gd fmla="*/ 76 h 264" name="T39"/>
                <a:gd fmla="*/ 34 w 232" name="T40"/>
                <a:gd fmla="*/ 60 h 264" name="T41"/>
                <a:gd fmla="*/ 34 w 232" name="T42"/>
                <a:gd fmla="*/ 56 h 264" name="T43"/>
                <a:gd fmla="*/ 70 w 232" name="T44"/>
                <a:gd fmla="*/ 32 h 264" name="T45"/>
                <a:gd fmla="*/ 82 w 232" name="T46"/>
                <a:gd fmla="*/ 22 h 264" name="T47"/>
                <a:gd fmla="*/ 86 w 232" name="T48"/>
                <a:gd fmla="*/ 6 h 264" name="T49"/>
                <a:gd fmla="*/ 100 w 232" name="T50"/>
                <a:gd fmla="*/ 0 h 264" name="T51"/>
                <a:gd fmla="*/ 118 w 232" name="T52"/>
                <a:gd fmla="*/ 16 h 264" name="T53"/>
                <a:gd fmla="*/ 154 w 232" name="T54"/>
                <a:gd fmla="*/ 20 h 264" name="T55"/>
                <a:gd fmla="*/ 150 w 232" name="T56"/>
                <a:gd fmla="*/ 32 h 264" name="T57"/>
                <a:gd fmla="*/ 150 w 232" name="T58"/>
                <a:gd fmla="*/ 74 h 264" name="T59"/>
                <a:gd fmla="*/ 156 w 232" name="T60"/>
                <a:gd fmla="*/ 94 h 264" name="T61"/>
                <a:gd fmla="*/ 174 w 232" name="T62"/>
                <a:gd fmla="*/ 96 h 264" name="T63"/>
                <a:gd fmla="*/ 186 w 232" name="T64"/>
                <a:gd fmla="*/ 104 h 264" name="T65"/>
                <a:gd fmla="*/ 184 w 232" name="T66"/>
                <a:gd fmla="*/ 124 h 264" name="T67"/>
                <a:gd fmla="*/ 186 w 232" name="T68"/>
                <a:gd fmla="*/ 140 h 264" name="T69"/>
                <a:gd fmla="*/ 194 w 232" name="T70"/>
                <a:gd fmla="*/ 154 h 264" name="T71"/>
                <a:gd fmla="*/ 212 w 232" name="T72"/>
                <a:gd fmla="*/ 170 h 264" name="T73"/>
                <a:gd fmla="*/ 232 w 232" name="T74"/>
                <a:gd fmla="*/ 196 h 264" name="T75"/>
                <a:gd fmla="*/ 208 w 232" name="T76"/>
                <a:gd fmla="*/ 208 h 264" name="T77"/>
                <a:gd fmla="*/ 194 w 232" name="T78"/>
                <a:gd fmla="*/ 224 h 264" name="T79"/>
                <a:gd fmla="*/ 196 w 232" name="T80"/>
                <a:gd fmla="*/ 264 h 264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b" l="0" r="r" t="0"/>
              <a:pathLst>
                <a:path h="264" w="231">
                  <a:moveTo>
                    <a:pt x="196" y="264"/>
                  </a:moveTo>
                  <a:lnTo>
                    <a:pt x="196" y="264"/>
                  </a:lnTo>
                  <a:lnTo>
                    <a:pt x="182" y="256"/>
                  </a:lnTo>
                  <a:lnTo>
                    <a:pt x="170" y="248"/>
                  </a:lnTo>
                  <a:lnTo>
                    <a:pt x="158" y="238"/>
                  </a:lnTo>
                  <a:lnTo>
                    <a:pt x="152" y="228"/>
                  </a:lnTo>
                  <a:lnTo>
                    <a:pt x="148" y="218"/>
                  </a:lnTo>
                  <a:lnTo>
                    <a:pt x="146" y="202"/>
                  </a:lnTo>
                  <a:lnTo>
                    <a:pt x="144" y="186"/>
                  </a:lnTo>
                  <a:lnTo>
                    <a:pt x="142" y="182"/>
                  </a:lnTo>
                  <a:lnTo>
                    <a:pt x="140" y="178"/>
                  </a:lnTo>
                  <a:lnTo>
                    <a:pt x="136" y="166"/>
                  </a:lnTo>
                  <a:lnTo>
                    <a:pt x="116" y="148"/>
                  </a:lnTo>
                  <a:lnTo>
                    <a:pt x="108" y="144"/>
                  </a:lnTo>
                  <a:lnTo>
                    <a:pt x="100" y="140"/>
                  </a:lnTo>
                  <a:lnTo>
                    <a:pt x="92" y="138"/>
                  </a:lnTo>
                  <a:lnTo>
                    <a:pt x="82" y="140"/>
                  </a:lnTo>
                  <a:lnTo>
                    <a:pt x="62" y="144"/>
                  </a:lnTo>
                  <a:lnTo>
                    <a:pt x="56" y="152"/>
                  </a:lnTo>
                  <a:lnTo>
                    <a:pt x="50" y="158"/>
                  </a:lnTo>
                  <a:lnTo>
                    <a:pt x="0" y="160"/>
                  </a:lnTo>
                  <a:lnTo>
                    <a:pt x="0" y="146"/>
                  </a:lnTo>
                  <a:lnTo>
                    <a:pt x="2" y="134"/>
                  </a:lnTo>
                  <a:lnTo>
                    <a:pt x="2" y="130"/>
                  </a:lnTo>
                  <a:lnTo>
                    <a:pt x="6" y="126"/>
                  </a:lnTo>
                  <a:lnTo>
                    <a:pt x="10" y="124"/>
                  </a:lnTo>
                  <a:lnTo>
                    <a:pt x="18" y="122"/>
                  </a:lnTo>
                  <a:lnTo>
                    <a:pt x="40" y="104"/>
                  </a:lnTo>
                  <a:lnTo>
                    <a:pt x="42" y="96"/>
                  </a:lnTo>
                  <a:lnTo>
                    <a:pt x="44" y="88"/>
                  </a:lnTo>
                  <a:lnTo>
                    <a:pt x="44" y="82"/>
                  </a:lnTo>
                  <a:lnTo>
                    <a:pt x="42" y="76"/>
                  </a:lnTo>
                  <a:lnTo>
                    <a:pt x="36" y="66"/>
                  </a:lnTo>
                  <a:lnTo>
                    <a:pt x="34" y="60"/>
                  </a:lnTo>
                  <a:lnTo>
                    <a:pt x="34" y="56"/>
                  </a:lnTo>
                  <a:lnTo>
                    <a:pt x="58" y="42"/>
                  </a:lnTo>
                  <a:lnTo>
                    <a:pt x="70" y="32"/>
                  </a:lnTo>
                  <a:lnTo>
                    <a:pt x="82" y="22"/>
                  </a:lnTo>
                  <a:lnTo>
                    <a:pt x="84" y="12"/>
                  </a:lnTo>
                  <a:lnTo>
                    <a:pt x="86" y="6"/>
                  </a:lnTo>
                  <a:lnTo>
                    <a:pt x="90" y="2"/>
                  </a:lnTo>
                  <a:lnTo>
                    <a:pt x="100" y="0"/>
                  </a:lnTo>
                  <a:lnTo>
                    <a:pt x="118" y="16"/>
                  </a:lnTo>
                  <a:lnTo>
                    <a:pt x="154" y="20"/>
                  </a:lnTo>
                  <a:lnTo>
                    <a:pt x="150" y="32"/>
                  </a:lnTo>
                  <a:lnTo>
                    <a:pt x="148" y="52"/>
                  </a:lnTo>
                  <a:lnTo>
                    <a:pt x="150" y="74"/>
                  </a:lnTo>
                  <a:lnTo>
                    <a:pt x="152" y="84"/>
                  </a:lnTo>
                  <a:lnTo>
                    <a:pt x="156" y="94"/>
                  </a:lnTo>
                  <a:lnTo>
                    <a:pt x="174" y="96"/>
                  </a:lnTo>
                  <a:lnTo>
                    <a:pt x="186" y="104"/>
                  </a:lnTo>
                  <a:lnTo>
                    <a:pt x="184" y="124"/>
                  </a:lnTo>
                  <a:lnTo>
                    <a:pt x="184" y="132"/>
                  </a:lnTo>
                  <a:lnTo>
                    <a:pt x="186" y="140"/>
                  </a:lnTo>
                  <a:lnTo>
                    <a:pt x="188" y="146"/>
                  </a:lnTo>
                  <a:lnTo>
                    <a:pt x="194" y="154"/>
                  </a:lnTo>
                  <a:lnTo>
                    <a:pt x="200" y="162"/>
                  </a:lnTo>
                  <a:lnTo>
                    <a:pt x="212" y="170"/>
                  </a:lnTo>
                  <a:lnTo>
                    <a:pt x="232" y="196"/>
                  </a:lnTo>
                  <a:lnTo>
                    <a:pt x="208" y="208"/>
                  </a:lnTo>
                  <a:lnTo>
                    <a:pt x="200" y="214"/>
                  </a:lnTo>
                  <a:lnTo>
                    <a:pt x="194" y="224"/>
                  </a:lnTo>
                  <a:lnTo>
                    <a:pt x="196" y="26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90" name="Freeform 37"/>
            <p:cNvSpPr/>
            <p:nvPr/>
          </p:nvSpPr>
          <p:spPr bwMode="auto">
            <a:xfrm>
              <a:off x="7004050" y="1552575"/>
              <a:ext cx="1330325" cy="844550"/>
            </a:xfrm>
            <a:custGeom>
              <a:gdLst>
                <a:gd fmla="*/ 410 w 838" name="T0"/>
                <a:gd fmla="*/ 492 h 532" name="T1"/>
                <a:gd fmla="*/ 402 w 838" name="T2"/>
                <a:gd fmla="*/ 438 h 532" name="T3"/>
                <a:gd fmla="*/ 376 w 838" name="T4"/>
                <a:gd fmla="*/ 398 h 532" name="T5"/>
                <a:gd fmla="*/ 346 w 838" name="T6"/>
                <a:gd fmla="*/ 366 h 532" name="T7"/>
                <a:gd fmla="*/ 324 w 838" name="T8"/>
                <a:gd fmla="*/ 314 h 532" name="T9"/>
                <a:gd fmla="*/ 300 w 838" name="T10"/>
                <a:gd fmla="*/ 346 h 532" name="T11"/>
                <a:gd fmla="*/ 258 w 838" name="T12"/>
                <a:gd fmla="*/ 308 h 532" name="T13"/>
                <a:gd fmla="*/ 206 w 838" name="T14"/>
                <a:gd fmla="*/ 288 h 532" name="T15"/>
                <a:gd fmla="*/ 186 w 838" name="T16"/>
                <a:gd fmla="*/ 240 h 532" name="T17"/>
                <a:gd fmla="*/ 152 w 838" name="T18"/>
                <a:gd fmla="*/ 174 h 532" name="T19"/>
                <a:gd fmla="*/ 112 w 838" name="T20"/>
                <a:gd fmla="*/ 200 h 532" name="T21"/>
                <a:gd fmla="*/ 80 w 838" name="T22"/>
                <a:gd fmla="*/ 200 h 532" name="T23"/>
                <a:gd fmla="*/ 60 w 838" name="T24"/>
                <a:gd fmla="*/ 152 h 532" name="T25"/>
                <a:gd fmla="*/ 36 w 838" name="T26"/>
                <a:gd fmla="*/ 88 h 532" name="T27"/>
                <a:gd fmla="*/ 0 w 838" name="T28"/>
                <a:gd fmla="*/ 58 h 532" name="T29"/>
                <a:gd fmla="*/ 14 w 838" name="T30"/>
                <a:gd fmla="*/ 30 h 532" name="T31"/>
                <a:gd fmla="*/ 68 w 838" name="T32"/>
                <a:gd fmla="*/ 60 h 532" name="T33"/>
                <a:gd fmla="*/ 108 w 838" name="T34"/>
                <a:gd fmla="*/ 32 h 532" name="T35"/>
                <a:gd fmla="*/ 138 w 838" name="T36"/>
                <a:gd fmla="*/ 0 h 532" name="T37"/>
                <a:gd fmla="*/ 166 w 838" name="T38"/>
                <a:gd fmla="*/ 22 h 532" name="T39"/>
                <a:gd fmla="*/ 198 w 838" name="T40"/>
                <a:gd fmla="*/ 68 h 532" name="T41"/>
                <a:gd fmla="*/ 294 w 838" name="T42"/>
                <a:gd fmla="*/ 66 h 532" name="T43"/>
                <a:gd fmla="*/ 350 w 838" name="T44"/>
                <a:gd fmla="*/ 30 h 532" name="T45"/>
                <a:gd fmla="*/ 358 w 838" name="T46"/>
                <a:gd fmla="*/ 80 h 532" name="T47"/>
                <a:gd fmla="*/ 398 w 838" name="T48"/>
                <a:gd fmla="*/ 78 h 532" name="T49"/>
                <a:gd fmla="*/ 422 w 838" name="T50"/>
                <a:gd fmla="*/ 76 h 532" name="T51"/>
                <a:gd fmla="*/ 470 w 838" name="T52"/>
                <a:gd fmla="*/ 110 h 532" name="T53"/>
                <a:gd fmla="*/ 518 w 838" name="T54"/>
                <a:gd fmla="*/ 166 h 532" name="T55"/>
                <a:gd fmla="*/ 546 w 838" name="T56"/>
                <a:gd fmla="*/ 134 h 532" name="T57"/>
                <a:gd fmla="*/ 572 w 838" name="T58"/>
                <a:gd fmla="*/ 140 h 532" name="T59"/>
                <a:gd fmla="*/ 606 w 838" name="T60"/>
                <a:gd fmla="*/ 184 h 532" name="T61"/>
                <a:gd fmla="*/ 664 w 838" name="T62"/>
                <a:gd fmla="*/ 204 h 532" name="T63"/>
                <a:gd fmla="*/ 684 w 838" name="T64"/>
                <a:gd fmla="*/ 186 h 532" name="T65"/>
                <a:gd fmla="*/ 684 w 838" name="T66"/>
                <a:gd fmla="*/ 168 h 532" name="T67"/>
                <a:gd fmla="*/ 724 w 838" name="T68"/>
                <a:gd fmla="*/ 146 h 532" name="T69"/>
                <a:gd fmla="*/ 742 w 838" name="T70"/>
                <a:gd fmla="*/ 132 h 532" name="T71"/>
                <a:gd fmla="*/ 756 w 838" name="T72"/>
                <a:gd fmla="*/ 154 h 532" name="T73"/>
                <a:gd fmla="*/ 806 w 838" name="T74"/>
                <a:gd fmla="*/ 188 h 532" name="T75"/>
                <a:gd fmla="*/ 838 w 838" name="T76"/>
                <a:gd fmla="*/ 228 h 532" name="T77"/>
                <a:gd fmla="*/ 818 w 838" name="T78"/>
                <a:gd fmla="*/ 272 h 532" name="T79"/>
                <a:gd fmla="*/ 802 w 838" name="T80"/>
                <a:gd fmla="*/ 308 h 532" name="T81"/>
                <a:gd fmla="*/ 778 w 838" name="T82"/>
                <a:gd fmla="*/ 300 h 532" name="T83"/>
                <a:gd fmla="*/ 770 w 838" name="T84"/>
                <a:gd fmla="*/ 258 h 532" name="T85"/>
                <a:gd fmla="*/ 744 w 838" name="T86"/>
                <a:gd fmla="*/ 242 h 532" name="T87"/>
                <a:gd fmla="*/ 716 w 838" name="T88"/>
                <a:gd fmla="*/ 282 h 532" name="T89"/>
                <a:gd fmla="*/ 686 w 838" name="T90"/>
                <a:gd fmla="*/ 346 h 532" name="T91"/>
                <a:gd fmla="*/ 632 w 838" name="T92"/>
                <a:gd fmla="*/ 368 h 532" name="T93"/>
                <a:gd fmla="*/ 618 w 838" name="T94"/>
                <a:gd fmla="*/ 410 h 532" name="T95"/>
                <a:gd fmla="*/ 638 w 838" name="T96"/>
                <a:gd fmla="*/ 444 h 532" name="T97"/>
                <a:gd fmla="*/ 588 w 838" name="T98"/>
                <a:gd fmla="*/ 456 h 532" name="T99"/>
                <a:gd fmla="*/ 540 w 838" name="T100"/>
                <a:gd fmla="*/ 438 h 532" name="T101"/>
                <a:gd fmla="*/ 502 w 838" name="T102"/>
                <a:gd fmla="*/ 456 h 532" name="T103"/>
                <a:gd fmla="*/ 476 w 838" name="T104"/>
                <a:gd fmla="*/ 530 h 53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532" w="838">
                  <a:moveTo>
                    <a:pt x="464" y="532"/>
                  </a:moveTo>
                  <a:lnTo>
                    <a:pt x="464" y="532"/>
                  </a:lnTo>
                  <a:lnTo>
                    <a:pt x="452" y="520"/>
                  </a:lnTo>
                  <a:lnTo>
                    <a:pt x="436" y="508"/>
                  </a:lnTo>
                  <a:lnTo>
                    <a:pt x="410" y="492"/>
                  </a:lnTo>
                  <a:lnTo>
                    <a:pt x="402" y="482"/>
                  </a:lnTo>
                  <a:lnTo>
                    <a:pt x="404" y="450"/>
                  </a:lnTo>
                  <a:lnTo>
                    <a:pt x="402" y="438"/>
                  </a:lnTo>
                  <a:lnTo>
                    <a:pt x="398" y="426"/>
                  </a:lnTo>
                  <a:lnTo>
                    <a:pt x="388" y="416"/>
                  </a:lnTo>
                  <a:lnTo>
                    <a:pt x="382" y="410"/>
                  </a:lnTo>
                  <a:lnTo>
                    <a:pt x="376" y="398"/>
                  </a:lnTo>
                  <a:lnTo>
                    <a:pt x="348" y="368"/>
                  </a:lnTo>
                  <a:lnTo>
                    <a:pt x="346" y="366"/>
                  </a:lnTo>
                  <a:lnTo>
                    <a:pt x="344" y="326"/>
                  </a:lnTo>
                  <a:lnTo>
                    <a:pt x="336" y="318"/>
                  </a:lnTo>
                  <a:lnTo>
                    <a:pt x="330" y="314"/>
                  </a:lnTo>
                  <a:lnTo>
                    <a:pt x="324" y="314"/>
                  </a:lnTo>
                  <a:lnTo>
                    <a:pt x="318" y="314"/>
                  </a:lnTo>
                  <a:lnTo>
                    <a:pt x="312" y="322"/>
                  </a:lnTo>
                  <a:lnTo>
                    <a:pt x="308" y="328"/>
                  </a:lnTo>
                  <a:lnTo>
                    <a:pt x="300" y="346"/>
                  </a:lnTo>
                  <a:lnTo>
                    <a:pt x="296" y="346"/>
                  </a:lnTo>
                  <a:lnTo>
                    <a:pt x="270" y="320"/>
                  </a:lnTo>
                  <a:lnTo>
                    <a:pt x="258" y="308"/>
                  </a:lnTo>
                  <a:lnTo>
                    <a:pt x="246" y="300"/>
                  </a:lnTo>
                  <a:lnTo>
                    <a:pt x="228" y="296"/>
                  </a:lnTo>
                  <a:lnTo>
                    <a:pt x="216" y="292"/>
                  </a:lnTo>
                  <a:lnTo>
                    <a:pt x="206" y="288"/>
                  </a:lnTo>
                  <a:lnTo>
                    <a:pt x="200" y="280"/>
                  </a:lnTo>
                  <a:lnTo>
                    <a:pt x="194" y="274"/>
                  </a:lnTo>
                  <a:lnTo>
                    <a:pt x="192" y="264"/>
                  </a:lnTo>
                  <a:lnTo>
                    <a:pt x="186" y="240"/>
                  </a:lnTo>
                  <a:lnTo>
                    <a:pt x="180" y="224"/>
                  </a:lnTo>
                  <a:lnTo>
                    <a:pt x="170" y="210"/>
                  </a:lnTo>
                  <a:lnTo>
                    <a:pt x="156" y="190"/>
                  </a:lnTo>
                  <a:lnTo>
                    <a:pt x="152" y="174"/>
                  </a:lnTo>
                  <a:lnTo>
                    <a:pt x="144" y="172"/>
                  </a:lnTo>
                  <a:lnTo>
                    <a:pt x="112" y="200"/>
                  </a:lnTo>
                  <a:lnTo>
                    <a:pt x="98" y="226"/>
                  </a:lnTo>
                  <a:lnTo>
                    <a:pt x="90" y="220"/>
                  </a:lnTo>
                  <a:lnTo>
                    <a:pt x="86" y="214"/>
                  </a:lnTo>
                  <a:lnTo>
                    <a:pt x="80" y="200"/>
                  </a:lnTo>
                  <a:lnTo>
                    <a:pt x="76" y="186"/>
                  </a:lnTo>
                  <a:lnTo>
                    <a:pt x="74" y="182"/>
                  </a:lnTo>
                  <a:lnTo>
                    <a:pt x="72" y="178"/>
                  </a:lnTo>
                  <a:lnTo>
                    <a:pt x="60" y="152"/>
                  </a:lnTo>
                  <a:lnTo>
                    <a:pt x="60" y="116"/>
                  </a:lnTo>
                  <a:lnTo>
                    <a:pt x="48" y="100"/>
                  </a:lnTo>
                  <a:lnTo>
                    <a:pt x="36" y="88"/>
                  </a:lnTo>
                  <a:lnTo>
                    <a:pt x="12" y="68"/>
                  </a:lnTo>
                  <a:lnTo>
                    <a:pt x="6" y="66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4" y="38"/>
                  </a:lnTo>
                  <a:lnTo>
                    <a:pt x="8" y="32"/>
                  </a:lnTo>
                  <a:lnTo>
                    <a:pt x="14" y="30"/>
                  </a:lnTo>
                  <a:lnTo>
                    <a:pt x="28" y="40"/>
                  </a:lnTo>
                  <a:lnTo>
                    <a:pt x="42" y="50"/>
                  </a:lnTo>
                  <a:lnTo>
                    <a:pt x="58" y="56"/>
                  </a:lnTo>
                  <a:lnTo>
                    <a:pt x="68" y="60"/>
                  </a:lnTo>
                  <a:lnTo>
                    <a:pt x="78" y="60"/>
                  </a:lnTo>
                  <a:lnTo>
                    <a:pt x="88" y="52"/>
                  </a:lnTo>
                  <a:lnTo>
                    <a:pt x="98" y="42"/>
                  </a:lnTo>
                  <a:lnTo>
                    <a:pt x="108" y="32"/>
                  </a:lnTo>
                  <a:lnTo>
                    <a:pt x="118" y="24"/>
                  </a:lnTo>
                  <a:lnTo>
                    <a:pt x="128" y="8"/>
                  </a:lnTo>
                  <a:lnTo>
                    <a:pt x="134" y="4"/>
                  </a:lnTo>
                  <a:lnTo>
                    <a:pt x="138" y="0"/>
                  </a:lnTo>
                  <a:lnTo>
                    <a:pt x="144" y="0"/>
                  </a:lnTo>
                  <a:lnTo>
                    <a:pt x="152" y="4"/>
                  </a:lnTo>
                  <a:lnTo>
                    <a:pt x="158" y="10"/>
                  </a:lnTo>
                  <a:lnTo>
                    <a:pt x="166" y="22"/>
                  </a:lnTo>
                  <a:lnTo>
                    <a:pt x="168" y="32"/>
                  </a:lnTo>
                  <a:lnTo>
                    <a:pt x="172" y="42"/>
                  </a:lnTo>
                  <a:lnTo>
                    <a:pt x="180" y="52"/>
                  </a:lnTo>
                  <a:lnTo>
                    <a:pt x="188" y="60"/>
                  </a:lnTo>
                  <a:lnTo>
                    <a:pt x="198" y="68"/>
                  </a:lnTo>
                  <a:lnTo>
                    <a:pt x="210" y="74"/>
                  </a:lnTo>
                  <a:lnTo>
                    <a:pt x="224" y="78"/>
                  </a:lnTo>
                  <a:lnTo>
                    <a:pt x="238" y="82"/>
                  </a:lnTo>
                  <a:lnTo>
                    <a:pt x="294" y="66"/>
                  </a:lnTo>
                  <a:lnTo>
                    <a:pt x="340" y="26"/>
                  </a:lnTo>
                  <a:lnTo>
                    <a:pt x="350" y="30"/>
                  </a:lnTo>
                  <a:lnTo>
                    <a:pt x="348" y="46"/>
                  </a:lnTo>
                  <a:lnTo>
                    <a:pt x="348" y="54"/>
                  </a:lnTo>
                  <a:lnTo>
                    <a:pt x="348" y="64"/>
                  </a:lnTo>
                  <a:lnTo>
                    <a:pt x="352" y="72"/>
                  </a:lnTo>
                  <a:lnTo>
                    <a:pt x="358" y="80"/>
                  </a:lnTo>
                  <a:lnTo>
                    <a:pt x="366" y="84"/>
                  </a:lnTo>
                  <a:lnTo>
                    <a:pt x="380" y="86"/>
                  </a:lnTo>
                  <a:lnTo>
                    <a:pt x="388" y="82"/>
                  </a:lnTo>
                  <a:lnTo>
                    <a:pt x="398" y="78"/>
                  </a:lnTo>
                  <a:lnTo>
                    <a:pt x="404" y="74"/>
                  </a:lnTo>
                  <a:lnTo>
                    <a:pt x="410" y="72"/>
                  </a:lnTo>
                  <a:lnTo>
                    <a:pt x="416" y="74"/>
                  </a:lnTo>
                  <a:lnTo>
                    <a:pt x="422" y="76"/>
                  </a:lnTo>
                  <a:lnTo>
                    <a:pt x="434" y="88"/>
                  </a:lnTo>
                  <a:lnTo>
                    <a:pt x="446" y="102"/>
                  </a:lnTo>
                  <a:lnTo>
                    <a:pt x="470" y="110"/>
                  </a:lnTo>
                  <a:lnTo>
                    <a:pt x="478" y="122"/>
                  </a:lnTo>
                  <a:lnTo>
                    <a:pt x="488" y="136"/>
                  </a:lnTo>
                  <a:lnTo>
                    <a:pt x="500" y="152"/>
                  </a:lnTo>
                  <a:lnTo>
                    <a:pt x="518" y="166"/>
                  </a:lnTo>
                  <a:lnTo>
                    <a:pt x="526" y="166"/>
                  </a:lnTo>
                  <a:lnTo>
                    <a:pt x="536" y="156"/>
                  </a:lnTo>
                  <a:lnTo>
                    <a:pt x="542" y="144"/>
                  </a:lnTo>
                  <a:lnTo>
                    <a:pt x="546" y="134"/>
                  </a:lnTo>
                  <a:lnTo>
                    <a:pt x="550" y="122"/>
                  </a:lnTo>
                  <a:lnTo>
                    <a:pt x="568" y="128"/>
                  </a:lnTo>
                  <a:lnTo>
                    <a:pt x="572" y="140"/>
                  </a:lnTo>
                  <a:lnTo>
                    <a:pt x="580" y="154"/>
                  </a:lnTo>
                  <a:lnTo>
                    <a:pt x="592" y="168"/>
                  </a:lnTo>
                  <a:lnTo>
                    <a:pt x="606" y="180"/>
                  </a:lnTo>
                  <a:lnTo>
                    <a:pt x="606" y="184"/>
                  </a:lnTo>
                  <a:lnTo>
                    <a:pt x="632" y="206"/>
                  </a:lnTo>
                  <a:lnTo>
                    <a:pt x="664" y="204"/>
                  </a:lnTo>
                  <a:lnTo>
                    <a:pt x="670" y="196"/>
                  </a:lnTo>
                  <a:lnTo>
                    <a:pt x="678" y="190"/>
                  </a:lnTo>
                  <a:lnTo>
                    <a:pt x="680" y="188"/>
                  </a:lnTo>
                  <a:lnTo>
                    <a:pt x="684" y="186"/>
                  </a:lnTo>
                  <a:lnTo>
                    <a:pt x="690" y="180"/>
                  </a:lnTo>
                  <a:lnTo>
                    <a:pt x="690" y="172"/>
                  </a:lnTo>
                  <a:lnTo>
                    <a:pt x="684" y="168"/>
                  </a:lnTo>
                  <a:lnTo>
                    <a:pt x="684" y="164"/>
                  </a:lnTo>
                  <a:lnTo>
                    <a:pt x="688" y="160"/>
                  </a:lnTo>
                  <a:lnTo>
                    <a:pt x="700" y="154"/>
                  </a:lnTo>
                  <a:lnTo>
                    <a:pt x="724" y="146"/>
                  </a:lnTo>
                  <a:lnTo>
                    <a:pt x="730" y="142"/>
                  </a:lnTo>
                  <a:lnTo>
                    <a:pt x="734" y="140"/>
                  </a:lnTo>
                  <a:lnTo>
                    <a:pt x="742" y="132"/>
                  </a:lnTo>
                  <a:lnTo>
                    <a:pt x="744" y="134"/>
                  </a:lnTo>
                  <a:lnTo>
                    <a:pt x="746" y="136"/>
                  </a:lnTo>
                  <a:lnTo>
                    <a:pt x="750" y="144"/>
                  </a:lnTo>
                  <a:lnTo>
                    <a:pt x="756" y="154"/>
                  </a:lnTo>
                  <a:lnTo>
                    <a:pt x="762" y="158"/>
                  </a:lnTo>
                  <a:lnTo>
                    <a:pt x="770" y="162"/>
                  </a:lnTo>
                  <a:lnTo>
                    <a:pt x="806" y="188"/>
                  </a:lnTo>
                  <a:lnTo>
                    <a:pt x="838" y="194"/>
                  </a:lnTo>
                  <a:lnTo>
                    <a:pt x="838" y="204"/>
                  </a:lnTo>
                  <a:lnTo>
                    <a:pt x="838" y="220"/>
                  </a:lnTo>
                  <a:lnTo>
                    <a:pt x="838" y="228"/>
                  </a:lnTo>
                  <a:lnTo>
                    <a:pt x="836" y="236"/>
                  </a:lnTo>
                  <a:lnTo>
                    <a:pt x="834" y="242"/>
                  </a:lnTo>
                  <a:lnTo>
                    <a:pt x="828" y="246"/>
                  </a:lnTo>
                  <a:lnTo>
                    <a:pt x="818" y="272"/>
                  </a:lnTo>
                  <a:lnTo>
                    <a:pt x="812" y="306"/>
                  </a:lnTo>
                  <a:lnTo>
                    <a:pt x="802" y="308"/>
                  </a:lnTo>
                  <a:lnTo>
                    <a:pt x="800" y="302"/>
                  </a:lnTo>
                  <a:lnTo>
                    <a:pt x="796" y="300"/>
                  </a:lnTo>
                  <a:lnTo>
                    <a:pt x="792" y="298"/>
                  </a:lnTo>
                  <a:lnTo>
                    <a:pt x="788" y="298"/>
                  </a:lnTo>
                  <a:lnTo>
                    <a:pt x="778" y="300"/>
                  </a:lnTo>
                  <a:lnTo>
                    <a:pt x="774" y="302"/>
                  </a:lnTo>
                  <a:lnTo>
                    <a:pt x="770" y="300"/>
                  </a:lnTo>
                  <a:lnTo>
                    <a:pt x="770" y="258"/>
                  </a:lnTo>
                  <a:lnTo>
                    <a:pt x="762" y="248"/>
                  </a:lnTo>
                  <a:lnTo>
                    <a:pt x="756" y="244"/>
                  </a:lnTo>
                  <a:lnTo>
                    <a:pt x="750" y="242"/>
                  </a:lnTo>
                  <a:lnTo>
                    <a:pt x="744" y="242"/>
                  </a:lnTo>
                  <a:lnTo>
                    <a:pt x="738" y="244"/>
                  </a:lnTo>
                  <a:lnTo>
                    <a:pt x="732" y="250"/>
                  </a:lnTo>
                  <a:lnTo>
                    <a:pt x="722" y="264"/>
                  </a:lnTo>
                  <a:lnTo>
                    <a:pt x="716" y="282"/>
                  </a:lnTo>
                  <a:lnTo>
                    <a:pt x="708" y="302"/>
                  </a:lnTo>
                  <a:lnTo>
                    <a:pt x="698" y="320"/>
                  </a:lnTo>
                  <a:lnTo>
                    <a:pt x="690" y="340"/>
                  </a:lnTo>
                  <a:lnTo>
                    <a:pt x="686" y="346"/>
                  </a:lnTo>
                  <a:lnTo>
                    <a:pt x="680" y="354"/>
                  </a:lnTo>
                  <a:lnTo>
                    <a:pt x="666" y="362"/>
                  </a:lnTo>
                  <a:lnTo>
                    <a:pt x="652" y="366"/>
                  </a:lnTo>
                  <a:lnTo>
                    <a:pt x="632" y="368"/>
                  </a:lnTo>
                  <a:lnTo>
                    <a:pt x="624" y="372"/>
                  </a:lnTo>
                  <a:lnTo>
                    <a:pt x="622" y="374"/>
                  </a:lnTo>
                  <a:lnTo>
                    <a:pt x="620" y="378"/>
                  </a:lnTo>
                  <a:lnTo>
                    <a:pt x="618" y="390"/>
                  </a:lnTo>
                  <a:lnTo>
                    <a:pt x="618" y="410"/>
                  </a:lnTo>
                  <a:lnTo>
                    <a:pt x="644" y="432"/>
                  </a:lnTo>
                  <a:lnTo>
                    <a:pt x="642" y="438"/>
                  </a:lnTo>
                  <a:lnTo>
                    <a:pt x="638" y="444"/>
                  </a:lnTo>
                  <a:lnTo>
                    <a:pt x="628" y="454"/>
                  </a:lnTo>
                  <a:lnTo>
                    <a:pt x="620" y="456"/>
                  </a:lnTo>
                  <a:lnTo>
                    <a:pt x="610" y="456"/>
                  </a:lnTo>
                  <a:lnTo>
                    <a:pt x="588" y="456"/>
                  </a:lnTo>
                  <a:lnTo>
                    <a:pt x="570" y="452"/>
                  </a:lnTo>
                  <a:lnTo>
                    <a:pt x="556" y="448"/>
                  </a:lnTo>
                  <a:lnTo>
                    <a:pt x="548" y="442"/>
                  </a:lnTo>
                  <a:lnTo>
                    <a:pt x="540" y="438"/>
                  </a:lnTo>
                  <a:lnTo>
                    <a:pt x="532" y="436"/>
                  </a:lnTo>
                  <a:lnTo>
                    <a:pt x="526" y="438"/>
                  </a:lnTo>
                  <a:lnTo>
                    <a:pt x="520" y="440"/>
                  </a:lnTo>
                  <a:lnTo>
                    <a:pt x="514" y="446"/>
                  </a:lnTo>
                  <a:lnTo>
                    <a:pt x="502" y="456"/>
                  </a:lnTo>
                  <a:lnTo>
                    <a:pt x="480" y="520"/>
                  </a:lnTo>
                  <a:lnTo>
                    <a:pt x="476" y="530"/>
                  </a:lnTo>
                  <a:lnTo>
                    <a:pt x="464" y="53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91" name="Freeform 38"/>
            <p:cNvSpPr/>
            <p:nvPr/>
          </p:nvSpPr>
          <p:spPr bwMode="auto">
            <a:xfrm>
              <a:off x="6723175" y="293801"/>
              <a:ext cx="1768475" cy="1581150"/>
            </a:xfrm>
            <a:custGeom>
              <a:gdLst>
                <a:gd fmla="*/ 750 w 1114" name="T0"/>
                <a:gd fmla="*/ 920 h 996" name="T1"/>
                <a:gd fmla="*/ 698 w 1114" name="T2"/>
                <a:gd fmla="*/ 952 h 996" name="T3"/>
                <a:gd fmla="*/ 656 w 1114" name="T4"/>
                <a:gd fmla="*/ 908 h 996" name="T5"/>
                <a:gd fmla="*/ 614 w 1114" name="T6"/>
                <a:gd fmla="*/ 872 h 996" name="T7"/>
                <a:gd fmla="*/ 568 w 1114" name="T8"/>
                <a:gd fmla="*/ 866 h 996" name="T9"/>
                <a:gd fmla="*/ 534 w 1114" name="T10"/>
                <a:gd fmla="*/ 824 h 996" name="T11"/>
                <a:gd fmla="*/ 488 w 1114" name="T12"/>
                <a:gd fmla="*/ 834 h 996" name="T13"/>
                <a:gd fmla="*/ 442 w 1114" name="T14"/>
                <a:gd fmla="*/ 860 h 996" name="T15"/>
                <a:gd fmla="*/ 360 w 1114" name="T16"/>
                <a:gd fmla="*/ 840 h 996" name="T17"/>
                <a:gd fmla="*/ 320 w 1114" name="T18"/>
                <a:gd fmla="*/ 790 h 996" name="T19"/>
                <a:gd fmla="*/ 288 w 1114" name="T20"/>
                <a:gd fmla="*/ 776 h 996" name="T21"/>
                <a:gd fmla="*/ 324 w 1114" name="T22"/>
                <a:gd fmla="*/ 756 h 996" name="T23"/>
                <a:gd fmla="*/ 288 w 1114" name="T24"/>
                <a:gd fmla="*/ 712 h 996" name="T25"/>
                <a:gd fmla="*/ 244 w 1114" name="T26"/>
                <a:gd fmla="*/ 716 h 996" name="T27"/>
                <a:gd fmla="*/ 220 w 1114" name="T28"/>
                <a:gd fmla="*/ 662 h 996" name="T29"/>
                <a:gd fmla="*/ 268 w 1114" name="T30"/>
                <a:gd fmla="*/ 592 h 996" name="T31"/>
                <a:gd fmla="*/ 304 w 1114" name="T32"/>
                <a:gd fmla="*/ 516 h 996" name="T33"/>
                <a:gd fmla="*/ 314 w 1114" name="T34"/>
                <a:gd fmla="*/ 550 h 996" name="T35"/>
                <a:gd fmla="*/ 358 w 1114" name="T36"/>
                <a:gd fmla="*/ 568 h 996" name="T37"/>
                <a:gd fmla="*/ 358 w 1114" name="T38"/>
                <a:gd fmla="*/ 484 h 996" name="T39"/>
                <a:gd fmla="*/ 360 w 1114" name="T40"/>
                <a:gd fmla="*/ 428 h 996" name="T41"/>
                <a:gd fmla="*/ 338 w 1114" name="T42"/>
                <a:gd fmla="*/ 348 h 996" name="T43"/>
                <a:gd fmla="*/ 362 w 1114" name="T44"/>
                <a:gd fmla="*/ 252 h 996" name="T45"/>
                <a:gd fmla="*/ 314 w 1114" name="T46"/>
                <a:gd fmla="*/ 158 h 996" name="T47"/>
                <a:gd fmla="*/ 252 w 1114" name="T48"/>
                <a:gd fmla="*/ 188 h 996" name="T49"/>
                <a:gd fmla="*/ 166 w 1114" name="T50"/>
                <a:gd fmla="*/ 218 h 996" name="T51"/>
                <a:gd fmla="*/ 130 w 1114" name="T52"/>
                <a:gd fmla="*/ 192 h 996" name="T53"/>
                <a:gd fmla="*/ 102 w 1114" name="T54"/>
                <a:gd fmla="*/ 126 h 996" name="T55"/>
                <a:gd fmla="*/ 44 w 1114" name="T56"/>
                <a:gd fmla="*/ 140 h 996" name="T57"/>
                <a:gd fmla="*/ 20 w 1114" name="T58"/>
                <a:gd fmla="*/ 96 h 996" name="T59"/>
                <a:gd fmla="*/ 72 w 1114" name="T60"/>
                <a:gd fmla="*/ 10 h 996" name="T61"/>
                <a:gd fmla="*/ 168 w 1114" name="T62"/>
                <a:gd fmla="*/ 16 h 996" name="T63"/>
                <a:gd fmla="*/ 282 w 1114" name="T64"/>
                <a:gd fmla="*/ 26 h 996" name="T65"/>
                <a:gd fmla="*/ 392 w 1114" name="T66"/>
                <a:gd fmla="*/ 184 h 996" name="T67"/>
                <a:gd fmla="*/ 458 w 1114" name="T68"/>
                <a:gd fmla="*/ 278 h 996" name="T69"/>
                <a:gd fmla="*/ 498 w 1114" name="T70"/>
                <a:gd fmla="*/ 330 h 996" name="T71"/>
                <a:gd fmla="*/ 570 w 1114" name="T72"/>
                <a:gd fmla="*/ 354 h 996" name="T73"/>
                <a:gd fmla="*/ 638 w 1114" name="T74"/>
                <a:gd fmla="*/ 366 h 996" name="T75"/>
                <a:gd fmla="*/ 716 w 1114" name="T76"/>
                <a:gd fmla="*/ 396 h 996" name="T77"/>
                <a:gd fmla="*/ 770 w 1114" name="T78"/>
                <a:gd fmla="*/ 448 h 996" name="T79"/>
                <a:gd fmla="*/ 814 w 1114" name="T80"/>
                <a:gd fmla="*/ 512 h 996" name="T81"/>
                <a:gd fmla="*/ 912 w 1114" name="T82"/>
                <a:gd fmla="*/ 486 h 996" name="T83"/>
                <a:gd fmla="*/ 990 w 1114" name="T84"/>
                <a:gd fmla="*/ 404 h 996" name="T85"/>
                <a:gd fmla="*/ 1084 w 1114" name="T86"/>
                <a:gd fmla="*/ 340 h 996" name="T87"/>
                <a:gd fmla="*/ 1084 w 1114" name="T88"/>
                <a:gd fmla="*/ 412 h 996" name="T89"/>
                <a:gd fmla="*/ 1112 w 1114" name="T90"/>
                <a:gd fmla="*/ 498 h 996" name="T91"/>
                <a:gd fmla="*/ 1096 w 1114" name="T92"/>
                <a:gd fmla="*/ 584 h 996" name="T93"/>
                <a:gd fmla="*/ 1088 w 1114" name="T94"/>
                <a:gd fmla="*/ 732 h 996" name="T95"/>
                <a:gd fmla="*/ 1028 w 1114" name="T96"/>
                <a:gd fmla="*/ 748 h 996" name="T97"/>
                <a:gd fmla="*/ 974 w 1114" name="T98"/>
                <a:gd fmla="*/ 772 h 996" name="T99"/>
                <a:gd fmla="*/ 942 w 1114" name="T100"/>
                <a:gd fmla="*/ 800 h 996" name="T101"/>
                <a:gd fmla="*/ 984 w 1114" name="T102"/>
                <a:gd fmla="*/ 910 h 996" name="T103"/>
                <a:gd fmla="*/ 972 w 1114" name="T104"/>
                <a:gd fmla="*/ 968 h 996" name="T105"/>
                <a:gd fmla="*/ 928 w 1114" name="T106"/>
                <a:gd fmla="*/ 924 h 996" name="T107"/>
                <a:gd fmla="*/ 904 w 1114" name="T108"/>
                <a:gd fmla="*/ 930 h 996" name="T109"/>
                <a:gd fmla="*/ 848 w 1114" name="T110"/>
                <a:gd fmla="*/ 972 h 996" name="T111"/>
                <a:gd fmla="*/ 812 w 1114" name="T112"/>
                <a:gd fmla="*/ 996 h 99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996" w="1114">
                  <a:moveTo>
                    <a:pt x="812" y="996"/>
                  </a:moveTo>
                  <a:lnTo>
                    <a:pt x="812" y="996"/>
                  </a:lnTo>
                  <a:lnTo>
                    <a:pt x="772" y="958"/>
                  </a:lnTo>
                  <a:lnTo>
                    <a:pt x="760" y="936"/>
                  </a:lnTo>
                  <a:lnTo>
                    <a:pt x="754" y="926"/>
                  </a:lnTo>
                  <a:lnTo>
                    <a:pt x="750" y="920"/>
                  </a:lnTo>
                  <a:lnTo>
                    <a:pt x="742" y="916"/>
                  </a:lnTo>
                  <a:lnTo>
                    <a:pt x="736" y="912"/>
                  </a:lnTo>
                  <a:lnTo>
                    <a:pt x="726" y="910"/>
                  </a:lnTo>
                  <a:lnTo>
                    <a:pt x="716" y="912"/>
                  </a:lnTo>
                  <a:lnTo>
                    <a:pt x="698" y="952"/>
                  </a:lnTo>
                  <a:lnTo>
                    <a:pt x="692" y="950"/>
                  </a:lnTo>
                  <a:lnTo>
                    <a:pt x="684" y="946"/>
                  </a:lnTo>
                  <a:lnTo>
                    <a:pt x="672" y="932"/>
                  </a:lnTo>
                  <a:lnTo>
                    <a:pt x="664" y="918"/>
                  </a:lnTo>
                  <a:lnTo>
                    <a:pt x="660" y="910"/>
                  </a:lnTo>
                  <a:lnTo>
                    <a:pt x="656" y="908"/>
                  </a:lnTo>
                  <a:lnTo>
                    <a:pt x="654" y="904"/>
                  </a:lnTo>
                  <a:lnTo>
                    <a:pt x="650" y="896"/>
                  </a:lnTo>
                  <a:lnTo>
                    <a:pt x="628" y="892"/>
                  </a:lnTo>
                  <a:lnTo>
                    <a:pt x="620" y="880"/>
                  </a:lnTo>
                  <a:lnTo>
                    <a:pt x="614" y="872"/>
                  </a:lnTo>
                  <a:lnTo>
                    <a:pt x="608" y="868"/>
                  </a:lnTo>
                  <a:lnTo>
                    <a:pt x="602" y="864"/>
                  </a:lnTo>
                  <a:lnTo>
                    <a:pt x="588" y="862"/>
                  </a:lnTo>
                  <a:lnTo>
                    <a:pt x="572" y="860"/>
                  </a:lnTo>
                  <a:lnTo>
                    <a:pt x="568" y="866"/>
                  </a:lnTo>
                  <a:lnTo>
                    <a:pt x="554" y="870"/>
                  </a:lnTo>
                  <a:lnTo>
                    <a:pt x="544" y="870"/>
                  </a:lnTo>
                  <a:lnTo>
                    <a:pt x="538" y="866"/>
                  </a:lnTo>
                  <a:lnTo>
                    <a:pt x="536" y="860"/>
                  </a:lnTo>
                  <a:lnTo>
                    <a:pt x="534" y="852"/>
                  </a:lnTo>
                  <a:lnTo>
                    <a:pt x="534" y="842"/>
                  </a:lnTo>
                  <a:lnTo>
                    <a:pt x="534" y="824"/>
                  </a:lnTo>
                  <a:lnTo>
                    <a:pt x="526" y="816"/>
                  </a:lnTo>
                  <a:lnTo>
                    <a:pt x="520" y="814"/>
                  </a:lnTo>
                  <a:lnTo>
                    <a:pt x="514" y="812"/>
                  </a:lnTo>
                  <a:lnTo>
                    <a:pt x="506" y="812"/>
                  </a:lnTo>
                  <a:lnTo>
                    <a:pt x="488" y="834"/>
                  </a:lnTo>
                  <a:lnTo>
                    <a:pt x="474" y="842"/>
                  </a:lnTo>
                  <a:lnTo>
                    <a:pt x="468" y="848"/>
                  </a:lnTo>
                  <a:lnTo>
                    <a:pt x="460" y="852"/>
                  </a:lnTo>
                  <a:lnTo>
                    <a:pt x="452" y="858"/>
                  </a:lnTo>
                  <a:lnTo>
                    <a:pt x="442" y="860"/>
                  </a:lnTo>
                  <a:lnTo>
                    <a:pt x="422" y="866"/>
                  </a:lnTo>
                  <a:lnTo>
                    <a:pt x="404" y="868"/>
                  </a:lnTo>
                  <a:lnTo>
                    <a:pt x="380" y="858"/>
                  </a:lnTo>
                  <a:lnTo>
                    <a:pt x="372" y="852"/>
                  </a:lnTo>
                  <a:lnTo>
                    <a:pt x="364" y="846"/>
                  </a:lnTo>
                  <a:lnTo>
                    <a:pt x="360" y="840"/>
                  </a:lnTo>
                  <a:lnTo>
                    <a:pt x="354" y="832"/>
                  </a:lnTo>
                  <a:lnTo>
                    <a:pt x="348" y="814"/>
                  </a:lnTo>
                  <a:lnTo>
                    <a:pt x="336" y="796"/>
                  </a:lnTo>
                  <a:lnTo>
                    <a:pt x="332" y="792"/>
                  </a:lnTo>
                  <a:lnTo>
                    <a:pt x="330" y="790"/>
                  </a:lnTo>
                  <a:lnTo>
                    <a:pt x="320" y="790"/>
                  </a:lnTo>
                  <a:lnTo>
                    <a:pt x="304" y="788"/>
                  </a:lnTo>
                  <a:lnTo>
                    <a:pt x="302" y="790"/>
                  </a:lnTo>
                  <a:lnTo>
                    <a:pt x="294" y="786"/>
                  </a:lnTo>
                  <a:lnTo>
                    <a:pt x="290" y="782"/>
                  </a:lnTo>
                  <a:lnTo>
                    <a:pt x="288" y="776"/>
                  </a:lnTo>
                  <a:lnTo>
                    <a:pt x="286" y="770"/>
                  </a:lnTo>
                  <a:lnTo>
                    <a:pt x="294" y="768"/>
                  </a:lnTo>
                  <a:lnTo>
                    <a:pt x="304" y="766"/>
                  </a:lnTo>
                  <a:lnTo>
                    <a:pt x="314" y="762"/>
                  </a:lnTo>
                  <a:lnTo>
                    <a:pt x="324" y="756"/>
                  </a:lnTo>
                  <a:lnTo>
                    <a:pt x="322" y="736"/>
                  </a:lnTo>
                  <a:lnTo>
                    <a:pt x="318" y="722"/>
                  </a:lnTo>
                  <a:lnTo>
                    <a:pt x="310" y="708"/>
                  </a:lnTo>
                  <a:lnTo>
                    <a:pt x="296" y="708"/>
                  </a:lnTo>
                  <a:lnTo>
                    <a:pt x="288" y="712"/>
                  </a:lnTo>
                  <a:lnTo>
                    <a:pt x="284" y="720"/>
                  </a:lnTo>
                  <a:lnTo>
                    <a:pt x="278" y="732"/>
                  </a:lnTo>
                  <a:lnTo>
                    <a:pt x="270" y="732"/>
                  </a:lnTo>
                  <a:lnTo>
                    <a:pt x="264" y="730"/>
                  </a:lnTo>
                  <a:lnTo>
                    <a:pt x="252" y="724"/>
                  </a:lnTo>
                  <a:lnTo>
                    <a:pt x="244" y="716"/>
                  </a:lnTo>
                  <a:lnTo>
                    <a:pt x="234" y="712"/>
                  </a:lnTo>
                  <a:lnTo>
                    <a:pt x="232" y="702"/>
                  </a:lnTo>
                  <a:lnTo>
                    <a:pt x="228" y="696"/>
                  </a:lnTo>
                  <a:lnTo>
                    <a:pt x="220" y="686"/>
                  </a:lnTo>
                  <a:lnTo>
                    <a:pt x="220" y="662"/>
                  </a:lnTo>
                  <a:lnTo>
                    <a:pt x="232" y="650"/>
                  </a:lnTo>
                  <a:lnTo>
                    <a:pt x="244" y="640"/>
                  </a:lnTo>
                  <a:lnTo>
                    <a:pt x="260" y="616"/>
                  </a:lnTo>
                  <a:lnTo>
                    <a:pt x="264" y="602"/>
                  </a:lnTo>
                  <a:lnTo>
                    <a:pt x="268" y="592"/>
                  </a:lnTo>
                  <a:lnTo>
                    <a:pt x="274" y="582"/>
                  </a:lnTo>
                  <a:lnTo>
                    <a:pt x="280" y="572"/>
                  </a:lnTo>
                  <a:lnTo>
                    <a:pt x="292" y="556"/>
                  </a:lnTo>
                  <a:lnTo>
                    <a:pt x="298" y="546"/>
                  </a:lnTo>
                  <a:lnTo>
                    <a:pt x="302" y="536"/>
                  </a:lnTo>
                  <a:lnTo>
                    <a:pt x="304" y="516"/>
                  </a:lnTo>
                  <a:lnTo>
                    <a:pt x="308" y="518"/>
                  </a:lnTo>
                  <a:lnTo>
                    <a:pt x="312" y="520"/>
                  </a:lnTo>
                  <a:lnTo>
                    <a:pt x="316" y="528"/>
                  </a:lnTo>
                  <a:lnTo>
                    <a:pt x="316" y="538"/>
                  </a:lnTo>
                  <a:lnTo>
                    <a:pt x="314" y="550"/>
                  </a:lnTo>
                  <a:lnTo>
                    <a:pt x="316" y="556"/>
                  </a:lnTo>
                  <a:lnTo>
                    <a:pt x="318" y="562"/>
                  </a:lnTo>
                  <a:lnTo>
                    <a:pt x="322" y="568"/>
                  </a:lnTo>
                  <a:lnTo>
                    <a:pt x="330" y="572"/>
                  </a:lnTo>
                  <a:lnTo>
                    <a:pt x="348" y="572"/>
                  </a:lnTo>
                  <a:lnTo>
                    <a:pt x="358" y="568"/>
                  </a:lnTo>
                  <a:lnTo>
                    <a:pt x="366" y="562"/>
                  </a:lnTo>
                  <a:lnTo>
                    <a:pt x="368" y="524"/>
                  </a:lnTo>
                  <a:lnTo>
                    <a:pt x="368" y="508"/>
                  </a:lnTo>
                  <a:lnTo>
                    <a:pt x="366" y="494"/>
                  </a:lnTo>
                  <a:lnTo>
                    <a:pt x="358" y="484"/>
                  </a:lnTo>
                  <a:lnTo>
                    <a:pt x="352" y="474"/>
                  </a:lnTo>
                  <a:lnTo>
                    <a:pt x="348" y="466"/>
                  </a:lnTo>
                  <a:lnTo>
                    <a:pt x="348" y="458"/>
                  </a:lnTo>
                  <a:lnTo>
                    <a:pt x="350" y="452"/>
                  </a:lnTo>
                  <a:lnTo>
                    <a:pt x="352" y="444"/>
                  </a:lnTo>
                  <a:lnTo>
                    <a:pt x="360" y="428"/>
                  </a:lnTo>
                  <a:lnTo>
                    <a:pt x="358" y="410"/>
                  </a:lnTo>
                  <a:lnTo>
                    <a:pt x="352" y="392"/>
                  </a:lnTo>
                  <a:lnTo>
                    <a:pt x="346" y="380"/>
                  </a:lnTo>
                  <a:lnTo>
                    <a:pt x="340" y="372"/>
                  </a:lnTo>
                  <a:lnTo>
                    <a:pt x="338" y="348"/>
                  </a:lnTo>
                  <a:lnTo>
                    <a:pt x="350" y="320"/>
                  </a:lnTo>
                  <a:lnTo>
                    <a:pt x="352" y="306"/>
                  </a:lnTo>
                  <a:lnTo>
                    <a:pt x="354" y="294"/>
                  </a:lnTo>
                  <a:lnTo>
                    <a:pt x="364" y="268"/>
                  </a:lnTo>
                  <a:lnTo>
                    <a:pt x="362" y="252"/>
                  </a:lnTo>
                  <a:lnTo>
                    <a:pt x="360" y="236"/>
                  </a:lnTo>
                  <a:lnTo>
                    <a:pt x="356" y="218"/>
                  </a:lnTo>
                  <a:lnTo>
                    <a:pt x="350" y="202"/>
                  </a:lnTo>
                  <a:lnTo>
                    <a:pt x="342" y="188"/>
                  </a:lnTo>
                  <a:lnTo>
                    <a:pt x="334" y="174"/>
                  </a:lnTo>
                  <a:lnTo>
                    <a:pt x="324" y="164"/>
                  </a:lnTo>
                  <a:lnTo>
                    <a:pt x="314" y="158"/>
                  </a:lnTo>
                  <a:lnTo>
                    <a:pt x="296" y="158"/>
                  </a:lnTo>
                  <a:lnTo>
                    <a:pt x="284" y="160"/>
                  </a:lnTo>
                  <a:lnTo>
                    <a:pt x="272" y="164"/>
                  </a:lnTo>
                  <a:lnTo>
                    <a:pt x="262" y="172"/>
                  </a:lnTo>
                  <a:lnTo>
                    <a:pt x="252" y="188"/>
                  </a:lnTo>
                  <a:lnTo>
                    <a:pt x="244" y="198"/>
                  </a:lnTo>
                  <a:lnTo>
                    <a:pt x="234" y="204"/>
                  </a:lnTo>
                  <a:lnTo>
                    <a:pt x="216" y="208"/>
                  </a:lnTo>
                  <a:lnTo>
                    <a:pt x="198" y="210"/>
                  </a:lnTo>
                  <a:lnTo>
                    <a:pt x="182" y="214"/>
                  </a:lnTo>
                  <a:lnTo>
                    <a:pt x="166" y="218"/>
                  </a:lnTo>
                  <a:lnTo>
                    <a:pt x="152" y="222"/>
                  </a:lnTo>
                  <a:lnTo>
                    <a:pt x="144" y="218"/>
                  </a:lnTo>
                  <a:lnTo>
                    <a:pt x="138" y="212"/>
                  </a:lnTo>
                  <a:lnTo>
                    <a:pt x="134" y="208"/>
                  </a:lnTo>
                  <a:lnTo>
                    <a:pt x="132" y="202"/>
                  </a:lnTo>
                  <a:lnTo>
                    <a:pt x="130" y="192"/>
                  </a:lnTo>
                  <a:lnTo>
                    <a:pt x="128" y="184"/>
                  </a:lnTo>
                  <a:lnTo>
                    <a:pt x="124" y="164"/>
                  </a:lnTo>
                  <a:lnTo>
                    <a:pt x="118" y="148"/>
                  </a:lnTo>
                  <a:lnTo>
                    <a:pt x="110" y="136"/>
                  </a:lnTo>
                  <a:lnTo>
                    <a:pt x="102" y="126"/>
                  </a:lnTo>
                  <a:lnTo>
                    <a:pt x="86" y="120"/>
                  </a:lnTo>
                  <a:lnTo>
                    <a:pt x="72" y="116"/>
                  </a:lnTo>
                  <a:lnTo>
                    <a:pt x="62" y="114"/>
                  </a:lnTo>
                  <a:lnTo>
                    <a:pt x="54" y="116"/>
                  </a:lnTo>
                  <a:lnTo>
                    <a:pt x="48" y="122"/>
                  </a:lnTo>
                  <a:lnTo>
                    <a:pt x="46" y="130"/>
                  </a:lnTo>
                  <a:lnTo>
                    <a:pt x="44" y="140"/>
                  </a:lnTo>
                  <a:lnTo>
                    <a:pt x="44" y="156"/>
                  </a:lnTo>
                  <a:lnTo>
                    <a:pt x="0" y="124"/>
                  </a:lnTo>
                  <a:lnTo>
                    <a:pt x="0" y="118"/>
                  </a:lnTo>
                  <a:lnTo>
                    <a:pt x="20" y="96"/>
                  </a:lnTo>
                  <a:lnTo>
                    <a:pt x="24" y="58"/>
                  </a:lnTo>
                  <a:lnTo>
                    <a:pt x="10" y="46"/>
                  </a:lnTo>
                  <a:lnTo>
                    <a:pt x="72" y="10"/>
                  </a:lnTo>
                  <a:lnTo>
                    <a:pt x="88" y="4"/>
                  </a:lnTo>
                  <a:lnTo>
                    <a:pt x="104" y="0"/>
                  </a:lnTo>
                  <a:lnTo>
                    <a:pt x="122" y="0"/>
                  </a:lnTo>
                  <a:lnTo>
                    <a:pt x="142" y="2"/>
                  </a:lnTo>
                  <a:lnTo>
                    <a:pt x="156" y="10"/>
                  </a:lnTo>
                  <a:lnTo>
                    <a:pt x="168" y="16"/>
                  </a:lnTo>
                  <a:lnTo>
                    <a:pt x="184" y="18"/>
                  </a:lnTo>
                  <a:lnTo>
                    <a:pt x="204" y="20"/>
                  </a:lnTo>
                  <a:lnTo>
                    <a:pt x="224" y="16"/>
                  </a:lnTo>
                  <a:lnTo>
                    <a:pt x="240" y="14"/>
                  </a:lnTo>
                  <a:lnTo>
                    <a:pt x="258" y="18"/>
                  </a:lnTo>
                  <a:lnTo>
                    <a:pt x="282" y="26"/>
                  </a:lnTo>
                  <a:lnTo>
                    <a:pt x="324" y="78"/>
                  </a:lnTo>
                  <a:lnTo>
                    <a:pt x="348" y="106"/>
                  </a:lnTo>
                  <a:lnTo>
                    <a:pt x="374" y="136"/>
                  </a:lnTo>
                  <a:lnTo>
                    <a:pt x="392" y="184"/>
                  </a:lnTo>
                  <a:lnTo>
                    <a:pt x="436" y="222"/>
                  </a:lnTo>
                  <a:lnTo>
                    <a:pt x="446" y="236"/>
                  </a:lnTo>
                  <a:lnTo>
                    <a:pt x="452" y="246"/>
                  </a:lnTo>
                  <a:lnTo>
                    <a:pt x="456" y="258"/>
                  </a:lnTo>
                  <a:lnTo>
                    <a:pt x="458" y="278"/>
                  </a:lnTo>
                  <a:lnTo>
                    <a:pt x="464" y="284"/>
                  </a:lnTo>
                  <a:lnTo>
                    <a:pt x="470" y="290"/>
                  </a:lnTo>
                  <a:lnTo>
                    <a:pt x="492" y="306"/>
                  </a:lnTo>
                  <a:lnTo>
                    <a:pt x="496" y="314"/>
                  </a:lnTo>
                  <a:lnTo>
                    <a:pt x="498" y="330"/>
                  </a:lnTo>
                  <a:lnTo>
                    <a:pt x="504" y="354"/>
                  </a:lnTo>
                  <a:lnTo>
                    <a:pt x="514" y="358"/>
                  </a:lnTo>
                  <a:lnTo>
                    <a:pt x="532" y="358"/>
                  </a:lnTo>
                  <a:lnTo>
                    <a:pt x="552" y="356"/>
                  </a:lnTo>
                  <a:lnTo>
                    <a:pt x="570" y="354"/>
                  </a:lnTo>
                  <a:lnTo>
                    <a:pt x="580" y="354"/>
                  </a:lnTo>
                  <a:lnTo>
                    <a:pt x="588" y="354"/>
                  </a:lnTo>
                  <a:lnTo>
                    <a:pt x="600" y="358"/>
                  </a:lnTo>
                  <a:lnTo>
                    <a:pt x="614" y="366"/>
                  </a:lnTo>
                  <a:lnTo>
                    <a:pt x="638" y="366"/>
                  </a:lnTo>
                  <a:lnTo>
                    <a:pt x="642" y="362"/>
                  </a:lnTo>
                  <a:lnTo>
                    <a:pt x="646" y="360"/>
                  </a:lnTo>
                  <a:lnTo>
                    <a:pt x="662" y="358"/>
                  </a:lnTo>
                  <a:lnTo>
                    <a:pt x="704" y="396"/>
                  </a:lnTo>
                  <a:lnTo>
                    <a:pt x="716" y="396"/>
                  </a:lnTo>
                  <a:lnTo>
                    <a:pt x="728" y="396"/>
                  </a:lnTo>
                  <a:lnTo>
                    <a:pt x="740" y="400"/>
                  </a:lnTo>
                  <a:lnTo>
                    <a:pt x="748" y="404"/>
                  </a:lnTo>
                  <a:lnTo>
                    <a:pt x="754" y="410"/>
                  </a:lnTo>
                  <a:lnTo>
                    <a:pt x="770" y="448"/>
                  </a:lnTo>
                  <a:lnTo>
                    <a:pt x="772" y="458"/>
                  </a:lnTo>
                  <a:lnTo>
                    <a:pt x="778" y="470"/>
                  </a:lnTo>
                  <a:lnTo>
                    <a:pt x="784" y="484"/>
                  </a:lnTo>
                  <a:lnTo>
                    <a:pt x="792" y="496"/>
                  </a:lnTo>
                  <a:lnTo>
                    <a:pt x="802" y="506"/>
                  </a:lnTo>
                  <a:lnTo>
                    <a:pt x="808" y="510"/>
                  </a:lnTo>
                  <a:lnTo>
                    <a:pt x="814" y="512"/>
                  </a:lnTo>
                  <a:lnTo>
                    <a:pt x="822" y="514"/>
                  </a:lnTo>
                  <a:lnTo>
                    <a:pt x="830" y="512"/>
                  </a:lnTo>
                  <a:lnTo>
                    <a:pt x="838" y="510"/>
                  </a:lnTo>
                  <a:lnTo>
                    <a:pt x="846" y="506"/>
                  </a:lnTo>
                  <a:lnTo>
                    <a:pt x="878" y="498"/>
                  </a:lnTo>
                  <a:lnTo>
                    <a:pt x="912" y="486"/>
                  </a:lnTo>
                  <a:lnTo>
                    <a:pt x="928" y="476"/>
                  </a:lnTo>
                  <a:lnTo>
                    <a:pt x="942" y="454"/>
                  </a:lnTo>
                  <a:lnTo>
                    <a:pt x="956" y="436"/>
                  </a:lnTo>
                  <a:lnTo>
                    <a:pt x="972" y="420"/>
                  </a:lnTo>
                  <a:lnTo>
                    <a:pt x="990" y="404"/>
                  </a:lnTo>
                  <a:lnTo>
                    <a:pt x="1016" y="376"/>
                  </a:lnTo>
                  <a:lnTo>
                    <a:pt x="1064" y="336"/>
                  </a:lnTo>
                  <a:lnTo>
                    <a:pt x="1078" y="338"/>
                  </a:lnTo>
                  <a:lnTo>
                    <a:pt x="1084" y="340"/>
                  </a:lnTo>
                  <a:lnTo>
                    <a:pt x="1086" y="342"/>
                  </a:lnTo>
                  <a:lnTo>
                    <a:pt x="1088" y="346"/>
                  </a:lnTo>
                  <a:lnTo>
                    <a:pt x="1086" y="350"/>
                  </a:lnTo>
                  <a:lnTo>
                    <a:pt x="1084" y="370"/>
                  </a:lnTo>
                  <a:lnTo>
                    <a:pt x="1084" y="412"/>
                  </a:lnTo>
                  <a:lnTo>
                    <a:pt x="1100" y="428"/>
                  </a:lnTo>
                  <a:lnTo>
                    <a:pt x="1108" y="442"/>
                  </a:lnTo>
                  <a:lnTo>
                    <a:pt x="1112" y="448"/>
                  </a:lnTo>
                  <a:lnTo>
                    <a:pt x="1114" y="456"/>
                  </a:lnTo>
                  <a:lnTo>
                    <a:pt x="1112" y="498"/>
                  </a:lnTo>
                  <a:lnTo>
                    <a:pt x="1102" y="524"/>
                  </a:lnTo>
                  <a:lnTo>
                    <a:pt x="1098" y="530"/>
                  </a:lnTo>
                  <a:lnTo>
                    <a:pt x="1094" y="536"/>
                  </a:lnTo>
                  <a:lnTo>
                    <a:pt x="1092" y="550"/>
                  </a:lnTo>
                  <a:lnTo>
                    <a:pt x="1094" y="566"/>
                  </a:lnTo>
                  <a:lnTo>
                    <a:pt x="1096" y="584"/>
                  </a:lnTo>
                  <a:lnTo>
                    <a:pt x="1096" y="650"/>
                  </a:lnTo>
                  <a:lnTo>
                    <a:pt x="1086" y="690"/>
                  </a:lnTo>
                  <a:lnTo>
                    <a:pt x="1088" y="732"/>
                  </a:lnTo>
                  <a:lnTo>
                    <a:pt x="1080" y="742"/>
                  </a:lnTo>
                  <a:lnTo>
                    <a:pt x="1074" y="746"/>
                  </a:lnTo>
                  <a:lnTo>
                    <a:pt x="1068" y="750"/>
                  </a:lnTo>
                  <a:lnTo>
                    <a:pt x="1046" y="752"/>
                  </a:lnTo>
                  <a:lnTo>
                    <a:pt x="1028" y="748"/>
                  </a:lnTo>
                  <a:lnTo>
                    <a:pt x="1014" y="746"/>
                  </a:lnTo>
                  <a:lnTo>
                    <a:pt x="990" y="744"/>
                  </a:lnTo>
                  <a:lnTo>
                    <a:pt x="986" y="752"/>
                  </a:lnTo>
                  <a:lnTo>
                    <a:pt x="982" y="758"/>
                  </a:lnTo>
                  <a:lnTo>
                    <a:pt x="978" y="764"/>
                  </a:lnTo>
                  <a:lnTo>
                    <a:pt x="974" y="772"/>
                  </a:lnTo>
                  <a:lnTo>
                    <a:pt x="964" y="774"/>
                  </a:lnTo>
                  <a:lnTo>
                    <a:pt x="956" y="778"/>
                  </a:lnTo>
                  <a:lnTo>
                    <a:pt x="950" y="782"/>
                  </a:lnTo>
                  <a:lnTo>
                    <a:pt x="946" y="788"/>
                  </a:lnTo>
                  <a:lnTo>
                    <a:pt x="944" y="794"/>
                  </a:lnTo>
                  <a:lnTo>
                    <a:pt x="942" y="800"/>
                  </a:lnTo>
                  <a:lnTo>
                    <a:pt x="944" y="820"/>
                  </a:lnTo>
                  <a:lnTo>
                    <a:pt x="960" y="846"/>
                  </a:lnTo>
                  <a:lnTo>
                    <a:pt x="964" y="866"/>
                  </a:lnTo>
                  <a:lnTo>
                    <a:pt x="972" y="888"/>
                  </a:lnTo>
                  <a:lnTo>
                    <a:pt x="984" y="910"/>
                  </a:lnTo>
                  <a:lnTo>
                    <a:pt x="996" y="936"/>
                  </a:lnTo>
                  <a:lnTo>
                    <a:pt x="1006" y="976"/>
                  </a:lnTo>
                  <a:lnTo>
                    <a:pt x="992" y="976"/>
                  </a:lnTo>
                  <a:lnTo>
                    <a:pt x="982" y="972"/>
                  </a:lnTo>
                  <a:lnTo>
                    <a:pt x="972" y="968"/>
                  </a:lnTo>
                  <a:lnTo>
                    <a:pt x="962" y="962"/>
                  </a:lnTo>
                  <a:lnTo>
                    <a:pt x="948" y="950"/>
                  </a:lnTo>
                  <a:lnTo>
                    <a:pt x="936" y="942"/>
                  </a:lnTo>
                  <a:lnTo>
                    <a:pt x="934" y="934"/>
                  </a:lnTo>
                  <a:lnTo>
                    <a:pt x="932" y="928"/>
                  </a:lnTo>
                  <a:lnTo>
                    <a:pt x="928" y="924"/>
                  </a:lnTo>
                  <a:lnTo>
                    <a:pt x="924" y="920"/>
                  </a:lnTo>
                  <a:lnTo>
                    <a:pt x="918" y="920"/>
                  </a:lnTo>
                  <a:lnTo>
                    <a:pt x="914" y="918"/>
                  </a:lnTo>
                  <a:lnTo>
                    <a:pt x="910" y="920"/>
                  </a:lnTo>
                  <a:lnTo>
                    <a:pt x="906" y="922"/>
                  </a:lnTo>
                  <a:lnTo>
                    <a:pt x="904" y="930"/>
                  </a:lnTo>
                  <a:lnTo>
                    <a:pt x="888" y="934"/>
                  </a:lnTo>
                  <a:lnTo>
                    <a:pt x="874" y="940"/>
                  </a:lnTo>
                  <a:lnTo>
                    <a:pt x="848" y="954"/>
                  </a:lnTo>
                  <a:lnTo>
                    <a:pt x="848" y="972"/>
                  </a:lnTo>
                  <a:lnTo>
                    <a:pt x="852" y="976"/>
                  </a:lnTo>
                  <a:lnTo>
                    <a:pt x="840" y="982"/>
                  </a:lnTo>
                  <a:lnTo>
                    <a:pt x="832" y="992"/>
                  </a:lnTo>
                  <a:lnTo>
                    <a:pt x="812" y="99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92" name="Freeform 39"/>
            <p:cNvSpPr/>
            <p:nvPr/>
          </p:nvSpPr>
          <p:spPr bwMode="auto">
            <a:xfrm>
              <a:off x="3181350" y="2301875"/>
              <a:ext cx="2238375" cy="1905000"/>
            </a:xfrm>
            <a:custGeom>
              <a:gdLst>
                <a:gd fmla="*/ 1230 w 1410" name="T0"/>
                <a:gd fmla="*/ 918 h 1200" name="T1"/>
                <a:gd fmla="*/ 1196 w 1410" name="T2"/>
                <a:gd fmla="*/ 976 h 1200" name="T3"/>
                <a:gd fmla="*/ 1214 w 1410" name="T4"/>
                <a:gd fmla="*/ 1092 h 1200" name="T5"/>
                <a:gd fmla="*/ 1172 w 1410" name="T6"/>
                <a:gd fmla="*/ 1136 h 1200" name="T7"/>
                <a:gd fmla="*/ 1124 w 1410" name="T8"/>
                <a:gd fmla="*/ 1194 h 1200" name="T9"/>
                <a:gd fmla="*/ 1036 w 1410" name="T10"/>
                <a:gd fmla="*/ 1182 h 1200" name="T11"/>
                <a:gd fmla="*/ 972 w 1410" name="T12"/>
                <a:gd fmla="*/ 1096 h 1200" name="T13"/>
                <a:gd fmla="*/ 908 w 1410" name="T14"/>
                <a:gd fmla="*/ 1054 h 1200" name="T15"/>
                <a:gd fmla="*/ 834 w 1410" name="T16"/>
                <a:gd fmla="*/ 1030 h 1200" name="T17"/>
                <a:gd fmla="*/ 826 w 1410" name="T18"/>
                <a:gd fmla="*/ 1080 h 1200" name="T19"/>
                <a:gd fmla="*/ 788 w 1410" name="T20"/>
                <a:gd fmla="*/ 1120 h 1200" name="T21"/>
                <a:gd fmla="*/ 696 w 1410" name="T22"/>
                <a:gd fmla="*/ 1046 h 1200" name="T23"/>
                <a:gd fmla="*/ 764 w 1410" name="T24"/>
                <a:gd fmla="*/ 1022 h 1200" name="T25"/>
                <a:gd fmla="*/ 812 w 1410" name="T26"/>
                <a:gd fmla="*/ 1010 h 1200" name="T27"/>
                <a:gd fmla="*/ 818 w 1410" name="T28"/>
                <a:gd fmla="*/ 922 h 1200" name="T29"/>
                <a:gd fmla="*/ 878 w 1410" name="T30"/>
                <a:gd fmla="*/ 860 h 1200" name="T31"/>
                <a:gd fmla="*/ 876 w 1410" name="T32"/>
                <a:gd fmla="*/ 776 h 1200" name="T33"/>
                <a:gd fmla="*/ 846 w 1410" name="T34"/>
                <a:gd fmla="*/ 662 h 1200" name="T35"/>
                <a:gd fmla="*/ 760 w 1410" name="T36"/>
                <a:gd fmla="*/ 608 h 1200" name="T37"/>
                <a:gd fmla="*/ 638 w 1410" name="T38"/>
                <a:gd fmla="*/ 510 h 1200" name="T39"/>
                <a:gd fmla="*/ 506 w 1410" name="T40"/>
                <a:gd fmla="*/ 456 h 1200" name="T41"/>
                <a:gd fmla="*/ 412 w 1410" name="T42"/>
                <a:gd fmla="*/ 428 h 1200" name="T43"/>
                <a:gd fmla="*/ 356 w 1410" name="T44"/>
                <a:gd fmla="*/ 460 h 1200" name="T45"/>
                <a:gd fmla="*/ 318 w 1410" name="T46"/>
                <a:gd fmla="*/ 494 h 1200" name="T47"/>
                <a:gd fmla="*/ 182 w 1410" name="T48"/>
                <a:gd fmla="*/ 398 h 1200" name="T49"/>
                <a:gd fmla="*/ 42 w 1410" name="T50"/>
                <a:gd fmla="*/ 378 h 1200" name="T51"/>
                <a:gd fmla="*/ 8 w 1410" name="T52"/>
                <a:gd fmla="*/ 326 h 1200" name="T53"/>
                <a:gd fmla="*/ 12 w 1410" name="T54"/>
                <a:gd fmla="*/ 278 h 1200" name="T55"/>
                <a:gd fmla="*/ 100 w 1410" name="T56"/>
                <a:gd fmla="*/ 232 h 1200" name="T57"/>
                <a:gd fmla="*/ 156 w 1410" name="T58"/>
                <a:gd fmla="*/ 146 h 1200" name="T59"/>
                <a:gd fmla="*/ 274 w 1410" name="T60"/>
                <a:gd fmla="*/ 120 h 1200" name="T61"/>
                <a:gd fmla="*/ 308 w 1410" name="T62"/>
                <a:gd fmla="*/ 38 h 1200" name="T63"/>
                <a:gd fmla="*/ 346 w 1410" name="T64"/>
                <a:gd fmla="*/ 4 h 1200" name="T65"/>
                <a:gd fmla="*/ 450 w 1410" name="T66"/>
                <a:gd fmla="*/ 90 h 1200" name="T67"/>
                <a:gd fmla="*/ 446 w 1410" name="T68"/>
                <a:gd fmla="*/ 180 h 1200" name="T69"/>
                <a:gd fmla="*/ 506 w 1410" name="T70"/>
                <a:gd fmla="*/ 280 h 1200" name="T71"/>
                <a:gd fmla="*/ 652 w 1410" name="T72"/>
                <a:gd fmla="*/ 252 h 1200" name="T73"/>
                <a:gd fmla="*/ 626 w 1410" name="T74"/>
                <a:gd fmla="*/ 314 h 1200" name="T75"/>
                <a:gd fmla="*/ 632 w 1410" name="T76"/>
                <a:gd fmla="*/ 372 h 1200" name="T77"/>
                <a:gd fmla="*/ 702 w 1410" name="T78"/>
                <a:gd fmla="*/ 456 h 1200" name="T79"/>
                <a:gd fmla="*/ 780 w 1410" name="T80"/>
                <a:gd fmla="*/ 514 h 1200" name="T81"/>
                <a:gd fmla="*/ 808 w 1410" name="T82"/>
                <a:gd fmla="*/ 456 h 1200" name="T83"/>
                <a:gd fmla="*/ 868 w 1410" name="T84"/>
                <a:gd fmla="*/ 450 h 1200" name="T85"/>
                <a:gd fmla="*/ 938 w 1410" name="T86"/>
                <a:gd fmla="*/ 438 h 1200" name="T87"/>
                <a:gd fmla="*/ 1002 w 1410" name="T88"/>
                <a:gd fmla="*/ 440 h 1200" name="T89"/>
                <a:gd fmla="*/ 940 w 1410" name="T90"/>
                <a:gd fmla="*/ 512 h 1200" name="T91"/>
                <a:gd fmla="*/ 974 w 1410" name="T92"/>
                <a:gd fmla="*/ 642 h 1200" name="T93"/>
                <a:gd fmla="*/ 1024 w 1410" name="T94"/>
                <a:gd fmla="*/ 652 h 1200" name="T95"/>
                <a:gd fmla="*/ 1106 w 1410" name="T96"/>
                <a:gd fmla="*/ 762 h 1200" name="T97"/>
                <a:gd fmla="*/ 1152 w 1410" name="T98"/>
                <a:gd fmla="*/ 868 h 1200" name="T99"/>
                <a:gd fmla="*/ 1230 w 1410" name="T100"/>
                <a:gd fmla="*/ 850 h 1200" name="T101"/>
                <a:gd fmla="*/ 1250 w 1410" name="T102"/>
                <a:gd fmla="*/ 792 h 1200" name="T103"/>
                <a:gd fmla="*/ 1214 w 1410" name="T104"/>
                <a:gd fmla="*/ 742 h 1200" name="T105"/>
                <a:gd fmla="*/ 1258 w 1410" name="T106"/>
                <a:gd fmla="*/ 678 h 1200" name="T107"/>
                <a:gd fmla="*/ 1278 w 1410" name="T108"/>
                <a:gd fmla="*/ 688 h 1200" name="T109"/>
                <a:gd fmla="*/ 1344 w 1410" name="T110"/>
                <a:gd fmla="*/ 736 h 1200" name="T111"/>
                <a:gd fmla="*/ 1404 w 1410" name="T112"/>
                <a:gd fmla="*/ 860 h 1200" name="T113"/>
                <a:gd fmla="*/ 1360 w 1410" name="T114"/>
                <a:gd fmla="*/ 880 h 1200" name="T115"/>
                <a:gd fmla="*/ 1324 w 1410" name="T116"/>
                <a:gd fmla="*/ 938 h 1200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1200" w="1410">
                  <a:moveTo>
                    <a:pt x="1314" y="940"/>
                  </a:moveTo>
                  <a:lnTo>
                    <a:pt x="1314" y="940"/>
                  </a:lnTo>
                  <a:lnTo>
                    <a:pt x="1302" y="932"/>
                  </a:lnTo>
                  <a:lnTo>
                    <a:pt x="1290" y="926"/>
                  </a:lnTo>
                  <a:lnTo>
                    <a:pt x="1280" y="922"/>
                  </a:lnTo>
                  <a:lnTo>
                    <a:pt x="1270" y="918"/>
                  </a:lnTo>
                  <a:lnTo>
                    <a:pt x="1250" y="916"/>
                  </a:lnTo>
                  <a:lnTo>
                    <a:pt x="1230" y="918"/>
                  </a:lnTo>
                  <a:lnTo>
                    <a:pt x="1220" y="920"/>
                  </a:lnTo>
                  <a:lnTo>
                    <a:pt x="1208" y="924"/>
                  </a:lnTo>
                  <a:lnTo>
                    <a:pt x="1202" y="936"/>
                  </a:lnTo>
                  <a:lnTo>
                    <a:pt x="1198" y="950"/>
                  </a:lnTo>
                  <a:lnTo>
                    <a:pt x="1196" y="962"/>
                  </a:lnTo>
                  <a:lnTo>
                    <a:pt x="1196" y="976"/>
                  </a:lnTo>
                  <a:lnTo>
                    <a:pt x="1200" y="990"/>
                  </a:lnTo>
                  <a:lnTo>
                    <a:pt x="1204" y="1006"/>
                  </a:lnTo>
                  <a:lnTo>
                    <a:pt x="1216" y="1036"/>
                  </a:lnTo>
                  <a:lnTo>
                    <a:pt x="1218" y="1062"/>
                  </a:lnTo>
                  <a:lnTo>
                    <a:pt x="1218" y="1076"/>
                  </a:lnTo>
                  <a:lnTo>
                    <a:pt x="1214" y="1092"/>
                  </a:lnTo>
                  <a:lnTo>
                    <a:pt x="1164" y="1092"/>
                  </a:lnTo>
                  <a:lnTo>
                    <a:pt x="1154" y="1098"/>
                  </a:lnTo>
                  <a:lnTo>
                    <a:pt x="1152" y="1102"/>
                  </a:lnTo>
                  <a:lnTo>
                    <a:pt x="1150" y="1120"/>
                  </a:lnTo>
                  <a:lnTo>
                    <a:pt x="1172" y="1136"/>
                  </a:lnTo>
                  <a:lnTo>
                    <a:pt x="1172" y="1150"/>
                  </a:lnTo>
                  <a:lnTo>
                    <a:pt x="1166" y="1166"/>
                  </a:lnTo>
                  <a:lnTo>
                    <a:pt x="1160" y="1182"/>
                  </a:lnTo>
                  <a:lnTo>
                    <a:pt x="1144" y="1184"/>
                  </a:lnTo>
                  <a:lnTo>
                    <a:pt x="1134" y="1188"/>
                  </a:lnTo>
                  <a:lnTo>
                    <a:pt x="1124" y="1194"/>
                  </a:lnTo>
                  <a:lnTo>
                    <a:pt x="1112" y="1198"/>
                  </a:lnTo>
                  <a:lnTo>
                    <a:pt x="1056" y="1200"/>
                  </a:lnTo>
                  <a:lnTo>
                    <a:pt x="1050" y="1198"/>
                  </a:lnTo>
                  <a:lnTo>
                    <a:pt x="1044" y="1188"/>
                  </a:lnTo>
                  <a:lnTo>
                    <a:pt x="1036" y="1182"/>
                  </a:lnTo>
                  <a:lnTo>
                    <a:pt x="1030" y="1178"/>
                  </a:lnTo>
                  <a:lnTo>
                    <a:pt x="1024" y="1176"/>
                  </a:lnTo>
                  <a:lnTo>
                    <a:pt x="1018" y="1160"/>
                  </a:lnTo>
                  <a:lnTo>
                    <a:pt x="996" y="1116"/>
                  </a:lnTo>
                  <a:lnTo>
                    <a:pt x="972" y="1096"/>
                  </a:lnTo>
                  <a:lnTo>
                    <a:pt x="968" y="1090"/>
                  </a:lnTo>
                  <a:lnTo>
                    <a:pt x="962" y="1084"/>
                  </a:lnTo>
                  <a:lnTo>
                    <a:pt x="950" y="1074"/>
                  </a:lnTo>
                  <a:lnTo>
                    <a:pt x="938" y="1070"/>
                  </a:lnTo>
                  <a:lnTo>
                    <a:pt x="928" y="1066"/>
                  </a:lnTo>
                  <a:lnTo>
                    <a:pt x="908" y="1054"/>
                  </a:lnTo>
                  <a:lnTo>
                    <a:pt x="900" y="1036"/>
                  </a:lnTo>
                  <a:lnTo>
                    <a:pt x="892" y="1024"/>
                  </a:lnTo>
                  <a:lnTo>
                    <a:pt x="884" y="1016"/>
                  </a:lnTo>
                  <a:lnTo>
                    <a:pt x="876" y="1014"/>
                  </a:lnTo>
                  <a:lnTo>
                    <a:pt x="868" y="1014"/>
                  </a:lnTo>
                  <a:lnTo>
                    <a:pt x="858" y="1016"/>
                  </a:lnTo>
                  <a:lnTo>
                    <a:pt x="834" y="1030"/>
                  </a:lnTo>
                  <a:lnTo>
                    <a:pt x="826" y="1038"/>
                  </a:lnTo>
                  <a:lnTo>
                    <a:pt x="820" y="1044"/>
                  </a:lnTo>
                  <a:lnTo>
                    <a:pt x="818" y="1052"/>
                  </a:lnTo>
                  <a:lnTo>
                    <a:pt x="818" y="1066"/>
                  </a:lnTo>
                  <a:lnTo>
                    <a:pt x="822" y="1074"/>
                  </a:lnTo>
                  <a:lnTo>
                    <a:pt x="826" y="1080"/>
                  </a:lnTo>
                  <a:lnTo>
                    <a:pt x="828" y="1090"/>
                  </a:lnTo>
                  <a:lnTo>
                    <a:pt x="830" y="1104"/>
                  </a:lnTo>
                  <a:lnTo>
                    <a:pt x="818" y="1112"/>
                  </a:lnTo>
                  <a:lnTo>
                    <a:pt x="812" y="1116"/>
                  </a:lnTo>
                  <a:lnTo>
                    <a:pt x="804" y="1118"/>
                  </a:lnTo>
                  <a:lnTo>
                    <a:pt x="788" y="1120"/>
                  </a:lnTo>
                  <a:lnTo>
                    <a:pt x="764" y="1104"/>
                  </a:lnTo>
                  <a:lnTo>
                    <a:pt x="742" y="1090"/>
                  </a:lnTo>
                  <a:lnTo>
                    <a:pt x="724" y="1074"/>
                  </a:lnTo>
                  <a:lnTo>
                    <a:pt x="708" y="1058"/>
                  </a:lnTo>
                  <a:lnTo>
                    <a:pt x="702" y="1052"/>
                  </a:lnTo>
                  <a:lnTo>
                    <a:pt x="696" y="1046"/>
                  </a:lnTo>
                  <a:lnTo>
                    <a:pt x="692" y="1036"/>
                  </a:lnTo>
                  <a:lnTo>
                    <a:pt x="690" y="1028"/>
                  </a:lnTo>
                  <a:lnTo>
                    <a:pt x="688" y="1010"/>
                  </a:lnTo>
                  <a:lnTo>
                    <a:pt x="688" y="998"/>
                  </a:lnTo>
                  <a:lnTo>
                    <a:pt x="730" y="1000"/>
                  </a:lnTo>
                  <a:lnTo>
                    <a:pt x="764" y="1022"/>
                  </a:lnTo>
                  <a:lnTo>
                    <a:pt x="776" y="1022"/>
                  </a:lnTo>
                  <a:lnTo>
                    <a:pt x="788" y="1022"/>
                  </a:lnTo>
                  <a:lnTo>
                    <a:pt x="794" y="1022"/>
                  </a:lnTo>
                  <a:lnTo>
                    <a:pt x="800" y="1020"/>
                  </a:lnTo>
                  <a:lnTo>
                    <a:pt x="806" y="1016"/>
                  </a:lnTo>
                  <a:lnTo>
                    <a:pt x="812" y="1010"/>
                  </a:lnTo>
                  <a:lnTo>
                    <a:pt x="812" y="994"/>
                  </a:lnTo>
                  <a:lnTo>
                    <a:pt x="790" y="974"/>
                  </a:lnTo>
                  <a:lnTo>
                    <a:pt x="782" y="966"/>
                  </a:lnTo>
                  <a:lnTo>
                    <a:pt x="778" y="958"/>
                  </a:lnTo>
                  <a:lnTo>
                    <a:pt x="798" y="944"/>
                  </a:lnTo>
                  <a:lnTo>
                    <a:pt x="818" y="922"/>
                  </a:lnTo>
                  <a:lnTo>
                    <a:pt x="836" y="900"/>
                  </a:lnTo>
                  <a:lnTo>
                    <a:pt x="842" y="888"/>
                  </a:lnTo>
                  <a:lnTo>
                    <a:pt x="846" y="878"/>
                  </a:lnTo>
                  <a:lnTo>
                    <a:pt x="862" y="870"/>
                  </a:lnTo>
                  <a:lnTo>
                    <a:pt x="874" y="862"/>
                  </a:lnTo>
                  <a:lnTo>
                    <a:pt x="878" y="860"/>
                  </a:lnTo>
                  <a:lnTo>
                    <a:pt x="884" y="856"/>
                  </a:lnTo>
                  <a:lnTo>
                    <a:pt x="892" y="846"/>
                  </a:lnTo>
                  <a:lnTo>
                    <a:pt x="890" y="804"/>
                  </a:lnTo>
                  <a:lnTo>
                    <a:pt x="884" y="796"/>
                  </a:lnTo>
                  <a:lnTo>
                    <a:pt x="878" y="786"/>
                  </a:lnTo>
                  <a:lnTo>
                    <a:pt x="876" y="776"/>
                  </a:lnTo>
                  <a:lnTo>
                    <a:pt x="874" y="768"/>
                  </a:lnTo>
                  <a:lnTo>
                    <a:pt x="874" y="754"/>
                  </a:lnTo>
                  <a:lnTo>
                    <a:pt x="874" y="748"/>
                  </a:lnTo>
                  <a:lnTo>
                    <a:pt x="872" y="746"/>
                  </a:lnTo>
                  <a:lnTo>
                    <a:pt x="852" y="696"/>
                  </a:lnTo>
                  <a:lnTo>
                    <a:pt x="846" y="662"/>
                  </a:lnTo>
                  <a:lnTo>
                    <a:pt x="830" y="630"/>
                  </a:lnTo>
                  <a:lnTo>
                    <a:pt x="824" y="618"/>
                  </a:lnTo>
                  <a:lnTo>
                    <a:pt x="818" y="612"/>
                  </a:lnTo>
                  <a:lnTo>
                    <a:pt x="770" y="612"/>
                  </a:lnTo>
                  <a:lnTo>
                    <a:pt x="760" y="608"/>
                  </a:lnTo>
                  <a:lnTo>
                    <a:pt x="748" y="602"/>
                  </a:lnTo>
                  <a:lnTo>
                    <a:pt x="728" y="588"/>
                  </a:lnTo>
                  <a:lnTo>
                    <a:pt x="710" y="576"/>
                  </a:lnTo>
                  <a:lnTo>
                    <a:pt x="696" y="566"/>
                  </a:lnTo>
                  <a:lnTo>
                    <a:pt x="648" y="510"/>
                  </a:lnTo>
                  <a:lnTo>
                    <a:pt x="638" y="510"/>
                  </a:lnTo>
                  <a:lnTo>
                    <a:pt x="630" y="512"/>
                  </a:lnTo>
                  <a:lnTo>
                    <a:pt x="618" y="516"/>
                  </a:lnTo>
                  <a:lnTo>
                    <a:pt x="594" y="514"/>
                  </a:lnTo>
                  <a:lnTo>
                    <a:pt x="548" y="476"/>
                  </a:lnTo>
                  <a:lnTo>
                    <a:pt x="506" y="456"/>
                  </a:lnTo>
                  <a:lnTo>
                    <a:pt x="486" y="454"/>
                  </a:lnTo>
                  <a:lnTo>
                    <a:pt x="470" y="452"/>
                  </a:lnTo>
                  <a:lnTo>
                    <a:pt x="442" y="446"/>
                  </a:lnTo>
                  <a:lnTo>
                    <a:pt x="430" y="436"/>
                  </a:lnTo>
                  <a:lnTo>
                    <a:pt x="422" y="432"/>
                  </a:lnTo>
                  <a:lnTo>
                    <a:pt x="412" y="428"/>
                  </a:lnTo>
                  <a:lnTo>
                    <a:pt x="406" y="426"/>
                  </a:lnTo>
                  <a:lnTo>
                    <a:pt x="390" y="426"/>
                  </a:lnTo>
                  <a:lnTo>
                    <a:pt x="370" y="426"/>
                  </a:lnTo>
                  <a:lnTo>
                    <a:pt x="352" y="436"/>
                  </a:lnTo>
                  <a:lnTo>
                    <a:pt x="354" y="448"/>
                  </a:lnTo>
                  <a:lnTo>
                    <a:pt x="356" y="460"/>
                  </a:lnTo>
                  <a:lnTo>
                    <a:pt x="358" y="472"/>
                  </a:lnTo>
                  <a:lnTo>
                    <a:pt x="356" y="490"/>
                  </a:lnTo>
                  <a:lnTo>
                    <a:pt x="352" y="494"/>
                  </a:lnTo>
                  <a:lnTo>
                    <a:pt x="346" y="496"/>
                  </a:lnTo>
                  <a:lnTo>
                    <a:pt x="338" y="498"/>
                  </a:lnTo>
                  <a:lnTo>
                    <a:pt x="332" y="498"/>
                  </a:lnTo>
                  <a:lnTo>
                    <a:pt x="318" y="494"/>
                  </a:lnTo>
                  <a:lnTo>
                    <a:pt x="304" y="486"/>
                  </a:lnTo>
                  <a:lnTo>
                    <a:pt x="290" y="478"/>
                  </a:lnTo>
                  <a:lnTo>
                    <a:pt x="278" y="468"/>
                  </a:lnTo>
                  <a:lnTo>
                    <a:pt x="262" y="452"/>
                  </a:lnTo>
                  <a:lnTo>
                    <a:pt x="222" y="420"/>
                  </a:lnTo>
                  <a:lnTo>
                    <a:pt x="182" y="398"/>
                  </a:lnTo>
                  <a:lnTo>
                    <a:pt x="164" y="390"/>
                  </a:lnTo>
                  <a:lnTo>
                    <a:pt x="148" y="384"/>
                  </a:lnTo>
                  <a:lnTo>
                    <a:pt x="116" y="384"/>
                  </a:lnTo>
                  <a:lnTo>
                    <a:pt x="86" y="384"/>
                  </a:lnTo>
                  <a:lnTo>
                    <a:pt x="70" y="384"/>
                  </a:lnTo>
                  <a:lnTo>
                    <a:pt x="56" y="382"/>
                  </a:lnTo>
                  <a:lnTo>
                    <a:pt x="42" y="378"/>
                  </a:lnTo>
                  <a:lnTo>
                    <a:pt x="30" y="374"/>
                  </a:lnTo>
                  <a:lnTo>
                    <a:pt x="20" y="372"/>
                  </a:lnTo>
                  <a:lnTo>
                    <a:pt x="18" y="358"/>
                  </a:lnTo>
                  <a:lnTo>
                    <a:pt x="14" y="344"/>
                  </a:lnTo>
                  <a:lnTo>
                    <a:pt x="12" y="332"/>
                  </a:lnTo>
                  <a:lnTo>
                    <a:pt x="8" y="326"/>
                  </a:lnTo>
                  <a:lnTo>
                    <a:pt x="4" y="310"/>
                  </a:lnTo>
                  <a:lnTo>
                    <a:pt x="0" y="296"/>
                  </a:lnTo>
                  <a:lnTo>
                    <a:pt x="0" y="290"/>
                  </a:lnTo>
                  <a:lnTo>
                    <a:pt x="2" y="284"/>
                  </a:lnTo>
                  <a:lnTo>
                    <a:pt x="4" y="280"/>
                  </a:lnTo>
                  <a:lnTo>
                    <a:pt x="12" y="278"/>
                  </a:lnTo>
                  <a:lnTo>
                    <a:pt x="20" y="262"/>
                  </a:lnTo>
                  <a:lnTo>
                    <a:pt x="28" y="246"/>
                  </a:lnTo>
                  <a:lnTo>
                    <a:pt x="46" y="246"/>
                  </a:lnTo>
                  <a:lnTo>
                    <a:pt x="68" y="244"/>
                  </a:lnTo>
                  <a:lnTo>
                    <a:pt x="80" y="242"/>
                  </a:lnTo>
                  <a:lnTo>
                    <a:pt x="90" y="238"/>
                  </a:lnTo>
                  <a:lnTo>
                    <a:pt x="100" y="232"/>
                  </a:lnTo>
                  <a:lnTo>
                    <a:pt x="108" y="226"/>
                  </a:lnTo>
                  <a:lnTo>
                    <a:pt x="120" y="200"/>
                  </a:lnTo>
                  <a:lnTo>
                    <a:pt x="142" y="176"/>
                  </a:lnTo>
                  <a:lnTo>
                    <a:pt x="150" y="158"/>
                  </a:lnTo>
                  <a:lnTo>
                    <a:pt x="156" y="146"/>
                  </a:lnTo>
                  <a:lnTo>
                    <a:pt x="166" y="136"/>
                  </a:lnTo>
                  <a:lnTo>
                    <a:pt x="176" y="130"/>
                  </a:lnTo>
                  <a:lnTo>
                    <a:pt x="188" y="126"/>
                  </a:lnTo>
                  <a:lnTo>
                    <a:pt x="202" y="124"/>
                  </a:lnTo>
                  <a:lnTo>
                    <a:pt x="238" y="120"/>
                  </a:lnTo>
                  <a:lnTo>
                    <a:pt x="252" y="120"/>
                  </a:lnTo>
                  <a:lnTo>
                    <a:pt x="274" y="120"/>
                  </a:lnTo>
                  <a:lnTo>
                    <a:pt x="286" y="120"/>
                  </a:lnTo>
                  <a:lnTo>
                    <a:pt x="298" y="118"/>
                  </a:lnTo>
                  <a:lnTo>
                    <a:pt x="308" y="114"/>
                  </a:lnTo>
                  <a:lnTo>
                    <a:pt x="316" y="108"/>
                  </a:lnTo>
                  <a:lnTo>
                    <a:pt x="308" y="62"/>
                  </a:lnTo>
                  <a:lnTo>
                    <a:pt x="308" y="38"/>
                  </a:lnTo>
                  <a:lnTo>
                    <a:pt x="310" y="26"/>
                  </a:lnTo>
                  <a:lnTo>
                    <a:pt x="312" y="16"/>
                  </a:lnTo>
                  <a:lnTo>
                    <a:pt x="318" y="8"/>
                  </a:lnTo>
                  <a:lnTo>
                    <a:pt x="324" y="2"/>
                  </a:lnTo>
                  <a:lnTo>
                    <a:pt x="328" y="0"/>
                  </a:lnTo>
                  <a:lnTo>
                    <a:pt x="334" y="0"/>
                  </a:lnTo>
                  <a:lnTo>
                    <a:pt x="346" y="4"/>
                  </a:lnTo>
                  <a:lnTo>
                    <a:pt x="434" y="16"/>
                  </a:lnTo>
                  <a:lnTo>
                    <a:pt x="432" y="24"/>
                  </a:lnTo>
                  <a:lnTo>
                    <a:pt x="430" y="36"/>
                  </a:lnTo>
                  <a:lnTo>
                    <a:pt x="432" y="60"/>
                  </a:lnTo>
                  <a:lnTo>
                    <a:pt x="444" y="80"/>
                  </a:lnTo>
                  <a:lnTo>
                    <a:pt x="450" y="90"/>
                  </a:lnTo>
                  <a:lnTo>
                    <a:pt x="456" y="106"/>
                  </a:lnTo>
                  <a:lnTo>
                    <a:pt x="456" y="130"/>
                  </a:lnTo>
                  <a:lnTo>
                    <a:pt x="448" y="152"/>
                  </a:lnTo>
                  <a:lnTo>
                    <a:pt x="444" y="166"/>
                  </a:lnTo>
                  <a:lnTo>
                    <a:pt x="446" y="180"/>
                  </a:lnTo>
                  <a:lnTo>
                    <a:pt x="490" y="222"/>
                  </a:lnTo>
                  <a:lnTo>
                    <a:pt x="496" y="234"/>
                  </a:lnTo>
                  <a:lnTo>
                    <a:pt x="496" y="276"/>
                  </a:lnTo>
                  <a:lnTo>
                    <a:pt x="500" y="278"/>
                  </a:lnTo>
                  <a:lnTo>
                    <a:pt x="506" y="280"/>
                  </a:lnTo>
                  <a:lnTo>
                    <a:pt x="526" y="282"/>
                  </a:lnTo>
                  <a:lnTo>
                    <a:pt x="538" y="274"/>
                  </a:lnTo>
                  <a:lnTo>
                    <a:pt x="552" y="266"/>
                  </a:lnTo>
                  <a:lnTo>
                    <a:pt x="566" y="262"/>
                  </a:lnTo>
                  <a:lnTo>
                    <a:pt x="582" y="258"/>
                  </a:lnTo>
                  <a:lnTo>
                    <a:pt x="618" y="254"/>
                  </a:lnTo>
                  <a:lnTo>
                    <a:pt x="652" y="252"/>
                  </a:lnTo>
                  <a:lnTo>
                    <a:pt x="658" y="268"/>
                  </a:lnTo>
                  <a:lnTo>
                    <a:pt x="650" y="284"/>
                  </a:lnTo>
                  <a:lnTo>
                    <a:pt x="644" y="298"/>
                  </a:lnTo>
                  <a:lnTo>
                    <a:pt x="636" y="308"/>
                  </a:lnTo>
                  <a:lnTo>
                    <a:pt x="626" y="314"/>
                  </a:lnTo>
                  <a:lnTo>
                    <a:pt x="612" y="324"/>
                  </a:lnTo>
                  <a:lnTo>
                    <a:pt x="606" y="330"/>
                  </a:lnTo>
                  <a:lnTo>
                    <a:pt x="602" y="338"/>
                  </a:lnTo>
                  <a:lnTo>
                    <a:pt x="600" y="348"/>
                  </a:lnTo>
                  <a:lnTo>
                    <a:pt x="600" y="360"/>
                  </a:lnTo>
                  <a:lnTo>
                    <a:pt x="632" y="372"/>
                  </a:lnTo>
                  <a:lnTo>
                    <a:pt x="640" y="384"/>
                  </a:lnTo>
                  <a:lnTo>
                    <a:pt x="652" y="396"/>
                  </a:lnTo>
                  <a:lnTo>
                    <a:pt x="664" y="406"/>
                  </a:lnTo>
                  <a:lnTo>
                    <a:pt x="680" y="416"/>
                  </a:lnTo>
                  <a:lnTo>
                    <a:pt x="686" y="428"/>
                  </a:lnTo>
                  <a:lnTo>
                    <a:pt x="692" y="442"/>
                  </a:lnTo>
                  <a:lnTo>
                    <a:pt x="702" y="456"/>
                  </a:lnTo>
                  <a:lnTo>
                    <a:pt x="706" y="460"/>
                  </a:lnTo>
                  <a:lnTo>
                    <a:pt x="714" y="464"/>
                  </a:lnTo>
                  <a:lnTo>
                    <a:pt x="744" y="504"/>
                  </a:lnTo>
                  <a:lnTo>
                    <a:pt x="754" y="508"/>
                  </a:lnTo>
                  <a:lnTo>
                    <a:pt x="772" y="514"/>
                  </a:lnTo>
                  <a:lnTo>
                    <a:pt x="780" y="514"/>
                  </a:lnTo>
                  <a:lnTo>
                    <a:pt x="788" y="514"/>
                  </a:lnTo>
                  <a:lnTo>
                    <a:pt x="796" y="510"/>
                  </a:lnTo>
                  <a:lnTo>
                    <a:pt x="802" y="504"/>
                  </a:lnTo>
                  <a:lnTo>
                    <a:pt x="802" y="476"/>
                  </a:lnTo>
                  <a:lnTo>
                    <a:pt x="802" y="468"/>
                  </a:lnTo>
                  <a:lnTo>
                    <a:pt x="804" y="460"/>
                  </a:lnTo>
                  <a:lnTo>
                    <a:pt x="808" y="456"/>
                  </a:lnTo>
                  <a:lnTo>
                    <a:pt x="812" y="452"/>
                  </a:lnTo>
                  <a:lnTo>
                    <a:pt x="822" y="448"/>
                  </a:lnTo>
                  <a:lnTo>
                    <a:pt x="834" y="446"/>
                  </a:lnTo>
                  <a:lnTo>
                    <a:pt x="846" y="446"/>
                  </a:lnTo>
                  <a:lnTo>
                    <a:pt x="856" y="446"/>
                  </a:lnTo>
                  <a:lnTo>
                    <a:pt x="862" y="448"/>
                  </a:lnTo>
                  <a:lnTo>
                    <a:pt x="868" y="450"/>
                  </a:lnTo>
                  <a:lnTo>
                    <a:pt x="876" y="454"/>
                  </a:lnTo>
                  <a:lnTo>
                    <a:pt x="882" y="460"/>
                  </a:lnTo>
                  <a:lnTo>
                    <a:pt x="898" y="462"/>
                  </a:lnTo>
                  <a:lnTo>
                    <a:pt x="912" y="454"/>
                  </a:lnTo>
                  <a:lnTo>
                    <a:pt x="926" y="446"/>
                  </a:lnTo>
                  <a:lnTo>
                    <a:pt x="938" y="438"/>
                  </a:lnTo>
                  <a:lnTo>
                    <a:pt x="950" y="430"/>
                  </a:lnTo>
                  <a:lnTo>
                    <a:pt x="956" y="424"/>
                  </a:lnTo>
                  <a:lnTo>
                    <a:pt x="964" y="422"/>
                  </a:lnTo>
                  <a:lnTo>
                    <a:pt x="988" y="420"/>
                  </a:lnTo>
                  <a:lnTo>
                    <a:pt x="1002" y="440"/>
                  </a:lnTo>
                  <a:lnTo>
                    <a:pt x="1000" y="448"/>
                  </a:lnTo>
                  <a:lnTo>
                    <a:pt x="996" y="456"/>
                  </a:lnTo>
                  <a:lnTo>
                    <a:pt x="990" y="464"/>
                  </a:lnTo>
                  <a:lnTo>
                    <a:pt x="984" y="472"/>
                  </a:lnTo>
                  <a:lnTo>
                    <a:pt x="968" y="484"/>
                  </a:lnTo>
                  <a:lnTo>
                    <a:pt x="952" y="496"/>
                  </a:lnTo>
                  <a:lnTo>
                    <a:pt x="940" y="512"/>
                  </a:lnTo>
                  <a:lnTo>
                    <a:pt x="934" y="530"/>
                  </a:lnTo>
                  <a:lnTo>
                    <a:pt x="932" y="550"/>
                  </a:lnTo>
                  <a:lnTo>
                    <a:pt x="930" y="574"/>
                  </a:lnTo>
                  <a:lnTo>
                    <a:pt x="954" y="618"/>
                  </a:lnTo>
                  <a:lnTo>
                    <a:pt x="962" y="630"/>
                  </a:lnTo>
                  <a:lnTo>
                    <a:pt x="974" y="642"/>
                  </a:lnTo>
                  <a:lnTo>
                    <a:pt x="982" y="648"/>
                  </a:lnTo>
                  <a:lnTo>
                    <a:pt x="990" y="652"/>
                  </a:lnTo>
                  <a:lnTo>
                    <a:pt x="1000" y="656"/>
                  </a:lnTo>
                  <a:lnTo>
                    <a:pt x="1010" y="656"/>
                  </a:lnTo>
                  <a:lnTo>
                    <a:pt x="1012" y="652"/>
                  </a:lnTo>
                  <a:lnTo>
                    <a:pt x="1024" y="652"/>
                  </a:lnTo>
                  <a:lnTo>
                    <a:pt x="1032" y="656"/>
                  </a:lnTo>
                  <a:lnTo>
                    <a:pt x="1040" y="662"/>
                  </a:lnTo>
                  <a:lnTo>
                    <a:pt x="1060" y="680"/>
                  </a:lnTo>
                  <a:lnTo>
                    <a:pt x="1082" y="704"/>
                  </a:lnTo>
                  <a:lnTo>
                    <a:pt x="1098" y="726"/>
                  </a:lnTo>
                  <a:lnTo>
                    <a:pt x="1106" y="762"/>
                  </a:lnTo>
                  <a:lnTo>
                    <a:pt x="1108" y="784"/>
                  </a:lnTo>
                  <a:lnTo>
                    <a:pt x="1112" y="810"/>
                  </a:lnTo>
                  <a:lnTo>
                    <a:pt x="1118" y="840"/>
                  </a:lnTo>
                  <a:lnTo>
                    <a:pt x="1130" y="852"/>
                  </a:lnTo>
                  <a:lnTo>
                    <a:pt x="1140" y="860"/>
                  </a:lnTo>
                  <a:lnTo>
                    <a:pt x="1152" y="868"/>
                  </a:lnTo>
                  <a:lnTo>
                    <a:pt x="1172" y="882"/>
                  </a:lnTo>
                  <a:lnTo>
                    <a:pt x="1188" y="876"/>
                  </a:lnTo>
                  <a:lnTo>
                    <a:pt x="1214" y="866"/>
                  </a:lnTo>
                  <a:lnTo>
                    <a:pt x="1216" y="858"/>
                  </a:lnTo>
                  <a:lnTo>
                    <a:pt x="1220" y="854"/>
                  </a:lnTo>
                  <a:lnTo>
                    <a:pt x="1230" y="850"/>
                  </a:lnTo>
                  <a:lnTo>
                    <a:pt x="1246" y="846"/>
                  </a:lnTo>
                  <a:lnTo>
                    <a:pt x="1252" y="836"/>
                  </a:lnTo>
                  <a:lnTo>
                    <a:pt x="1258" y="826"/>
                  </a:lnTo>
                  <a:lnTo>
                    <a:pt x="1258" y="818"/>
                  </a:lnTo>
                  <a:lnTo>
                    <a:pt x="1258" y="808"/>
                  </a:lnTo>
                  <a:lnTo>
                    <a:pt x="1254" y="800"/>
                  </a:lnTo>
                  <a:lnTo>
                    <a:pt x="1250" y="792"/>
                  </a:lnTo>
                  <a:lnTo>
                    <a:pt x="1240" y="780"/>
                  </a:lnTo>
                  <a:lnTo>
                    <a:pt x="1222" y="774"/>
                  </a:lnTo>
                  <a:lnTo>
                    <a:pt x="1216" y="770"/>
                  </a:lnTo>
                  <a:lnTo>
                    <a:pt x="1214" y="766"/>
                  </a:lnTo>
                  <a:lnTo>
                    <a:pt x="1212" y="762"/>
                  </a:lnTo>
                  <a:lnTo>
                    <a:pt x="1212" y="756"/>
                  </a:lnTo>
                  <a:lnTo>
                    <a:pt x="1214" y="742"/>
                  </a:lnTo>
                  <a:lnTo>
                    <a:pt x="1234" y="712"/>
                  </a:lnTo>
                  <a:lnTo>
                    <a:pt x="1234" y="682"/>
                  </a:lnTo>
                  <a:lnTo>
                    <a:pt x="1240" y="678"/>
                  </a:lnTo>
                  <a:lnTo>
                    <a:pt x="1244" y="678"/>
                  </a:lnTo>
                  <a:lnTo>
                    <a:pt x="1258" y="678"/>
                  </a:lnTo>
                  <a:lnTo>
                    <a:pt x="1270" y="664"/>
                  </a:lnTo>
                  <a:lnTo>
                    <a:pt x="1284" y="656"/>
                  </a:lnTo>
                  <a:lnTo>
                    <a:pt x="1286" y="670"/>
                  </a:lnTo>
                  <a:lnTo>
                    <a:pt x="1284" y="678"/>
                  </a:lnTo>
                  <a:lnTo>
                    <a:pt x="1280" y="684"/>
                  </a:lnTo>
                  <a:lnTo>
                    <a:pt x="1278" y="688"/>
                  </a:lnTo>
                  <a:lnTo>
                    <a:pt x="1276" y="708"/>
                  </a:lnTo>
                  <a:lnTo>
                    <a:pt x="1280" y="714"/>
                  </a:lnTo>
                  <a:lnTo>
                    <a:pt x="1288" y="718"/>
                  </a:lnTo>
                  <a:lnTo>
                    <a:pt x="1304" y="726"/>
                  </a:lnTo>
                  <a:lnTo>
                    <a:pt x="1344" y="736"/>
                  </a:lnTo>
                  <a:lnTo>
                    <a:pt x="1394" y="770"/>
                  </a:lnTo>
                  <a:lnTo>
                    <a:pt x="1410" y="770"/>
                  </a:lnTo>
                  <a:lnTo>
                    <a:pt x="1404" y="784"/>
                  </a:lnTo>
                  <a:lnTo>
                    <a:pt x="1396" y="800"/>
                  </a:lnTo>
                  <a:lnTo>
                    <a:pt x="1404" y="860"/>
                  </a:lnTo>
                  <a:lnTo>
                    <a:pt x="1394" y="888"/>
                  </a:lnTo>
                  <a:lnTo>
                    <a:pt x="1386" y="888"/>
                  </a:lnTo>
                  <a:lnTo>
                    <a:pt x="1382" y="886"/>
                  </a:lnTo>
                  <a:lnTo>
                    <a:pt x="1376" y="884"/>
                  </a:lnTo>
                  <a:lnTo>
                    <a:pt x="1360" y="880"/>
                  </a:lnTo>
                  <a:lnTo>
                    <a:pt x="1346" y="882"/>
                  </a:lnTo>
                  <a:lnTo>
                    <a:pt x="1340" y="884"/>
                  </a:lnTo>
                  <a:lnTo>
                    <a:pt x="1334" y="886"/>
                  </a:lnTo>
                  <a:lnTo>
                    <a:pt x="1328" y="892"/>
                  </a:lnTo>
                  <a:lnTo>
                    <a:pt x="1324" y="898"/>
                  </a:lnTo>
                  <a:lnTo>
                    <a:pt x="1324" y="938"/>
                  </a:lnTo>
                  <a:lnTo>
                    <a:pt x="1314" y="94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13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5783263" y="2592388"/>
            <a:ext cx="760412" cy="428625"/>
            <a:chOff x="4167266" y="1813810"/>
            <a:chExt cx="1014301" cy="569877"/>
          </a:xfrm>
        </p:grpSpPr>
        <p:sp>
          <p:nvSpPr>
            <p:cNvPr id="94" name="文本框 93"/>
            <p:cNvSpPr txBox="1"/>
            <p:nvPr/>
          </p:nvSpPr>
          <p:spPr>
            <a:xfrm>
              <a:off x="4167268" y="1813810"/>
              <a:ext cx="620863" cy="5268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bg1"/>
                  </a:solidFill>
                  <a:latin typeface="+mn-ea"/>
                  <a:ea typeface="+mn-ea"/>
                </a:rPr>
                <a:t>80</a:t>
              </a:r>
            </a:p>
          </p:txBody>
        </p:sp>
        <p:sp>
          <p:nvSpPr>
            <p:cNvPr id="95" name="矩形 94"/>
            <p:cNvSpPr/>
            <p:nvPr/>
          </p:nvSpPr>
          <p:spPr>
            <a:xfrm>
              <a:off x="4724178" y="1932007"/>
              <a:ext cx="485340" cy="445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bg1"/>
                  </a:solidFill>
                  <a:latin typeface="+mn-ea"/>
                  <a:ea typeface="+mn-ea"/>
                </a:rPr>
                <a:t>%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5783263" y="3529013"/>
            <a:ext cx="760412" cy="419100"/>
            <a:chOff x="4167266" y="1813810"/>
            <a:chExt cx="1014301" cy="558586"/>
          </a:xfrm>
        </p:grpSpPr>
        <p:sp>
          <p:nvSpPr>
            <p:cNvPr id="97" name="文本框 96"/>
            <p:cNvSpPr txBox="1"/>
            <p:nvPr/>
          </p:nvSpPr>
          <p:spPr>
            <a:xfrm>
              <a:off x="4167268" y="1813810"/>
              <a:ext cx="620863" cy="52811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2000">
                  <a:solidFill>
                    <a:schemeClr val="bg1"/>
                  </a:solidFill>
                  <a:latin typeface="+mn-ea"/>
                  <a:ea typeface="+mn-ea"/>
                </a:rPr>
                <a:t>65</a:t>
              </a:r>
            </a:p>
          </p:txBody>
        </p:sp>
        <p:sp>
          <p:nvSpPr>
            <p:cNvPr id="98" name="矩形 97"/>
            <p:cNvSpPr/>
            <p:nvPr/>
          </p:nvSpPr>
          <p:spPr>
            <a:xfrm>
              <a:off x="4724178" y="1921718"/>
              <a:ext cx="485340" cy="4468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600">
                  <a:solidFill>
                    <a:schemeClr val="bg1"/>
                  </a:solidFill>
                  <a:latin typeface="+mn-ea"/>
                  <a:ea typeface="+mn-ea"/>
                </a:rPr>
                <a:t>%</a:t>
              </a:r>
            </a:p>
          </p:txBody>
        </p:sp>
      </p:grpSp>
      <p:sp>
        <p:nvSpPr>
          <p:cNvPr id="99" name="Freeform 19"/>
          <p:cNvSpPr/>
          <p:nvPr/>
        </p:nvSpPr>
        <p:spPr bwMode="auto">
          <a:xfrm>
            <a:off x="4970463" y="3479800"/>
            <a:ext cx="722312" cy="709613"/>
          </a:xfrm>
          <a:custGeom>
            <a:gdLst>
              <a:gd fmla="*/ 392 w 972" name="T0"/>
              <a:gd fmla="*/ 934 h 956" name="T1"/>
              <a:gd fmla="*/ 354 w 972" name="T2"/>
              <a:gd fmla="*/ 888 h 956" name="T3"/>
              <a:gd fmla="*/ 366 w 972" name="T4"/>
              <a:gd fmla="*/ 840 h 956" name="T5"/>
              <a:gd fmla="*/ 324 w 972" name="T6"/>
              <a:gd fmla="*/ 780 h 956" name="T7"/>
              <a:gd fmla="*/ 290 w 972" name="T8"/>
              <a:gd fmla="*/ 722 h 956" name="T9"/>
              <a:gd fmla="*/ 248 w 972" name="T10"/>
              <a:gd fmla="*/ 712 h 956" name="T11"/>
              <a:gd fmla="*/ 192 w 972" name="T12"/>
              <a:gd fmla="*/ 608 h 956" name="T13"/>
              <a:gd fmla="*/ 160 w 972" name="T14"/>
              <a:gd fmla="*/ 662 h 956" name="T15"/>
              <a:gd fmla="*/ 140 w 972" name="T16"/>
              <a:gd fmla="*/ 634 h 956" name="T17"/>
              <a:gd fmla="*/ 138 w 972" name="T18"/>
              <a:gd fmla="*/ 590 h 956" name="T19"/>
              <a:gd fmla="*/ 130 w 972" name="T20"/>
              <a:gd fmla="*/ 500 h 956" name="T21"/>
              <a:gd fmla="*/ 150 w 972" name="T22"/>
              <a:gd fmla="*/ 442 h 956" name="T23"/>
              <a:gd fmla="*/ 110 w 972" name="T24"/>
              <a:gd fmla="*/ 312 h 956" name="T25"/>
              <a:gd fmla="*/ 50 w 972" name="T26"/>
              <a:gd fmla="*/ 222 h 956" name="T27"/>
              <a:gd fmla="*/ 6 w 972" name="T28"/>
              <a:gd fmla="*/ 178 h 956" name="T29"/>
              <a:gd fmla="*/ 2 w 972" name="T30"/>
              <a:gd fmla="*/ 134 h 956" name="T31"/>
              <a:gd fmla="*/ 26 w 972" name="T32"/>
              <a:gd fmla="*/ 80 h 956" name="T33"/>
              <a:gd fmla="*/ 74 w 972" name="T34"/>
              <a:gd fmla="*/ 24 h 956" name="T35"/>
              <a:gd fmla="*/ 112 w 972" name="T36"/>
              <a:gd fmla="*/ 64 h 956" name="T37"/>
              <a:gd fmla="*/ 166 w 972" name="T38"/>
              <a:gd fmla="*/ 152 h 956" name="T39"/>
              <a:gd fmla="*/ 200 w 972" name="T40"/>
              <a:gd fmla="*/ 172 h 956" name="T41"/>
              <a:gd fmla="*/ 236 w 972" name="T42"/>
              <a:gd fmla="*/ 158 h 956" name="T43"/>
              <a:gd fmla="*/ 250 w 972" name="T44"/>
              <a:gd fmla="*/ 170 h 956" name="T45"/>
              <a:gd fmla="*/ 290 w 972" name="T46"/>
              <a:gd fmla="*/ 188 h 956" name="T47"/>
              <a:gd fmla="*/ 374 w 972" name="T48"/>
              <a:gd fmla="*/ 166 h 956" name="T49"/>
              <a:gd fmla="*/ 378 w 972" name="T50"/>
              <a:gd fmla="*/ 128 h 956" name="T51"/>
              <a:gd fmla="*/ 370 w 972" name="T52"/>
              <a:gd fmla="*/ 66 h 956" name="T53"/>
              <a:gd fmla="*/ 412 w 972" name="T54"/>
              <a:gd fmla="*/ 100 h 956" name="T55"/>
              <a:gd fmla="*/ 468 w 972" name="T56"/>
              <a:gd fmla="*/ 100 h 956" name="T57"/>
              <a:gd fmla="*/ 472 w 972" name="T58"/>
              <a:gd fmla="*/ 30 h 956" name="T59"/>
              <a:gd fmla="*/ 516 w 972" name="T60"/>
              <a:gd fmla="*/ 0 h 956" name="T61"/>
              <a:gd fmla="*/ 562 w 972" name="T62"/>
              <a:gd fmla="*/ 50 h 956" name="T63"/>
              <a:gd fmla="*/ 628 w 972" name="T64"/>
              <a:gd fmla="*/ 98 h 956" name="T65"/>
              <a:gd fmla="*/ 656 w 972" name="T66"/>
              <a:gd fmla="*/ 150 h 956" name="T67"/>
              <a:gd fmla="*/ 764 w 972" name="T68"/>
              <a:gd fmla="*/ 184 h 956" name="T69"/>
              <a:gd fmla="*/ 812 w 972" name="T70"/>
              <a:gd fmla="*/ 168 h 956" name="T71"/>
              <a:gd fmla="*/ 932 w 972" name="T72"/>
              <a:gd fmla="*/ 208 h 956" name="T73"/>
              <a:gd fmla="*/ 972 w 972" name="T74"/>
              <a:gd fmla="*/ 278 h 956" name="T75"/>
              <a:gd fmla="*/ 908 w 972" name="T76"/>
              <a:gd fmla="*/ 388 h 956" name="T77"/>
              <a:gd fmla="*/ 840 w 972" name="T78"/>
              <a:gd fmla="*/ 418 h 956" name="T79"/>
              <a:gd fmla="*/ 788 w 972" name="T80"/>
              <a:gd fmla="*/ 376 h 956" name="T81"/>
              <a:gd fmla="*/ 764 w 972" name="T82"/>
              <a:gd fmla="*/ 422 h 956" name="T83"/>
              <a:gd fmla="*/ 772 w 972" name="T84"/>
              <a:gd fmla="*/ 478 h 956" name="T85"/>
              <a:gd fmla="*/ 784 w 972" name="T86"/>
              <a:gd fmla="*/ 564 h 956" name="T87"/>
              <a:gd fmla="*/ 810 w 972" name="T88"/>
              <a:gd fmla="*/ 602 h 956" name="T89"/>
              <a:gd fmla="*/ 780 w 972" name="T90"/>
              <a:gd fmla="*/ 646 h 956" name="T91"/>
              <a:gd fmla="*/ 788 w 972" name="T92"/>
              <a:gd fmla="*/ 686 h 956" name="T93"/>
              <a:gd fmla="*/ 848 w 972" name="T94"/>
              <a:gd fmla="*/ 740 h 956" name="T95"/>
              <a:gd fmla="*/ 796 w 972" name="T96"/>
              <a:gd fmla="*/ 758 h 956" name="T97"/>
              <a:gd fmla="*/ 756 w 972" name="T98"/>
              <a:gd fmla="*/ 712 h 956" name="T99"/>
              <a:gd fmla="*/ 716 w 972" name="T100"/>
              <a:gd fmla="*/ 718 h 956" name="T101"/>
              <a:gd fmla="*/ 662 w 972" name="T102"/>
              <a:gd fmla="*/ 706 h 956" name="T103"/>
              <a:gd fmla="*/ 630 w 972" name="T104"/>
              <a:gd fmla="*/ 636 h 956" name="T105"/>
              <a:gd fmla="*/ 578 w 972" name="T106"/>
              <a:gd fmla="*/ 648 h 956" name="T107"/>
              <a:gd fmla="*/ 550 w 972" name="T108"/>
              <a:gd fmla="*/ 682 h 956" name="T109"/>
              <a:gd fmla="*/ 558 w 972" name="T110"/>
              <a:gd fmla="*/ 726 h 956" name="T111"/>
              <a:gd fmla="*/ 558 w 972" name="T112"/>
              <a:gd fmla="*/ 766 h 956" name="T113"/>
              <a:gd fmla="*/ 500 w 972" name="T114"/>
              <a:gd fmla="*/ 810 h 956" name="T115"/>
              <a:gd fmla="*/ 522 w 972" name="T116"/>
              <a:gd fmla="*/ 870 h 956" name="T117"/>
              <a:gd fmla="*/ 522 w 972" name="T118"/>
              <a:gd fmla="*/ 918 h 95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b" l="0" r="r" t="0"/>
            <a:pathLst>
              <a:path h="956" w="972">
                <a:moveTo>
                  <a:pt x="432" y="956"/>
                </a:moveTo>
                <a:lnTo>
                  <a:pt x="432" y="956"/>
                </a:lnTo>
                <a:lnTo>
                  <a:pt x="422" y="952"/>
                </a:lnTo>
                <a:lnTo>
                  <a:pt x="406" y="942"/>
                </a:lnTo>
                <a:lnTo>
                  <a:pt x="392" y="934"/>
                </a:lnTo>
                <a:lnTo>
                  <a:pt x="380" y="928"/>
                </a:lnTo>
                <a:lnTo>
                  <a:pt x="368" y="920"/>
                </a:lnTo>
                <a:lnTo>
                  <a:pt x="354" y="904"/>
                </a:lnTo>
                <a:lnTo>
                  <a:pt x="354" y="888"/>
                </a:lnTo>
                <a:lnTo>
                  <a:pt x="362" y="878"/>
                </a:lnTo>
                <a:lnTo>
                  <a:pt x="368" y="866"/>
                </a:lnTo>
                <a:lnTo>
                  <a:pt x="370" y="858"/>
                </a:lnTo>
                <a:lnTo>
                  <a:pt x="368" y="848"/>
                </a:lnTo>
                <a:lnTo>
                  <a:pt x="366" y="840"/>
                </a:lnTo>
                <a:lnTo>
                  <a:pt x="362" y="832"/>
                </a:lnTo>
                <a:lnTo>
                  <a:pt x="350" y="816"/>
                </a:lnTo>
                <a:lnTo>
                  <a:pt x="342" y="808"/>
                </a:lnTo>
                <a:lnTo>
                  <a:pt x="336" y="798"/>
                </a:lnTo>
                <a:lnTo>
                  <a:pt x="324" y="780"/>
                </a:lnTo>
                <a:lnTo>
                  <a:pt x="316" y="764"/>
                </a:lnTo>
                <a:lnTo>
                  <a:pt x="306" y="750"/>
                </a:lnTo>
                <a:lnTo>
                  <a:pt x="298" y="730"/>
                </a:lnTo>
                <a:lnTo>
                  <a:pt x="294" y="726"/>
                </a:lnTo>
                <a:lnTo>
                  <a:pt x="290" y="722"/>
                </a:lnTo>
                <a:lnTo>
                  <a:pt x="286" y="720"/>
                </a:lnTo>
                <a:lnTo>
                  <a:pt x="282" y="720"/>
                </a:lnTo>
                <a:lnTo>
                  <a:pt x="266" y="720"/>
                </a:lnTo>
                <a:lnTo>
                  <a:pt x="248" y="712"/>
                </a:lnTo>
                <a:lnTo>
                  <a:pt x="224" y="678"/>
                </a:lnTo>
                <a:lnTo>
                  <a:pt x="206" y="626"/>
                </a:lnTo>
                <a:lnTo>
                  <a:pt x="192" y="608"/>
                </a:lnTo>
                <a:lnTo>
                  <a:pt x="178" y="608"/>
                </a:lnTo>
                <a:lnTo>
                  <a:pt x="170" y="614"/>
                </a:lnTo>
                <a:lnTo>
                  <a:pt x="164" y="620"/>
                </a:lnTo>
                <a:lnTo>
                  <a:pt x="162" y="630"/>
                </a:lnTo>
                <a:lnTo>
                  <a:pt x="162" y="652"/>
                </a:lnTo>
                <a:lnTo>
                  <a:pt x="160" y="662"/>
                </a:lnTo>
                <a:lnTo>
                  <a:pt x="156" y="674"/>
                </a:lnTo>
                <a:lnTo>
                  <a:pt x="148" y="670"/>
                </a:lnTo>
                <a:lnTo>
                  <a:pt x="146" y="652"/>
                </a:lnTo>
                <a:lnTo>
                  <a:pt x="140" y="634"/>
                </a:lnTo>
                <a:lnTo>
                  <a:pt x="134" y="620"/>
                </a:lnTo>
                <a:lnTo>
                  <a:pt x="130" y="606"/>
                </a:lnTo>
                <a:lnTo>
                  <a:pt x="134" y="602"/>
                </a:lnTo>
                <a:lnTo>
                  <a:pt x="136" y="598"/>
                </a:lnTo>
                <a:lnTo>
                  <a:pt x="138" y="590"/>
                </a:lnTo>
                <a:lnTo>
                  <a:pt x="138" y="576"/>
                </a:lnTo>
                <a:lnTo>
                  <a:pt x="142" y="538"/>
                </a:lnTo>
                <a:lnTo>
                  <a:pt x="134" y="518"/>
                </a:lnTo>
                <a:lnTo>
                  <a:pt x="130" y="500"/>
                </a:lnTo>
                <a:lnTo>
                  <a:pt x="128" y="482"/>
                </a:lnTo>
                <a:lnTo>
                  <a:pt x="130" y="466"/>
                </a:lnTo>
                <a:lnTo>
                  <a:pt x="140" y="454"/>
                </a:lnTo>
                <a:lnTo>
                  <a:pt x="150" y="442"/>
                </a:lnTo>
                <a:lnTo>
                  <a:pt x="146" y="396"/>
                </a:lnTo>
                <a:lnTo>
                  <a:pt x="124" y="364"/>
                </a:lnTo>
                <a:lnTo>
                  <a:pt x="114" y="326"/>
                </a:lnTo>
                <a:lnTo>
                  <a:pt x="110" y="312"/>
                </a:lnTo>
                <a:lnTo>
                  <a:pt x="104" y="300"/>
                </a:lnTo>
                <a:lnTo>
                  <a:pt x="84" y="276"/>
                </a:lnTo>
                <a:lnTo>
                  <a:pt x="68" y="254"/>
                </a:lnTo>
                <a:lnTo>
                  <a:pt x="54" y="232"/>
                </a:lnTo>
                <a:lnTo>
                  <a:pt x="50" y="222"/>
                </a:lnTo>
                <a:lnTo>
                  <a:pt x="48" y="212"/>
                </a:lnTo>
                <a:lnTo>
                  <a:pt x="12" y="188"/>
                </a:lnTo>
                <a:lnTo>
                  <a:pt x="6" y="178"/>
                </a:lnTo>
                <a:lnTo>
                  <a:pt x="0" y="178"/>
                </a:lnTo>
                <a:lnTo>
                  <a:pt x="0" y="154"/>
                </a:lnTo>
                <a:lnTo>
                  <a:pt x="0" y="142"/>
                </a:lnTo>
                <a:lnTo>
                  <a:pt x="2" y="134"/>
                </a:lnTo>
                <a:lnTo>
                  <a:pt x="10" y="130"/>
                </a:lnTo>
                <a:lnTo>
                  <a:pt x="16" y="124"/>
                </a:lnTo>
                <a:lnTo>
                  <a:pt x="20" y="118"/>
                </a:lnTo>
                <a:lnTo>
                  <a:pt x="22" y="110"/>
                </a:lnTo>
                <a:lnTo>
                  <a:pt x="24" y="96"/>
                </a:lnTo>
                <a:lnTo>
                  <a:pt x="26" y="80"/>
                </a:lnTo>
                <a:lnTo>
                  <a:pt x="0" y="50"/>
                </a:lnTo>
                <a:lnTo>
                  <a:pt x="0" y="28"/>
                </a:lnTo>
                <a:lnTo>
                  <a:pt x="74" y="24"/>
                </a:lnTo>
                <a:lnTo>
                  <a:pt x="82" y="28"/>
                </a:lnTo>
                <a:lnTo>
                  <a:pt x="92" y="38"/>
                </a:lnTo>
                <a:lnTo>
                  <a:pt x="102" y="50"/>
                </a:lnTo>
                <a:lnTo>
                  <a:pt x="112" y="64"/>
                </a:lnTo>
                <a:lnTo>
                  <a:pt x="112" y="76"/>
                </a:lnTo>
                <a:lnTo>
                  <a:pt x="116" y="88"/>
                </a:lnTo>
                <a:lnTo>
                  <a:pt x="122" y="98"/>
                </a:lnTo>
                <a:lnTo>
                  <a:pt x="128" y="110"/>
                </a:lnTo>
                <a:lnTo>
                  <a:pt x="146" y="132"/>
                </a:lnTo>
                <a:lnTo>
                  <a:pt x="166" y="152"/>
                </a:lnTo>
                <a:lnTo>
                  <a:pt x="174" y="152"/>
                </a:lnTo>
                <a:lnTo>
                  <a:pt x="182" y="154"/>
                </a:lnTo>
                <a:lnTo>
                  <a:pt x="186" y="156"/>
                </a:lnTo>
                <a:lnTo>
                  <a:pt x="190" y="158"/>
                </a:lnTo>
                <a:lnTo>
                  <a:pt x="200" y="172"/>
                </a:lnTo>
                <a:lnTo>
                  <a:pt x="208" y="170"/>
                </a:lnTo>
                <a:lnTo>
                  <a:pt x="216" y="170"/>
                </a:lnTo>
                <a:lnTo>
                  <a:pt x="224" y="166"/>
                </a:lnTo>
                <a:lnTo>
                  <a:pt x="236" y="158"/>
                </a:lnTo>
                <a:lnTo>
                  <a:pt x="242" y="158"/>
                </a:lnTo>
                <a:lnTo>
                  <a:pt x="248" y="162"/>
                </a:lnTo>
                <a:lnTo>
                  <a:pt x="248" y="166"/>
                </a:lnTo>
                <a:lnTo>
                  <a:pt x="250" y="170"/>
                </a:lnTo>
                <a:lnTo>
                  <a:pt x="254" y="172"/>
                </a:lnTo>
                <a:lnTo>
                  <a:pt x="258" y="174"/>
                </a:lnTo>
                <a:lnTo>
                  <a:pt x="270" y="176"/>
                </a:lnTo>
                <a:lnTo>
                  <a:pt x="282" y="178"/>
                </a:lnTo>
                <a:lnTo>
                  <a:pt x="290" y="188"/>
                </a:lnTo>
                <a:lnTo>
                  <a:pt x="310" y="188"/>
                </a:lnTo>
                <a:lnTo>
                  <a:pt x="328" y="174"/>
                </a:lnTo>
                <a:lnTo>
                  <a:pt x="374" y="166"/>
                </a:lnTo>
                <a:lnTo>
                  <a:pt x="378" y="160"/>
                </a:lnTo>
                <a:lnTo>
                  <a:pt x="382" y="154"/>
                </a:lnTo>
                <a:lnTo>
                  <a:pt x="382" y="142"/>
                </a:lnTo>
                <a:lnTo>
                  <a:pt x="378" y="128"/>
                </a:lnTo>
                <a:lnTo>
                  <a:pt x="372" y="104"/>
                </a:lnTo>
                <a:lnTo>
                  <a:pt x="368" y="92"/>
                </a:lnTo>
                <a:lnTo>
                  <a:pt x="366" y="80"/>
                </a:lnTo>
                <a:lnTo>
                  <a:pt x="368" y="72"/>
                </a:lnTo>
                <a:lnTo>
                  <a:pt x="370" y="66"/>
                </a:lnTo>
                <a:lnTo>
                  <a:pt x="376" y="70"/>
                </a:lnTo>
                <a:lnTo>
                  <a:pt x="384" y="78"/>
                </a:lnTo>
                <a:lnTo>
                  <a:pt x="392" y="84"/>
                </a:lnTo>
                <a:lnTo>
                  <a:pt x="406" y="92"/>
                </a:lnTo>
                <a:lnTo>
                  <a:pt x="412" y="100"/>
                </a:lnTo>
                <a:lnTo>
                  <a:pt x="424" y="104"/>
                </a:lnTo>
                <a:lnTo>
                  <a:pt x="438" y="104"/>
                </a:lnTo>
                <a:lnTo>
                  <a:pt x="452" y="104"/>
                </a:lnTo>
                <a:lnTo>
                  <a:pt x="468" y="100"/>
                </a:lnTo>
                <a:lnTo>
                  <a:pt x="484" y="84"/>
                </a:lnTo>
                <a:lnTo>
                  <a:pt x="482" y="64"/>
                </a:lnTo>
                <a:lnTo>
                  <a:pt x="478" y="50"/>
                </a:lnTo>
                <a:lnTo>
                  <a:pt x="474" y="40"/>
                </a:lnTo>
                <a:lnTo>
                  <a:pt x="472" y="30"/>
                </a:lnTo>
                <a:lnTo>
                  <a:pt x="482" y="18"/>
                </a:lnTo>
                <a:lnTo>
                  <a:pt x="494" y="8"/>
                </a:lnTo>
                <a:lnTo>
                  <a:pt x="502" y="2"/>
                </a:lnTo>
                <a:lnTo>
                  <a:pt x="508" y="0"/>
                </a:lnTo>
                <a:lnTo>
                  <a:pt x="516" y="0"/>
                </a:lnTo>
                <a:lnTo>
                  <a:pt x="526" y="4"/>
                </a:lnTo>
                <a:lnTo>
                  <a:pt x="530" y="16"/>
                </a:lnTo>
                <a:lnTo>
                  <a:pt x="536" y="26"/>
                </a:lnTo>
                <a:lnTo>
                  <a:pt x="546" y="36"/>
                </a:lnTo>
                <a:lnTo>
                  <a:pt x="562" y="50"/>
                </a:lnTo>
                <a:lnTo>
                  <a:pt x="588" y="60"/>
                </a:lnTo>
                <a:lnTo>
                  <a:pt x="598" y="72"/>
                </a:lnTo>
                <a:lnTo>
                  <a:pt x="612" y="84"/>
                </a:lnTo>
                <a:lnTo>
                  <a:pt x="628" y="98"/>
                </a:lnTo>
                <a:lnTo>
                  <a:pt x="636" y="106"/>
                </a:lnTo>
                <a:lnTo>
                  <a:pt x="642" y="118"/>
                </a:lnTo>
                <a:lnTo>
                  <a:pt x="650" y="138"/>
                </a:lnTo>
                <a:lnTo>
                  <a:pt x="656" y="150"/>
                </a:lnTo>
                <a:lnTo>
                  <a:pt x="666" y="164"/>
                </a:lnTo>
                <a:lnTo>
                  <a:pt x="678" y="176"/>
                </a:lnTo>
                <a:lnTo>
                  <a:pt x="686" y="182"/>
                </a:lnTo>
                <a:lnTo>
                  <a:pt x="694" y="184"/>
                </a:lnTo>
                <a:lnTo>
                  <a:pt x="764" y="184"/>
                </a:lnTo>
                <a:lnTo>
                  <a:pt x="774" y="178"/>
                </a:lnTo>
                <a:lnTo>
                  <a:pt x="786" y="172"/>
                </a:lnTo>
                <a:lnTo>
                  <a:pt x="798" y="168"/>
                </a:lnTo>
                <a:lnTo>
                  <a:pt x="812" y="168"/>
                </a:lnTo>
                <a:lnTo>
                  <a:pt x="858" y="184"/>
                </a:lnTo>
                <a:lnTo>
                  <a:pt x="900" y="184"/>
                </a:lnTo>
                <a:lnTo>
                  <a:pt x="920" y="202"/>
                </a:lnTo>
                <a:lnTo>
                  <a:pt x="932" y="208"/>
                </a:lnTo>
                <a:lnTo>
                  <a:pt x="952" y="210"/>
                </a:lnTo>
                <a:lnTo>
                  <a:pt x="972" y="228"/>
                </a:lnTo>
                <a:lnTo>
                  <a:pt x="972" y="278"/>
                </a:lnTo>
                <a:lnTo>
                  <a:pt x="958" y="296"/>
                </a:lnTo>
                <a:lnTo>
                  <a:pt x="946" y="316"/>
                </a:lnTo>
                <a:lnTo>
                  <a:pt x="938" y="336"/>
                </a:lnTo>
                <a:lnTo>
                  <a:pt x="930" y="358"/>
                </a:lnTo>
                <a:lnTo>
                  <a:pt x="908" y="388"/>
                </a:lnTo>
                <a:lnTo>
                  <a:pt x="880" y="418"/>
                </a:lnTo>
                <a:lnTo>
                  <a:pt x="866" y="422"/>
                </a:lnTo>
                <a:lnTo>
                  <a:pt x="856" y="422"/>
                </a:lnTo>
                <a:lnTo>
                  <a:pt x="846" y="420"/>
                </a:lnTo>
                <a:lnTo>
                  <a:pt x="840" y="418"/>
                </a:lnTo>
                <a:lnTo>
                  <a:pt x="828" y="406"/>
                </a:lnTo>
                <a:lnTo>
                  <a:pt x="812" y="394"/>
                </a:lnTo>
                <a:lnTo>
                  <a:pt x="806" y="388"/>
                </a:lnTo>
                <a:lnTo>
                  <a:pt x="800" y="382"/>
                </a:lnTo>
                <a:lnTo>
                  <a:pt x="788" y="376"/>
                </a:lnTo>
                <a:lnTo>
                  <a:pt x="778" y="374"/>
                </a:lnTo>
                <a:lnTo>
                  <a:pt x="768" y="374"/>
                </a:lnTo>
                <a:lnTo>
                  <a:pt x="764" y="382"/>
                </a:lnTo>
                <a:lnTo>
                  <a:pt x="764" y="422"/>
                </a:lnTo>
                <a:lnTo>
                  <a:pt x="768" y="434"/>
                </a:lnTo>
                <a:lnTo>
                  <a:pt x="772" y="446"/>
                </a:lnTo>
                <a:lnTo>
                  <a:pt x="772" y="460"/>
                </a:lnTo>
                <a:lnTo>
                  <a:pt x="772" y="478"/>
                </a:lnTo>
                <a:lnTo>
                  <a:pt x="770" y="492"/>
                </a:lnTo>
                <a:lnTo>
                  <a:pt x="766" y="510"/>
                </a:lnTo>
                <a:lnTo>
                  <a:pt x="766" y="528"/>
                </a:lnTo>
                <a:lnTo>
                  <a:pt x="768" y="548"/>
                </a:lnTo>
                <a:lnTo>
                  <a:pt x="784" y="564"/>
                </a:lnTo>
                <a:lnTo>
                  <a:pt x="790" y="568"/>
                </a:lnTo>
                <a:lnTo>
                  <a:pt x="796" y="574"/>
                </a:lnTo>
                <a:lnTo>
                  <a:pt x="802" y="582"/>
                </a:lnTo>
                <a:lnTo>
                  <a:pt x="808" y="592"/>
                </a:lnTo>
                <a:lnTo>
                  <a:pt x="810" y="602"/>
                </a:lnTo>
                <a:lnTo>
                  <a:pt x="810" y="612"/>
                </a:lnTo>
                <a:lnTo>
                  <a:pt x="808" y="622"/>
                </a:lnTo>
                <a:lnTo>
                  <a:pt x="800" y="632"/>
                </a:lnTo>
                <a:lnTo>
                  <a:pt x="786" y="640"/>
                </a:lnTo>
                <a:lnTo>
                  <a:pt x="780" y="646"/>
                </a:lnTo>
                <a:lnTo>
                  <a:pt x="778" y="650"/>
                </a:lnTo>
                <a:lnTo>
                  <a:pt x="776" y="656"/>
                </a:lnTo>
                <a:lnTo>
                  <a:pt x="776" y="674"/>
                </a:lnTo>
                <a:lnTo>
                  <a:pt x="782" y="680"/>
                </a:lnTo>
                <a:lnTo>
                  <a:pt x="788" y="686"/>
                </a:lnTo>
                <a:lnTo>
                  <a:pt x="806" y="694"/>
                </a:lnTo>
                <a:lnTo>
                  <a:pt x="828" y="702"/>
                </a:lnTo>
                <a:lnTo>
                  <a:pt x="840" y="710"/>
                </a:lnTo>
                <a:lnTo>
                  <a:pt x="850" y="718"/>
                </a:lnTo>
                <a:lnTo>
                  <a:pt x="848" y="740"/>
                </a:lnTo>
                <a:lnTo>
                  <a:pt x="846" y="752"/>
                </a:lnTo>
                <a:lnTo>
                  <a:pt x="842" y="756"/>
                </a:lnTo>
                <a:lnTo>
                  <a:pt x="840" y="762"/>
                </a:lnTo>
                <a:lnTo>
                  <a:pt x="818" y="760"/>
                </a:lnTo>
                <a:lnTo>
                  <a:pt x="796" y="758"/>
                </a:lnTo>
                <a:lnTo>
                  <a:pt x="778" y="754"/>
                </a:lnTo>
                <a:lnTo>
                  <a:pt x="764" y="748"/>
                </a:lnTo>
                <a:lnTo>
                  <a:pt x="762" y="734"/>
                </a:lnTo>
                <a:lnTo>
                  <a:pt x="760" y="722"/>
                </a:lnTo>
                <a:lnTo>
                  <a:pt x="756" y="712"/>
                </a:lnTo>
                <a:lnTo>
                  <a:pt x="752" y="702"/>
                </a:lnTo>
                <a:lnTo>
                  <a:pt x="744" y="704"/>
                </a:lnTo>
                <a:lnTo>
                  <a:pt x="736" y="704"/>
                </a:lnTo>
                <a:lnTo>
                  <a:pt x="726" y="710"/>
                </a:lnTo>
                <a:lnTo>
                  <a:pt x="716" y="718"/>
                </a:lnTo>
                <a:lnTo>
                  <a:pt x="706" y="724"/>
                </a:lnTo>
                <a:lnTo>
                  <a:pt x="680" y="724"/>
                </a:lnTo>
                <a:lnTo>
                  <a:pt x="670" y="716"/>
                </a:lnTo>
                <a:lnTo>
                  <a:pt x="662" y="706"/>
                </a:lnTo>
                <a:lnTo>
                  <a:pt x="656" y="698"/>
                </a:lnTo>
                <a:lnTo>
                  <a:pt x="652" y="688"/>
                </a:lnTo>
                <a:lnTo>
                  <a:pt x="646" y="668"/>
                </a:lnTo>
                <a:lnTo>
                  <a:pt x="642" y="652"/>
                </a:lnTo>
                <a:lnTo>
                  <a:pt x="630" y="636"/>
                </a:lnTo>
                <a:lnTo>
                  <a:pt x="604" y="636"/>
                </a:lnTo>
                <a:lnTo>
                  <a:pt x="594" y="636"/>
                </a:lnTo>
                <a:lnTo>
                  <a:pt x="588" y="638"/>
                </a:lnTo>
                <a:lnTo>
                  <a:pt x="582" y="642"/>
                </a:lnTo>
                <a:lnTo>
                  <a:pt x="578" y="648"/>
                </a:lnTo>
                <a:lnTo>
                  <a:pt x="574" y="658"/>
                </a:lnTo>
                <a:lnTo>
                  <a:pt x="572" y="670"/>
                </a:lnTo>
                <a:lnTo>
                  <a:pt x="564" y="676"/>
                </a:lnTo>
                <a:lnTo>
                  <a:pt x="556" y="680"/>
                </a:lnTo>
                <a:lnTo>
                  <a:pt x="550" y="682"/>
                </a:lnTo>
                <a:lnTo>
                  <a:pt x="542" y="686"/>
                </a:lnTo>
                <a:lnTo>
                  <a:pt x="542" y="704"/>
                </a:lnTo>
                <a:lnTo>
                  <a:pt x="550" y="712"/>
                </a:lnTo>
                <a:lnTo>
                  <a:pt x="558" y="726"/>
                </a:lnTo>
                <a:lnTo>
                  <a:pt x="562" y="732"/>
                </a:lnTo>
                <a:lnTo>
                  <a:pt x="564" y="740"/>
                </a:lnTo>
                <a:lnTo>
                  <a:pt x="564" y="748"/>
                </a:lnTo>
                <a:lnTo>
                  <a:pt x="562" y="758"/>
                </a:lnTo>
                <a:lnTo>
                  <a:pt x="558" y="766"/>
                </a:lnTo>
                <a:lnTo>
                  <a:pt x="552" y="772"/>
                </a:lnTo>
                <a:lnTo>
                  <a:pt x="536" y="782"/>
                </a:lnTo>
                <a:lnTo>
                  <a:pt x="508" y="800"/>
                </a:lnTo>
                <a:lnTo>
                  <a:pt x="500" y="810"/>
                </a:lnTo>
                <a:lnTo>
                  <a:pt x="500" y="850"/>
                </a:lnTo>
                <a:lnTo>
                  <a:pt x="504" y="856"/>
                </a:lnTo>
                <a:lnTo>
                  <a:pt x="508" y="860"/>
                </a:lnTo>
                <a:lnTo>
                  <a:pt x="518" y="866"/>
                </a:lnTo>
                <a:lnTo>
                  <a:pt x="522" y="870"/>
                </a:lnTo>
                <a:lnTo>
                  <a:pt x="526" y="878"/>
                </a:lnTo>
                <a:lnTo>
                  <a:pt x="528" y="888"/>
                </a:lnTo>
                <a:lnTo>
                  <a:pt x="530" y="902"/>
                </a:lnTo>
                <a:lnTo>
                  <a:pt x="522" y="918"/>
                </a:lnTo>
                <a:lnTo>
                  <a:pt x="510" y="924"/>
                </a:lnTo>
                <a:lnTo>
                  <a:pt x="498" y="930"/>
                </a:lnTo>
                <a:lnTo>
                  <a:pt x="432" y="956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013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00" name="Freeform 10"/>
          <p:cNvSpPr/>
          <p:nvPr/>
        </p:nvSpPr>
        <p:spPr bwMode="auto">
          <a:xfrm>
            <a:off x="4891088" y="2592388"/>
            <a:ext cx="731837" cy="561975"/>
          </a:xfrm>
          <a:custGeom>
            <a:gdLst>
              <a:gd fmla="*/ 40 w 784" name="T0"/>
              <a:gd fmla="*/ 590 h 602" name="T1"/>
              <a:gd fmla="*/ 0 w 784" name="T2"/>
              <a:gd fmla="*/ 520 h 602" name="T3"/>
              <a:gd fmla="*/ 8 w 784" name="T4"/>
              <a:gd fmla="*/ 486 h 602" name="T5"/>
              <a:gd fmla="*/ 26 w 784" name="T6"/>
              <a:gd fmla="*/ 440 h 602" name="T7"/>
              <a:gd fmla="*/ 66 w 784" name="T8"/>
              <a:gd fmla="*/ 396 h 602" name="T9"/>
              <a:gd fmla="*/ 124 w 784" name="T10"/>
              <a:gd fmla="*/ 342 h 602" name="T11"/>
              <a:gd fmla="*/ 184 w 784" name="T12"/>
              <a:gd fmla="*/ 276 h 602" name="T13"/>
              <a:gd fmla="*/ 214 w 784" name="T14"/>
              <a:gd fmla="*/ 230 h 602" name="T15"/>
              <a:gd fmla="*/ 218 w 784" name="T16"/>
              <a:gd fmla="*/ 196 h 602" name="T17"/>
              <a:gd fmla="*/ 248 w 784" name="T18"/>
              <a:gd fmla="*/ 164 h 602" name="T19"/>
              <a:gd fmla="*/ 254 w 784" name="T20"/>
              <a:gd fmla="*/ 96 h 602" name="T21"/>
              <a:gd fmla="*/ 264 w 784" name="T22"/>
              <a:gd fmla="*/ 60 h 602" name="T23"/>
              <a:gd fmla="*/ 298 w 784" name="T24"/>
              <a:gd fmla="*/ 36 h 602" name="T25"/>
              <a:gd fmla="*/ 352 w 784" name="T26"/>
              <a:gd fmla="*/ 68 h 602" name="T27"/>
              <a:gd fmla="*/ 360 w 784" name="T28"/>
              <a:gd fmla="*/ 32 h 602" name="T29"/>
              <a:gd fmla="*/ 346 w 784" name="T30"/>
              <a:gd fmla="*/ 8 h 602" name="T31"/>
              <a:gd fmla="*/ 454 w 784" name="T32"/>
              <a:gd fmla="*/ 10 h 602" name="T33"/>
              <a:gd fmla="*/ 506 w 784" name="T34"/>
              <a:gd fmla="*/ 0 h 602" name="T35"/>
              <a:gd fmla="*/ 518 w 784" name="T36"/>
              <a:gd fmla="*/ 20 h 602" name="T37"/>
              <a:gd fmla="*/ 478 w 784" name="T38"/>
              <a:gd fmla="*/ 82 h 602" name="T39"/>
              <a:gd fmla="*/ 500 w 784" name="T40"/>
              <a:gd fmla="*/ 96 h 602" name="T41"/>
              <a:gd fmla="*/ 580 w 784" name="T42"/>
              <a:gd fmla="*/ 72 h 602" name="T43"/>
              <a:gd fmla="*/ 612 w 784" name="T44"/>
              <a:gd fmla="*/ 84 h 602" name="T45"/>
              <a:gd fmla="*/ 668 w 784" name="T46"/>
              <a:gd fmla="*/ 58 h 602" name="T47"/>
              <a:gd fmla="*/ 710 w 784" name="T48"/>
              <a:gd fmla="*/ 56 h 602" name="T49"/>
              <a:gd fmla="*/ 784 w 784" name="T50"/>
              <a:gd fmla="*/ 152 h 602" name="T51"/>
              <a:gd fmla="*/ 752 w 784" name="T52"/>
              <a:gd fmla="*/ 174 h 602" name="T53"/>
              <a:gd fmla="*/ 728 w 784" name="T54"/>
              <a:gd fmla="*/ 196 h 602" name="T55"/>
              <a:gd fmla="*/ 728 w 784" name="T56"/>
              <a:gd fmla="*/ 224 h 602" name="T57"/>
              <a:gd fmla="*/ 704 w 784" name="T58"/>
              <a:gd fmla="*/ 242 h 602" name="T59"/>
              <a:gd fmla="*/ 634 w 784" name="T60"/>
              <a:gd fmla="*/ 282 h 602" name="T61"/>
              <a:gd fmla="*/ 606 w 784" name="T62"/>
              <a:gd fmla="*/ 296 h 602" name="T63"/>
              <a:gd fmla="*/ 582 w 784" name="T64"/>
              <a:gd fmla="*/ 288 h 602" name="T65"/>
              <a:gd fmla="*/ 556 w 784" name="T66"/>
              <a:gd fmla="*/ 304 h 602" name="T67"/>
              <a:gd fmla="*/ 544 w 784" name="T68"/>
              <a:gd fmla="*/ 292 h 602" name="T69"/>
              <a:gd fmla="*/ 526 w 784" name="T70"/>
              <a:gd fmla="*/ 294 h 602" name="T71"/>
              <a:gd fmla="*/ 516 w 784" name="T72"/>
              <a:gd fmla="*/ 326 h 602" name="T73"/>
              <a:gd fmla="*/ 498 w 784" name="T74"/>
              <a:gd fmla="*/ 338 h 602" name="T75"/>
              <a:gd fmla="*/ 478 w 784" name="T76"/>
              <a:gd fmla="*/ 342 h 602" name="T77"/>
              <a:gd fmla="*/ 468 w 784" name="T78"/>
              <a:gd fmla="*/ 326 h 602" name="T79"/>
              <a:gd fmla="*/ 436 w 784" name="T80"/>
              <a:gd fmla="*/ 302 h 602" name="T81"/>
              <a:gd fmla="*/ 408 w 784" name="T82"/>
              <a:gd fmla="*/ 330 h 602" name="T83"/>
              <a:gd fmla="*/ 374 w 784" name="T84"/>
              <a:gd fmla="*/ 368 h 602" name="T85"/>
              <a:gd fmla="*/ 350 w 784" name="T86"/>
              <a:gd fmla="*/ 394 h 602" name="T87"/>
              <a:gd fmla="*/ 306 w 784" name="T88"/>
              <a:gd fmla="*/ 418 h 602" name="T89"/>
              <a:gd fmla="*/ 270 w 784" name="T90"/>
              <a:gd fmla="*/ 422 h 602" name="T91"/>
              <a:gd fmla="*/ 256 w 784" name="T92"/>
              <a:gd fmla="*/ 438 h 602" name="T93"/>
              <a:gd fmla="*/ 218 w 784" name="T94"/>
              <a:gd fmla="*/ 432 h 602" name="T95"/>
              <a:gd fmla="*/ 140 w 784" name="T96"/>
              <a:gd fmla="*/ 462 h 602" name="T97"/>
              <a:gd fmla="*/ 92 w 784" name="T98"/>
              <a:gd fmla="*/ 474 h 602" name="T99"/>
              <a:gd fmla="*/ 76 w 784" name="T100"/>
              <a:gd fmla="*/ 510 h 602" name="T101"/>
              <a:gd fmla="*/ 52 w 784" name="T102"/>
              <a:gd fmla="*/ 542 h 602" name="T103"/>
              <a:gd fmla="*/ 78 w 784" name="T104"/>
              <a:gd fmla="*/ 566 h 602" name="T105"/>
              <a:gd fmla="*/ 86 w 784" name="T106"/>
              <a:gd fmla="*/ 590 h 602" name="T107"/>
              <a:gd fmla="*/ 54 w 784" name="T108"/>
              <a:gd fmla="*/ 602 h 602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b" l="0" r="r" t="0"/>
            <a:pathLst>
              <a:path h="602" w="784">
                <a:moveTo>
                  <a:pt x="54" y="602"/>
                </a:moveTo>
                <a:lnTo>
                  <a:pt x="54" y="602"/>
                </a:lnTo>
                <a:lnTo>
                  <a:pt x="46" y="596"/>
                </a:lnTo>
                <a:lnTo>
                  <a:pt x="40" y="590"/>
                </a:lnTo>
                <a:lnTo>
                  <a:pt x="34" y="580"/>
                </a:lnTo>
                <a:lnTo>
                  <a:pt x="28" y="558"/>
                </a:lnTo>
                <a:lnTo>
                  <a:pt x="0" y="520"/>
                </a:lnTo>
                <a:lnTo>
                  <a:pt x="0" y="502"/>
                </a:lnTo>
                <a:lnTo>
                  <a:pt x="2" y="492"/>
                </a:lnTo>
                <a:lnTo>
                  <a:pt x="8" y="486"/>
                </a:lnTo>
                <a:lnTo>
                  <a:pt x="18" y="478"/>
                </a:lnTo>
                <a:lnTo>
                  <a:pt x="22" y="450"/>
                </a:lnTo>
                <a:lnTo>
                  <a:pt x="26" y="440"/>
                </a:lnTo>
                <a:lnTo>
                  <a:pt x="30" y="430"/>
                </a:lnTo>
                <a:lnTo>
                  <a:pt x="36" y="422"/>
                </a:lnTo>
                <a:lnTo>
                  <a:pt x="44" y="414"/>
                </a:lnTo>
                <a:lnTo>
                  <a:pt x="66" y="396"/>
                </a:lnTo>
                <a:lnTo>
                  <a:pt x="94" y="366"/>
                </a:lnTo>
                <a:lnTo>
                  <a:pt x="108" y="354"/>
                </a:lnTo>
                <a:lnTo>
                  <a:pt x="124" y="342"/>
                </a:lnTo>
                <a:lnTo>
                  <a:pt x="154" y="306"/>
                </a:lnTo>
                <a:lnTo>
                  <a:pt x="184" y="276"/>
                </a:lnTo>
                <a:lnTo>
                  <a:pt x="196" y="266"/>
                </a:lnTo>
                <a:lnTo>
                  <a:pt x="204" y="256"/>
                </a:lnTo>
                <a:lnTo>
                  <a:pt x="210" y="244"/>
                </a:lnTo>
                <a:lnTo>
                  <a:pt x="214" y="230"/>
                </a:lnTo>
                <a:lnTo>
                  <a:pt x="214" y="214"/>
                </a:lnTo>
                <a:lnTo>
                  <a:pt x="216" y="204"/>
                </a:lnTo>
                <a:lnTo>
                  <a:pt x="218" y="196"/>
                </a:lnTo>
                <a:lnTo>
                  <a:pt x="222" y="190"/>
                </a:lnTo>
                <a:lnTo>
                  <a:pt x="232" y="180"/>
                </a:lnTo>
                <a:lnTo>
                  <a:pt x="240" y="174"/>
                </a:lnTo>
                <a:lnTo>
                  <a:pt x="248" y="164"/>
                </a:lnTo>
                <a:lnTo>
                  <a:pt x="244" y="106"/>
                </a:lnTo>
                <a:lnTo>
                  <a:pt x="254" y="96"/>
                </a:lnTo>
                <a:lnTo>
                  <a:pt x="260" y="84"/>
                </a:lnTo>
                <a:lnTo>
                  <a:pt x="262" y="72"/>
                </a:lnTo>
                <a:lnTo>
                  <a:pt x="264" y="60"/>
                </a:lnTo>
                <a:lnTo>
                  <a:pt x="278" y="36"/>
                </a:lnTo>
                <a:lnTo>
                  <a:pt x="298" y="36"/>
                </a:lnTo>
                <a:lnTo>
                  <a:pt x="332" y="68"/>
                </a:lnTo>
                <a:lnTo>
                  <a:pt x="352" y="68"/>
                </a:lnTo>
                <a:lnTo>
                  <a:pt x="354" y="64"/>
                </a:lnTo>
                <a:lnTo>
                  <a:pt x="356" y="60"/>
                </a:lnTo>
                <a:lnTo>
                  <a:pt x="358" y="48"/>
                </a:lnTo>
                <a:lnTo>
                  <a:pt x="360" y="32"/>
                </a:lnTo>
                <a:lnTo>
                  <a:pt x="340" y="10"/>
                </a:lnTo>
                <a:lnTo>
                  <a:pt x="346" y="8"/>
                </a:lnTo>
                <a:lnTo>
                  <a:pt x="442" y="8"/>
                </a:lnTo>
                <a:lnTo>
                  <a:pt x="454" y="10"/>
                </a:lnTo>
                <a:lnTo>
                  <a:pt x="472" y="10"/>
                </a:lnTo>
                <a:lnTo>
                  <a:pt x="490" y="8"/>
                </a:lnTo>
                <a:lnTo>
                  <a:pt x="500" y="4"/>
                </a:lnTo>
                <a:lnTo>
                  <a:pt x="506" y="0"/>
                </a:lnTo>
                <a:lnTo>
                  <a:pt x="518" y="0"/>
                </a:lnTo>
                <a:lnTo>
                  <a:pt x="518" y="20"/>
                </a:lnTo>
                <a:lnTo>
                  <a:pt x="476" y="68"/>
                </a:lnTo>
                <a:lnTo>
                  <a:pt x="478" y="82"/>
                </a:lnTo>
                <a:lnTo>
                  <a:pt x="482" y="88"/>
                </a:lnTo>
                <a:lnTo>
                  <a:pt x="486" y="92"/>
                </a:lnTo>
                <a:lnTo>
                  <a:pt x="492" y="94"/>
                </a:lnTo>
                <a:lnTo>
                  <a:pt x="500" y="96"/>
                </a:lnTo>
                <a:lnTo>
                  <a:pt x="524" y="98"/>
                </a:lnTo>
                <a:lnTo>
                  <a:pt x="580" y="72"/>
                </a:lnTo>
                <a:lnTo>
                  <a:pt x="600" y="72"/>
                </a:lnTo>
                <a:lnTo>
                  <a:pt x="612" y="84"/>
                </a:lnTo>
                <a:lnTo>
                  <a:pt x="624" y="82"/>
                </a:lnTo>
                <a:lnTo>
                  <a:pt x="634" y="78"/>
                </a:lnTo>
                <a:lnTo>
                  <a:pt x="656" y="64"/>
                </a:lnTo>
                <a:lnTo>
                  <a:pt x="668" y="58"/>
                </a:lnTo>
                <a:lnTo>
                  <a:pt x="680" y="54"/>
                </a:lnTo>
                <a:lnTo>
                  <a:pt x="694" y="52"/>
                </a:lnTo>
                <a:lnTo>
                  <a:pt x="710" y="56"/>
                </a:lnTo>
                <a:lnTo>
                  <a:pt x="740" y="92"/>
                </a:lnTo>
                <a:lnTo>
                  <a:pt x="784" y="152"/>
                </a:lnTo>
                <a:lnTo>
                  <a:pt x="784" y="168"/>
                </a:lnTo>
                <a:lnTo>
                  <a:pt x="764" y="170"/>
                </a:lnTo>
                <a:lnTo>
                  <a:pt x="752" y="174"/>
                </a:lnTo>
                <a:lnTo>
                  <a:pt x="746" y="180"/>
                </a:lnTo>
                <a:lnTo>
                  <a:pt x="740" y="186"/>
                </a:lnTo>
                <a:lnTo>
                  <a:pt x="728" y="196"/>
                </a:lnTo>
                <a:lnTo>
                  <a:pt x="724" y="200"/>
                </a:lnTo>
                <a:lnTo>
                  <a:pt x="722" y="208"/>
                </a:lnTo>
                <a:lnTo>
                  <a:pt x="722" y="214"/>
                </a:lnTo>
                <a:lnTo>
                  <a:pt x="728" y="224"/>
                </a:lnTo>
                <a:lnTo>
                  <a:pt x="728" y="230"/>
                </a:lnTo>
                <a:lnTo>
                  <a:pt x="704" y="242"/>
                </a:lnTo>
                <a:lnTo>
                  <a:pt x="680" y="256"/>
                </a:lnTo>
                <a:lnTo>
                  <a:pt x="656" y="270"/>
                </a:lnTo>
                <a:lnTo>
                  <a:pt x="634" y="282"/>
                </a:lnTo>
                <a:lnTo>
                  <a:pt x="618" y="298"/>
                </a:lnTo>
                <a:lnTo>
                  <a:pt x="612" y="298"/>
                </a:lnTo>
                <a:lnTo>
                  <a:pt x="606" y="296"/>
                </a:lnTo>
                <a:lnTo>
                  <a:pt x="602" y="292"/>
                </a:lnTo>
                <a:lnTo>
                  <a:pt x="600" y="288"/>
                </a:lnTo>
                <a:lnTo>
                  <a:pt x="582" y="288"/>
                </a:lnTo>
                <a:lnTo>
                  <a:pt x="570" y="304"/>
                </a:lnTo>
                <a:lnTo>
                  <a:pt x="556" y="304"/>
                </a:lnTo>
                <a:lnTo>
                  <a:pt x="552" y="298"/>
                </a:lnTo>
                <a:lnTo>
                  <a:pt x="548" y="294"/>
                </a:lnTo>
                <a:lnTo>
                  <a:pt x="544" y="292"/>
                </a:lnTo>
                <a:lnTo>
                  <a:pt x="540" y="292"/>
                </a:lnTo>
                <a:lnTo>
                  <a:pt x="534" y="292"/>
                </a:lnTo>
                <a:lnTo>
                  <a:pt x="526" y="294"/>
                </a:lnTo>
                <a:lnTo>
                  <a:pt x="526" y="318"/>
                </a:lnTo>
                <a:lnTo>
                  <a:pt x="520" y="322"/>
                </a:lnTo>
                <a:lnTo>
                  <a:pt x="516" y="326"/>
                </a:lnTo>
                <a:lnTo>
                  <a:pt x="508" y="328"/>
                </a:lnTo>
                <a:lnTo>
                  <a:pt x="504" y="328"/>
                </a:lnTo>
                <a:lnTo>
                  <a:pt x="500" y="332"/>
                </a:lnTo>
                <a:lnTo>
                  <a:pt x="498" y="338"/>
                </a:lnTo>
                <a:lnTo>
                  <a:pt x="494" y="346"/>
                </a:lnTo>
                <a:lnTo>
                  <a:pt x="482" y="344"/>
                </a:lnTo>
                <a:lnTo>
                  <a:pt x="478" y="342"/>
                </a:lnTo>
                <a:lnTo>
                  <a:pt x="476" y="340"/>
                </a:lnTo>
                <a:lnTo>
                  <a:pt x="472" y="334"/>
                </a:lnTo>
                <a:lnTo>
                  <a:pt x="468" y="326"/>
                </a:lnTo>
                <a:lnTo>
                  <a:pt x="462" y="326"/>
                </a:lnTo>
                <a:lnTo>
                  <a:pt x="436" y="302"/>
                </a:lnTo>
                <a:lnTo>
                  <a:pt x="420" y="302"/>
                </a:lnTo>
                <a:lnTo>
                  <a:pt x="414" y="314"/>
                </a:lnTo>
                <a:lnTo>
                  <a:pt x="408" y="330"/>
                </a:lnTo>
                <a:lnTo>
                  <a:pt x="388" y="362"/>
                </a:lnTo>
                <a:lnTo>
                  <a:pt x="374" y="368"/>
                </a:lnTo>
                <a:lnTo>
                  <a:pt x="366" y="374"/>
                </a:lnTo>
                <a:lnTo>
                  <a:pt x="358" y="382"/>
                </a:lnTo>
                <a:lnTo>
                  <a:pt x="350" y="394"/>
                </a:lnTo>
                <a:lnTo>
                  <a:pt x="338" y="396"/>
                </a:lnTo>
                <a:lnTo>
                  <a:pt x="328" y="398"/>
                </a:lnTo>
                <a:lnTo>
                  <a:pt x="306" y="418"/>
                </a:lnTo>
                <a:lnTo>
                  <a:pt x="290" y="418"/>
                </a:lnTo>
                <a:lnTo>
                  <a:pt x="278" y="420"/>
                </a:lnTo>
                <a:lnTo>
                  <a:pt x="270" y="422"/>
                </a:lnTo>
                <a:lnTo>
                  <a:pt x="262" y="426"/>
                </a:lnTo>
                <a:lnTo>
                  <a:pt x="256" y="438"/>
                </a:lnTo>
                <a:lnTo>
                  <a:pt x="244" y="438"/>
                </a:lnTo>
                <a:lnTo>
                  <a:pt x="228" y="432"/>
                </a:lnTo>
                <a:lnTo>
                  <a:pt x="218" y="432"/>
                </a:lnTo>
                <a:lnTo>
                  <a:pt x="210" y="436"/>
                </a:lnTo>
                <a:lnTo>
                  <a:pt x="198" y="440"/>
                </a:lnTo>
                <a:lnTo>
                  <a:pt x="140" y="462"/>
                </a:lnTo>
                <a:lnTo>
                  <a:pt x="120" y="464"/>
                </a:lnTo>
                <a:lnTo>
                  <a:pt x="104" y="466"/>
                </a:lnTo>
                <a:lnTo>
                  <a:pt x="92" y="474"/>
                </a:lnTo>
                <a:lnTo>
                  <a:pt x="78" y="486"/>
                </a:lnTo>
                <a:lnTo>
                  <a:pt x="76" y="510"/>
                </a:lnTo>
                <a:lnTo>
                  <a:pt x="64" y="514"/>
                </a:lnTo>
                <a:lnTo>
                  <a:pt x="56" y="520"/>
                </a:lnTo>
                <a:lnTo>
                  <a:pt x="52" y="528"/>
                </a:lnTo>
                <a:lnTo>
                  <a:pt x="52" y="542"/>
                </a:lnTo>
                <a:lnTo>
                  <a:pt x="60" y="548"/>
                </a:lnTo>
                <a:lnTo>
                  <a:pt x="72" y="558"/>
                </a:lnTo>
                <a:lnTo>
                  <a:pt x="78" y="566"/>
                </a:lnTo>
                <a:lnTo>
                  <a:pt x="82" y="572"/>
                </a:lnTo>
                <a:lnTo>
                  <a:pt x="86" y="580"/>
                </a:lnTo>
                <a:lnTo>
                  <a:pt x="86" y="590"/>
                </a:lnTo>
                <a:lnTo>
                  <a:pt x="78" y="594"/>
                </a:lnTo>
                <a:lnTo>
                  <a:pt x="68" y="598"/>
                </a:lnTo>
                <a:lnTo>
                  <a:pt x="54" y="602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</a:ln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013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101" name="组合 100"/>
          <p:cNvGrpSpPr/>
          <p:nvPr/>
        </p:nvGrpSpPr>
        <p:grpSpPr>
          <a:xfrm>
            <a:off x="4970463" y="846138"/>
            <a:ext cx="3436937" cy="1300162"/>
            <a:chOff x="5545416" y="1067783"/>
            <a:chExt cx="3437717" cy="1299942"/>
          </a:xfrm>
        </p:grpSpPr>
        <p:sp>
          <p:nvSpPr>
            <p:cNvPr id="102" name="文本框 101"/>
            <p:cNvSpPr txBox="1"/>
            <p:nvPr/>
          </p:nvSpPr>
          <p:spPr>
            <a:xfrm>
              <a:off x="5553354" y="1067783"/>
              <a:ext cx="1190895" cy="29255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baseline="-3000" lang="zh-CN" sz="2000">
                  <a:solidFill>
                    <a:schemeClr val="bg1"/>
                  </a:solidFill>
                  <a:latin typeface="+mn-ea"/>
                  <a:ea typeface="+mn-ea"/>
                </a:rPr>
                <a:t>添加标题</a:t>
              </a: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5545416" y="1370944"/>
              <a:ext cx="3437717" cy="98738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4213" eaLnBrk="1" fontAlgn="auto" hangingPunct="1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050">
                  <a:solidFill>
                    <a:schemeClr val="bg1"/>
                  </a:solidFill>
                  <a:latin typeface="+mn-ea"/>
                  <a:ea typeface="+mn-ea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您的内容打在这里，或者通过复制您的文本后，在此框中选择粘贴，并选择只保留文字。您的内容打在这里，或者通过复制您的文本后，在此框中选择粘贴，并选择只保留文字，您的内容打在</a:t>
              </a:r>
            </a:p>
          </p:txBody>
        </p:sp>
      </p:grpSp>
      <p:sp>
        <p:nvSpPr>
          <p:cNvPr id="104" name="文本框 103"/>
          <p:cNvSpPr txBox="1"/>
          <p:nvPr/>
        </p:nvSpPr>
        <p:spPr>
          <a:xfrm>
            <a:off x="6597649" y="2589213"/>
            <a:ext cx="2006600" cy="5394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213" eaLnBrk="1" fontAlgn="auto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</a:t>
            </a:r>
          </a:p>
        </p:txBody>
      </p:sp>
      <p:sp>
        <p:nvSpPr>
          <p:cNvPr id="105" name="文本框 104"/>
          <p:cNvSpPr txBox="1"/>
          <p:nvPr/>
        </p:nvSpPr>
        <p:spPr>
          <a:xfrm>
            <a:off x="6597649" y="3478213"/>
            <a:ext cx="2006600" cy="5394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4213" eaLnBrk="1" fontAlgn="auto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chemeClr val="bg1"/>
                </a:solidFill>
                <a:latin typeface="+mn-ea"/>
                <a:ea typeface="+mn-ea"/>
              </a:rPr>
              <a:t>您的内容打在这里，或者通过复制您的文本后，在此框中选</a:t>
            </a:r>
          </a:p>
        </p:txBody>
      </p:sp>
      <p:pic>
        <p:nvPicPr>
          <p:cNvPr id="28682" name="图片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文本框 48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选题背景及意义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6667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decel="66667"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2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3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8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9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21"/>
                                        <p:tgtEl>
                                          <p:spTgt spid="10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22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250" fill="hold" id="23"/>
                                        <p:tgtEl>
                                          <p:spTgt spid="100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7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8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39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40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41"/>
                                        <p:tgtEl>
                                          <p:spTgt spid="9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42" nodeType="withEffect" presetClass="emph" presetID="6" presetSubtype="0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dur="250" fill="hold" id="43"/>
                                        <p:tgtEl>
                                          <p:spTgt spid="99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  <p:cond delay="0" evt="onBegin">
                          <p:tn val="43"/>
                        </p:cond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  <p:cond delay="0" evt="onBegin">
                          <p:tn val="48"/>
                        </p:cond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4"/>
      <p:bldP grpId="0" spid="105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238125" y="296863"/>
            <a:ext cx="1363663" cy="474662"/>
            <a:chOff x="184527" y="297451"/>
            <a:chExt cx="1363137" cy="473415"/>
          </a:xfrm>
        </p:grpSpPr>
        <p:pic>
          <p:nvPicPr>
            <p:cNvPr id="30729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 flipH="1">
              <a:off x="184527" y="297451"/>
              <a:ext cx="422017" cy="473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文本框 2"/>
            <p:cNvSpPr txBox="1"/>
            <p:nvPr/>
          </p:nvSpPr>
          <p:spPr>
            <a:xfrm>
              <a:off x="539990" y="376617"/>
              <a:ext cx="1007674" cy="3647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00">
                  <a:solidFill>
                    <a:schemeClr val="bg1">
                      <a:lumMod val="95000"/>
                    </a:schemeClr>
                  </a:solidFill>
                  <a:latin typeface="+mn-lt"/>
                  <a:ea typeface="+mn-ea"/>
                </a:rPr>
                <a:t>目录页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539990" y="745533"/>
              <a:ext cx="86326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2867025" y="2019300"/>
            <a:ext cx="4348163" cy="939800"/>
            <a:chOff x="2866757" y="2019402"/>
            <a:chExt cx="4348365" cy="939618"/>
          </a:xfrm>
        </p:grpSpPr>
        <p:sp>
          <p:nvSpPr>
            <p:cNvPr id="13" name="文本框 12"/>
            <p:cNvSpPr txBox="1"/>
            <p:nvPr/>
          </p:nvSpPr>
          <p:spPr>
            <a:xfrm>
              <a:off x="2866757" y="2251132"/>
              <a:ext cx="4348365" cy="7009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4000">
                  <a:solidFill>
                    <a:schemeClr val="bg1"/>
                  </a:solidFill>
                  <a:latin typeface="+mn-ea"/>
                  <a:ea typeface="+mn-ea"/>
                </a:rPr>
                <a:t>研究方法与思路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230312" y="2019402"/>
              <a:ext cx="1330387" cy="3047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400">
                  <a:solidFill>
                    <a:schemeClr val="bg1"/>
                  </a:solidFill>
                  <a:latin typeface="+mn-ea"/>
                  <a:ea typeface="+mn-ea"/>
                </a:rPr>
                <a:t>PART TWO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928813" y="1944688"/>
            <a:ext cx="1130300" cy="1128712"/>
            <a:chOff x="1928879" y="1944350"/>
            <a:chExt cx="1129689" cy="1129689"/>
          </a:xfrm>
        </p:grpSpPr>
        <p:sp>
          <p:nvSpPr>
            <p:cNvPr id="17" name="椭圆 16"/>
            <p:cNvSpPr/>
            <p:nvPr/>
          </p:nvSpPr>
          <p:spPr>
            <a:xfrm>
              <a:off x="1928879" y="1944350"/>
              <a:ext cx="1129689" cy="11296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2109756" y="2227170"/>
              <a:ext cx="750481" cy="614894"/>
            </a:xfrm>
            <a:custGeom>
              <a:gdLst>
                <a:gd fmla="*/ 310 w 563" name="T0"/>
                <a:gd fmla="*/ 372 h 461" name="T1"/>
                <a:gd fmla="*/ 321 w 563" name="T2"/>
                <a:gd fmla="*/ 370 h 461" name="T3"/>
                <a:gd fmla="*/ 552 w 563" name="T4"/>
                <a:gd fmla="*/ 248 h 461" name="T5"/>
                <a:gd fmla="*/ 559 w 563" name="T6"/>
                <a:gd fmla="*/ 226 h 461" name="T7"/>
                <a:gd fmla="*/ 537 w 563" name="T8"/>
                <a:gd fmla="*/ 220 h 461" name="T9"/>
                <a:gd fmla="*/ 311 w 563" name="T10"/>
                <a:gd fmla="*/ 339 h 461" name="T11"/>
                <a:gd fmla="*/ 59 w 563" name="T12"/>
                <a:gd fmla="*/ 285 h 461" name="T13"/>
                <a:gd fmla="*/ 38 w 563" name="T14"/>
                <a:gd fmla="*/ 253 h 461" name="T15"/>
                <a:gd fmla="*/ 71 w 563" name="T16"/>
                <a:gd fmla="*/ 232 h 461" name="T17"/>
                <a:gd fmla="*/ 313 w 563" name="T18"/>
                <a:gd fmla="*/ 283 h 461" name="T19"/>
                <a:gd fmla="*/ 321 w 563" name="T20"/>
                <a:gd fmla="*/ 281 h 461" name="T21"/>
                <a:gd fmla="*/ 552 w 563" name="T22"/>
                <a:gd fmla="*/ 159 h 461" name="T23"/>
                <a:gd fmla="*/ 559 w 563" name="T24"/>
                <a:gd fmla="*/ 138 h 461" name="T25"/>
                <a:gd fmla="*/ 537 w 563" name="T26"/>
                <a:gd fmla="*/ 131 h 461" name="T27"/>
                <a:gd fmla="*/ 310 w 563" name="T28"/>
                <a:gd fmla="*/ 251 h 461" name="T29"/>
                <a:gd fmla="*/ 59 w 563" name="T30"/>
                <a:gd fmla="*/ 197 h 461" name="T31"/>
                <a:gd fmla="*/ 38 w 563" name="T32"/>
                <a:gd fmla="*/ 164 h 461" name="T33"/>
                <a:gd fmla="*/ 71 w 563" name="T34"/>
                <a:gd fmla="*/ 143 h 461" name="T35"/>
                <a:gd fmla="*/ 298 w 563" name="T36"/>
                <a:gd fmla="*/ 191 h 461" name="T37"/>
                <a:gd fmla="*/ 306 w 563" name="T38"/>
                <a:gd fmla="*/ 189 h 461" name="T39"/>
                <a:gd fmla="*/ 538 w 563" name="T40"/>
                <a:gd fmla="*/ 69 h 461" name="T41"/>
                <a:gd fmla="*/ 535 w 563" name="T42"/>
                <a:gd fmla="*/ 48 h 461" name="T43"/>
                <a:gd fmla="*/ 310 w 563" name="T44"/>
                <a:gd fmla="*/ 4 h 461" name="T45"/>
                <a:gd fmla="*/ 249 w 563" name="T46"/>
                <a:gd fmla="*/ 12 h 461" name="T47"/>
                <a:gd fmla="*/ 41 w 563" name="T48"/>
                <a:gd fmla="*/ 114 h 461" name="T49"/>
                <a:gd fmla="*/ 33 w 563" name="T50"/>
                <a:gd fmla="*/ 119 h 461" name="T51"/>
                <a:gd fmla="*/ 7 w 563" name="T52"/>
                <a:gd fmla="*/ 157 h 461" name="T53"/>
                <a:gd fmla="*/ 25 w 563" name="T54"/>
                <a:gd fmla="*/ 214 h 461" name="T55"/>
                <a:gd fmla="*/ 7 w 563" name="T56"/>
                <a:gd fmla="*/ 246 h 461" name="T57"/>
                <a:gd fmla="*/ 25 w 563" name="T58"/>
                <a:gd fmla="*/ 303 h 461" name="T59"/>
                <a:gd fmla="*/ 7 w 563" name="T60"/>
                <a:gd fmla="*/ 335 h 461" name="T61"/>
                <a:gd fmla="*/ 52 w 563" name="T62"/>
                <a:gd fmla="*/ 405 h 461" name="T63"/>
                <a:gd fmla="*/ 311 w 563" name="T64"/>
                <a:gd fmla="*/ 460 h 461" name="T65"/>
                <a:gd fmla="*/ 321 w 563" name="T66"/>
                <a:gd fmla="*/ 459 h 461" name="T67"/>
                <a:gd fmla="*/ 552 w 563" name="T68"/>
                <a:gd fmla="*/ 337 h 461" name="T69"/>
                <a:gd fmla="*/ 559 w 563" name="T70"/>
                <a:gd fmla="*/ 315 h 461" name="T71"/>
                <a:gd fmla="*/ 537 w 563" name="T72"/>
                <a:gd fmla="*/ 308 h 461" name="T73"/>
                <a:gd fmla="*/ 310 w 563" name="T74"/>
                <a:gd fmla="*/ 428 h 461" name="T75"/>
                <a:gd fmla="*/ 59 w 563" name="T76"/>
                <a:gd fmla="*/ 374 h 461" name="T77"/>
                <a:gd fmla="*/ 38 w 563" name="T78"/>
                <a:gd fmla="*/ 341 h 461" name="T79"/>
                <a:gd fmla="*/ 71 w 563" name="T80"/>
                <a:gd fmla="*/ 320 h 461" name="T81"/>
                <a:gd fmla="*/ 310 w 563" name="T82"/>
                <a:gd fmla="*/ 372 h 461" name="T83"/>
                <a:gd fmla="*/ 296 w 563" name="T84"/>
                <a:gd fmla="*/ 57 h 461" name="T85"/>
                <a:gd fmla="*/ 404 w 563" name="T86"/>
                <a:gd fmla="*/ 78 h 461" name="T87"/>
                <a:gd fmla="*/ 357 w 563" name="T88"/>
                <a:gd fmla="*/ 101 h 461" name="T89"/>
                <a:gd fmla="*/ 249 w 563" name="T90"/>
                <a:gd fmla="*/ 79 h 461" name="T91"/>
                <a:gd fmla="*/ 296 w 563" name="T92"/>
                <a:gd fmla="*/ 57 h 46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461" w="563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5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5" nodeType="withEffect" presetClass="emph" presetID="6" presetSubtype="0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dur="250" fill="hold" id="16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mph" presetID="6" presetSubtype="0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dur="250" fill="hold" id="18"/>
                                        <p:tgtEl>
                                          <p:spTgt spid="16"/>
                                        </p:tgtEl>
                                      </p:cBhvr>
                                      <p:by x="91000" y="91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decel="100000"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/>
          <p:nvPr/>
        </p:nvGrpSpPr>
        <p:grpSpPr>
          <a:xfrm>
            <a:off x="722313" y="1693863"/>
            <a:ext cx="1603375" cy="1219200"/>
            <a:chOff x="910361" y="1498145"/>
            <a:chExt cx="1604239" cy="1219655"/>
          </a:xfrm>
        </p:grpSpPr>
        <p:sp>
          <p:nvSpPr>
            <p:cNvPr id="21" name="任意多边形 20"/>
            <p:cNvSpPr/>
            <p:nvPr/>
          </p:nvSpPr>
          <p:spPr>
            <a:xfrm>
              <a:off x="1587000" y="1853878"/>
              <a:ext cx="927600" cy="863922"/>
            </a:xfrm>
            <a:custGeom>
              <a:gdLst>
                <a:gd fmla="*/ 0 w 927100" name="connsiteX0"/>
                <a:gd fmla="*/ 279400 h 863600" name="connsiteY0"/>
                <a:gd fmla="*/ 215900 w 927100" name="connsiteX1"/>
                <a:gd fmla="*/ 0 h 863600" name="connsiteY1"/>
                <a:gd fmla="*/ 927100 w 927100" name="connsiteX2"/>
                <a:gd fmla="*/ 863600 h 8636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63600" w="927100">
                  <a:moveTo>
                    <a:pt x="0" y="279400"/>
                  </a:moveTo>
                  <a:lnTo>
                    <a:pt x="215900" y="0"/>
                  </a:lnTo>
                  <a:lnTo>
                    <a:pt x="927100" y="86360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910361" y="1498145"/>
              <a:ext cx="1193173" cy="2927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aseline="-3000" lang="zh-CN" sz="200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208463" y="1481138"/>
            <a:ext cx="1711325" cy="1749425"/>
            <a:chOff x="4396710" y="1284513"/>
            <a:chExt cx="1711990" cy="1750787"/>
          </a:xfrm>
        </p:grpSpPr>
        <p:sp>
          <p:nvSpPr>
            <p:cNvPr id="24" name="任意多边形 23"/>
            <p:cNvSpPr/>
            <p:nvPr/>
          </p:nvSpPr>
          <p:spPr>
            <a:xfrm>
              <a:off x="5054190" y="1613381"/>
              <a:ext cx="1054510" cy="1421919"/>
            </a:xfrm>
            <a:custGeom>
              <a:gdLst>
                <a:gd fmla="*/ 317500 w 1054100" name="connsiteX0"/>
                <a:gd fmla="*/ 1422400 h 1422400" name="connsiteY0"/>
                <a:gd fmla="*/ 0 w 1054100" name="connsiteX1"/>
                <a:gd fmla="*/ 0 h 1422400" name="connsiteY1"/>
                <a:gd fmla="*/ 1054100 w 1054100" name="connsiteX2"/>
                <a:gd fmla="*/ 698500 h 14224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422400" w="1054100">
                  <a:moveTo>
                    <a:pt x="317500" y="1422400"/>
                  </a:moveTo>
                  <a:lnTo>
                    <a:pt x="0" y="0"/>
                  </a:lnTo>
                  <a:lnTo>
                    <a:pt x="1054100" y="69850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402904" y="1284513"/>
              <a:ext cx="1250166" cy="3050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40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</p:grpSp>
      <p:sp>
        <p:nvSpPr>
          <p:cNvPr id="26" name="任意多边形 25"/>
          <p:cNvSpPr/>
          <p:nvPr/>
        </p:nvSpPr>
        <p:spPr>
          <a:xfrm>
            <a:off x="325438" y="2000250"/>
            <a:ext cx="7940675" cy="1765300"/>
          </a:xfrm>
          <a:custGeom>
            <a:gdLst>
              <a:gd fmla="*/ 0 w 7941502" name="connsiteX0"/>
              <a:gd fmla="*/ 1252603 h 1766170" name="connsiteY0"/>
              <a:gd fmla="*/ 0 w 7941502" name="connsiteX1"/>
              <a:gd fmla="*/ 1252603 h 1766170" name="connsiteY1"/>
              <a:gd fmla="*/ 1077239 w 7941502" name="connsiteX2"/>
              <a:gd fmla="*/ 313151 h 1766170" name="connsiteY2"/>
              <a:gd fmla="*/ 1979113 w 7941502" name="connsiteX3"/>
              <a:gd fmla="*/ 951978 h 1766170" name="connsiteY3"/>
              <a:gd fmla="*/ 2780779 w 7941502" name="connsiteX4"/>
              <a:gd fmla="*/ 162838 h 1766170" name="connsiteY4"/>
              <a:gd fmla="*/ 3306872 w 7941502" name="connsiteX5"/>
              <a:gd fmla="*/ 676405 h 1766170" name="connsiteY5"/>
              <a:gd fmla="*/ 4885151 w 7941502" name="connsiteX6"/>
              <a:gd fmla="*/ 1202498 h 1766170" name="connsiteY6"/>
              <a:gd fmla="*/ 5586609 w 7941502" name="connsiteX7"/>
              <a:gd fmla="*/ 488515 h 1766170" name="connsiteY7"/>
              <a:gd fmla="*/ 6263014 w 7941502" name="connsiteX8"/>
              <a:gd fmla="*/ 300624 h 1766170" name="connsiteY8"/>
              <a:gd fmla="*/ 6601217 w 7941502" name="connsiteX9"/>
              <a:gd fmla="*/ 1766170 h 1766170" name="connsiteY9"/>
              <a:gd fmla="*/ 7177414 w 7941502" name="connsiteX10"/>
              <a:gd fmla="*/ 0 h 1766170" name="connsiteY10"/>
              <a:gd fmla="*/ 7941502 w 7941502" name="connsiteX11"/>
              <a:gd fmla="*/ 701457 h 1766170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1766170" w="7941502">
                <a:moveTo>
                  <a:pt x="0" y="1252603"/>
                </a:moveTo>
                <a:lnTo>
                  <a:pt x="0" y="1252603"/>
                </a:lnTo>
                <a:lnTo>
                  <a:pt x="1077239" y="313151"/>
                </a:lnTo>
                <a:lnTo>
                  <a:pt x="1979113" y="951978"/>
                </a:lnTo>
                <a:lnTo>
                  <a:pt x="2780779" y="162838"/>
                </a:lnTo>
                <a:lnTo>
                  <a:pt x="3306872" y="676405"/>
                </a:lnTo>
                <a:lnTo>
                  <a:pt x="4885151" y="1202498"/>
                </a:lnTo>
                <a:lnTo>
                  <a:pt x="5586609" y="488515"/>
                </a:lnTo>
                <a:lnTo>
                  <a:pt x="6263014" y="300624"/>
                </a:lnTo>
                <a:lnTo>
                  <a:pt x="6601217" y="1766170"/>
                </a:lnTo>
                <a:lnTo>
                  <a:pt x="7177414" y="0"/>
                </a:lnTo>
                <a:lnTo>
                  <a:pt x="7941502" y="701457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09" lIns="91418" rIns="91418" tIns="45709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349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2286000" y="2216150"/>
            <a:ext cx="1222375" cy="1728788"/>
            <a:chOff x="2473526" y="2425699"/>
            <a:chExt cx="1223413" cy="1730280"/>
          </a:xfrm>
        </p:grpSpPr>
        <p:sp>
          <p:nvSpPr>
            <p:cNvPr id="28" name="任意多边形 27"/>
            <p:cNvSpPr/>
            <p:nvPr/>
          </p:nvSpPr>
          <p:spPr>
            <a:xfrm>
              <a:off x="3301316" y="2425699"/>
              <a:ext cx="46076" cy="1374373"/>
            </a:xfrm>
            <a:custGeom>
              <a:gdLst>
                <a:gd fmla="*/ 0 w 0" name="connsiteX0"/>
                <a:gd fmla="*/ 0 h 1193800" name="connsiteY0"/>
                <a:gd fmla="*/ 0 w 0" name="connsiteX1"/>
                <a:gd fmla="*/ 1193800 h 1193800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193800">
                  <a:moveTo>
                    <a:pt x="0" y="0"/>
                  </a:moveTo>
                  <a:lnTo>
                    <a:pt x="0" y="1193800"/>
                  </a:lnTo>
                </a:path>
              </a:pathLst>
            </a:custGeom>
            <a:noFill/>
            <a:ln w="127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473526" y="3855682"/>
              <a:ext cx="1212609" cy="2974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77913" y="2268538"/>
            <a:ext cx="823912" cy="514350"/>
            <a:chOff x="1266729" y="2071701"/>
            <a:chExt cx="822661" cy="515669"/>
          </a:xfrm>
        </p:grpSpPr>
        <p:sp>
          <p:nvSpPr>
            <p:cNvPr id="31" name="椭圆 30"/>
            <p:cNvSpPr/>
            <p:nvPr/>
          </p:nvSpPr>
          <p:spPr>
            <a:xfrm>
              <a:off x="1499737" y="2071701"/>
              <a:ext cx="163265" cy="16234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266729" y="2332719"/>
              <a:ext cx="666055" cy="2521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2013.06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925638" y="2854325"/>
            <a:ext cx="822325" cy="452438"/>
            <a:chOff x="2113346" y="3064841"/>
            <a:chExt cx="822661" cy="452968"/>
          </a:xfrm>
        </p:grpSpPr>
        <p:sp>
          <p:nvSpPr>
            <p:cNvPr id="34" name="椭圆 33"/>
            <p:cNvSpPr/>
            <p:nvPr/>
          </p:nvSpPr>
          <p:spPr>
            <a:xfrm>
              <a:off x="2407153" y="3064841"/>
              <a:ext cx="163580" cy="16211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113346" y="3263511"/>
              <a:ext cx="667340" cy="251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2013.09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790825" y="1854200"/>
            <a:ext cx="822325" cy="415925"/>
            <a:chOff x="2979182" y="2064744"/>
            <a:chExt cx="822661" cy="416176"/>
          </a:xfrm>
        </p:grpSpPr>
        <p:sp>
          <p:nvSpPr>
            <p:cNvPr id="37" name="椭圆 36"/>
            <p:cNvSpPr/>
            <p:nvPr/>
          </p:nvSpPr>
          <p:spPr>
            <a:xfrm>
              <a:off x="3222169" y="2317309"/>
              <a:ext cx="163579" cy="163611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979182" y="2064744"/>
              <a:ext cx="667340" cy="2516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2014.01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529013" y="2524125"/>
            <a:ext cx="1033462" cy="254000"/>
            <a:chOff x="3717829" y="2733933"/>
            <a:chExt cx="1033426" cy="254048"/>
          </a:xfrm>
        </p:grpSpPr>
        <p:sp>
          <p:nvSpPr>
            <p:cNvPr id="40" name="椭圆 39"/>
            <p:cNvSpPr/>
            <p:nvPr/>
          </p:nvSpPr>
          <p:spPr>
            <a:xfrm>
              <a:off x="3717829" y="2791094"/>
              <a:ext cx="163506" cy="161956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928959" y="2733933"/>
              <a:ext cx="667044" cy="2515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2014.06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959350" y="3135313"/>
            <a:ext cx="866775" cy="431800"/>
            <a:chOff x="5133702" y="3346781"/>
            <a:chExt cx="867545" cy="431001"/>
          </a:xfrm>
        </p:grpSpPr>
        <p:sp>
          <p:nvSpPr>
            <p:cNvPr id="43" name="椭圆 42"/>
            <p:cNvSpPr/>
            <p:nvPr/>
          </p:nvSpPr>
          <p:spPr>
            <a:xfrm>
              <a:off x="5310072" y="3346781"/>
              <a:ext cx="163657" cy="163209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10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5133702" y="3524252"/>
              <a:ext cx="704205" cy="2509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2014.08 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734050" y="2435225"/>
            <a:ext cx="822325" cy="458788"/>
            <a:chOff x="5908402" y="2645741"/>
            <a:chExt cx="822660" cy="458941"/>
          </a:xfrm>
        </p:grpSpPr>
        <p:sp>
          <p:nvSpPr>
            <p:cNvPr id="46" name="椭圆 45"/>
            <p:cNvSpPr/>
            <p:nvPr/>
          </p:nvSpPr>
          <p:spPr>
            <a:xfrm>
              <a:off x="6025925" y="2645741"/>
              <a:ext cx="163580" cy="163568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10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5908402" y="2850597"/>
              <a:ext cx="667339" cy="2515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2014.10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253163" y="1978025"/>
            <a:ext cx="822325" cy="414338"/>
            <a:chOff x="6441129" y="2188789"/>
            <a:chExt cx="822661" cy="414051"/>
          </a:xfrm>
        </p:grpSpPr>
        <p:sp>
          <p:nvSpPr>
            <p:cNvPr id="49" name="椭圆 48"/>
            <p:cNvSpPr/>
            <p:nvPr/>
          </p:nvSpPr>
          <p:spPr>
            <a:xfrm>
              <a:off x="6682528" y="2439440"/>
              <a:ext cx="161991" cy="16340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441129" y="2188789"/>
              <a:ext cx="667340" cy="2512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2015.01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634163" y="3662363"/>
            <a:ext cx="822325" cy="449262"/>
            <a:chOff x="6822054" y="3872561"/>
            <a:chExt cx="822661" cy="450566"/>
          </a:xfrm>
        </p:grpSpPr>
        <p:sp>
          <p:nvSpPr>
            <p:cNvPr id="52" name="椭圆 51"/>
            <p:cNvSpPr/>
            <p:nvPr/>
          </p:nvSpPr>
          <p:spPr>
            <a:xfrm>
              <a:off x="7055511" y="3872561"/>
              <a:ext cx="161991" cy="16239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6822056" y="4068390"/>
              <a:ext cx="667340" cy="2521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z="1050">
                  <a:solidFill>
                    <a:schemeClr val="bg1"/>
                  </a:solidFill>
                  <a:latin typeface="+mn-ea"/>
                  <a:ea typeface="+mn-ea"/>
                </a:rPr>
                <a:t>2015.02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7439026" y="1847850"/>
            <a:ext cx="1008399" cy="255588"/>
            <a:chOff x="7626889" y="2058017"/>
            <a:chExt cx="1008762" cy="255263"/>
          </a:xfrm>
        </p:grpSpPr>
        <p:sp>
          <p:nvSpPr>
            <p:cNvPr id="55" name="椭圆 54"/>
            <p:cNvSpPr/>
            <p:nvPr/>
          </p:nvSpPr>
          <p:spPr>
            <a:xfrm>
              <a:off x="7626889" y="2149975"/>
              <a:ext cx="163572" cy="16330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bIns="34272" lIns="68544" rIns="68544" tIns="34272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349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7812693" y="2058017"/>
              <a:ext cx="667308" cy="2511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lang="en-US" smtClean="0" sz="1050">
                  <a:solidFill>
                    <a:schemeClr val="bg1"/>
                  </a:solidFill>
                  <a:latin typeface="+mn-ea"/>
                  <a:ea typeface="+mn-ea"/>
                </a:rPr>
                <a:t>2016.04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227888" y="2092325"/>
            <a:ext cx="1223962" cy="1474788"/>
            <a:chOff x="7416713" y="2092528"/>
            <a:chExt cx="1223412" cy="1474343"/>
          </a:xfrm>
        </p:grpSpPr>
        <p:cxnSp>
          <p:nvCxnSpPr>
            <p:cNvPr id="58" name="直接连接符 57"/>
            <p:cNvCxnSpPr/>
            <p:nvPr/>
          </p:nvCxnSpPr>
          <p:spPr>
            <a:xfrm>
              <a:off x="7745177" y="2092528"/>
              <a:ext cx="230085" cy="1115676"/>
            </a:xfrm>
            <a:prstGeom prst="line">
              <a:avLst/>
            </a:prstGeom>
            <a:ln w="127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矩形 58"/>
            <p:cNvSpPr/>
            <p:nvPr/>
          </p:nvSpPr>
          <p:spPr>
            <a:xfrm>
              <a:off x="7416715" y="3266923"/>
              <a:ext cx="1211035" cy="2970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350">
                  <a:solidFill>
                    <a:schemeClr val="bg1"/>
                  </a:solidFill>
                  <a:latin typeface="+mn-ea"/>
                  <a:ea typeface="+mn-ea"/>
                </a:rPr>
                <a:t>点击添加标题</a:t>
              </a:r>
            </a:p>
          </p:txBody>
        </p:sp>
      </p:grpSp>
      <p:pic>
        <p:nvPicPr>
          <p:cNvPr id="32784" name="图片 5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1150" y="277813"/>
            <a:ext cx="3317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文本框 60"/>
          <p:cNvSpPr txBox="1"/>
          <p:nvPr/>
        </p:nvSpPr>
        <p:spPr>
          <a:xfrm>
            <a:off x="411163" y="384175"/>
            <a:ext cx="1760537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400">
                <a:solidFill>
                  <a:schemeClr val="bg1">
                    <a:lumMod val="95000"/>
                  </a:schemeClr>
                </a:solidFill>
                <a:latin charset="-122" pitchFamily="82" typeface="华康少女文字W5(P)"/>
              </a:rPr>
              <a:t>研究方法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3" presetSubtype="3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3" presetSubtype="3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3" presetSubtype="36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3" presetSubtype="3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3" presetSubtype="36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3" presetSubtype="3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3" presetSubtype="36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3" presetSubtype="3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23" presetSubtype="36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6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2" presetSubtype="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6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2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2" presetSubtype="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Nexa Light"/>
        <a:ea typeface="华康少女文字W5(P)"/>
        <a:cs typeface="Arial"/>
      </a:majorFont>
      <a:minorFont>
        <a:latin typeface="Nexa Light"/>
        <a:ea typeface="华康少女文字W5(P)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On-screen Show (16:9)</PresentationFormat>
  <Paragraphs>246</Paragraphs>
  <Slides>26</Slides>
  <Notes>26</Notes>
  <TotalTime>326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0">
      <vt:lpstr>Arial</vt:lpstr>
      <vt:lpstr>Nexa Light</vt:lpstr>
      <vt:lpstr>华康少女文字W5(P)</vt:lpstr>
      <vt:lpstr>微软雅黑</vt:lpstr>
      <vt:lpstr>方正正黑简体</vt:lpstr>
      <vt:lpstr>Calibri</vt:lpstr>
      <vt:lpstr>宋体</vt:lpstr>
      <vt:lpstr>Calibri Light</vt:lpstr>
      <vt:lpstr>Open Sans Light</vt:lpstr>
      <vt:lpstr>Segoe UI Semilight</vt:lpstr>
      <vt:lpstr>FontAwesome</vt:lpstr>
      <vt:lpstr>黑体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2015-03-31T05:49:04Z</dcterms:created>
  <cp:lastModifiedBy>ypppt</cp:lastModifiedBy>
  <dcterms:modified xsi:type="dcterms:W3CDTF">2021-08-20T10:57:54Z</dcterms:modified>
  <cp:revision>61</cp:revision>
  <dc:title>PowerPoint 演示文稿</dc:title>
</cp:coreProperties>
</file>