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67" r:id="rId5"/>
    <p:sldId id="258" r:id="rId6"/>
    <p:sldId id="259" r:id="rId7"/>
    <p:sldId id="261" r:id="rId8"/>
    <p:sldId id="265" r:id="rId9"/>
    <p:sldId id="268" r:id="rId10"/>
    <p:sldId id="271" r:id="rId11"/>
    <p:sldId id="262" r:id="rId12"/>
    <p:sldId id="269" r:id="rId13"/>
    <p:sldId id="272" r:id="rId14"/>
    <p:sldId id="273" r:id="rId15"/>
    <p:sldId id="275" r:id="rId16"/>
    <p:sldId id="276" r:id="rId17"/>
    <p:sldId id="270" r:id="rId18"/>
    <p:sldId id="279" r:id="rId19"/>
    <p:sldId id="278" r:id="rId20"/>
    <p:sldId id="280" r:id="rId21"/>
    <p:sldId id="281" r:id="rId22"/>
    <p:sldId id="282" r:id="rId23"/>
    <p:sldId id="277" r:id="rId24"/>
    <p:sldId id="266" r:id="rId25"/>
    <p:sldId id="263" r:id="rId26"/>
    <p:sldId id="283" r:id="rId27"/>
    <p:sldId id="284" r:id="rId28"/>
    <p:sldId id="287" r:id="rId29"/>
    <p:sldId id="264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5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DFE7C-8EF6-46D1-928B-7A9FAB7B6995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57DE9-F1C3-41BC-A4BF-6511B0F48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070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621044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73905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362099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112801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75911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87672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66631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36383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678139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101486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72689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723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4.jpe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2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任意多边形 7"/>
          <p:cNvSpPr/>
          <p:nvPr>
            <p:custDataLst>
              <p:tags r:id="rId4"/>
            </p:custDataLst>
          </p:nvPr>
        </p:nvSpPr>
        <p:spPr>
          <a:xfrm>
            <a:off x="5676953" y="1124744"/>
            <a:ext cx="838094" cy="675482"/>
          </a:xfrm>
          <a:custGeom>
            <a:gdLst>
              <a:gd fmla="*/ 468052 w 1224136" name="connsiteX0"/>
              <a:gd fmla="*/ 0 h 986622" name="connsiteY0"/>
              <a:gd fmla="*/ 760814 w 1224136" name="connsiteX1"/>
              <a:gd fmla="*/ 617122 h 986622" name="connsiteY1"/>
              <a:gd fmla="*/ 900100 w 1224136" name="connsiteX2"/>
              <a:gd fmla="*/ 338550 h 986622" name="connsiteY2"/>
              <a:gd fmla="*/ 1224136 w 1224136" name="connsiteX3"/>
              <a:gd fmla="*/ 986622 h 986622" name="connsiteY3"/>
              <a:gd fmla="*/ 936104 w 1224136" name="connsiteX4"/>
              <a:gd fmla="*/ 986622 h 986622" name="connsiteY4"/>
              <a:gd fmla="*/ 576064 w 1224136" name="connsiteX5"/>
              <a:gd fmla="*/ 986622 h 986622" name="connsiteY5"/>
              <a:gd fmla="*/ 0 w 1224136" name="connsiteX6"/>
              <a:gd fmla="*/ 986622 h 98662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86622" w="1224136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PA_矩形 12"/>
          <p:cNvSpPr/>
          <p:nvPr>
            <p:custDataLst>
              <p:tags r:id="rId5"/>
            </p:custDataLst>
          </p:nvPr>
        </p:nvSpPr>
        <p:spPr>
          <a:xfrm>
            <a:off x="4163484" y="1916832"/>
            <a:ext cx="3827681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5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cs charset="0" pitchFamily="34" typeface="Arial"/>
              </a:rPr>
              <a:t>TEMPLATE</a:t>
            </a:r>
          </a:p>
        </p:txBody>
      </p:sp>
      <p:sp>
        <p:nvSpPr>
          <p:cNvPr id="14" name="PA_矩形 13"/>
          <p:cNvSpPr/>
          <p:nvPr>
            <p:custDataLst>
              <p:tags r:id="rId6"/>
            </p:custDataLst>
          </p:nvPr>
        </p:nvSpPr>
        <p:spPr>
          <a:xfrm>
            <a:off x="3554760" y="2946430"/>
            <a:ext cx="508248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cs charset="0" pitchFamily="34" typeface="Arial"/>
              </a:rPr>
              <a:t>This PowerPoint applies to business summary, work report</a:t>
            </a:r>
          </a:p>
        </p:txBody>
      </p:sp>
    </p:spTree>
    <p:extLst>
      <p:ext uri="{BB962C8B-B14F-4D97-AF65-F5344CB8AC3E}">
        <p14:creationId val="398813185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0" fill="hold" id="6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3"/>
      <p:bldP grpId="0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790" l="100" r="878" t="44599"/>
          <a:stretch>
            <a:fillRect/>
          </a:stretch>
        </p:blipFill>
        <p:spPr>
          <a:xfrm flipH="1">
            <a:off x="0" y="-1"/>
            <a:ext cx="12192000" cy="357769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2PART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670022" y="2643933"/>
            <a:ext cx="3769794" cy="367240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5015880" y="4346520"/>
            <a:ext cx="640871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 sz="1400">
                <a:solidFill>
                  <a:srgbClr val="1B2229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 decided to make a list of some of my favorite sites for free stock photos.  If you haven’t found the public domain images you were looking for at Public Domain Archive</a:t>
            </a:r>
          </a:p>
        </p:txBody>
      </p:sp>
      <p:sp>
        <p:nvSpPr>
          <p:cNvPr id="12" name="矩形 11"/>
          <p:cNvSpPr/>
          <p:nvPr/>
        </p:nvSpPr>
        <p:spPr>
          <a:xfrm>
            <a:off x="1662137" y="3643666"/>
            <a:ext cx="2415549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z="40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</a:t>
            </a:r>
          </a:p>
          <a:p>
            <a:pPr algn="r"/>
            <a:r>
              <a:rPr altLang="zh-CN" lang="en-US" sz="40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CONTENT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711624" y="4967105"/>
            <a:ext cx="118679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015880" y="5355482"/>
            <a:ext cx="640871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 sz="1400">
                <a:solidFill>
                  <a:srgbClr val="1B2229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Although, you’re more than welcome to let me know if you use images for a website. Free images and videos you can use anywhere. All images and videos on Pixabay</a:t>
            </a:r>
          </a:p>
        </p:txBody>
      </p:sp>
      <p:sp>
        <p:nvSpPr>
          <p:cNvPr id="18" name="矩形 17"/>
          <p:cNvSpPr/>
          <p:nvPr/>
        </p:nvSpPr>
        <p:spPr>
          <a:xfrm>
            <a:off x="695401" y="5197303"/>
            <a:ext cx="338228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400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</p:spTree>
    <p:extLst>
      <p:ext uri="{BB962C8B-B14F-4D97-AF65-F5344CB8AC3E}">
        <p14:creationId val="1168822134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2PART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22448" y="2312876"/>
            <a:ext cx="1219200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0" y="1772816"/>
            <a:ext cx="12192000" cy="4464496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660248" y="2420888"/>
            <a:ext cx="312134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11" name="矩形 10"/>
          <p:cNvSpPr/>
          <p:nvPr/>
        </p:nvSpPr>
        <p:spPr>
          <a:xfrm>
            <a:off x="972515" y="3219808"/>
            <a:ext cx="1052408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solidFill>
                  <a:srgbClr val="1B2229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19" name="矩形 18"/>
          <p:cNvSpPr/>
          <p:nvPr/>
        </p:nvSpPr>
        <p:spPr>
          <a:xfrm>
            <a:off x="2137416" y="5261139"/>
            <a:ext cx="1071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01 </a:t>
            </a:r>
          </a:p>
        </p:txBody>
      </p:sp>
      <p:sp>
        <p:nvSpPr>
          <p:cNvPr id="20" name="矩形 19"/>
          <p:cNvSpPr/>
          <p:nvPr/>
        </p:nvSpPr>
        <p:spPr>
          <a:xfrm>
            <a:off x="5554826" y="5261139"/>
            <a:ext cx="1071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02 </a:t>
            </a:r>
          </a:p>
        </p:txBody>
      </p:sp>
      <p:sp>
        <p:nvSpPr>
          <p:cNvPr id="21" name="矩形 20"/>
          <p:cNvSpPr/>
          <p:nvPr/>
        </p:nvSpPr>
        <p:spPr>
          <a:xfrm>
            <a:off x="9120336" y="5261139"/>
            <a:ext cx="1071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03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656602" y="4238325"/>
            <a:ext cx="878797" cy="878797"/>
            <a:chOff x="5407877" y="4049684"/>
            <a:chExt cx="878797" cy="878797"/>
          </a:xfrm>
        </p:grpSpPr>
        <p:sp>
          <p:nvSpPr>
            <p:cNvPr id="23" name="椭圆 22"/>
            <p:cNvSpPr/>
            <p:nvPr/>
          </p:nvSpPr>
          <p:spPr>
            <a:xfrm>
              <a:off x="5407877" y="4049684"/>
              <a:ext cx="878797" cy="8787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489699" y="4131506"/>
              <a:ext cx="715152" cy="71515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9192344" y="4238325"/>
            <a:ext cx="878797" cy="878797"/>
            <a:chOff x="7900046" y="3967861"/>
            <a:chExt cx="878797" cy="878797"/>
          </a:xfrm>
        </p:grpSpPr>
        <p:sp>
          <p:nvSpPr>
            <p:cNvPr id="34" name="椭圆 33"/>
            <p:cNvSpPr/>
            <p:nvPr/>
          </p:nvSpPr>
          <p:spPr>
            <a:xfrm>
              <a:off x="7900046" y="3967861"/>
              <a:ext cx="878797" cy="8787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71241" y="4039056"/>
              <a:ext cx="736406" cy="736406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2207568" y="4238325"/>
            <a:ext cx="878797" cy="878797"/>
            <a:chOff x="3082450" y="3933868"/>
            <a:chExt cx="878797" cy="878797"/>
          </a:xfrm>
        </p:grpSpPr>
        <p:sp>
          <p:nvSpPr>
            <p:cNvPr id="35" name="椭圆 34"/>
            <p:cNvSpPr/>
            <p:nvPr/>
          </p:nvSpPr>
          <p:spPr>
            <a:xfrm>
              <a:off x="3082450" y="3933868"/>
              <a:ext cx="878797" cy="8787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231526" y="4082944"/>
              <a:ext cx="580645" cy="580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457382628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96" l="7156" r="50000" t="73084"/>
          <a:stretch>
            <a:fillRect/>
          </a:stretch>
        </p:blipFill>
        <p:spPr>
          <a:xfrm>
            <a:off x="2076550" y="2394140"/>
            <a:ext cx="2507282" cy="914400"/>
          </a:xfrm>
          <a:custGeom>
            <a:gdLst>
              <a:gd fmla="*/ 0 w 2507282" name="connsiteX0"/>
              <a:gd fmla="*/ 0 h 914400" name="connsiteY0"/>
              <a:gd fmla="*/ 2507282 w 2507282" name="connsiteX1"/>
              <a:gd fmla="*/ 0 h 914400" name="connsiteY1"/>
              <a:gd fmla="*/ 1253641 w 2507282" name="connsiteX2"/>
              <a:gd fmla="*/ 914400 h 9144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14400" w="2507282">
                <a:moveTo>
                  <a:pt x="0" y="0"/>
                </a:moveTo>
                <a:lnTo>
                  <a:pt x="2507282" y="0"/>
                </a:lnTo>
                <a:lnTo>
                  <a:pt x="1253641" y="9144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8521" l="22707" r="26845" t="8060"/>
          <a:stretch>
            <a:fillRect/>
          </a:stretch>
        </p:blipFill>
        <p:spPr>
          <a:xfrm>
            <a:off x="4871864" y="2087499"/>
            <a:ext cx="2952328" cy="914400"/>
          </a:xfrm>
          <a:custGeom>
            <a:gdLst>
              <a:gd fmla="*/ 0 w 2952328" name="connsiteX0"/>
              <a:gd fmla="*/ 0 h 914400" name="connsiteY0"/>
              <a:gd fmla="*/ 2952328 w 2952328" name="connsiteX1"/>
              <a:gd fmla="*/ 0 h 914400" name="connsiteY1"/>
              <a:gd fmla="*/ 1476164 w 2952328" name="connsiteX2"/>
              <a:gd fmla="*/ 914400 h 9144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14400" w="2952328">
                <a:moveTo>
                  <a:pt x="0" y="0"/>
                </a:moveTo>
                <a:lnTo>
                  <a:pt x="2952328" y="0"/>
                </a:lnTo>
                <a:lnTo>
                  <a:pt x="1476164" y="91440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6680" l="44963" r="4273" t="5714"/>
          <a:stretch>
            <a:fillRect/>
          </a:stretch>
        </p:blipFill>
        <p:spPr>
          <a:xfrm>
            <a:off x="8112224" y="2394140"/>
            <a:ext cx="2520280" cy="914400"/>
          </a:xfrm>
          <a:custGeom>
            <a:gdLst>
              <a:gd fmla="*/ 0 w 2520280" name="connsiteX0"/>
              <a:gd fmla="*/ 0 h 914400" name="connsiteY0"/>
              <a:gd fmla="*/ 2520280 w 2520280" name="connsiteX1"/>
              <a:gd fmla="*/ 0 h 914400" name="connsiteY1"/>
              <a:gd fmla="*/ 1260140 w 2520280" name="connsiteX2"/>
              <a:gd fmla="*/ 914400 h 9144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14400" w="2520280">
                <a:moveTo>
                  <a:pt x="0" y="0"/>
                </a:moveTo>
                <a:lnTo>
                  <a:pt x="2520280" y="0"/>
                </a:lnTo>
                <a:lnTo>
                  <a:pt x="1260140" y="91440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2PART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063552" y="2394140"/>
            <a:ext cx="2520280" cy="367240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871864" y="2079363"/>
            <a:ext cx="2952328" cy="430196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112224" y="2394140"/>
            <a:ext cx="2520280" cy="367240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9656" y="3406180"/>
            <a:ext cx="648072" cy="64807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48328" y="3379828"/>
            <a:ext cx="744674" cy="74467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27390" y="3212976"/>
            <a:ext cx="888690" cy="88869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2279576" y="4627191"/>
            <a:ext cx="2112498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   Free images and videos you can use anywhere. All images and videos on Pixabay</a:t>
            </a:r>
          </a:p>
        </p:txBody>
      </p:sp>
      <p:sp>
        <p:nvSpPr>
          <p:cNvPr id="50" name="矩形 49"/>
          <p:cNvSpPr/>
          <p:nvPr/>
        </p:nvSpPr>
        <p:spPr>
          <a:xfrm>
            <a:off x="8224086" y="4627191"/>
            <a:ext cx="2296554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Although, you’re more than welcome to let me know if you use images for a website</a:t>
            </a:r>
          </a:p>
        </p:txBody>
      </p:sp>
      <p:sp>
        <p:nvSpPr>
          <p:cNvPr id="51" name="矩形 50"/>
          <p:cNvSpPr/>
          <p:nvPr/>
        </p:nvSpPr>
        <p:spPr>
          <a:xfrm>
            <a:off x="5159896" y="4627191"/>
            <a:ext cx="2376264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If you haven’t found the public domain images you were looking for at Public Domain Archive</a:t>
            </a:r>
          </a:p>
        </p:txBody>
      </p:sp>
      <p:sp>
        <p:nvSpPr>
          <p:cNvPr id="52" name="矩形 51"/>
          <p:cNvSpPr/>
          <p:nvPr/>
        </p:nvSpPr>
        <p:spPr>
          <a:xfrm>
            <a:off x="2799526" y="4219330"/>
            <a:ext cx="11369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</a:t>
            </a:r>
          </a:p>
        </p:txBody>
      </p:sp>
      <p:sp>
        <p:nvSpPr>
          <p:cNvPr id="53" name="矩形 52"/>
          <p:cNvSpPr/>
          <p:nvPr/>
        </p:nvSpPr>
        <p:spPr>
          <a:xfrm>
            <a:off x="5773992" y="4219330"/>
            <a:ext cx="11369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</a:t>
            </a:r>
          </a:p>
        </p:txBody>
      </p:sp>
      <p:sp>
        <p:nvSpPr>
          <p:cNvPr id="54" name="矩形 53"/>
          <p:cNvSpPr/>
          <p:nvPr/>
        </p:nvSpPr>
        <p:spPr>
          <a:xfrm>
            <a:off x="8836361" y="4219330"/>
            <a:ext cx="11369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</a:t>
            </a:r>
          </a:p>
        </p:txBody>
      </p:sp>
      <p:sp>
        <p:nvSpPr>
          <p:cNvPr id="55" name="矩形 54"/>
          <p:cNvSpPr/>
          <p:nvPr/>
        </p:nvSpPr>
        <p:spPr>
          <a:xfrm>
            <a:off x="4521691" y="728693"/>
            <a:ext cx="312134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56" name="矩形 55"/>
          <p:cNvSpPr/>
          <p:nvPr/>
        </p:nvSpPr>
        <p:spPr>
          <a:xfrm>
            <a:off x="4432134" y="1321604"/>
            <a:ext cx="332773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</p:spTree>
    <p:extLst>
      <p:ext uri="{BB962C8B-B14F-4D97-AF65-F5344CB8AC3E}">
        <p14:creationId val="761978075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9522" l="3329" r="43689" t="316"/>
          <a:stretch>
            <a:fillRect/>
          </a:stretch>
        </p:blipFill>
        <p:spPr>
          <a:xfrm>
            <a:off x="798263" y="1183978"/>
            <a:ext cx="3929586" cy="3469157"/>
          </a:xfrm>
          <a:custGeom>
            <a:gdLst>
              <a:gd fmla="*/ 0 w 3929586" name="connsiteX0"/>
              <a:gd fmla="*/ 0 h 3469157" name="connsiteY0"/>
              <a:gd fmla="*/ 3929586 w 3929586" name="connsiteX1"/>
              <a:gd fmla="*/ 0 h 3469157" name="connsiteY1"/>
              <a:gd fmla="*/ 3929586 w 3929586" name="connsiteX2"/>
              <a:gd fmla="*/ 3469157 h 3469157" name="connsiteY2"/>
              <a:gd fmla="*/ 0 w 3929586" name="connsiteX3"/>
              <a:gd fmla="*/ 3469157 h 3469157" name="connsiteY3"/>
              <a:gd fmla="*/ 0 w 3929586" name="connsiteX4"/>
              <a:gd fmla="*/ 0 h 346915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69157" w="3929586">
                <a:moveTo>
                  <a:pt x="0" y="0"/>
                </a:moveTo>
                <a:lnTo>
                  <a:pt x="3929586" y="0"/>
                </a:lnTo>
                <a:lnTo>
                  <a:pt x="3929586" y="3469157"/>
                </a:lnTo>
                <a:lnTo>
                  <a:pt x="0" y="34691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7192" l="58252" r="21359" t="344"/>
          <a:stretch>
            <a:fillRect/>
          </a:stretch>
        </p:blipFill>
        <p:spPr>
          <a:xfrm>
            <a:off x="4871865" y="1185353"/>
            <a:ext cx="1512169" cy="2099631"/>
          </a:xfrm>
          <a:custGeom>
            <a:gdLst>
              <a:gd fmla="*/ 0 w 1512169" name="connsiteX0"/>
              <a:gd fmla="*/ 0 h 2099631" name="connsiteY0"/>
              <a:gd fmla="*/ 1512169 w 1512169" name="connsiteX1"/>
              <a:gd fmla="*/ 0 h 2099631" name="connsiteY1"/>
              <a:gd fmla="*/ 1512169 w 1512169" name="connsiteX2"/>
              <a:gd fmla="*/ 2099631 h 2099631" name="connsiteY2"/>
              <a:gd fmla="*/ 0 w 1512169" name="connsiteX3"/>
              <a:gd fmla="*/ 2099631 h 2099631" name="connsiteY3"/>
              <a:gd fmla="*/ 0 w 1512169" name="connsiteX4"/>
              <a:gd fmla="*/ 0 h 20996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99631" w="1512169">
                <a:moveTo>
                  <a:pt x="0" y="0"/>
                </a:moveTo>
                <a:lnTo>
                  <a:pt x="1512169" y="0"/>
                </a:lnTo>
                <a:lnTo>
                  <a:pt x="1512169" y="2099631"/>
                </a:lnTo>
                <a:lnTo>
                  <a:pt x="0" y="20996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08" l="58252" r="21359" t="45720"/>
          <a:stretch>
            <a:fillRect/>
          </a:stretch>
        </p:blipFill>
        <p:spPr>
          <a:xfrm>
            <a:off x="4871865" y="3428999"/>
            <a:ext cx="1512169" cy="2643931"/>
          </a:xfrm>
          <a:custGeom>
            <a:gdLst>
              <a:gd fmla="*/ 0 w 1512169" name="connsiteX0"/>
              <a:gd fmla="*/ 0 h 2643931" name="connsiteY0"/>
              <a:gd fmla="*/ 1512169 w 1512169" name="connsiteX1"/>
              <a:gd fmla="*/ 0 h 2643931" name="connsiteY1"/>
              <a:gd fmla="*/ 1512169 w 1512169" name="connsiteX2"/>
              <a:gd fmla="*/ 2643931 h 2643931" name="connsiteY2"/>
              <a:gd fmla="*/ 0 w 1512169" name="connsiteX3"/>
              <a:gd fmla="*/ 2643931 h 2643931" name="connsiteY3"/>
              <a:gd fmla="*/ 0 w 1512169" name="connsiteX4"/>
              <a:gd fmla="*/ 0 h 26439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43931" w="1512169">
                <a:moveTo>
                  <a:pt x="0" y="0"/>
                </a:moveTo>
                <a:lnTo>
                  <a:pt x="1512169" y="0"/>
                </a:lnTo>
                <a:lnTo>
                  <a:pt x="1512169" y="2643931"/>
                </a:lnTo>
                <a:lnTo>
                  <a:pt x="0" y="26439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08" l="3329" r="43689" t="73706"/>
          <a:stretch>
            <a:fillRect/>
          </a:stretch>
        </p:blipFill>
        <p:spPr>
          <a:xfrm>
            <a:off x="798263" y="4812791"/>
            <a:ext cx="3929586" cy="1260140"/>
          </a:xfrm>
          <a:custGeom>
            <a:gdLst>
              <a:gd fmla="*/ 0 w 3929586" name="connsiteX0"/>
              <a:gd fmla="*/ 0 h 1260140" name="connsiteY0"/>
              <a:gd fmla="*/ 3929586 w 3929586" name="connsiteX1"/>
              <a:gd fmla="*/ 0 h 1260140" name="connsiteY1"/>
              <a:gd fmla="*/ 3929586 w 3929586" name="connsiteX2"/>
              <a:gd fmla="*/ 1260140 h 1260140" name="connsiteY2"/>
              <a:gd fmla="*/ 0 w 3929586" name="connsiteX3"/>
              <a:gd fmla="*/ 1260140 h 1260140" name="connsiteY3"/>
              <a:gd fmla="*/ 0 w 3929586" name="connsiteX4"/>
              <a:gd fmla="*/ 0 h 12601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0140" w="3929586">
                <a:moveTo>
                  <a:pt x="0" y="0"/>
                </a:moveTo>
                <a:lnTo>
                  <a:pt x="3929586" y="0"/>
                </a:lnTo>
                <a:lnTo>
                  <a:pt x="3929586" y="1260140"/>
                </a:lnTo>
                <a:lnTo>
                  <a:pt x="0" y="126014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2PART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6744071" y="3460221"/>
            <a:ext cx="312134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12" name="矩形 11"/>
          <p:cNvSpPr/>
          <p:nvPr/>
        </p:nvSpPr>
        <p:spPr>
          <a:xfrm>
            <a:off x="6709659" y="5190291"/>
            <a:ext cx="526750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13" name="矩形 12"/>
          <p:cNvSpPr/>
          <p:nvPr/>
        </p:nvSpPr>
        <p:spPr>
          <a:xfrm>
            <a:off x="6709661" y="4362633"/>
            <a:ext cx="4889036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latin charset="0" panose="020b0502040204020203" pitchFamily="34" typeface="Segoe UI"/>
                <a:cs charset="0" panose="020b0502040204020203" pitchFamily="34" typeface="Segoe UI"/>
              </a:rPr>
              <a:t>Although, you’re more than welcome to let me know if you use images for a website</a:t>
            </a:r>
          </a:p>
        </p:txBody>
      </p:sp>
    </p:spTree>
    <p:extLst>
      <p:ext uri="{BB962C8B-B14F-4D97-AF65-F5344CB8AC3E}">
        <p14:creationId val="3283723876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3978" l="63869" r="7325"/>
          <a:stretch>
            <a:fillRect/>
          </a:stretch>
        </p:blipFill>
        <p:spPr>
          <a:xfrm>
            <a:off x="9347228" y="858972"/>
            <a:ext cx="2148439" cy="3779856"/>
          </a:xfrm>
          <a:custGeom>
            <a:gdLst>
              <a:gd fmla="*/ 1812967 w 2148439" name="connsiteX0"/>
              <a:gd fmla="*/ 0 h 3779856" name="connsiteY0"/>
              <a:gd fmla="*/ 2021255 w 2148439" name="connsiteX1"/>
              <a:gd fmla="*/ 0 h 3779856" name="connsiteY1"/>
              <a:gd fmla="*/ 2060423 w 2148439" name="connsiteX2"/>
              <a:gd fmla="*/ 24962 h 3779856" name="connsiteY2"/>
              <a:gd fmla="*/ 2123544 w 2148439" name="connsiteX3"/>
              <a:gd fmla="*/ 311409 h 3779856" name="connsiteY3"/>
              <a:gd fmla="*/ 439372 w 2148439" name="connsiteX4"/>
              <a:gd fmla="*/ 3652197 h 3779856" name="connsiteY4"/>
              <a:gd fmla="*/ 127660 w 2148439" name="connsiteX5"/>
              <a:gd fmla="*/ 3754961 h 3779856" name="connsiteY5"/>
              <a:gd fmla="*/ 24896 w 2148439" name="connsiteX6"/>
              <a:gd fmla="*/ 3443249 h 3779856" name="connsiteY6"/>
              <a:gd fmla="*/ 1709068 w 2148439" name="connsiteX7"/>
              <a:gd fmla="*/ 102461 h 3779856" name="connsiteY7"/>
              <a:gd fmla="*/ 1802873 w 2148439" name="connsiteX8"/>
              <a:gd fmla="*/ 4435 h 3779856" name="connsiteY8"/>
              <a:gd fmla="*/ 1812967 w 2148439" name="connsiteX9"/>
              <a:gd fmla="*/ 0 h 377985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779856" w="2148439">
                <a:moveTo>
                  <a:pt x="1812967" y="0"/>
                </a:moveTo>
                <a:lnTo>
                  <a:pt x="2021255" y="0"/>
                </a:lnTo>
                <a:lnTo>
                  <a:pt x="2060423" y="24962"/>
                </a:lnTo>
                <a:cubicBezTo>
                  <a:pt x="2145117" y="91894"/>
                  <a:pt x="2174031" y="211262"/>
                  <a:pt x="2123544" y="311409"/>
                </a:cubicBezTo>
                <a:lnTo>
                  <a:pt x="439372" y="3652197"/>
                </a:lnTo>
                <a:cubicBezTo>
                  <a:pt x="381673" y="3766651"/>
                  <a:pt x="242115" y="3812661"/>
                  <a:pt x="127660" y="3754961"/>
                </a:cubicBezTo>
                <a:cubicBezTo>
                  <a:pt x="13205" y="3697262"/>
                  <a:pt x="-32804" y="3557704"/>
                  <a:pt x="24896" y="3443249"/>
                </a:cubicBezTo>
                <a:lnTo>
                  <a:pt x="1709068" y="102461"/>
                </a:lnTo>
                <a:cubicBezTo>
                  <a:pt x="1730705" y="59541"/>
                  <a:pt x="1763854" y="26246"/>
                  <a:pt x="1802873" y="4435"/>
                </a:cubicBezTo>
                <a:lnTo>
                  <a:pt x="1812967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3978" l="38932" r="32833" t="1193"/>
          <a:stretch>
            <a:fillRect/>
          </a:stretch>
        </p:blipFill>
        <p:spPr>
          <a:xfrm>
            <a:off x="7487444" y="918306"/>
            <a:ext cx="2105824" cy="3720524"/>
          </a:xfrm>
          <a:custGeom>
            <a:gdLst>
              <a:gd fmla="*/ 1889289 w 2105824" name="connsiteX0"/>
              <a:gd fmla="*/ 515 h 3720524" name="connsiteY0"/>
              <a:gd fmla="*/ 1978166 w 2105824" name="connsiteX1"/>
              <a:gd fmla="*/ 24895 h 3720524" name="connsiteY1"/>
              <a:gd fmla="*/ 1978166 w 2105824" name="connsiteX2"/>
              <a:gd fmla="*/ 24896 h 3720524" name="connsiteY2"/>
              <a:gd fmla="*/ 2080930 w 2105824" name="connsiteX3"/>
              <a:gd fmla="*/ 336608 h 3720524" name="connsiteY3"/>
              <a:gd fmla="*/ 439371 w 2105824" name="connsiteX4"/>
              <a:gd fmla="*/ 3592865 h 3720524" name="connsiteY4"/>
              <a:gd fmla="*/ 127659 w 2105824" name="connsiteX5"/>
              <a:gd fmla="*/ 3695629 h 3720524" name="connsiteY5"/>
              <a:gd fmla="*/ 127660 w 2105824" name="connsiteX6"/>
              <a:gd fmla="*/ 3695630 h 3720524" name="connsiteY6"/>
              <a:gd fmla="*/ 24895 w 2105824" name="connsiteX7"/>
              <a:gd fmla="*/ 3383918 h 3720524" name="connsiteY7"/>
              <a:gd fmla="*/ 1666454 w 2105824" name="connsiteX8"/>
              <a:gd fmla="*/ 127659 h 3720524" name="connsiteY8"/>
              <a:gd fmla="*/ 1889289 w 2105824" name="connsiteX9"/>
              <a:gd fmla="*/ 515 h 372052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720524" w="2105824">
                <a:moveTo>
                  <a:pt x="1889289" y="515"/>
                </a:moveTo>
                <a:cubicBezTo>
                  <a:pt x="1919370" y="2527"/>
                  <a:pt x="1949552" y="10470"/>
                  <a:pt x="1978166" y="24895"/>
                </a:cubicBezTo>
                <a:lnTo>
                  <a:pt x="1978166" y="24896"/>
                </a:lnTo>
                <a:cubicBezTo>
                  <a:pt x="2092620" y="82595"/>
                  <a:pt x="2138629" y="222153"/>
                  <a:pt x="2080930" y="336608"/>
                </a:cubicBezTo>
                <a:lnTo>
                  <a:pt x="439371" y="3592865"/>
                </a:lnTo>
                <a:cubicBezTo>
                  <a:pt x="381672" y="3707320"/>
                  <a:pt x="242113" y="3753329"/>
                  <a:pt x="127659" y="3695629"/>
                </a:cubicBezTo>
                <a:lnTo>
                  <a:pt x="127660" y="3695630"/>
                </a:lnTo>
                <a:cubicBezTo>
                  <a:pt x="13205" y="3637931"/>
                  <a:pt x="-32804" y="3498372"/>
                  <a:pt x="24895" y="3383918"/>
                </a:cubicBezTo>
                <a:lnTo>
                  <a:pt x="1666454" y="127659"/>
                </a:lnTo>
                <a:cubicBezTo>
                  <a:pt x="1709728" y="41819"/>
                  <a:pt x="1799048" y="-5522"/>
                  <a:pt x="1889289" y="515"/>
                </a:cubicBez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318" l="48613" r="18972" t="9416"/>
          <a:stretch>
            <a:fillRect/>
          </a:stretch>
        </p:blipFill>
        <p:spPr>
          <a:xfrm>
            <a:off x="8209443" y="1327147"/>
            <a:ext cx="2417574" cy="4338920"/>
          </a:xfrm>
          <a:custGeom>
            <a:gdLst>
              <a:gd fmla="*/ 2201038 w 2417574" name="connsiteX0"/>
              <a:gd fmla="*/ 515 h 4338920" name="connsiteY0"/>
              <a:gd fmla="*/ 2289915 w 2417574" name="connsiteX1"/>
              <a:gd fmla="*/ 24895 h 4338920" name="connsiteY1"/>
              <a:gd fmla="*/ 2392679 w 2417574" name="connsiteX2"/>
              <a:gd fmla="*/ 336607 h 4338920" name="connsiteY2"/>
              <a:gd fmla="*/ 439372 w 2417574" name="connsiteX3"/>
              <a:gd fmla="*/ 4211261 h 4338920" name="connsiteY3"/>
              <a:gd fmla="*/ 127660 w 2417574" name="connsiteX4"/>
              <a:gd fmla="*/ 4314026 h 4338920" name="connsiteY4"/>
              <a:gd fmla="*/ 24896 w 2417574" name="connsiteX5"/>
              <a:gd fmla="*/ 4002313 h 4338920" name="connsiteY5"/>
              <a:gd fmla="*/ 1978203 w 2417574" name="connsiteX6"/>
              <a:gd fmla="*/ 127659 h 4338920" name="connsiteY6"/>
              <a:gd fmla="*/ 2201038 w 2417574" name="connsiteX7"/>
              <a:gd fmla="*/ 515 h 433892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338920" w="2417574">
                <a:moveTo>
                  <a:pt x="2201038" y="515"/>
                </a:moveTo>
                <a:cubicBezTo>
                  <a:pt x="2231119" y="2527"/>
                  <a:pt x="2261301" y="10470"/>
                  <a:pt x="2289915" y="24895"/>
                </a:cubicBezTo>
                <a:cubicBezTo>
                  <a:pt x="2404370" y="82594"/>
                  <a:pt x="2450379" y="222152"/>
                  <a:pt x="2392679" y="336607"/>
                </a:cubicBezTo>
                <a:lnTo>
                  <a:pt x="439372" y="4211261"/>
                </a:lnTo>
                <a:cubicBezTo>
                  <a:pt x="381673" y="4325716"/>
                  <a:pt x="242115" y="4371725"/>
                  <a:pt x="127660" y="4314026"/>
                </a:cubicBezTo>
                <a:cubicBezTo>
                  <a:pt x="13206" y="4256326"/>
                  <a:pt x="-32804" y="4116768"/>
                  <a:pt x="24896" y="4002313"/>
                </a:cubicBezTo>
                <a:lnTo>
                  <a:pt x="1978203" y="127659"/>
                </a:lnTo>
                <a:cubicBezTo>
                  <a:pt x="2021477" y="41819"/>
                  <a:pt x="2110797" y="-5522"/>
                  <a:pt x="2201038" y="515"/>
                </a:cubicBez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967" l="23222" r="43908" t="9416"/>
          <a:stretch>
            <a:fillRect/>
          </a:stretch>
        </p:blipFill>
        <p:spPr>
          <a:xfrm>
            <a:off x="6315791" y="1327149"/>
            <a:ext cx="2451443" cy="4406107"/>
          </a:xfrm>
          <a:custGeom>
            <a:gdLst>
              <a:gd fmla="*/ 2234908 w 2451443" name="connsiteX0"/>
              <a:gd fmla="*/ 515 h 4406107" name="connsiteY0"/>
              <a:gd fmla="*/ 2323785 w 2451443" name="connsiteX1"/>
              <a:gd fmla="*/ 24896 h 4406107" name="connsiteY1"/>
              <a:gd fmla="*/ 2426549 w 2451443" name="connsiteX2"/>
              <a:gd fmla="*/ 336608 h 4406107" name="connsiteY2"/>
              <a:gd fmla="*/ 439372 w 2451443" name="connsiteX3"/>
              <a:gd fmla="*/ 4278448 h 4406107" name="connsiteY3"/>
              <a:gd fmla="*/ 127660 w 2451443" name="connsiteX4"/>
              <a:gd fmla="*/ 4381213 h 4406107" name="connsiteY4"/>
              <a:gd fmla="*/ 24895 w 2451443" name="connsiteX5"/>
              <a:gd fmla="*/ 4069501 h 4406107" name="connsiteY5"/>
              <a:gd fmla="*/ 2012073 w 2451443" name="connsiteX6"/>
              <a:gd fmla="*/ 127660 h 4406107" name="connsiteY6"/>
              <a:gd fmla="*/ 2234908 w 2451443" name="connsiteX7"/>
              <a:gd fmla="*/ 515 h 440610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406107" w="2451443">
                <a:moveTo>
                  <a:pt x="2234908" y="515"/>
                </a:moveTo>
                <a:cubicBezTo>
                  <a:pt x="2264989" y="2528"/>
                  <a:pt x="2295171" y="10471"/>
                  <a:pt x="2323785" y="24896"/>
                </a:cubicBezTo>
                <a:cubicBezTo>
                  <a:pt x="2438239" y="82595"/>
                  <a:pt x="2484248" y="222153"/>
                  <a:pt x="2426549" y="336608"/>
                </a:cubicBezTo>
                <a:lnTo>
                  <a:pt x="439372" y="4278448"/>
                </a:lnTo>
                <a:cubicBezTo>
                  <a:pt x="381672" y="4392903"/>
                  <a:pt x="242114" y="4438912"/>
                  <a:pt x="127660" y="4381213"/>
                </a:cubicBezTo>
                <a:cubicBezTo>
                  <a:pt x="13205" y="4323513"/>
                  <a:pt x="-32804" y="4183955"/>
                  <a:pt x="24895" y="4069501"/>
                </a:cubicBezTo>
                <a:lnTo>
                  <a:pt x="2012073" y="127660"/>
                </a:lnTo>
                <a:cubicBezTo>
                  <a:pt x="2055347" y="41819"/>
                  <a:pt x="2144667" y="-5522"/>
                  <a:pt x="2234908" y="515"/>
                </a:cubicBez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3978" l="22308" r="52220" t="9416"/>
          <a:stretch>
            <a:fillRect/>
          </a:stretch>
        </p:blipFill>
        <p:spPr>
          <a:xfrm>
            <a:off x="6247587" y="1327151"/>
            <a:ext cx="1899718" cy="3311682"/>
          </a:xfrm>
          <a:custGeom>
            <a:gdLst>
              <a:gd fmla="*/ 1683183 w 1899718" name="connsiteX0"/>
              <a:gd fmla="*/ 515 h 3311682" name="connsiteY0"/>
              <a:gd fmla="*/ 1772059 w 1899718" name="connsiteX1"/>
              <a:gd fmla="*/ 24895 h 3311682" name="connsiteY1"/>
              <a:gd fmla="*/ 1874824 w 1899718" name="connsiteX2"/>
              <a:gd fmla="*/ 336607 h 3311682" name="connsiteY2"/>
              <a:gd fmla="*/ 439372 w 1899718" name="connsiteX3"/>
              <a:gd fmla="*/ 3184023 h 3311682" name="connsiteY3"/>
              <a:gd fmla="*/ 127660 w 1899718" name="connsiteX4"/>
              <a:gd fmla="*/ 3286788 h 3311682" name="connsiteY4"/>
              <a:gd fmla="*/ 24896 w 1899718" name="connsiteX5"/>
              <a:gd fmla="*/ 2975075 h 3311682" name="connsiteY5"/>
              <a:gd fmla="*/ 1460347 w 1899718" name="connsiteX6"/>
              <a:gd fmla="*/ 127659 h 3311682" name="connsiteY6"/>
              <a:gd fmla="*/ 1683183 w 1899718" name="connsiteX7"/>
              <a:gd fmla="*/ 515 h 331168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11682" w="1899718">
                <a:moveTo>
                  <a:pt x="1683183" y="515"/>
                </a:moveTo>
                <a:cubicBezTo>
                  <a:pt x="1713263" y="2527"/>
                  <a:pt x="1743446" y="10470"/>
                  <a:pt x="1772059" y="24895"/>
                </a:cubicBezTo>
                <a:cubicBezTo>
                  <a:pt x="1886514" y="82594"/>
                  <a:pt x="1932523" y="222152"/>
                  <a:pt x="1874824" y="336607"/>
                </a:cubicBezTo>
                <a:lnTo>
                  <a:pt x="439372" y="3184023"/>
                </a:lnTo>
                <a:cubicBezTo>
                  <a:pt x="381673" y="3298478"/>
                  <a:pt x="242115" y="3344487"/>
                  <a:pt x="127660" y="3286788"/>
                </a:cubicBezTo>
                <a:cubicBezTo>
                  <a:pt x="13205" y="3229088"/>
                  <a:pt x="-32804" y="3089530"/>
                  <a:pt x="24896" y="2975075"/>
                </a:cubicBezTo>
                <a:lnTo>
                  <a:pt x="1460347" y="127659"/>
                </a:lnTo>
                <a:cubicBezTo>
                  <a:pt x="1503622" y="41819"/>
                  <a:pt x="1592942" y="-5522"/>
                  <a:pt x="1683183" y="515"/>
                </a:cubicBez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3978" l="47244" r="29047" t="14663"/>
          <a:stretch>
            <a:fillRect/>
          </a:stretch>
        </p:blipFill>
        <p:spPr>
          <a:xfrm>
            <a:off x="8107372" y="1588026"/>
            <a:ext cx="1768202" cy="3050804"/>
          </a:xfrm>
          <a:custGeom>
            <a:gdLst>
              <a:gd fmla="*/ 1551667 w 1768202" name="connsiteX0"/>
              <a:gd fmla="*/ 515 h 3050804" name="connsiteY0"/>
              <a:gd fmla="*/ 1640544 w 1768202" name="connsiteX1"/>
              <a:gd fmla="*/ 24895 h 3050804" name="connsiteY1"/>
              <a:gd fmla="*/ 1743308 w 1768202" name="connsiteX2"/>
              <a:gd fmla="*/ 336607 h 3050804" name="connsiteY2"/>
              <a:gd fmla="*/ 439372 w 1768202" name="connsiteX3"/>
              <a:gd fmla="*/ 2923145 h 3050804" name="connsiteY3"/>
              <a:gd fmla="*/ 127660 w 1768202" name="connsiteX4"/>
              <a:gd fmla="*/ 3025909 h 3050804" name="connsiteY4"/>
              <a:gd fmla="*/ 24895 w 1768202" name="connsiteX5"/>
              <a:gd fmla="*/ 2714197 h 3050804" name="connsiteY5"/>
              <a:gd fmla="*/ 1328831 w 1768202" name="connsiteX6"/>
              <a:gd fmla="*/ 127660 h 3050804" name="connsiteY6"/>
              <a:gd fmla="*/ 1551667 w 1768202" name="connsiteX7"/>
              <a:gd fmla="*/ 515 h 305080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050804" w="1768202">
                <a:moveTo>
                  <a:pt x="1551667" y="515"/>
                </a:moveTo>
                <a:cubicBezTo>
                  <a:pt x="1581748" y="2527"/>
                  <a:pt x="1611930" y="10470"/>
                  <a:pt x="1640544" y="24895"/>
                </a:cubicBezTo>
                <a:cubicBezTo>
                  <a:pt x="1754998" y="82594"/>
                  <a:pt x="1801007" y="222153"/>
                  <a:pt x="1743308" y="336607"/>
                </a:cubicBezTo>
                <a:lnTo>
                  <a:pt x="439372" y="2923145"/>
                </a:lnTo>
                <a:cubicBezTo>
                  <a:pt x="381672" y="3037599"/>
                  <a:pt x="242114" y="3083609"/>
                  <a:pt x="127660" y="3025909"/>
                </a:cubicBezTo>
                <a:cubicBezTo>
                  <a:pt x="13205" y="2968210"/>
                  <a:pt x="-32804" y="2828652"/>
                  <a:pt x="24895" y="2714197"/>
                </a:cubicBezTo>
                <a:lnTo>
                  <a:pt x="1328831" y="127660"/>
                </a:lnTo>
                <a:cubicBezTo>
                  <a:pt x="1372106" y="41819"/>
                  <a:pt x="1461426" y="-5522"/>
                  <a:pt x="1551667" y="515"/>
                </a:cubicBez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0000" l="88177" r="9030" t="-507"/>
          <a:stretch>
            <a:fillRect/>
          </a:stretch>
        </p:blipFill>
        <p:spPr>
          <a:xfrm>
            <a:off x="11160194" y="833775"/>
            <a:ext cx="208288" cy="25197"/>
          </a:xfrm>
          <a:custGeom>
            <a:gdLst>
              <a:gd fmla="*/ 118936 w 208288" name="connsiteX0"/>
              <a:gd fmla="*/ 514 h 25197" name="connsiteY0"/>
              <a:gd fmla="*/ 207813 w 208288" name="connsiteX1"/>
              <a:gd fmla="*/ 24894 h 25197" name="connsiteY1"/>
              <a:gd fmla="*/ 208288 w 208288" name="connsiteX2"/>
              <a:gd fmla="*/ 25197 h 25197" name="connsiteY2"/>
              <a:gd fmla="*/ 0 w 208288" name="connsiteX3"/>
              <a:gd fmla="*/ 25197 h 25197" name="connsiteY3"/>
              <a:gd fmla="*/ 30674 w 208288" name="connsiteX4"/>
              <a:gd fmla="*/ 11719 h 25197" name="connsiteY4"/>
              <a:gd fmla="*/ 118936 w 208288" name="connsiteX5"/>
              <a:gd fmla="*/ 514 h 2519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5197" w="208288">
                <a:moveTo>
                  <a:pt x="118936" y="514"/>
                </a:moveTo>
                <a:cubicBezTo>
                  <a:pt x="149017" y="2526"/>
                  <a:pt x="179199" y="10469"/>
                  <a:pt x="207813" y="24894"/>
                </a:cubicBezTo>
                <a:lnTo>
                  <a:pt x="208288" y="25197"/>
                </a:lnTo>
                <a:lnTo>
                  <a:pt x="0" y="25197"/>
                </a:lnTo>
                <a:lnTo>
                  <a:pt x="30674" y="11719"/>
                </a:lnTo>
                <a:cubicBezTo>
                  <a:pt x="58878" y="2420"/>
                  <a:pt x="88856" y="-1498"/>
                  <a:pt x="118936" y="514"/>
                </a:cubicBez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2PART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-502261" y="1772816"/>
            <a:ext cx="7667942" cy="1737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54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Click on the </a:t>
            </a:r>
          </a:p>
          <a:p>
            <a:pPr algn="ctr"/>
            <a:r>
              <a:rPr altLang="en-US" lang="zh-CN" sz="54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corresponding input text</a:t>
            </a:r>
          </a:p>
        </p:txBody>
      </p:sp>
      <p:sp>
        <p:nvSpPr>
          <p:cNvPr id="30" name="矩形 29"/>
          <p:cNvSpPr/>
          <p:nvPr/>
        </p:nvSpPr>
        <p:spPr>
          <a:xfrm>
            <a:off x="1167806" y="4077072"/>
            <a:ext cx="3816423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36333A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          Although, you’re more than welcome to let me know if you use images for a website. </a:t>
            </a:r>
          </a:p>
          <a:p>
            <a:pPr algn="ctr"/>
            <a:r>
              <a:rPr altLang="en-US" lang="zh-CN" sz="1400">
                <a:solidFill>
                  <a:srgbClr val="36333A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       If you haven’t found the public domain images you were looking for at public domain archive. Free images and videos you can use anywhere.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994075" y="3356992"/>
            <a:ext cx="2664295" cy="369332"/>
            <a:chOff x="1953718" y="3356992"/>
            <a:chExt cx="2664295" cy="369332"/>
          </a:xfrm>
        </p:grpSpPr>
        <p:sp>
          <p:nvSpPr>
            <p:cNvPr id="32" name="矩形: 圆角 31"/>
            <p:cNvSpPr/>
            <p:nvPr/>
          </p:nvSpPr>
          <p:spPr>
            <a:xfrm>
              <a:off x="1953718" y="3356992"/>
              <a:ext cx="2664295" cy="367847"/>
            </a:xfrm>
            <a:prstGeom prst="roundRect">
              <a:avLst>
                <a:gd fmla="val 50000" name="adj"/>
              </a:avLst>
            </a:prstGeom>
            <a:solidFill>
              <a:srgbClr val="1B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2567607" y="3356992"/>
              <a:ext cx="1297305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0" panose="020b0502040204020203" pitchFamily="34" typeface="Segoe UI"/>
                  <a:ea charset="0" panose="020b0502040204020203" pitchFamily="34" typeface="Segoe UI Symbol"/>
                  <a:cs charset="0" panose="020b0502040204020203" pitchFamily="34" typeface="Segoe UI"/>
                </a:rPr>
                <a:t>TITLE HERE</a:t>
              </a:r>
            </a:p>
          </p:txBody>
        </p:sp>
      </p:grpSp>
    </p:spTree>
    <p:extLst>
      <p:ext uri="{BB962C8B-B14F-4D97-AF65-F5344CB8AC3E}">
        <p14:creationId val="126251367"/>
      </p:ext>
    </p:extLst>
  </p:cSld>
  <p:clrMapOvr>
    <a:masterClrMapping/>
  </p:clrMapOvr>
  <p:transition spd="slow">
    <p:push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80" y="2264591"/>
              <a:ext cx="2723177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6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3 PART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49867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868" l="37829" r="27832" t="34662"/>
          <a:stretch>
            <a:fillRect/>
          </a:stretch>
        </p:blipFill>
        <p:spPr>
          <a:xfrm>
            <a:off x="6666230" y="2625836"/>
            <a:ext cx="1040344" cy="896849"/>
          </a:xfrm>
          <a:custGeom>
            <a:gdLst>
              <a:gd fmla="*/ 1004781 w 2009562" name="connsiteX0"/>
              <a:gd fmla="*/ 0 h 1732382" name="connsiteY0"/>
              <a:gd fmla="*/ 2009562 w 2009562" name="connsiteX1"/>
              <a:gd fmla="*/ 1732382 h 1732382" name="connsiteY1"/>
              <a:gd fmla="*/ 0 w 2009562" name="connsiteX2"/>
              <a:gd fmla="*/ 1732382 h 173238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732382" w="2009562">
                <a:moveTo>
                  <a:pt x="1004781" y="0"/>
                </a:moveTo>
                <a:lnTo>
                  <a:pt x="2009562" y="1732382"/>
                </a:lnTo>
                <a:lnTo>
                  <a:pt x="0" y="1732382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3969941843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32817"/>
          <a:stretch>
            <a:fillRect/>
          </a:stretch>
        </p:blipFill>
        <p:spPr>
          <a:xfrm flipH="1">
            <a:off x="5231904" y="2"/>
            <a:ext cx="6960097" cy="6857999"/>
          </a:xfrm>
          <a:custGeom>
            <a:gdLst>
              <a:gd fmla="*/ 5568077 w 6960097" name="connsiteX0"/>
              <a:gd fmla="*/ 0 h 6857999" name="connsiteY0"/>
              <a:gd fmla="*/ 0 w 6960097" name="connsiteX1"/>
              <a:gd fmla="*/ 0 h 6857999" name="connsiteY1"/>
              <a:gd fmla="*/ 0 w 6960097" name="connsiteX2"/>
              <a:gd fmla="*/ 6857999 h 6857999" name="connsiteY2"/>
              <a:gd fmla="*/ 6960097 w 6960097" name="connsiteX3"/>
              <a:gd fmla="*/ 6857999 h 685799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7999" w="6960097">
                <a:moveTo>
                  <a:pt x="5568077" y="0"/>
                </a:moveTo>
                <a:lnTo>
                  <a:pt x="0" y="0"/>
                </a:lnTo>
                <a:lnTo>
                  <a:pt x="0" y="6857999"/>
                </a:lnTo>
                <a:lnTo>
                  <a:pt x="6960097" y="6857999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8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3PART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127449" y="2293709"/>
            <a:ext cx="38531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21" name="矩形 20"/>
          <p:cNvSpPr/>
          <p:nvPr/>
        </p:nvSpPr>
        <p:spPr>
          <a:xfrm>
            <a:off x="972857" y="3157805"/>
            <a:ext cx="4041362" cy="448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2400">
                <a:solidFill>
                  <a:srgbClr val="36333A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 decided to make</a:t>
            </a:r>
          </a:p>
          <a:p>
            <a:pPr algn="r"/>
            <a:r>
              <a:rPr altLang="en-US" lang="zh-CN" sz="2400">
                <a:solidFill>
                  <a:srgbClr val="36333A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 A list of some of my favorite sites for free stock photos.  </a:t>
            </a:r>
          </a:p>
          <a:p>
            <a:pPr algn="r"/>
            <a:r>
              <a:rPr altLang="en-US" lang="zh-CN" sz="2400">
                <a:solidFill>
                  <a:srgbClr val="36333A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    If you haven’t found the public domain images you were looking for at public domain archive</a:t>
            </a:r>
          </a:p>
          <a:p>
            <a:pPr algn="r"/>
            <a:r>
              <a:rPr altLang="en-US" lang="zh-CN" sz="2400">
                <a:solidFill>
                  <a:srgbClr val="36333A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Free images and videos you can use anywhere. All images and videos on Pixabay</a:t>
            </a:r>
          </a:p>
        </p:txBody>
      </p:sp>
    </p:spTree>
    <p:extLst>
      <p:ext uri="{BB962C8B-B14F-4D97-AF65-F5344CB8AC3E}">
        <p14:creationId val="2537145255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812" t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6" name="任意多边形: 形状 5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chemeClr val="bg1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3PART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670298" y="2276585"/>
            <a:ext cx="289433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chemeClr val="bg1">
                    <a:lumMod val="9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</a:t>
            </a:r>
          </a:p>
          <a:p>
            <a:r>
              <a:rPr altLang="zh-CN" lang="en-US" sz="4000">
                <a:solidFill>
                  <a:schemeClr val="bg1">
                    <a:lumMod val="9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content</a:t>
            </a:r>
          </a:p>
        </p:txBody>
      </p:sp>
      <p:sp>
        <p:nvSpPr>
          <p:cNvPr id="11" name="矩形 10"/>
          <p:cNvSpPr/>
          <p:nvPr/>
        </p:nvSpPr>
        <p:spPr>
          <a:xfrm>
            <a:off x="670299" y="3833752"/>
            <a:ext cx="513767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9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  <a:p>
            <a:endParaRPr altLang="zh-CN" lang="en-US" sz="1600">
              <a:solidFill>
                <a:schemeClr val="bg1">
                  <a:lumMod val="95000"/>
                </a:schemeClr>
              </a:solidFill>
              <a:latin charset="0" panose="020b0502040204020203" pitchFamily="34" typeface="Segoe UI"/>
              <a:cs charset="0" panose="020b0502040204020203" pitchFamily="34" typeface="Segoe UI"/>
            </a:endParaRPr>
          </a:p>
          <a:p>
            <a:r>
              <a:rPr altLang="zh-CN" lang="en-US" sz="1600">
                <a:solidFill>
                  <a:schemeClr val="bg1">
                    <a:lumMod val="9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Although, you’re more than welcome to let me know if you use images for a website.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888088" y="5331405"/>
            <a:ext cx="4536504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6888088" y="1700808"/>
            <a:ext cx="0" cy="363059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888088" y="4869160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88088" y="4365104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888088" y="3861048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888088" y="3356992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888088" y="2852936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888088" y="2348880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: 形状 23"/>
          <p:cNvSpPr/>
          <p:nvPr/>
        </p:nvSpPr>
        <p:spPr>
          <a:xfrm>
            <a:off x="7228114" y="2492896"/>
            <a:ext cx="4052462" cy="2206172"/>
          </a:xfrm>
          <a:custGeom>
            <a:gdLst>
              <a:gd fmla="*/ 0 w 4049486" name="connsiteX0"/>
              <a:gd fmla="*/ 2206172 h 2206172" name="connsiteY0"/>
              <a:gd fmla="*/ 943429 w 4049486" name="connsiteX1"/>
              <a:gd fmla="*/ 1233715 h 2206172" name="connsiteY1"/>
              <a:gd fmla="*/ 2075543 w 4049486" name="connsiteX2"/>
              <a:gd fmla="*/ 1944915 h 2206172" name="connsiteY2"/>
              <a:gd fmla="*/ 3062515 w 4049486" name="connsiteX3"/>
              <a:gd fmla="*/ 943429 h 2206172" name="connsiteY3"/>
              <a:gd fmla="*/ 3483429 w 4049486" name="connsiteX4"/>
              <a:gd fmla="*/ 1320800 h 2206172" name="connsiteY4"/>
              <a:gd fmla="*/ 4049486 w 4049486" name="connsiteX5"/>
              <a:gd fmla="*/ 0 h 220617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206172" w="4049486">
                <a:moveTo>
                  <a:pt x="0" y="2206172"/>
                </a:moveTo>
                <a:lnTo>
                  <a:pt x="943429" y="1233715"/>
                </a:lnTo>
                <a:lnTo>
                  <a:pt x="2075543" y="1944915"/>
                </a:lnTo>
                <a:lnTo>
                  <a:pt x="3062515" y="943429"/>
                </a:lnTo>
                <a:lnTo>
                  <a:pt x="3483429" y="1320800"/>
                </a:lnTo>
                <a:lnTo>
                  <a:pt x="4049486" y="0"/>
                </a:lnTo>
              </a:path>
            </a:pathLst>
          </a:custGeom>
          <a:noFill/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8112224" y="3645024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9264352" y="4365104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10200456" y="335699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10632504" y="371703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/>
          <p:cNvSpPr/>
          <p:nvPr/>
        </p:nvSpPr>
        <p:spPr>
          <a:xfrm>
            <a:off x="7213600" y="3091543"/>
            <a:ext cx="4078514" cy="1553028"/>
          </a:xfrm>
          <a:custGeom>
            <a:gdLst>
              <a:gd fmla="*/ 0 w 4078514" name="connsiteX0"/>
              <a:gd fmla="*/ 58057 h 1553028" name="connsiteY0"/>
              <a:gd fmla="*/ 972457 w 4078514" name="connsiteX1"/>
              <a:gd fmla="*/ 1553028 h 1553028" name="connsiteY1"/>
              <a:gd fmla="*/ 2133600 w 4078514" name="connsiteX2"/>
              <a:gd fmla="*/ 812800 h 1553028" name="connsiteY2"/>
              <a:gd fmla="*/ 3106057 w 4078514" name="connsiteX3"/>
              <a:gd fmla="*/ 1103086 h 1553028" name="connsiteY3"/>
              <a:gd fmla="*/ 3759200 w 4078514" name="connsiteX4"/>
              <a:gd fmla="*/ 740228 h 1553028" name="connsiteY4"/>
              <a:gd fmla="*/ 4078514 w 4078514" name="connsiteX5"/>
              <a:gd fmla="*/ 0 h 155302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553028" w="4078513">
                <a:moveTo>
                  <a:pt x="0" y="58057"/>
                </a:moveTo>
                <a:lnTo>
                  <a:pt x="972457" y="1553028"/>
                </a:lnTo>
                <a:lnTo>
                  <a:pt x="2133600" y="812800"/>
                </a:lnTo>
                <a:lnTo>
                  <a:pt x="3106057" y="1103086"/>
                </a:lnTo>
                <a:lnTo>
                  <a:pt x="3759200" y="740228"/>
                </a:lnTo>
                <a:lnTo>
                  <a:pt x="4078514" y="0"/>
                </a:lnTo>
              </a:path>
            </a:pathLst>
          </a:custGeom>
          <a:noFill/>
          <a:ln w="3175">
            <a:solidFill>
              <a:srgbClr val="1B2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8112224" y="458112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9264352" y="386104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10906022" y="380355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10272464" y="407707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7323163" y="5458554"/>
            <a:ext cx="838518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9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TEXT01</a:t>
            </a:r>
          </a:p>
        </p:txBody>
      </p:sp>
      <p:sp>
        <p:nvSpPr>
          <p:cNvPr id="35" name="矩形 34"/>
          <p:cNvSpPr/>
          <p:nvPr/>
        </p:nvSpPr>
        <p:spPr>
          <a:xfrm>
            <a:off x="8403283" y="5458554"/>
            <a:ext cx="838518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9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TEXT02</a:t>
            </a:r>
          </a:p>
        </p:txBody>
      </p:sp>
      <p:sp>
        <p:nvSpPr>
          <p:cNvPr id="36" name="矩形 35"/>
          <p:cNvSpPr/>
          <p:nvPr/>
        </p:nvSpPr>
        <p:spPr>
          <a:xfrm>
            <a:off x="9483403" y="5458554"/>
            <a:ext cx="838518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9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TEXT03</a:t>
            </a:r>
          </a:p>
        </p:txBody>
      </p:sp>
      <p:sp>
        <p:nvSpPr>
          <p:cNvPr id="37" name="矩形 36"/>
          <p:cNvSpPr/>
          <p:nvPr/>
        </p:nvSpPr>
        <p:spPr>
          <a:xfrm>
            <a:off x="10563523" y="5458554"/>
            <a:ext cx="838518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9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TEXT04</a:t>
            </a:r>
          </a:p>
        </p:txBody>
      </p:sp>
      <p:sp>
        <p:nvSpPr>
          <p:cNvPr id="38" name="矩形 37"/>
          <p:cNvSpPr/>
          <p:nvPr/>
        </p:nvSpPr>
        <p:spPr>
          <a:xfrm>
            <a:off x="6471778" y="5146739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</a:rPr>
              <a:t>0</a:t>
            </a:r>
          </a:p>
        </p:txBody>
      </p:sp>
      <p:sp>
        <p:nvSpPr>
          <p:cNvPr id="39" name="矩形 38"/>
          <p:cNvSpPr/>
          <p:nvPr/>
        </p:nvSpPr>
        <p:spPr>
          <a:xfrm>
            <a:off x="6471778" y="4718203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40" name="矩形 39"/>
          <p:cNvSpPr/>
          <p:nvPr/>
        </p:nvSpPr>
        <p:spPr>
          <a:xfrm>
            <a:off x="6471778" y="4221088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41" name="矩形 40"/>
          <p:cNvSpPr/>
          <p:nvPr/>
        </p:nvSpPr>
        <p:spPr>
          <a:xfrm>
            <a:off x="6471778" y="3717032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42" name="矩形 41"/>
          <p:cNvSpPr/>
          <p:nvPr/>
        </p:nvSpPr>
        <p:spPr>
          <a:xfrm>
            <a:off x="6471778" y="3212976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43" name="矩形 42"/>
          <p:cNvSpPr/>
          <p:nvPr/>
        </p:nvSpPr>
        <p:spPr>
          <a:xfrm>
            <a:off x="6471778" y="2708920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44" name="矩形 43"/>
          <p:cNvSpPr/>
          <p:nvPr/>
        </p:nvSpPr>
        <p:spPr>
          <a:xfrm>
            <a:off x="6471778" y="2195572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val="170667233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3PART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91" l="25634" r="26741" t="5698"/>
          <a:stretch>
            <a:fillRect/>
          </a:stretch>
        </p:blipFill>
        <p:spPr>
          <a:xfrm>
            <a:off x="4626993" y="841014"/>
            <a:ext cx="2938014" cy="553439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27906" y="1210579"/>
            <a:ext cx="3067894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6000">
                <a:solidFill>
                  <a:srgbClr val="2C2C2C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Input </a:t>
            </a:r>
          </a:p>
          <a:p>
            <a:pPr algn="r"/>
            <a:r>
              <a:rPr altLang="zh-CN" lang="en-US" sz="6000">
                <a:solidFill>
                  <a:srgbClr val="2C2C2C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</a:t>
            </a:r>
          </a:p>
          <a:p>
            <a:pPr algn="r"/>
            <a:r>
              <a:rPr altLang="zh-CN" lang="en-US" sz="6000">
                <a:solidFill>
                  <a:srgbClr val="2C2C2C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content</a:t>
            </a:r>
          </a:p>
        </p:txBody>
      </p:sp>
      <p:sp>
        <p:nvSpPr>
          <p:cNvPr id="14" name="矩形 13"/>
          <p:cNvSpPr/>
          <p:nvPr/>
        </p:nvSpPr>
        <p:spPr>
          <a:xfrm>
            <a:off x="734012" y="4409816"/>
            <a:ext cx="3561788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600">
                <a:solidFill>
                  <a:srgbClr val="2C2C2C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If you haven’t found the public domain images you were looking for at public domain archive.</a:t>
            </a:r>
          </a:p>
          <a:p>
            <a:pPr algn="r"/>
            <a:r>
              <a:rPr altLang="en-US" lang="zh-CN" sz="1600">
                <a:solidFill>
                  <a:srgbClr val="2C2C2C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Free images and videos you can use anywhere.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896200" y="1245162"/>
            <a:ext cx="745294" cy="745294"/>
            <a:chOff x="8040216" y="1245162"/>
            <a:chExt cx="745294" cy="745294"/>
          </a:xfrm>
        </p:grpSpPr>
        <p:sp>
          <p:nvSpPr>
            <p:cNvPr id="10" name="椭圆 9"/>
            <p:cNvSpPr/>
            <p:nvPr/>
          </p:nvSpPr>
          <p:spPr>
            <a:xfrm>
              <a:off x="8040216" y="1245162"/>
              <a:ext cx="745294" cy="7452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144115" y="1349061"/>
              <a:ext cx="537496" cy="53749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896200" y="3080558"/>
            <a:ext cx="745294" cy="745294"/>
            <a:chOff x="8040216" y="3080558"/>
            <a:chExt cx="745294" cy="745294"/>
          </a:xfrm>
        </p:grpSpPr>
        <p:sp>
          <p:nvSpPr>
            <p:cNvPr id="11" name="椭圆 10"/>
            <p:cNvSpPr/>
            <p:nvPr/>
          </p:nvSpPr>
          <p:spPr>
            <a:xfrm>
              <a:off x="8040216" y="3080558"/>
              <a:ext cx="745294" cy="7452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160835" y="3201177"/>
              <a:ext cx="504056" cy="50405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896200" y="4915954"/>
            <a:ext cx="745294" cy="745294"/>
            <a:chOff x="8040216" y="4915954"/>
            <a:chExt cx="745294" cy="745294"/>
          </a:xfrm>
        </p:grpSpPr>
        <p:sp>
          <p:nvSpPr>
            <p:cNvPr id="12" name="椭圆 11"/>
            <p:cNvSpPr/>
            <p:nvPr/>
          </p:nvSpPr>
          <p:spPr>
            <a:xfrm>
              <a:off x="8040216" y="4915954"/>
              <a:ext cx="745294" cy="7452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135039" y="5010777"/>
              <a:ext cx="555648" cy="555648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8757948" y="1332855"/>
            <a:ext cx="137826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YOUR TITLE</a:t>
            </a:r>
          </a:p>
        </p:txBody>
      </p:sp>
      <p:sp>
        <p:nvSpPr>
          <p:cNvPr id="22" name="矩形 21"/>
          <p:cNvSpPr/>
          <p:nvPr/>
        </p:nvSpPr>
        <p:spPr>
          <a:xfrm>
            <a:off x="8757948" y="1671191"/>
            <a:ext cx="281066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8757948" y="3068960"/>
            <a:ext cx="137826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YOUR 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8757948" y="3407296"/>
            <a:ext cx="281066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25" name="矩形 24"/>
          <p:cNvSpPr/>
          <p:nvPr/>
        </p:nvSpPr>
        <p:spPr>
          <a:xfrm>
            <a:off x="8757948" y="4941168"/>
            <a:ext cx="137826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YOUR TITLE</a:t>
            </a:r>
          </a:p>
        </p:txBody>
      </p:sp>
      <p:sp>
        <p:nvSpPr>
          <p:cNvPr id="26" name="矩形 25"/>
          <p:cNvSpPr/>
          <p:nvPr/>
        </p:nvSpPr>
        <p:spPr>
          <a:xfrm>
            <a:off x="8757948" y="5279504"/>
            <a:ext cx="281066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12803" y="2499976"/>
            <a:ext cx="1834732" cy="2982882"/>
          </a:xfrm>
          <a:prstGeom prst="rect">
            <a:avLst/>
          </a:prstGeom>
        </p:spPr>
      </p:pic>
    </p:spTree>
    <p:extLst>
      <p:ext uri="{BB962C8B-B14F-4D97-AF65-F5344CB8AC3E}">
        <p14:creationId val="1175888026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3PART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6672064" y="1412776"/>
            <a:ext cx="4176464" cy="43204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690387" y="1412776"/>
            <a:ext cx="4014125" cy="43204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055440" y="2564904"/>
            <a:ext cx="312134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14" name="矩形 13"/>
          <p:cNvSpPr/>
          <p:nvPr/>
        </p:nvSpPr>
        <p:spPr>
          <a:xfrm>
            <a:off x="1021029" y="4294974"/>
            <a:ext cx="526750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15" name="矩形 14"/>
          <p:cNvSpPr/>
          <p:nvPr/>
        </p:nvSpPr>
        <p:spPr>
          <a:xfrm>
            <a:off x="1021030" y="3467316"/>
            <a:ext cx="4889036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latin charset="0" panose="020b0502040204020203" pitchFamily="34" typeface="Segoe UI"/>
                <a:cs charset="0" panose="020b0502040204020203" pitchFamily="34" typeface="Segoe UI"/>
              </a:rPr>
              <a:t>Although, you’re more than welcome to let me know if you use images for a website</a:t>
            </a:r>
          </a:p>
        </p:txBody>
      </p:sp>
      <p:sp>
        <p:nvSpPr>
          <p:cNvPr id="16" name="KSO_Shape"/>
          <p:cNvSpPr/>
          <p:nvPr/>
        </p:nvSpPr>
        <p:spPr bwMode="auto">
          <a:xfrm>
            <a:off x="8376067" y="1404662"/>
            <a:ext cx="642761" cy="547418"/>
          </a:xfrm>
          <a:custGeom>
            <a:rect b="b" l="0" r="r" t="0"/>
            <a:pathLst>
              <a:path h="4260141" w="4999037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  <a:extLst/>
        </p:spPr>
        <p:txBody>
          <a:bodyPr anchor="ctr" bIns="396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082044" y="2831979"/>
            <a:ext cx="433625" cy="813045"/>
          </a:xfrm>
          <a:custGeom>
            <a:gdLst>
              <a:gd fmla="*/ 134485 w 2938" name="T0"/>
              <a:gd fmla="*/ 2420 h 5511" name="T1"/>
              <a:gd fmla="*/ 89887 w 2938" name="T2"/>
              <a:gd fmla="*/ 15901 h 5511" name="T3"/>
              <a:gd fmla="*/ 51858 w 2938" name="T4"/>
              <a:gd fmla="*/ 41481 h 5511" name="T5"/>
              <a:gd fmla="*/ 22817 w 2938" name="T6"/>
              <a:gd fmla="*/ 77085 h 5511" name="T7"/>
              <a:gd fmla="*/ 4840 w 2938" name="T8"/>
              <a:gd fmla="*/ 119257 h 5511" name="T9"/>
              <a:gd fmla="*/ 0 w 2938" name="T10"/>
              <a:gd fmla="*/ 1746336 h 5511" name="T11"/>
              <a:gd fmla="*/ 4840 w 2938" name="T12"/>
              <a:gd fmla="*/ 1786089 h 5511" name="T13"/>
              <a:gd fmla="*/ 22817 w 2938" name="T14"/>
              <a:gd fmla="*/ 1828606 h 5511" name="T15"/>
              <a:gd fmla="*/ 51858 w 2938" name="T16"/>
              <a:gd fmla="*/ 1863865 h 5511" name="T17"/>
              <a:gd fmla="*/ 89887 w 2938" name="T18"/>
              <a:gd fmla="*/ 1889445 h 5511" name="T19"/>
              <a:gd fmla="*/ 134485 w 2938" name="T20"/>
              <a:gd fmla="*/ 1903272 h 5511" name="T21"/>
              <a:gd fmla="*/ 864989 w 2938" name="T22"/>
              <a:gd fmla="*/ 1905000 h 5511" name="T23"/>
              <a:gd fmla="*/ 911316 w 2938" name="T24"/>
              <a:gd fmla="*/ 1895667 h 5511" name="T25"/>
              <a:gd fmla="*/ 952111 w 2938" name="T26"/>
              <a:gd fmla="*/ 1873544 h 5511" name="T27"/>
              <a:gd fmla="*/ 984263 w 2938" name="T28"/>
              <a:gd fmla="*/ 1841396 h 5511" name="T29"/>
              <a:gd fmla="*/ 1006043 w 2938" name="T30"/>
              <a:gd fmla="*/ 1800953 h 5511" name="T31"/>
              <a:gd fmla="*/ 1015377 w 2938" name="T32"/>
              <a:gd fmla="*/ 1754633 h 5511" name="T33"/>
              <a:gd fmla="*/ 1013994 w 2938" name="T34"/>
              <a:gd fmla="*/ 134812 h 5511" name="T35"/>
              <a:gd fmla="*/ 999820 w 2938" name="T36"/>
              <a:gd fmla="*/ 90220 h 5511" name="T37"/>
              <a:gd fmla="*/ 974237 w 2938" name="T38"/>
              <a:gd fmla="*/ 52542 h 5511" name="T39"/>
              <a:gd fmla="*/ 938973 w 2938" name="T40"/>
              <a:gd fmla="*/ 23160 h 5511" name="T41"/>
              <a:gd fmla="*/ 896450 w 2938" name="T42"/>
              <a:gd fmla="*/ 5531 h 5511" name="T43"/>
              <a:gd fmla="*/ 412789 w 2938" name="T44"/>
              <a:gd fmla="*/ 127553 h 5511" name="T45"/>
              <a:gd fmla="*/ 615380 w 2938" name="T46"/>
              <a:gd fmla="*/ 129973 h 5511" name="T47"/>
              <a:gd fmla="*/ 629209 w 2938" name="T48"/>
              <a:gd fmla="*/ 141034 h 5511" name="T49"/>
              <a:gd fmla="*/ 635086 w 2938" name="T50"/>
              <a:gd fmla="*/ 159009 h 5511" name="T51"/>
              <a:gd fmla="*/ 630938 w 2938" name="T52"/>
              <a:gd fmla="*/ 174219 h 5511" name="T53"/>
              <a:gd fmla="*/ 618146 w 2938" name="T54"/>
              <a:gd fmla="*/ 187009 h 5511" name="T55"/>
              <a:gd fmla="*/ 412789 w 2938" name="T56"/>
              <a:gd fmla="*/ 190811 h 5511" name="T57"/>
              <a:gd fmla="*/ 397577 w 2938" name="T58"/>
              <a:gd fmla="*/ 187009 h 5511" name="T59"/>
              <a:gd fmla="*/ 384440 w 2938" name="T60"/>
              <a:gd fmla="*/ 174219 h 5511" name="T61"/>
              <a:gd fmla="*/ 380637 w 2938" name="T62"/>
              <a:gd fmla="*/ 159009 h 5511" name="T63"/>
              <a:gd fmla="*/ 386168 w 2938" name="T64"/>
              <a:gd fmla="*/ 141034 h 5511" name="T65"/>
              <a:gd fmla="*/ 400343 w 2938" name="T66"/>
              <a:gd fmla="*/ 129973 h 5511" name="T67"/>
              <a:gd fmla="*/ 507516 w 2938" name="T68"/>
              <a:gd fmla="*/ 1841742 h 5511" name="T69"/>
              <a:gd fmla="*/ 479513 w 2938" name="T70"/>
              <a:gd fmla="*/ 1837594 h 5511" name="T71"/>
              <a:gd fmla="*/ 454275 w 2938" name="T72"/>
              <a:gd fmla="*/ 1825495 h 5511" name="T73"/>
              <a:gd fmla="*/ 434223 w 2938" name="T74"/>
              <a:gd fmla="*/ 1806829 h 5511" name="T75"/>
              <a:gd fmla="*/ 420049 w 2938" name="T76"/>
              <a:gd fmla="*/ 1783323 h 5511" name="T77"/>
              <a:gd fmla="*/ 413134 w 2938" name="T78"/>
              <a:gd fmla="*/ 1756015 h 5511" name="T79"/>
              <a:gd fmla="*/ 413826 w 2938" name="T80"/>
              <a:gd fmla="*/ 1731818 h 5511" name="T81"/>
              <a:gd fmla="*/ 422123 w 2938" name="T82"/>
              <a:gd fmla="*/ 1704856 h 5511" name="T83"/>
              <a:gd fmla="*/ 437335 w 2938" name="T84"/>
              <a:gd fmla="*/ 1682387 h 5511" name="T85"/>
              <a:gd fmla="*/ 458078 w 2938" name="T86"/>
              <a:gd fmla="*/ 1665103 h 5511" name="T87"/>
              <a:gd fmla="*/ 483661 w 2938" name="T88"/>
              <a:gd fmla="*/ 1654042 h 5511" name="T89"/>
              <a:gd fmla="*/ 507516 w 2938" name="T90"/>
              <a:gd fmla="*/ 1651277 h 5511" name="T91"/>
              <a:gd fmla="*/ 536210 w 2938" name="T92"/>
              <a:gd fmla="*/ 1655425 h 5511" name="T93"/>
              <a:gd fmla="*/ 561102 w 2938" name="T94"/>
              <a:gd fmla="*/ 1667523 h 5511" name="T95"/>
              <a:gd fmla="*/ 581154 w 2938" name="T96"/>
              <a:gd fmla="*/ 1685498 h 5511" name="T97"/>
              <a:gd fmla="*/ 595674 w 2938" name="T98"/>
              <a:gd fmla="*/ 1709349 h 5511" name="T99"/>
              <a:gd fmla="*/ 602589 w 2938" name="T100"/>
              <a:gd fmla="*/ 1737003 h 5511" name="T101"/>
              <a:gd fmla="*/ 601897 w 2938" name="T102"/>
              <a:gd fmla="*/ 1761200 h 5511" name="T103"/>
              <a:gd fmla="*/ 593600 w 2938" name="T104"/>
              <a:gd fmla="*/ 1787817 h 5511" name="T105"/>
              <a:gd fmla="*/ 578388 w 2938" name="T106"/>
              <a:gd fmla="*/ 1810631 h 5511" name="T107"/>
              <a:gd fmla="*/ 556954 w 2938" name="T108"/>
              <a:gd fmla="*/ 1827915 h 5511" name="T109"/>
              <a:gd fmla="*/ 531370 w 2938" name="T110"/>
              <a:gd fmla="*/ 1838631 h 5511" name="T111"/>
              <a:gd fmla="*/ 952456 w 2938" name="T112"/>
              <a:gd fmla="*/ 1587673 h 5511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5511" w="2938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8" name="KSO_Shape"/>
          <p:cNvSpPr>
            <a:spLocks noChangeArrowheads="1"/>
          </p:cNvSpPr>
          <p:nvPr/>
        </p:nvSpPr>
        <p:spPr bwMode="auto">
          <a:xfrm>
            <a:off x="9785185" y="2939360"/>
            <a:ext cx="559287" cy="551830"/>
          </a:xfrm>
          <a:custGeom>
            <a:rect b="b" l="0" r="r" t="0"/>
            <a:pathLst>
              <a:path h="1601788" w="1622425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8304225" y="4294974"/>
            <a:ext cx="786444" cy="646195"/>
          </a:xfrm>
          <a:custGeom>
            <a:rect b="b" l="0" r="r" t="0"/>
            <a:pathLst>
              <a:path h="1563688" w="1903411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29602" y="3759703"/>
            <a:ext cx="1402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content</a:t>
            </a:r>
          </a:p>
        </p:txBody>
      </p:sp>
      <p:sp>
        <p:nvSpPr>
          <p:cNvPr id="21" name="矩形 20"/>
          <p:cNvSpPr/>
          <p:nvPr/>
        </p:nvSpPr>
        <p:spPr>
          <a:xfrm>
            <a:off x="9452873" y="3759703"/>
            <a:ext cx="1402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content</a:t>
            </a:r>
          </a:p>
        </p:txBody>
      </p:sp>
      <p:sp>
        <p:nvSpPr>
          <p:cNvPr id="22" name="矩形 21"/>
          <p:cNvSpPr/>
          <p:nvPr/>
        </p:nvSpPr>
        <p:spPr>
          <a:xfrm>
            <a:off x="7990460" y="2159941"/>
            <a:ext cx="1402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content</a:t>
            </a:r>
          </a:p>
        </p:txBody>
      </p:sp>
      <p:sp>
        <p:nvSpPr>
          <p:cNvPr id="23" name="矩形 22"/>
          <p:cNvSpPr/>
          <p:nvPr/>
        </p:nvSpPr>
        <p:spPr>
          <a:xfrm>
            <a:off x="7990460" y="5125970"/>
            <a:ext cx="1402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content</a:t>
            </a:r>
          </a:p>
        </p:txBody>
      </p:sp>
    </p:spTree>
    <p:extLst>
      <p:ext uri="{BB962C8B-B14F-4D97-AF65-F5344CB8AC3E}">
        <p14:creationId val="3912377569"/>
      </p:ext>
    </p:extLst>
  </p:cSld>
  <p:clrMapOvr>
    <a:masterClrMapping/>
  </p:clrMapOvr>
  <p:transition spd="slow">
    <p:wip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294" l="35657" r="35657"/>
          <a:stretch>
            <a:fillRect/>
          </a:stretch>
        </p:blipFill>
        <p:spPr>
          <a:xfrm>
            <a:off x="4347348" y="0"/>
            <a:ext cx="3497304" cy="6858000"/>
          </a:xfrm>
          <a:custGeom>
            <a:gdLst>
              <a:gd fmla="*/ 874326 w 3497304" name="connsiteX0"/>
              <a:gd fmla="*/ 0 h 6858000" name="connsiteY0"/>
              <a:gd fmla="*/ 3497304 w 3497304" name="connsiteX1"/>
              <a:gd fmla="*/ 0 h 6858000" name="connsiteY1"/>
              <a:gd fmla="*/ 2622978 w 3497304" name="connsiteX2"/>
              <a:gd fmla="*/ 6858000 h 6858000" name="connsiteY2"/>
              <a:gd fmla="*/ 0 w 3497304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3497304">
                <a:moveTo>
                  <a:pt x="874326" y="0"/>
                </a:moveTo>
                <a:lnTo>
                  <a:pt x="3497304" y="0"/>
                </a:lnTo>
                <a:lnTo>
                  <a:pt x="26229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任意多边形: 形状 31"/>
          <p:cNvSpPr/>
          <p:nvPr/>
        </p:nvSpPr>
        <p:spPr>
          <a:xfrm>
            <a:off x="0" y="0"/>
            <a:ext cx="5221674" cy="6858000"/>
          </a:xfrm>
          <a:custGeom>
            <a:gdLst>
              <a:gd fmla="*/ 0 w 5221674" name="connsiteX0"/>
              <a:gd fmla="*/ 0 h 6858000" name="connsiteY0"/>
              <a:gd fmla="*/ 5221674 w 5221674" name="connsiteX1"/>
              <a:gd fmla="*/ 0 h 6858000" name="connsiteY1"/>
              <a:gd fmla="*/ 4347348 w 5221674" name="connsiteX2"/>
              <a:gd fmla="*/ 6858000 h 6858000" name="connsiteY2"/>
              <a:gd fmla="*/ 0 w 5221674" name="connsiteX3"/>
              <a:gd fmla="*/ 6858000 h 6858000" name="connsiteY3"/>
              <a:gd fmla="*/ 0 w 5221674" name="connsiteX4"/>
              <a:gd fmla="*/ 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5221674">
                <a:moveTo>
                  <a:pt x="0" y="0"/>
                </a:moveTo>
                <a:lnTo>
                  <a:pt x="5221674" y="0"/>
                </a:lnTo>
                <a:lnTo>
                  <a:pt x="43473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任意多边形: 形状 30"/>
          <p:cNvSpPr/>
          <p:nvPr/>
        </p:nvSpPr>
        <p:spPr>
          <a:xfrm>
            <a:off x="6970326" y="0"/>
            <a:ext cx="5221674" cy="6858000"/>
          </a:xfrm>
          <a:custGeom>
            <a:gdLst>
              <a:gd fmla="*/ 874326 w 5221674" name="connsiteX0"/>
              <a:gd fmla="*/ 0 h 6858000" name="connsiteY0"/>
              <a:gd fmla="*/ 5221674 w 5221674" name="connsiteX1"/>
              <a:gd fmla="*/ 0 h 6858000" name="connsiteY1"/>
              <a:gd fmla="*/ 5221674 w 5221674" name="connsiteX2"/>
              <a:gd fmla="*/ 6858000 h 6858000" name="connsiteY2"/>
              <a:gd fmla="*/ 0 w 5221674" name="connsiteX3"/>
              <a:gd fmla="*/ 6858000 h 6858000" name="connsiteY3"/>
              <a:gd fmla="*/ 874326 w 5221674" name="connsiteX4"/>
              <a:gd fmla="*/ 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5221674">
                <a:moveTo>
                  <a:pt x="874326" y="0"/>
                </a:moveTo>
                <a:lnTo>
                  <a:pt x="5221674" y="0"/>
                </a:lnTo>
                <a:lnTo>
                  <a:pt x="5221674" y="6858000"/>
                </a:lnTo>
                <a:lnTo>
                  <a:pt x="0" y="6858000"/>
                </a:lnTo>
                <a:lnTo>
                  <a:pt x="8743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3868191" y="1700808"/>
            <a:ext cx="92265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i="1" lang="en-US" sz="5400">
                <a:solidFill>
                  <a:srgbClr val="2E4052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41178" y="2551050"/>
            <a:ext cx="117532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i="1" lang="en-US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</a:t>
            </a:r>
          </a:p>
        </p:txBody>
      </p:sp>
      <p:sp>
        <p:nvSpPr>
          <p:cNvPr id="7" name="矩形 6"/>
          <p:cNvSpPr/>
          <p:nvPr/>
        </p:nvSpPr>
        <p:spPr>
          <a:xfrm>
            <a:off x="752605" y="2951079"/>
            <a:ext cx="3963895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47491" y="4293096"/>
            <a:ext cx="92265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i="1" lang="en-US" sz="5400">
                <a:solidFill>
                  <a:srgbClr val="2E4052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03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20478" y="5143338"/>
            <a:ext cx="11655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i="1" lang="en-US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</a:t>
            </a:r>
          </a:p>
        </p:txBody>
      </p:sp>
      <p:sp>
        <p:nvSpPr>
          <p:cNvPr id="19" name="矩形 18"/>
          <p:cNvSpPr/>
          <p:nvPr/>
        </p:nvSpPr>
        <p:spPr>
          <a:xfrm>
            <a:off x="331905" y="5543367"/>
            <a:ext cx="3963895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52183" y="1700808"/>
            <a:ext cx="92265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i="1" lang="en-US" sz="5400">
                <a:solidFill>
                  <a:srgbClr val="2E4052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02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52183" y="2551050"/>
            <a:ext cx="117532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i="1" lang="en-US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</a:t>
            </a:r>
          </a:p>
        </p:txBody>
      </p:sp>
      <p:sp>
        <p:nvSpPr>
          <p:cNvPr id="22" name="矩形 21"/>
          <p:cNvSpPr/>
          <p:nvPr/>
        </p:nvSpPr>
        <p:spPr>
          <a:xfrm>
            <a:off x="7752183" y="2951079"/>
            <a:ext cx="3963895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36159" y="4293096"/>
            <a:ext cx="92265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i="1" lang="en-US" sz="5400">
                <a:solidFill>
                  <a:srgbClr val="2E4052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04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36159" y="5143338"/>
            <a:ext cx="117532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i="1" lang="en-US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</a:t>
            </a:r>
          </a:p>
        </p:txBody>
      </p:sp>
      <p:sp>
        <p:nvSpPr>
          <p:cNvPr id="25" name="矩形 24"/>
          <p:cNvSpPr/>
          <p:nvPr/>
        </p:nvSpPr>
        <p:spPr>
          <a:xfrm>
            <a:off x="7536159" y="5543367"/>
            <a:ext cx="3963895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26" name="任意多边形: 形状 25"/>
          <p:cNvSpPr/>
          <p:nvPr/>
        </p:nvSpPr>
        <p:spPr>
          <a:xfrm>
            <a:off x="6003066" y="357531"/>
            <a:ext cx="707079" cy="569887"/>
          </a:xfrm>
          <a:custGeom>
            <a:gdLst>
              <a:gd fmla="*/ 468052 w 1224136" name="connsiteX0"/>
              <a:gd fmla="*/ 0 h 986622" name="connsiteY0"/>
              <a:gd fmla="*/ 760814 w 1224136" name="connsiteX1"/>
              <a:gd fmla="*/ 617122 h 986622" name="connsiteY1"/>
              <a:gd fmla="*/ 900100 w 1224136" name="connsiteX2"/>
              <a:gd fmla="*/ 338550 h 986622" name="connsiteY2"/>
              <a:gd fmla="*/ 1224136 w 1224136" name="connsiteX3"/>
              <a:gd fmla="*/ 986622 h 986622" name="connsiteY3"/>
              <a:gd fmla="*/ 936104 w 1224136" name="connsiteX4"/>
              <a:gd fmla="*/ 986622 h 986622" name="connsiteY4"/>
              <a:gd fmla="*/ 576064 w 1224136" name="connsiteX5"/>
              <a:gd fmla="*/ 986622 h 986622" name="connsiteY5"/>
              <a:gd fmla="*/ 0 w 1224136" name="connsiteX6"/>
              <a:gd fmla="*/ 986622 h 98662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86622" w="1224136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5267322" y="1044025"/>
            <a:ext cx="2178566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solidFill>
                  <a:srgbClr val="2E4052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CONTENTS</a:t>
            </a:r>
          </a:p>
        </p:txBody>
      </p:sp>
    </p:spTree>
    <p:extLst>
      <p:ext uri="{BB962C8B-B14F-4D97-AF65-F5344CB8AC3E}">
        <p14:creationId val="1983394184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0" fill="hold" id="6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0" fill="hold" id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4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3PART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124886" y="3861048"/>
            <a:ext cx="96516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>
            <a:off x="1694789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>
            <a:off x="4295800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>
            <a:off x="6888088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>
            <a:off x="9532222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127448" y="1476073"/>
            <a:ext cx="979308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15" name="矩形 14"/>
          <p:cNvSpPr/>
          <p:nvPr/>
        </p:nvSpPr>
        <p:spPr>
          <a:xfrm>
            <a:off x="4709050" y="734108"/>
            <a:ext cx="2749867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18" name="矩形 17"/>
          <p:cNvSpPr/>
          <p:nvPr/>
        </p:nvSpPr>
        <p:spPr>
          <a:xfrm>
            <a:off x="1334902" y="2780928"/>
            <a:ext cx="137826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YOUR TITLE</a:t>
            </a:r>
          </a:p>
        </p:txBody>
      </p:sp>
      <p:sp>
        <p:nvSpPr>
          <p:cNvPr id="19" name="矩形 18"/>
          <p:cNvSpPr/>
          <p:nvPr/>
        </p:nvSpPr>
        <p:spPr>
          <a:xfrm>
            <a:off x="1190945" y="4536798"/>
            <a:ext cx="188071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2C2C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If you haven’t found the public domain images you were looking for at public domain archive.</a:t>
            </a:r>
          </a:p>
        </p:txBody>
      </p:sp>
      <p:sp>
        <p:nvSpPr>
          <p:cNvPr id="26" name="矩形 25"/>
          <p:cNvSpPr/>
          <p:nvPr/>
        </p:nvSpPr>
        <p:spPr>
          <a:xfrm>
            <a:off x="3925207" y="2780928"/>
            <a:ext cx="137826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YOUR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3783233" y="4536798"/>
            <a:ext cx="188071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2C2C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If you haven’t found the public domain images you were looking for at public domain archive.</a:t>
            </a:r>
          </a:p>
        </p:txBody>
      </p:sp>
      <p:sp>
        <p:nvSpPr>
          <p:cNvPr id="28" name="矩形 27"/>
          <p:cNvSpPr/>
          <p:nvPr/>
        </p:nvSpPr>
        <p:spPr>
          <a:xfrm>
            <a:off x="6515512" y="2780928"/>
            <a:ext cx="137826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YOUR 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6384032" y="4536798"/>
            <a:ext cx="188071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2C2C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If you haven’t found the public domain images you were looking for at public domain archive.</a:t>
            </a:r>
          </a:p>
        </p:txBody>
      </p:sp>
      <p:sp>
        <p:nvSpPr>
          <p:cNvPr id="30" name="矩形 29"/>
          <p:cNvSpPr/>
          <p:nvPr/>
        </p:nvSpPr>
        <p:spPr>
          <a:xfrm>
            <a:off x="9120336" y="2780928"/>
            <a:ext cx="137826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YOUR TITLE</a:t>
            </a:r>
          </a:p>
        </p:txBody>
      </p:sp>
      <p:sp>
        <p:nvSpPr>
          <p:cNvPr id="31" name="矩形 30"/>
          <p:cNvSpPr/>
          <p:nvPr/>
        </p:nvSpPr>
        <p:spPr>
          <a:xfrm>
            <a:off x="9111824" y="4536798"/>
            <a:ext cx="188071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2C2C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If you haven’t found the public domain images you were looking for at public domain archive.</a:t>
            </a:r>
          </a:p>
        </p:txBody>
      </p:sp>
    </p:spTree>
    <p:extLst>
      <p:ext uri="{BB962C8B-B14F-4D97-AF65-F5344CB8AC3E}">
        <p14:creationId val="3038414404"/>
      </p:ext>
    </p:extLst>
  </p:cSld>
  <p:clrMapOvr>
    <a:masterClrMapping/>
  </p:clrMapOvr>
  <p:transition spd="slow">
    <p:cover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80" y="2264591"/>
              <a:ext cx="2723177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6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4 PART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49867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868" l="37829" r="27832" t="34662"/>
          <a:stretch>
            <a:fillRect/>
          </a:stretch>
        </p:blipFill>
        <p:spPr>
          <a:xfrm>
            <a:off x="6666230" y="2625836"/>
            <a:ext cx="1040344" cy="896849"/>
          </a:xfrm>
          <a:custGeom>
            <a:gdLst>
              <a:gd fmla="*/ 1004781 w 2009562" name="connsiteX0"/>
              <a:gd fmla="*/ 0 h 1732382" name="connsiteY0"/>
              <a:gd fmla="*/ 2009562 w 2009562" name="connsiteX1"/>
              <a:gd fmla="*/ 1732382 h 1732382" name="connsiteY1"/>
              <a:gd fmla="*/ 0 w 2009562" name="connsiteX2"/>
              <a:gd fmla="*/ 1732382 h 173238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732382" w="2009562">
                <a:moveTo>
                  <a:pt x="1004781" y="0"/>
                </a:moveTo>
                <a:lnTo>
                  <a:pt x="2009562" y="1732382"/>
                </a:lnTo>
                <a:lnTo>
                  <a:pt x="0" y="1732382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4118895152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48846" r="37006"/>
          <a:stretch>
            <a:fillRect/>
          </a:stretch>
        </p:blipFill>
        <p:spPr>
          <a:xfrm>
            <a:off x="6240016" y="0"/>
            <a:ext cx="1724913" cy="6858000"/>
          </a:xfrm>
          <a:custGeom>
            <a:gdLst>
              <a:gd fmla="*/ 1335033 w 1724913" name="connsiteX0"/>
              <a:gd fmla="*/ 0 h 6858000" name="connsiteY0"/>
              <a:gd fmla="*/ 1724913 w 1724913" name="connsiteX1"/>
              <a:gd fmla="*/ 0 h 6858000" name="connsiteY1"/>
              <a:gd fmla="*/ 389880 w 1724913" name="connsiteX2"/>
              <a:gd fmla="*/ 6858000 h 6858000" name="connsiteY2"/>
              <a:gd fmla="*/ 0 w 1724913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1724913">
                <a:moveTo>
                  <a:pt x="1335033" y="0"/>
                </a:moveTo>
                <a:lnTo>
                  <a:pt x="1724913" y="0"/>
                </a:lnTo>
                <a:lnTo>
                  <a:pt x="3898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91313" t="17685"/>
          <a:stretch>
            <a:fillRect/>
          </a:stretch>
        </p:blipFill>
        <p:spPr>
          <a:xfrm>
            <a:off x="11132876" y="1212814"/>
            <a:ext cx="1059124" cy="5645186"/>
          </a:xfrm>
          <a:custGeom>
            <a:gdLst>
              <a:gd fmla="*/ 1059124 w 1059124" name="connsiteX0"/>
              <a:gd fmla="*/ 0 h 5645186" name="connsiteY0"/>
              <a:gd fmla="*/ 1059124 w 1059124" name="connsiteX1"/>
              <a:gd fmla="*/ 5645186 h 5645186" name="connsiteY1"/>
              <a:gd fmla="*/ 0 w 1059124" name="connsiteX2"/>
              <a:gd fmla="*/ 5645186 h 5645186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645186" w="1059124">
                <a:moveTo>
                  <a:pt x="1059124" y="0"/>
                </a:moveTo>
                <a:lnTo>
                  <a:pt x="1059124" y="5645186"/>
                </a:lnTo>
                <a:lnTo>
                  <a:pt x="0" y="5645186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4751" r="3421"/>
          <a:stretch>
            <a:fillRect/>
          </a:stretch>
        </p:blipFill>
        <p:spPr>
          <a:xfrm>
            <a:off x="7092322" y="0"/>
            <a:ext cx="5099678" cy="6858000"/>
          </a:xfrm>
          <a:custGeom>
            <a:gdLst>
              <a:gd fmla="*/ 1272576 w 5099678" name="connsiteX0"/>
              <a:gd fmla="*/ 0 h 6858000" name="connsiteY0"/>
              <a:gd fmla="*/ 5099678 w 5099678" name="connsiteX1"/>
              <a:gd fmla="*/ 0 h 6858000" name="connsiteY1"/>
              <a:gd fmla="*/ 3827102 w 5099678" name="connsiteX2"/>
              <a:gd fmla="*/ 6858000 h 6858000" name="connsiteY2"/>
              <a:gd fmla="*/ 0 w 5099678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5099678">
                <a:moveTo>
                  <a:pt x="1272576" y="0"/>
                </a:moveTo>
                <a:lnTo>
                  <a:pt x="5099678" y="0"/>
                </a:lnTo>
                <a:lnTo>
                  <a:pt x="3827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4PART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271464" y="1988840"/>
            <a:ext cx="2070417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</a:t>
            </a:r>
          </a:p>
          <a:p>
            <a:r>
              <a:rPr altLang="zh-CN" lang="en-US" sz="4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content</a:t>
            </a:r>
          </a:p>
        </p:txBody>
      </p:sp>
      <p:sp>
        <p:nvSpPr>
          <p:cNvPr id="8" name="矩形 7"/>
          <p:cNvSpPr/>
          <p:nvPr/>
        </p:nvSpPr>
        <p:spPr>
          <a:xfrm>
            <a:off x="1271464" y="3501008"/>
            <a:ext cx="4614433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 decided to make a list of some of my favorite sites for free stock photos.  If you haven’t found the public domain images you were looking for at Public Domain Archive</a:t>
            </a:r>
          </a:p>
        </p:txBody>
      </p:sp>
      <p:sp>
        <p:nvSpPr>
          <p:cNvPr id="12" name="矩形 11"/>
          <p:cNvSpPr/>
          <p:nvPr/>
        </p:nvSpPr>
        <p:spPr>
          <a:xfrm>
            <a:off x="1271464" y="4725144"/>
            <a:ext cx="2520280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1339329" y="4730463"/>
            <a:ext cx="233711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Free images and videos </a:t>
            </a:r>
          </a:p>
        </p:txBody>
      </p:sp>
    </p:spTree>
    <p:extLst>
      <p:ext uri="{BB962C8B-B14F-4D97-AF65-F5344CB8AC3E}">
        <p14:creationId val="140762727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988" l="44935" r="32603" t="42545"/>
          <a:stretch>
            <a:fillRect/>
          </a:stretch>
        </p:blipFill>
        <p:spPr>
          <a:xfrm>
            <a:off x="5644502" y="2891160"/>
            <a:ext cx="1594084" cy="2952328"/>
          </a:xfrm>
          <a:custGeom>
            <a:gdLst>
              <a:gd fmla="*/ 851081 w 1594084" name="connsiteX0"/>
              <a:gd fmla="*/ 0 h 2952328" name="connsiteY0"/>
              <a:gd fmla="*/ 1594084 w 1594084" name="connsiteX1"/>
              <a:gd fmla="*/ 2952328 h 2952328" name="connsiteY1"/>
              <a:gd fmla="*/ 0 w 1594084" name="connsiteX2"/>
              <a:gd fmla="*/ 2952328 h 2952328" name="connsiteY2"/>
              <a:gd fmla="*/ 851081 w 1594084" name="connsiteX3"/>
              <a:gd fmla="*/ 0 h 295232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952328" w="1594084">
                <a:moveTo>
                  <a:pt x="851081" y="0"/>
                </a:moveTo>
                <a:lnTo>
                  <a:pt x="1594084" y="2952328"/>
                </a:lnTo>
                <a:lnTo>
                  <a:pt x="0" y="2952328"/>
                </a:lnTo>
                <a:lnTo>
                  <a:pt x="851081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988" l="14664" r="61118" t="56073"/>
          <a:stretch>
            <a:fillRect/>
          </a:stretch>
        </p:blipFill>
        <p:spPr>
          <a:xfrm>
            <a:off x="3496229" y="3611240"/>
            <a:ext cx="1718757" cy="2232248"/>
          </a:xfrm>
          <a:custGeom>
            <a:gdLst>
              <a:gd fmla="*/ 626263 w 1718757" name="connsiteX0"/>
              <a:gd fmla="*/ 0 h 2232248" name="connsiteY0"/>
              <a:gd fmla="*/ 1718757 w 1718757" name="connsiteX1"/>
              <a:gd fmla="*/ 2232248 h 2232248" name="connsiteY1"/>
              <a:gd fmla="*/ 0 w 1718757" name="connsiteX2"/>
              <a:gd fmla="*/ 2232248 h 2232248" name="connsiteY2"/>
              <a:gd fmla="*/ 626263 w 1718757" name="connsiteX3"/>
              <a:gd fmla="*/ 0 h 22322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32248" w="1718757">
                <a:moveTo>
                  <a:pt x="626263" y="0"/>
                </a:moveTo>
                <a:lnTo>
                  <a:pt x="1718757" y="2232248"/>
                </a:lnTo>
                <a:lnTo>
                  <a:pt x="0" y="2232248"/>
                </a:lnTo>
                <a:lnTo>
                  <a:pt x="626263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988" l="73893" r="2029" t="75014"/>
          <a:stretch>
            <a:fillRect/>
          </a:stretch>
        </p:blipFill>
        <p:spPr>
          <a:xfrm>
            <a:off x="7699626" y="4619352"/>
            <a:ext cx="1708742" cy="1224136"/>
          </a:xfrm>
          <a:custGeom>
            <a:gdLst>
              <a:gd fmla="*/ 1417384 w 1708742" name="connsiteX0"/>
              <a:gd fmla="*/ 0 h 1224136" name="connsiteY0"/>
              <a:gd fmla="*/ 1708742 w 1708742" name="connsiteX1"/>
              <a:gd fmla="*/ 1224136 h 1224136" name="connsiteY1"/>
              <a:gd fmla="*/ 0 w 1708742" name="connsiteX2"/>
              <a:gd fmla="*/ 1224136 h 1224136" name="connsiteY2"/>
              <a:gd fmla="*/ 1417384 w 1708742" name="connsiteX3"/>
              <a:gd fmla="*/ 0 h 12241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24136" w="1708741">
                <a:moveTo>
                  <a:pt x="1417384" y="0"/>
                </a:moveTo>
                <a:lnTo>
                  <a:pt x="1708742" y="1224136"/>
                </a:lnTo>
                <a:lnTo>
                  <a:pt x="0" y="1224136"/>
                </a:lnTo>
                <a:lnTo>
                  <a:pt x="1417384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4PART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1237991" y="5843488"/>
            <a:ext cx="100091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/>
          <p:cNvSpPr/>
          <p:nvPr/>
        </p:nvSpPr>
        <p:spPr>
          <a:xfrm>
            <a:off x="2548158" y="4475336"/>
            <a:ext cx="1252892" cy="1368152"/>
          </a:xfrm>
          <a:prstGeom prst="triangle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>
            <a:off x="4523790" y="3899272"/>
            <a:ext cx="1718757" cy="1944216"/>
          </a:xfrm>
          <a:prstGeom prst="triangle">
            <a:avLst>
              <a:gd fmla="val 65563" name="adj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17"/>
          <p:cNvSpPr/>
          <p:nvPr/>
        </p:nvSpPr>
        <p:spPr>
          <a:xfrm>
            <a:off x="6672064" y="3611240"/>
            <a:ext cx="1708742" cy="2232248"/>
          </a:xfrm>
          <a:prstGeom prst="triangle">
            <a:avLst>
              <a:gd fmla="val 82949" name="adj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3622804" y="6021288"/>
            <a:ext cx="12369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01 </a:t>
            </a:r>
          </a:p>
        </p:txBody>
      </p:sp>
      <p:sp>
        <p:nvSpPr>
          <p:cNvPr id="48" name="矩形 47"/>
          <p:cNvSpPr/>
          <p:nvPr/>
        </p:nvSpPr>
        <p:spPr>
          <a:xfrm>
            <a:off x="1991544" y="1299356"/>
            <a:ext cx="878497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49" name="矩形 48"/>
          <p:cNvSpPr/>
          <p:nvPr/>
        </p:nvSpPr>
        <p:spPr>
          <a:xfrm>
            <a:off x="8026653" y="692696"/>
            <a:ext cx="2749867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50" name="等腰三角形 49"/>
          <p:cNvSpPr/>
          <p:nvPr/>
        </p:nvSpPr>
        <p:spPr>
          <a:xfrm rot="10800000">
            <a:off x="10272464" y="1916832"/>
            <a:ext cx="288032" cy="17926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矩形 50"/>
          <p:cNvSpPr/>
          <p:nvPr/>
        </p:nvSpPr>
        <p:spPr>
          <a:xfrm>
            <a:off x="5817014" y="6021288"/>
            <a:ext cx="12369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02 </a:t>
            </a:r>
          </a:p>
        </p:txBody>
      </p:sp>
      <p:sp>
        <p:nvSpPr>
          <p:cNvPr id="52" name="矩形 51"/>
          <p:cNvSpPr/>
          <p:nvPr/>
        </p:nvSpPr>
        <p:spPr>
          <a:xfrm>
            <a:off x="8011223" y="6021288"/>
            <a:ext cx="12369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03 </a:t>
            </a:r>
          </a:p>
        </p:txBody>
      </p:sp>
      <p:sp>
        <p:nvSpPr>
          <p:cNvPr id="53" name="矩形 52"/>
          <p:cNvSpPr/>
          <p:nvPr/>
        </p:nvSpPr>
        <p:spPr>
          <a:xfrm>
            <a:off x="3849081" y="4866051"/>
            <a:ext cx="954405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78%</a:t>
            </a:r>
          </a:p>
        </p:txBody>
      </p:sp>
      <p:sp>
        <p:nvSpPr>
          <p:cNvPr id="54" name="矩形 53"/>
          <p:cNvSpPr/>
          <p:nvPr/>
        </p:nvSpPr>
        <p:spPr>
          <a:xfrm>
            <a:off x="6081329" y="4653136"/>
            <a:ext cx="954405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86%</a:t>
            </a:r>
          </a:p>
        </p:txBody>
      </p:sp>
      <p:sp>
        <p:nvSpPr>
          <p:cNvPr id="55" name="矩形 54"/>
          <p:cNvSpPr/>
          <p:nvPr/>
        </p:nvSpPr>
        <p:spPr>
          <a:xfrm>
            <a:off x="8328247" y="5085184"/>
            <a:ext cx="954405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52%</a:t>
            </a:r>
          </a:p>
        </p:txBody>
      </p:sp>
      <p:sp>
        <p:nvSpPr>
          <p:cNvPr id="56" name="矩形 55"/>
          <p:cNvSpPr/>
          <p:nvPr/>
        </p:nvSpPr>
        <p:spPr>
          <a:xfrm>
            <a:off x="3217440" y="2891160"/>
            <a:ext cx="209533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57" name="矩形 56"/>
          <p:cNvSpPr/>
          <p:nvPr/>
        </p:nvSpPr>
        <p:spPr>
          <a:xfrm>
            <a:off x="5473043" y="2265600"/>
            <a:ext cx="209533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58" name="矩形 57"/>
          <p:cNvSpPr/>
          <p:nvPr/>
        </p:nvSpPr>
        <p:spPr>
          <a:xfrm>
            <a:off x="8388545" y="4015215"/>
            <a:ext cx="209533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</p:spTree>
    <p:extLst>
      <p:ext uri="{BB962C8B-B14F-4D97-AF65-F5344CB8AC3E}">
        <p14:creationId val="4127972979"/>
      </p:ext>
    </p:extLst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426" r="62276" t="26778"/>
          <a:stretch>
            <a:fillRect/>
          </a:stretch>
        </p:blipFill>
        <p:spPr>
          <a:xfrm>
            <a:off x="767408" y="1322767"/>
            <a:ext cx="3744416" cy="4770529"/>
          </a:xfrm>
          <a:custGeom>
            <a:gdLst>
              <a:gd fmla="*/ 990024 w 3744416" name="connsiteX0"/>
              <a:gd fmla="*/ 0 h 4770529" name="connsiteY0"/>
              <a:gd fmla="*/ 3744416 w 3744416" name="connsiteX1"/>
              <a:gd fmla="*/ 0 h 4770529" name="connsiteY1"/>
              <a:gd fmla="*/ 2754392 w 3744416" name="connsiteX2"/>
              <a:gd fmla="*/ 4770529 h 4770529" name="connsiteY2"/>
              <a:gd fmla="*/ 0 w 3744416" name="connsiteX3"/>
              <a:gd fmla="*/ 4770529 h 4770529" name="connsiteY3"/>
              <a:gd fmla="*/ 990024 w 3744416" name="connsiteX4"/>
              <a:gd fmla="*/ 0 h 477052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0529" w="3744416">
                <a:moveTo>
                  <a:pt x="990024" y="0"/>
                </a:moveTo>
                <a:lnTo>
                  <a:pt x="3744416" y="0"/>
                </a:lnTo>
                <a:lnTo>
                  <a:pt x="2754392" y="4770529"/>
                </a:lnTo>
                <a:lnTo>
                  <a:pt x="0" y="4770529"/>
                </a:lnTo>
                <a:lnTo>
                  <a:pt x="990024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6482" r="31220" t="26778"/>
          <a:stretch>
            <a:fillRect/>
          </a:stretch>
        </p:blipFill>
        <p:spPr>
          <a:xfrm>
            <a:off x="4367808" y="1322767"/>
            <a:ext cx="3744416" cy="4770529"/>
          </a:xfrm>
          <a:custGeom>
            <a:gdLst>
              <a:gd fmla="*/ 990024 w 3744416" name="connsiteX0"/>
              <a:gd fmla="*/ 0 h 4770529" name="connsiteY0"/>
              <a:gd fmla="*/ 3744416 w 3744416" name="connsiteX1"/>
              <a:gd fmla="*/ 0 h 4770529" name="connsiteY1"/>
              <a:gd fmla="*/ 2754392 w 3744416" name="connsiteX2"/>
              <a:gd fmla="*/ 4770529 h 4770529" name="connsiteY2"/>
              <a:gd fmla="*/ 0 w 3744416" name="connsiteX3"/>
              <a:gd fmla="*/ 4770529 h 4770529" name="connsiteY3"/>
              <a:gd fmla="*/ 990024 w 3744416" name="connsiteX4"/>
              <a:gd fmla="*/ 0 h 477052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0529" w="3744416">
                <a:moveTo>
                  <a:pt x="990024" y="0"/>
                </a:moveTo>
                <a:lnTo>
                  <a:pt x="3744416" y="0"/>
                </a:lnTo>
                <a:lnTo>
                  <a:pt x="2754392" y="4770529"/>
                </a:lnTo>
                <a:lnTo>
                  <a:pt x="0" y="4770529"/>
                </a:lnTo>
                <a:lnTo>
                  <a:pt x="990024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67538" r="164" t="26778"/>
          <a:stretch>
            <a:fillRect/>
          </a:stretch>
        </p:blipFill>
        <p:spPr>
          <a:xfrm>
            <a:off x="7968208" y="1322767"/>
            <a:ext cx="3744416" cy="4770529"/>
          </a:xfrm>
          <a:custGeom>
            <a:gdLst>
              <a:gd fmla="*/ 990024 w 3744416" name="connsiteX0"/>
              <a:gd fmla="*/ 0 h 4770529" name="connsiteY0"/>
              <a:gd fmla="*/ 3744416 w 3744416" name="connsiteX1"/>
              <a:gd fmla="*/ 0 h 4770529" name="connsiteY1"/>
              <a:gd fmla="*/ 2754392 w 3744416" name="connsiteX2"/>
              <a:gd fmla="*/ 4770529 h 4770529" name="connsiteY2"/>
              <a:gd fmla="*/ 0 w 3744416" name="connsiteX3"/>
              <a:gd fmla="*/ 4770529 h 4770529" name="connsiteY3"/>
              <a:gd fmla="*/ 990024 w 3744416" name="connsiteX4"/>
              <a:gd fmla="*/ 0 h 477052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0529" w="3744416">
                <a:moveTo>
                  <a:pt x="990024" y="0"/>
                </a:moveTo>
                <a:lnTo>
                  <a:pt x="3744416" y="0"/>
                </a:lnTo>
                <a:lnTo>
                  <a:pt x="2754392" y="4770529"/>
                </a:lnTo>
                <a:lnTo>
                  <a:pt x="0" y="4770529"/>
                </a:lnTo>
                <a:lnTo>
                  <a:pt x="990024" y="0"/>
                </a:lnTo>
                <a:close/>
              </a:path>
            </a:pathLst>
          </a:custGeom>
        </p:spPr>
      </p:pic>
      <p:sp>
        <p:nvSpPr>
          <p:cNvPr id="7" name="平行四边形 6"/>
          <p:cNvSpPr/>
          <p:nvPr/>
        </p:nvSpPr>
        <p:spPr>
          <a:xfrm>
            <a:off x="1135359" y="1799820"/>
            <a:ext cx="2995533" cy="3816424"/>
          </a:xfrm>
          <a:prstGeom prst="parallelogram">
            <a:avLst>
              <a:gd fmla="val 26440" name="adj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9" name="任意多边形: 形状 8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4PART</a:t>
              </a:r>
            </a:p>
          </p:txBody>
        </p:sp>
      </p:grpSp>
      <p:sp>
        <p:nvSpPr>
          <p:cNvPr id="23" name="平行四边形 22"/>
          <p:cNvSpPr/>
          <p:nvPr/>
        </p:nvSpPr>
        <p:spPr>
          <a:xfrm>
            <a:off x="4735759" y="1799820"/>
            <a:ext cx="2995533" cy="3816424"/>
          </a:xfrm>
          <a:prstGeom prst="parallelogram">
            <a:avLst>
              <a:gd fmla="val 26440" name="adj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平行四边形 23"/>
          <p:cNvSpPr/>
          <p:nvPr/>
        </p:nvSpPr>
        <p:spPr>
          <a:xfrm>
            <a:off x="8336159" y="1799820"/>
            <a:ext cx="2995533" cy="3816424"/>
          </a:xfrm>
          <a:prstGeom prst="parallelogram">
            <a:avLst>
              <a:gd fmla="val 26440" name="adj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68510" y="1988840"/>
            <a:ext cx="892392" cy="8923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69267" y="2132856"/>
            <a:ext cx="653764" cy="5828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03616" y="1995955"/>
            <a:ext cx="679193" cy="67025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775520" y="3140968"/>
            <a:ext cx="18656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content</a:t>
            </a:r>
          </a:p>
        </p:txBody>
      </p:sp>
      <p:sp>
        <p:nvSpPr>
          <p:cNvPr id="29" name="矩形 28"/>
          <p:cNvSpPr/>
          <p:nvPr/>
        </p:nvSpPr>
        <p:spPr>
          <a:xfrm>
            <a:off x="5361906" y="3140968"/>
            <a:ext cx="18656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content</a:t>
            </a:r>
          </a:p>
        </p:txBody>
      </p:sp>
      <p:sp>
        <p:nvSpPr>
          <p:cNvPr id="30" name="矩形 29"/>
          <p:cNvSpPr/>
          <p:nvPr/>
        </p:nvSpPr>
        <p:spPr>
          <a:xfrm>
            <a:off x="8904312" y="3140968"/>
            <a:ext cx="18656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content</a:t>
            </a:r>
          </a:p>
        </p:txBody>
      </p:sp>
      <p:sp>
        <p:nvSpPr>
          <p:cNvPr id="31" name="矩形 30"/>
          <p:cNvSpPr/>
          <p:nvPr/>
        </p:nvSpPr>
        <p:spPr>
          <a:xfrm>
            <a:off x="1703512" y="3828518"/>
            <a:ext cx="188071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2C2C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If you haven’t found the public domain images you were looking for at public domain archive.</a:t>
            </a:r>
          </a:p>
        </p:txBody>
      </p:sp>
      <p:sp>
        <p:nvSpPr>
          <p:cNvPr id="32" name="矩形 31"/>
          <p:cNvSpPr/>
          <p:nvPr/>
        </p:nvSpPr>
        <p:spPr>
          <a:xfrm>
            <a:off x="5295401" y="3828518"/>
            <a:ext cx="188071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2C2C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If you haven’t found the public domain images you were looking for at public domain archive.</a:t>
            </a:r>
          </a:p>
        </p:txBody>
      </p:sp>
      <p:sp>
        <p:nvSpPr>
          <p:cNvPr id="33" name="矩形 32"/>
          <p:cNvSpPr/>
          <p:nvPr/>
        </p:nvSpPr>
        <p:spPr>
          <a:xfrm>
            <a:off x="8895800" y="3828518"/>
            <a:ext cx="188071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2C2C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If you haven’t found the public domain images you were looking for at public domain archive.</a:t>
            </a:r>
          </a:p>
        </p:txBody>
      </p:sp>
    </p:spTree>
    <p:extLst>
      <p:ext uri="{BB962C8B-B14F-4D97-AF65-F5344CB8AC3E}">
        <p14:creationId val="3625986992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067" l="149" r="81844" t="25798"/>
          <a:stretch>
            <a:fillRect/>
          </a:stretch>
        </p:blipFill>
        <p:spPr>
          <a:xfrm>
            <a:off x="119336" y="1484784"/>
            <a:ext cx="2177165" cy="3960440"/>
          </a:xfrm>
          <a:custGeom>
            <a:gdLst>
              <a:gd fmla="*/ 0 w 2177165" name="connsiteX0"/>
              <a:gd fmla="*/ 0 h 3960440" name="connsiteY0"/>
              <a:gd fmla="*/ 2177165 w 2177165" name="connsiteX1"/>
              <a:gd fmla="*/ 0 h 3960440" name="connsiteY1"/>
              <a:gd fmla="*/ 2177165 w 2177165" name="connsiteX2"/>
              <a:gd fmla="*/ 3960440 h 3960440" name="connsiteY2"/>
              <a:gd fmla="*/ 0 w 2177165" name="connsiteX3"/>
              <a:gd fmla="*/ 3960440 h 3960440" name="connsiteY3"/>
              <a:gd fmla="*/ 0 w 2177165" name="connsiteX4"/>
              <a:gd fmla="*/ 0 h 39604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60440" w="2177165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067" l="20329" r="61664" t="25798"/>
          <a:stretch>
            <a:fillRect/>
          </a:stretch>
        </p:blipFill>
        <p:spPr>
          <a:xfrm>
            <a:off x="2559223" y="1484784"/>
            <a:ext cx="2177165" cy="3960440"/>
          </a:xfrm>
          <a:custGeom>
            <a:gdLst>
              <a:gd fmla="*/ 0 w 2177165" name="connsiteX0"/>
              <a:gd fmla="*/ 0 h 3960440" name="connsiteY0"/>
              <a:gd fmla="*/ 2177165 w 2177165" name="connsiteX1"/>
              <a:gd fmla="*/ 0 h 3960440" name="connsiteY1"/>
              <a:gd fmla="*/ 2177165 w 2177165" name="connsiteX2"/>
              <a:gd fmla="*/ 3960440 h 3960440" name="connsiteY2"/>
              <a:gd fmla="*/ 0 w 2177165" name="connsiteX3"/>
              <a:gd fmla="*/ 3960440 h 3960440" name="connsiteY3"/>
              <a:gd fmla="*/ 0 w 2177165" name="connsiteX4"/>
              <a:gd fmla="*/ 0 h 39604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60440" w="2177165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067" l="40509" r="41484" t="25798"/>
          <a:stretch>
            <a:fillRect/>
          </a:stretch>
        </p:blipFill>
        <p:spPr>
          <a:xfrm>
            <a:off x="4999110" y="1484784"/>
            <a:ext cx="2177165" cy="3960440"/>
          </a:xfrm>
          <a:custGeom>
            <a:gdLst>
              <a:gd fmla="*/ 0 w 2177165" name="connsiteX0"/>
              <a:gd fmla="*/ 0 h 3960440" name="connsiteY0"/>
              <a:gd fmla="*/ 2177165 w 2177165" name="connsiteX1"/>
              <a:gd fmla="*/ 0 h 3960440" name="connsiteY1"/>
              <a:gd fmla="*/ 2177165 w 2177165" name="connsiteX2"/>
              <a:gd fmla="*/ 3960440 h 3960440" name="connsiteY2"/>
              <a:gd fmla="*/ 0 w 2177165" name="connsiteX3"/>
              <a:gd fmla="*/ 3960440 h 3960440" name="connsiteY3"/>
              <a:gd fmla="*/ 0 w 2177165" name="connsiteX4"/>
              <a:gd fmla="*/ 0 h 39604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60440" w="2177165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067" l="60689" r="21304" t="25798"/>
          <a:stretch>
            <a:fillRect/>
          </a:stretch>
        </p:blipFill>
        <p:spPr>
          <a:xfrm>
            <a:off x="7438997" y="1484784"/>
            <a:ext cx="2177165" cy="3960440"/>
          </a:xfrm>
          <a:custGeom>
            <a:gdLst>
              <a:gd fmla="*/ 0 w 2177165" name="connsiteX0"/>
              <a:gd fmla="*/ 0 h 3960440" name="connsiteY0"/>
              <a:gd fmla="*/ 2177165 w 2177165" name="connsiteX1"/>
              <a:gd fmla="*/ 0 h 3960440" name="connsiteY1"/>
              <a:gd fmla="*/ 2177165 w 2177165" name="connsiteX2"/>
              <a:gd fmla="*/ 3960440 h 3960440" name="connsiteY2"/>
              <a:gd fmla="*/ 0 w 2177165" name="connsiteX3"/>
              <a:gd fmla="*/ 3960440 h 3960440" name="connsiteY3"/>
              <a:gd fmla="*/ 0 w 2177165" name="connsiteX4"/>
              <a:gd fmla="*/ 0 h 39604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60440" w="2177165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067" l="80869" r="1124" t="25798"/>
          <a:stretch>
            <a:fillRect/>
          </a:stretch>
        </p:blipFill>
        <p:spPr>
          <a:xfrm>
            <a:off x="9878884" y="1484784"/>
            <a:ext cx="2177165" cy="3960440"/>
          </a:xfrm>
          <a:custGeom>
            <a:gdLst>
              <a:gd fmla="*/ 0 w 2177165" name="connsiteX0"/>
              <a:gd fmla="*/ 0 h 3960440" name="connsiteY0"/>
              <a:gd fmla="*/ 2177165 w 2177165" name="connsiteX1"/>
              <a:gd fmla="*/ 0 h 3960440" name="connsiteY1"/>
              <a:gd fmla="*/ 2177165 w 2177165" name="connsiteX2"/>
              <a:gd fmla="*/ 3960440 h 3960440" name="connsiteY2"/>
              <a:gd fmla="*/ 0 w 2177165" name="connsiteX3"/>
              <a:gd fmla="*/ 3960440 h 3960440" name="connsiteY3"/>
              <a:gd fmla="*/ 0 w 2177165" name="connsiteX4"/>
              <a:gd fmla="*/ 0 h 39604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60440" w="2177165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矩形 33"/>
          <p:cNvSpPr/>
          <p:nvPr/>
        </p:nvSpPr>
        <p:spPr>
          <a:xfrm>
            <a:off x="1127448" y="6156593"/>
            <a:ext cx="979308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35" name="矩形 34"/>
          <p:cNvSpPr/>
          <p:nvPr/>
        </p:nvSpPr>
        <p:spPr>
          <a:xfrm>
            <a:off x="1127448" y="5589240"/>
            <a:ext cx="255817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4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18" name="任意多边形: 形状 17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4PART</a:t>
              </a:r>
            </a:p>
          </p:txBody>
        </p:sp>
      </p:grpSp>
    </p:spTree>
    <p:extLst>
      <p:ext uri="{BB962C8B-B14F-4D97-AF65-F5344CB8AC3E}">
        <p14:creationId val="3802971633"/>
      </p:ext>
    </p:extLst>
  </p:cSld>
  <p:clrMapOvr>
    <a:masterClrMapping/>
  </p:clrMapOvr>
  <p:transition spd="slow">
    <p:push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1136" t="18658"/>
          <a:stretch>
            <a:fillRect/>
          </a:stretch>
        </p:blipFill>
        <p:spPr>
          <a:xfrm>
            <a:off x="0" y="0"/>
            <a:ext cx="17113224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8334" y="4042194"/>
            <a:ext cx="12200334" cy="281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6884488" y="782245"/>
            <a:ext cx="3383035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4800">
                <a:solidFill>
                  <a:srgbClr val="1B222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Input </a:t>
            </a:r>
          </a:p>
          <a:p>
            <a:r>
              <a:rPr altLang="zh-CN" lang="en-US" sz="4800">
                <a:solidFill>
                  <a:srgbClr val="1B222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3" name="矩形 2"/>
          <p:cNvSpPr/>
          <p:nvPr/>
        </p:nvSpPr>
        <p:spPr>
          <a:xfrm>
            <a:off x="6744072" y="413049"/>
            <a:ext cx="2880320" cy="28803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625200" y="4378362"/>
            <a:ext cx="1071735" cy="1071735"/>
            <a:chOff x="6625200" y="4378362"/>
            <a:chExt cx="1071735" cy="1071735"/>
          </a:xfrm>
        </p:grpSpPr>
        <p:sp>
          <p:nvSpPr>
            <p:cNvPr id="22" name="KSO_Shape"/>
            <p:cNvSpPr/>
            <p:nvPr/>
          </p:nvSpPr>
          <p:spPr>
            <a:xfrm>
              <a:off x="6744072" y="4619350"/>
              <a:ext cx="810175" cy="525263"/>
            </a:xfrm>
            <a:custGeom>
              <a:gdLst>
                <a:gd fmla="*/ 7294257 w 8709025" name="connsiteX0"/>
                <a:gd fmla="*/ 2608768 h 5641695" name="connsiteY0"/>
                <a:gd fmla="*/ 7365669 w 8709025" name="connsiteX1"/>
                <a:gd fmla="*/ 2634905 h 5641695" name="connsiteY1"/>
                <a:gd fmla="*/ 8297853 w 8709025" name="connsiteX2"/>
                <a:gd fmla="*/ 3895849 h 5641695" name="connsiteY2"/>
                <a:gd fmla="*/ 8305800 w 8709025" name="connsiteX3"/>
                <a:gd fmla="*/ 4053232 h 5641695" name="connsiteY3"/>
                <a:gd fmla="*/ 8297853 w 8709025" name="connsiteX4"/>
                <a:gd fmla="*/ 4210615 h 5641695" name="connsiteY4"/>
                <a:gd fmla="*/ 7365669 w 8709025" name="connsiteX5"/>
                <a:gd fmla="*/ 5471558 h 5641695" name="connsiteY5"/>
                <a:gd fmla="*/ 7294257 w 8709025" name="connsiteX6"/>
                <a:gd fmla="*/ 5497695 h 5641695" name="connsiteY6"/>
                <a:gd fmla="*/ 7393254 w 8709025" name="connsiteX7"/>
                <a:gd fmla="*/ 5482587 h 5641695" name="connsiteY7"/>
                <a:gd fmla="*/ 8550679 w 8709025" name="connsiteX8"/>
                <a:gd fmla="*/ 4202405 h 5641695" name="connsiteY8"/>
                <a:gd fmla="*/ 8558212 w 8709025" name="connsiteX9"/>
                <a:gd fmla="*/ 4053232 h 5641695" name="connsiteY9"/>
                <a:gd fmla="*/ 8550679 w 8709025" name="connsiteX10"/>
                <a:gd fmla="*/ 3904058 h 5641695" name="connsiteY10"/>
                <a:gd fmla="*/ 7393254 w 8709025" name="connsiteX11"/>
                <a:gd fmla="*/ 2623877 h 5641695" name="connsiteY11"/>
                <a:gd fmla="*/ 1414768 w 8709025" name="connsiteX12"/>
                <a:gd fmla="*/ 2608768 h 5641695" name="connsiteY12"/>
                <a:gd fmla="*/ 1315771 w 8709025" name="connsiteX13"/>
                <a:gd fmla="*/ 2623877 h 5641695" name="connsiteY13"/>
                <a:gd fmla="*/ 158346 w 8709025" name="connsiteX14"/>
                <a:gd fmla="*/ 3904058 h 5641695" name="connsiteY14"/>
                <a:gd fmla="*/ 150813 w 8709025" name="connsiteX15"/>
                <a:gd fmla="*/ 4053232 h 5641695" name="connsiteY15"/>
                <a:gd fmla="*/ 158346 w 8709025" name="connsiteX16"/>
                <a:gd fmla="*/ 4202405 h 5641695" name="connsiteY16"/>
                <a:gd fmla="*/ 1315771 w 8709025" name="connsiteX17"/>
                <a:gd fmla="*/ 5482587 h 5641695" name="connsiteY17"/>
                <a:gd fmla="*/ 1414768 w 8709025" name="connsiteX18"/>
                <a:gd fmla="*/ 5497695 h 5641695" name="connsiteY18"/>
                <a:gd fmla="*/ 1343356 w 8709025" name="connsiteX19"/>
                <a:gd fmla="*/ 5471558 h 5641695" name="connsiteY19"/>
                <a:gd fmla="*/ 411172 w 8709025" name="connsiteX20"/>
                <a:gd fmla="*/ 4210615 h 5641695" name="connsiteY20"/>
                <a:gd fmla="*/ 403225 w 8709025" name="connsiteX21"/>
                <a:gd fmla="*/ 4053232 h 5641695" name="connsiteY21"/>
                <a:gd fmla="*/ 411172 w 8709025" name="connsiteX22"/>
                <a:gd fmla="*/ 3895849 h 5641695" name="connsiteY22"/>
                <a:gd fmla="*/ 1343356 w 8709025" name="connsiteX23"/>
                <a:gd fmla="*/ 2634905 h 5641695" name="connsiteY23"/>
                <a:gd fmla="*/ 4354513 w 8709025" name="connsiteX24"/>
                <a:gd fmla="*/ 0 h 5641695" name="connsiteY24"/>
                <a:gd fmla="*/ 6995109 w 8709025" name="connsiteX25"/>
                <a:gd fmla="*/ 2382914 h 5641695" name="connsiteY25"/>
                <a:gd fmla="*/ 6999242 w 8709025" name="connsiteX26"/>
                <a:gd fmla="*/ 2464767 h 5641695" name="connsiteY26"/>
                <a:gd fmla="*/ 7120561 w 8709025" name="connsiteX27"/>
                <a:gd fmla="*/ 2464767 h 5641695" name="connsiteY27"/>
                <a:gd fmla="*/ 8709025 w 8709025" name="connsiteX28"/>
                <a:gd fmla="*/ 4053231 h 5641695" name="connsiteY28"/>
                <a:gd fmla="*/ 7120561 w 8709025" name="connsiteX29"/>
                <a:gd fmla="*/ 5641695 h 5641695" name="connsiteY29"/>
                <a:gd fmla="*/ 7008813 w 8709025" name="connsiteX30"/>
                <a:gd fmla="*/ 5641695 h 5641695" name="connsiteY30"/>
                <a:gd fmla="*/ 6945312 w 8709025" name="connsiteX31"/>
                <a:gd fmla="*/ 5641695 h 5641695" name="connsiteY31"/>
                <a:gd fmla="*/ 6453313 w 8709025" name="connsiteX32"/>
                <a:gd fmla="*/ 5641695 h 5641695" name="connsiteY32"/>
                <a:gd fmla="*/ 6453313 w 8709025" name="connsiteX33"/>
                <a:gd fmla="*/ 2833068 h 5641695" name="connsiteY33"/>
                <a:gd fmla="*/ 6452797 w 8709025" name="connsiteX34"/>
                <a:gd fmla="*/ 2833068 h 5641695" name="connsiteY34"/>
                <a:gd fmla="*/ 6452797 w 8709025" name="connsiteX35"/>
                <a:gd fmla="*/ 2745984 h 5641695" name="connsiteY35"/>
                <a:gd fmla="*/ 4354514 w 8709025" name="connsiteX36"/>
                <a:gd fmla="*/ 647700 h 5641695" name="connsiteY36"/>
                <a:gd fmla="*/ 2256231 w 8709025" name="connsiteX37"/>
                <a:gd fmla="*/ 2745984 h 5641695" name="connsiteY37"/>
                <a:gd fmla="*/ 2256231 w 8709025" name="connsiteX38"/>
                <a:gd fmla="*/ 2833068 h 5641695" name="connsiteY38"/>
                <a:gd fmla="*/ 2255713 w 8709025" name="connsiteX39"/>
                <a:gd fmla="*/ 2833068 h 5641695" name="connsiteY39"/>
                <a:gd fmla="*/ 2255713 w 8709025" name="connsiteX40"/>
                <a:gd fmla="*/ 5641695 h 5641695" name="connsiteY40"/>
                <a:gd fmla="*/ 1763713 w 8709025" name="connsiteX41"/>
                <a:gd fmla="*/ 5641695 h 5641695" name="connsiteY41"/>
                <a:gd fmla="*/ 1700213 w 8709025" name="connsiteX42"/>
                <a:gd fmla="*/ 5641695 h 5641695" name="connsiteY42"/>
                <a:gd fmla="*/ 1588464 w 8709025" name="connsiteX43"/>
                <a:gd fmla="*/ 5641695 h 5641695" name="connsiteY43"/>
                <a:gd fmla="*/ 0 w 8709025" name="connsiteX44"/>
                <a:gd fmla="*/ 4053231 h 5641695" name="connsiteY44"/>
                <a:gd fmla="*/ 1588464 w 8709025" name="connsiteX45"/>
                <a:gd fmla="*/ 2464767 h 5641695" name="connsiteY45"/>
                <a:gd fmla="*/ 1709784 w 8709025" name="connsiteX46"/>
                <a:gd fmla="*/ 2464767 h 5641695" name="connsiteY46"/>
                <a:gd fmla="*/ 1713917 w 8709025" name="connsiteX47"/>
                <a:gd fmla="*/ 2382913 h 5641695" name="connsiteY47"/>
                <a:gd fmla="*/ 4354513 w 8709025" name="connsiteX48"/>
                <a:gd fmla="*/ 0 h 5641695" name="connsiteY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b="b" l="l" r="r" t="t"/>
              <a:pathLst>
                <a:path h="5641695" w="8709025">
                  <a:moveTo>
                    <a:pt x="7294257" y="2608768"/>
                  </a:moveTo>
                  <a:lnTo>
                    <a:pt x="7365669" y="2634905"/>
                  </a:lnTo>
                  <a:cubicBezTo>
                    <a:pt x="7872105" y="2849110"/>
                    <a:pt x="8240046" y="3326637"/>
                    <a:pt x="8297853" y="3895849"/>
                  </a:cubicBezTo>
                  <a:lnTo>
                    <a:pt x="8305800" y="4053232"/>
                  </a:lnTo>
                  <a:lnTo>
                    <a:pt x="8297853" y="4210615"/>
                  </a:lnTo>
                  <a:cubicBezTo>
                    <a:pt x="8240046" y="4779826"/>
                    <a:pt x="7872105" y="5257354"/>
                    <a:pt x="7365669" y="5471558"/>
                  </a:cubicBezTo>
                  <a:lnTo>
                    <a:pt x="7294257" y="5497695"/>
                  </a:lnTo>
                  <a:lnTo>
                    <a:pt x="7393254" y="5482587"/>
                  </a:lnTo>
                  <a:cubicBezTo>
                    <a:pt x="8010606" y="5356258"/>
                    <a:pt x="8485926" y="4840019"/>
                    <a:pt x="8550679" y="4202405"/>
                  </a:cubicBezTo>
                  <a:lnTo>
                    <a:pt x="8558212" y="4053232"/>
                  </a:lnTo>
                  <a:lnTo>
                    <a:pt x="8550679" y="3904058"/>
                  </a:lnTo>
                  <a:cubicBezTo>
                    <a:pt x="8485926" y="3266444"/>
                    <a:pt x="8010606" y="2750205"/>
                    <a:pt x="7393254" y="2623877"/>
                  </a:cubicBezTo>
                  <a:close/>
                  <a:moveTo>
                    <a:pt x="1414768" y="2608768"/>
                  </a:moveTo>
                  <a:lnTo>
                    <a:pt x="1315771" y="2623877"/>
                  </a:lnTo>
                  <a:cubicBezTo>
                    <a:pt x="698419" y="2750205"/>
                    <a:pt x="223099" y="3266444"/>
                    <a:pt x="158346" y="3904058"/>
                  </a:cubicBezTo>
                  <a:lnTo>
                    <a:pt x="150813" y="4053232"/>
                  </a:lnTo>
                  <a:lnTo>
                    <a:pt x="158346" y="4202405"/>
                  </a:lnTo>
                  <a:cubicBezTo>
                    <a:pt x="223099" y="4840019"/>
                    <a:pt x="698419" y="5356258"/>
                    <a:pt x="1315771" y="5482587"/>
                  </a:cubicBezTo>
                  <a:lnTo>
                    <a:pt x="1414768" y="5497695"/>
                  </a:lnTo>
                  <a:lnTo>
                    <a:pt x="1343356" y="5471558"/>
                  </a:lnTo>
                  <a:cubicBezTo>
                    <a:pt x="836920" y="5257354"/>
                    <a:pt x="468979" y="4779826"/>
                    <a:pt x="411172" y="4210615"/>
                  </a:cubicBezTo>
                  <a:lnTo>
                    <a:pt x="403225" y="4053232"/>
                  </a:lnTo>
                  <a:lnTo>
                    <a:pt x="411172" y="3895849"/>
                  </a:lnTo>
                  <a:cubicBezTo>
                    <a:pt x="468979" y="3326637"/>
                    <a:pt x="836920" y="2849110"/>
                    <a:pt x="1343356" y="2634905"/>
                  </a:cubicBezTo>
                  <a:close/>
                  <a:moveTo>
                    <a:pt x="4354513" y="0"/>
                  </a:moveTo>
                  <a:cubicBezTo>
                    <a:pt x="5728822" y="0"/>
                    <a:pt x="6859183" y="1044467"/>
                    <a:pt x="6995109" y="2382914"/>
                  </a:cubicBezTo>
                  <a:lnTo>
                    <a:pt x="6999242" y="2464767"/>
                  </a:lnTo>
                  <a:lnTo>
                    <a:pt x="7120561" y="2464767"/>
                  </a:lnTo>
                  <a:cubicBezTo>
                    <a:pt x="7997845" y="2464767"/>
                    <a:pt x="8709025" y="3175947"/>
                    <a:pt x="8709025" y="4053231"/>
                  </a:cubicBezTo>
                  <a:cubicBezTo>
                    <a:pt x="8709025" y="4930515"/>
                    <a:pt x="7997845" y="5641695"/>
                    <a:pt x="7120561" y="5641695"/>
                  </a:cubicBezTo>
                  <a:lnTo>
                    <a:pt x="7008813" y="5641695"/>
                  </a:lnTo>
                  <a:lnTo>
                    <a:pt x="6945312" y="5641695"/>
                  </a:lnTo>
                  <a:lnTo>
                    <a:pt x="6453313" y="5641695"/>
                  </a:lnTo>
                  <a:lnTo>
                    <a:pt x="6453313" y="2833068"/>
                  </a:lnTo>
                  <a:lnTo>
                    <a:pt x="6452797" y="2833068"/>
                  </a:lnTo>
                  <a:lnTo>
                    <a:pt x="6452797" y="2745984"/>
                  </a:lnTo>
                  <a:cubicBezTo>
                    <a:pt x="6452797" y="1587133"/>
                    <a:pt x="5513364" y="647700"/>
                    <a:pt x="4354514" y="647700"/>
                  </a:cubicBezTo>
                  <a:cubicBezTo>
                    <a:pt x="3195664" y="647700"/>
                    <a:pt x="2256231" y="1587133"/>
                    <a:pt x="2256231" y="2745984"/>
                  </a:cubicBezTo>
                  <a:lnTo>
                    <a:pt x="2256231" y="2833068"/>
                  </a:lnTo>
                  <a:lnTo>
                    <a:pt x="2255713" y="2833068"/>
                  </a:lnTo>
                  <a:lnTo>
                    <a:pt x="2255713" y="5641695"/>
                  </a:lnTo>
                  <a:lnTo>
                    <a:pt x="1763713" y="5641695"/>
                  </a:lnTo>
                  <a:lnTo>
                    <a:pt x="1700213" y="5641695"/>
                  </a:lnTo>
                  <a:lnTo>
                    <a:pt x="1588464" y="5641695"/>
                  </a:lnTo>
                  <a:cubicBezTo>
                    <a:pt x="711180" y="5641695"/>
                    <a:pt x="0" y="4930515"/>
                    <a:pt x="0" y="4053231"/>
                  </a:cubicBezTo>
                  <a:cubicBezTo>
                    <a:pt x="0" y="3175947"/>
                    <a:pt x="711180" y="2464767"/>
                    <a:pt x="1588464" y="2464767"/>
                  </a:cubicBezTo>
                  <a:lnTo>
                    <a:pt x="1709784" y="2464767"/>
                  </a:lnTo>
                  <a:lnTo>
                    <a:pt x="1713917" y="2382913"/>
                  </a:lnTo>
                  <a:cubicBezTo>
                    <a:pt x="1849844" y="1044467"/>
                    <a:pt x="2980205" y="0"/>
                    <a:pt x="4354513" y="0"/>
                  </a:cubicBez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625200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79848" y="4378362"/>
            <a:ext cx="1071735" cy="1071735"/>
            <a:chOff x="1279848" y="4378362"/>
            <a:chExt cx="1071735" cy="1071735"/>
          </a:xfrm>
        </p:grpSpPr>
        <p:sp>
          <p:nvSpPr>
            <p:cNvPr id="4" name="椭圆 3"/>
            <p:cNvSpPr/>
            <p:nvPr/>
          </p:nvSpPr>
          <p:spPr>
            <a:xfrm>
              <a:off x="1279848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1411473" y="4595840"/>
              <a:ext cx="808484" cy="605016"/>
            </a:xfrm>
            <a:custGeom>
              <a:gdLst>
                <a:gd fmla="*/ 151004 w 5185" name="T0"/>
                <a:gd fmla="*/ 1065477 h 3880" name="T1"/>
                <a:gd fmla="*/ 1873403 w 5185" name="T2"/>
                <a:gd fmla="*/ 1297678 h 3880" name="T3"/>
                <a:gd fmla="*/ 751713 w 5185" name="T4"/>
                <a:gd fmla="*/ 1241832 h 3880" name="T5"/>
                <a:gd fmla="*/ 1108464 w 5185" name="T6"/>
                <a:gd fmla="*/ 1148144 h 3880" name="T7"/>
                <a:gd fmla="*/ 751713 w 5185" name="T8"/>
                <a:gd fmla="*/ 1241832 h 3880" name="T9"/>
                <a:gd fmla="*/ 1726808 w 5185" name="T10"/>
                <a:gd fmla="*/ 1012203 h 3880" name="T11"/>
                <a:gd fmla="*/ 1726073 w 5185" name="T12"/>
                <a:gd fmla="*/ 1007794 h 3880" name="T13"/>
                <a:gd fmla="*/ 1726808 w 5185" name="T14"/>
                <a:gd fmla="*/ 44089 h 3880" name="T15"/>
                <a:gd fmla="*/ 1726441 w 5185" name="T16"/>
                <a:gd fmla="*/ 39680 h 3880" name="T17"/>
                <a:gd fmla="*/ 1724604 w 5185" name="T18"/>
                <a:gd fmla="*/ 30862 h 3880" name="T19"/>
                <a:gd fmla="*/ 1721297 w 5185" name="T20"/>
                <a:gd fmla="*/ 23147 h 3880" name="T21"/>
                <a:gd fmla="*/ 1716888 w 5185" name="T22"/>
                <a:gd fmla="*/ 15798 h 3880" name="T23"/>
                <a:gd fmla="*/ 1711010 w 5185" name="T24"/>
                <a:gd fmla="*/ 9920 h 3880" name="T25"/>
                <a:gd fmla="*/ 1703662 w 5185" name="T26"/>
                <a:gd fmla="*/ 5144 h 3880" name="T27"/>
                <a:gd fmla="*/ 1695946 w 5185" name="T28"/>
                <a:gd fmla="*/ 1837 h 3880" name="T29"/>
                <a:gd fmla="*/ 1687128 w 5185" name="T30"/>
                <a:gd fmla="*/ 367 h 3880" name="T31"/>
                <a:gd fmla="*/ 222281 w 5185" name="T32"/>
                <a:gd fmla="*/ 0 h 3880" name="T33"/>
                <a:gd fmla="*/ 217872 w 5185" name="T34"/>
                <a:gd fmla="*/ 367 h 3880" name="T35"/>
                <a:gd fmla="*/ 209054 w 5185" name="T36"/>
                <a:gd fmla="*/ 1837 h 3880" name="T37"/>
                <a:gd fmla="*/ 201338 w 5185" name="T38"/>
                <a:gd fmla="*/ 5144 h 3880" name="T39"/>
                <a:gd fmla="*/ 194358 w 5185" name="T40"/>
                <a:gd fmla="*/ 9920 h 3880" name="T41"/>
                <a:gd fmla="*/ 188112 w 5185" name="T42"/>
                <a:gd fmla="*/ 15798 h 3880" name="T43"/>
                <a:gd fmla="*/ 183336 w 5185" name="T44"/>
                <a:gd fmla="*/ 23147 h 3880" name="T45"/>
                <a:gd fmla="*/ 180029 w 5185" name="T46"/>
                <a:gd fmla="*/ 30862 h 3880" name="T47"/>
                <a:gd fmla="*/ 178559 w 5185" name="T48"/>
                <a:gd fmla="*/ 39680 h 3880" name="T49"/>
                <a:gd fmla="*/ 178192 w 5185" name="T50"/>
                <a:gd fmla="*/ 1003386 h 3880" name="T51"/>
                <a:gd fmla="*/ 178559 w 5185" name="T52"/>
                <a:gd fmla="*/ 1007794 h 3880" name="T53"/>
                <a:gd fmla="*/ 178192 w 5185" name="T54"/>
                <a:gd fmla="*/ 1012203 h 3880" name="T55"/>
                <a:gd fmla="*/ 1727176 w 5185" name="T56"/>
                <a:gd fmla="*/ 1012571 h 3880" name="T57"/>
                <a:gd fmla="*/ 1616954 w 5185" name="T58"/>
                <a:gd fmla="*/ 937620 h 3880" name="T59"/>
                <a:gd fmla="*/ 288046 w 5185" name="T60"/>
                <a:gd fmla="*/ 109854 h 3880" name="T61"/>
                <a:gd fmla="*/ 1616954 w 5185" name="T62"/>
                <a:gd fmla="*/ 937620 h 3880" name="T63"/>
                <a:gd fmla="*/ 4409 w 5185" name="T64"/>
                <a:gd fmla="*/ 1350584 h 3880" name="T65"/>
                <a:gd fmla="*/ 0 w 5185" name="T66"/>
                <a:gd fmla="*/ 1359402 h 3880" name="T67"/>
                <a:gd fmla="*/ 735 w 5185" name="T68"/>
                <a:gd fmla="*/ 1369322 h 3880" name="T69"/>
                <a:gd fmla="*/ 3307 w 5185" name="T70"/>
                <a:gd fmla="*/ 1379977 h 3880" name="T71"/>
                <a:gd fmla="*/ 7348 w 5185" name="T72"/>
                <a:gd fmla="*/ 1390999 h 3880" name="T73"/>
                <a:gd fmla="*/ 13227 w 5185" name="T74"/>
                <a:gd fmla="*/ 1401654 h 3880" name="T75"/>
                <a:gd fmla="*/ 19473 w 5185" name="T76"/>
                <a:gd fmla="*/ 1411206 h 3880" name="T77"/>
                <a:gd fmla="*/ 26821 w 5185" name="T78"/>
                <a:gd fmla="*/ 1418554 h 3880" name="T79"/>
                <a:gd fmla="*/ 35271 w 5185" name="T80"/>
                <a:gd fmla="*/ 1423698 h 3880" name="T81"/>
                <a:gd fmla="*/ 41884 w 5185" name="T82"/>
                <a:gd fmla="*/ 1425168 h 3880" name="T83"/>
                <a:gd fmla="*/ 1860911 w 5185" name="T84"/>
                <a:gd fmla="*/ 1425535 h 3880" name="T85"/>
                <a:gd fmla="*/ 1863116 w 5185" name="T86"/>
                <a:gd fmla="*/ 1425168 h 3880" name="T87"/>
                <a:gd fmla="*/ 1869729 w 5185" name="T88"/>
                <a:gd fmla="*/ 1423698 h 3880" name="T89"/>
                <a:gd fmla="*/ 1878179 w 5185" name="T90"/>
                <a:gd fmla="*/ 1418554 h 3880" name="T91"/>
                <a:gd fmla="*/ 1885527 w 5185" name="T92"/>
                <a:gd fmla="*/ 1411206 h 3880" name="T93"/>
                <a:gd fmla="*/ 1892141 w 5185" name="T94"/>
                <a:gd fmla="*/ 1401654 h 3880" name="T95"/>
                <a:gd fmla="*/ 1897652 w 5185" name="T96"/>
                <a:gd fmla="*/ 1390999 h 3880" name="T97"/>
                <a:gd fmla="*/ 1901693 w 5185" name="T98"/>
                <a:gd fmla="*/ 1379977 h 3880" name="T99"/>
                <a:gd fmla="*/ 1903898 w 5185" name="T100"/>
                <a:gd fmla="*/ 1369322 h 3880" name="T101"/>
                <a:gd fmla="*/ 1905000 w 5185" name="T102"/>
                <a:gd fmla="*/ 1359402 h 3880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880" w="5185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  <a:extLst/>
          </p:spPr>
          <p:txBody>
            <a:bodyPr anchor="ctr" bIns="360000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52524" y="4378362"/>
            <a:ext cx="1071735" cy="1071735"/>
            <a:chOff x="3952524" y="4378362"/>
            <a:chExt cx="1071735" cy="1071735"/>
          </a:xfrm>
        </p:grpSpPr>
        <p:sp>
          <p:nvSpPr>
            <p:cNvPr id="26" name="椭圆 25"/>
            <p:cNvSpPr/>
            <p:nvPr/>
          </p:nvSpPr>
          <p:spPr>
            <a:xfrm>
              <a:off x="3952524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4157306" y="4652083"/>
              <a:ext cx="656706" cy="492530"/>
            </a:xfrm>
            <a:custGeom>
              <a:rect b="b" l="0" r="r" t="0"/>
              <a:pathLst>
                <a:path h="874713" w="11668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297876" y="4378362"/>
            <a:ext cx="1071735" cy="1071735"/>
            <a:chOff x="9297876" y="4378362"/>
            <a:chExt cx="1071735" cy="1071735"/>
          </a:xfrm>
        </p:grpSpPr>
        <p:sp>
          <p:nvSpPr>
            <p:cNvPr id="28" name="椭圆 27"/>
            <p:cNvSpPr/>
            <p:nvPr/>
          </p:nvSpPr>
          <p:spPr>
            <a:xfrm>
              <a:off x="9297876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9624392" y="4502635"/>
              <a:ext cx="439033" cy="823187"/>
            </a:xfrm>
            <a:custGeom>
              <a:gdLst>
                <a:gd fmla="*/ 134485 w 2938" name="T0"/>
                <a:gd fmla="*/ 2420 h 5511" name="T1"/>
                <a:gd fmla="*/ 89887 w 2938" name="T2"/>
                <a:gd fmla="*/ 15901 h 5511" name="T3"/>
                <a:gd fmla="*/ 51858 w 2938" name="T4"/>
                <a:gd fmla="*/ 41481 h 5511" name="T5"/>
                <a:gd fmla="*/ 22817 w 2938" name="T6"/>
                <a:gd fmla="*/ 77085 h 5511" name="T7"/>
                <a:gd fmla="*/ 4840 w 2938" name="T8"/>
                <a:gd fmla="*/ 119257 h 5511" name="T9"/>
                <a:gd fmla="*/ 0 w 2938" name="T10"/>
                <a:gd fmla="*/ 1746336 h 5511" name="T11"/>
                <a:gd fmla="*/ 4840 w 2938" name="T12"/>
                <a:gd fmla="*/ 1786089 h 5511" name="T13"/>
                <a:gd fmla="*/ 22817 w 2938" name="T14"/>
                <a:gd fmla="*/ 1828606 h 5511" name="T15"/>
                <a:gd fmla="*/ 51858 w 2938" name="T16"/>
                <a:gd fmla="*/ 1863865 h 5511" name="T17"/>
                <a:gd fmla="*/ 89887 w 2938" name="T18"/>
                <a:gd fmla="*/ 1889445 h 5511" name="T19"/>
                <a:gd fmla="*/ 134485 w 2938" name="T20"/>
                <a:gd fmla="*/ 1903272 h 5511" name="T21"/>
                <a:gd fmla="*/ 864989 w 2938" name="T22"/>
                <a:gd fmla="*/ 1905000 h 5511" name="T23"/>
                <a:gd fmla="*/ 911316 w 2938" name="T24"/>
                <a:gd fmla="*/ 1895667 h 5511" name="T25"/>
                <a:gd fmla="*/ 952111 w 2938" name="T26"/>
                <a:gd fmla="*/ 1873544 h 5511" name="T27"/>
                <a:gd fmla="*/ 984263 w 2938" name="T28"/>
                <a:gd fmla="*/ 1841396 h 5511" name="T29"/>
                <a:gd fmla="*/ 1006043 w 2938" name="T30"/>
                <a:gd fmla="*/ 1800953 h 5511" name="T31"/>
                <a:gd fmla="*/ 1015377 w 2938" name="T32"/>
                <a:gd fmla="*/ 1754633 h 5511" name="T33"/>
                <a:gd fmla="*/ 1013994 w 2938" name="T34"/>
                <a:gd fmla="*/ 134812 h 5511" name="T35"/>
                <a:gd fmla="*/ 999820 w 2938" name="T36"/>
                <a:gd fmla="*/ 90220 h 5511" name="T37"/>
                <a:gd fmla="*/ 974237 w 2938" name="T38"/>
                <a:gd fmla="*/ 52542 h 5511" name="T39"/>
                <a:gd fmla="*/ 938973 w 2938" name="T40"/>
                <a:gd fmla="*/ 23160 h 5511" name="T41"/>
                <a:gd fmla="*/ 896450 w 2938" name="T42"/>
                <a:gd fmla="*/ 5531 h 5511" name="T43"/>
                <a:gd fmla="*/ 412789 w 2938" name="T44"/>
                <a:gd fmla="*/ 127553 h 5511" name="T45"/>
                <a:gd fmla="*/ 615380 w 2938" name="T46"/>
                <a:gd fmla="*/ 129973 h 5511" name="T47"/>
                <a:gd fmla="*/ 629209 w 2938" name="T48"/>
                <a:gd fmla="*/ 141034 h 5511" name="T49"/>
                <a:gd fmla="*/ 635086 w 2938" name="T50"/>
                <a:gd fmla="*/ 159009 h 5511" name="T51"/>
                <a:gd fmla="*/ 630938 w 2938" name="T52"/>
                <a:gd fmla="*/ 174219 h 5511" name="T53"/>
                <a:gd fmla="*/ 618146 w 2938" name="T54"/>
                <a:gd fmla="*/ 187009 h 5511" name="T55"/>
                <a:gd fmla="*/ 412789 w 2938" name="T56"/>
                <a:gd fmla="*/ 190811 h 5511" name="T57"/>
                <a:gd fmla="*/ 397577 w 2938" name="T58"/>
                <a:gd fmla="*/ 187009 h 5511" name="T59"/>
                <a:gd fmla="*/ 384440 w 2938" name="T60"/>
                <a:gd fmla="*/ 174219 h 5511" name="T61"/>
                <a:gd fmla="*/ 380637 w 2938" name="T62"/>
                <a:gd fmla="*/ 159009 h 5511" name="T63"/>
                <a:gd fmla="*/ 386168 w 2938" name="T64"/>
                <a:gd fmla="*/ 141034 h 5511" name="T65"/>
                <a:gd fmla="*/ 400343 w 2938" name="T66"/>
                <a:gd fmla="*/ 129973 h 5511" name="T67"/>
                <a:gd fmla="*/ 507516 w 2938" name="T68"/>
                <a:gd fmla="*/ 1841742 h 5511" name="T69"/>
                <a:gd fmla="*/ 479513 w 2938" name="T70"/>
                <a:gd fmla="*/ 1837594 h 5511" name="T71"/>
                <a:gd fmla="*/ 454275 w 2938" name="T72"/>
                <a:gd fmla="*/ 1825495 h 5511" name="T73"/>
                <a:gd fmla="*/ 434223 w 2938" name="T74"/>
                <a:gd fmla="*/ 1806829 h 5511" name="T75"/>
                <a:gd fmla="*/ 420049 w 2938" name="T76"/>
                <a:gd fmla="*/ 1783323 h 5511" name="T77"/>
                <a:gd fmla="*/ 413134 w 2938" name="T78"/>
                <a:gd fmla="*/ 1756015 h 5511" name="T79"/>
                <a:gd fmla="*/ 413826 w 2938" name="T80"/>
                <a:gd fmla="*/ 1731818 h 5511" name="T81"/>
                <a:gd fmla="*/ 422123 w 2938" name="T82"/>
                <a:gd fmla="*/ 1704856 h 5511" name="T83"/>
                <a:gd fmla="*/ 437335 w 2938" name="T84"/>
                <a:gd fmla="*/ 1682387 h 5511" name="T85"/>
                <a:gd fmla="*/ 458078 w 2938" name="T86"/>
                <a:gd fmla="*/ 1665103 h 5511" name="T87"/>
                <a:gd fmla="*/ 483661 w 2938" name="T88"/>
                <a:gd fmla="*/ 1654042 h 5511" name="T89"/>
                <a:gd fmla="*/ 507516 w 2938" name="T90"/>
                <a:gd fmla="*/ 1651277 h 5511" name="T91"/>
                <a:gd fmla="*/ 536210 w 2938" name="T92"/>
                <a:gd fmla="*/ 1655425 h 5511" name="T93"/>
                <a:gd fmla="*/ 561102 w 2938" name="T94"/>
                <a:gd fmla="*/ 1667523 h 5511" name="T95"/>
                <a:gd fmla="*/ 581154 w 2938" name="T96"/>
                <a:gd fmla="*/ 1685498 h 5511" name="T97"/>
                <a:gd fmla="*/ 595674 w 2938" name="T98"/>
                <a:gd fmla="*/ 1709349 h 5511" name="T99"/>
                <a:gd fmla="*/ 602589 w 2938" name="T100"/>
                <a:gd fmla="*/ 1737003 h 5511" name="T101"/>
                <a:gd fmla="*/ 601897 w 2938" name="T102"/>
                <a:gd fmla="*/ 1761200 h 5511" name="T103"/>
                <a:gd fmla="*/ 593600 w 2938" name="T104"/>
                <a:gd fmla="*/ 1787817 h 5511" name="T105"/>
                <a:gd fmla="*/ 578388 w 2938" name="T106"/>
                <a:gd fmla="*/ 1810631 h 5511" name="T107"/>
                <a:gd fmla="*/ 556954 w 2938" name="T108"/>
                <a:gd fmla="*/ 1827915 h 5511" name="T109"/>
                <a:gd fmla="*/ 531370 w 2938" name="T110"/>
                <a:gd fmla="*/ 1838631 h 5511" name="T111"/>
                <a:gd fmla="*/ 952456 w 2938" name="T112"/>
                <a:gd fmla="*/ 1587673 h 551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5511" w="2938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35595" y="5702519"/>
            <a:ext cx="2160240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36333A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Although, you’re more than welcome to let me know if you use images for a website</a:t>
            </a:r>
          </a:p>
        </p:txBody>
      </p:sp>
      <p:sp>
        <p:nvSpPr>
          <p:cNvPr id="39" name="矩形 38"/>
          <p:cNvSpPr/>
          <p:nvPr/>
        </p:nvSpPr>
        <p:spPr>
          <a:xfrm>
            <a:off x="3441543" y="5702519"/>
            <a:ext cx="2088232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36333A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Free images and videos you can use anywhere. All images and videos on Pixabay</a:t>
            </a:r>
          </a:p>
        </p:txBody>
      </p:sp>
      <p:sp>
        <p:nvSpPr>
          <p:cNvPr id="40" name="矩形 39"/>
          <p:cNvSpPr/>
          <p:nvPr/>
        </p:nvSpPr>
        <p:spPr>
          <a:xfrm>
            <a:off x="6232369" y="5702519"/>
            <a:ext cx="195634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95000"/>
                    <a:lumOff val="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41" name="矩形 40"/>
          <p:cNvSpPr/>
          <p:nvPr/>
        </p:nvSpPr>
        <p:spPr>
          <a:xfrm>
            <a:off x="8832305" y="5702519"/>
            <a:ext cx="1992489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you were looking for at public domain archive.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35" name="任意多边形: 形状 3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4PART</a:t>
              </a:r>
            </a:p>
          </p:txBody>
        </p:sp>
      </p:grpSp>
    </p:spTree>
    <p:extLst>
      <p:ext uri="{BB962C8B-B14F-4D97-AF65-F5344CB8AC3E}">
        <p14:creationId val="179703455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0 L -0.25 0" pathEditMode="relative" ptsTypes="AA" rAng="0">
                                      <p:cBhvr>
                                        <p:cTn dur="8000" fill="hold" id="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60965" y="2093947"/>
            <a:ext cx="30403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5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cs charset="0" pitchFamily="34" typeface="Arial"/>
              </a:rPr>
              <a:t>THANKS</a:t>
            </a:r>
          </a:p>
        </p:txBody>
      </p:sp>
      <p:sp>
        <p:nvSpPr>
          <p:cNvPr id="7" name="矩形 6"/>
          <p:cNvSpPr/>
          <p:nvPr/>
        </p:nvSpPr>
        <p:spPr>
          <a:xfrm>
            <a:off x="3554760" y="3049215"/>
            <a:ext cx="508248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cs charset="0" pitchFamily="34" typeface="Arial"/>
              </a:rPr>
              <a:t>This PowerPoint applies to business summary, work report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5015880" y="3645024"/>
            <a:ext cx="2160240" cy="360040"/>
          </a:xfrm>
          <a:prstGeom prst="roundRect">
            <a:avLst>
              <a:gd fmla="val 0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bg1">
                    <a:lumMod val="95000"/>
                  </a:schemeClr>
                </a:solidFill>
              </a:rPr>
              <a:t>Morning for PPT</a:t>
            </a:r>
          </a:p>
        </p:txBody>
      </p:sp>
      <p:sp>
        <p:nvSpPr>
          <p:cNvPr id="5" name="任意多边形: 形状 4"/>
          <p:cNvSpPr/>
          <p:nvPr/>
        </p:nvSpPr>
        <p:spPr>
          <a:xfrm>
            <a:off x="5676953" y="1268760"/>
            <a:ext cx="838094" cy="675482"/>
          </a:xfrm>
          <a:custGeom>
            <a:gdLst>
              <a:gd fmla="*/ 468052 w 1224136" name="connsiteX0"/>
              <a:gd fmla="*/ 0 h 986622" name="connsiteY0"/>
              <a:gd fmla="*/ 760814 w 1224136" name="connsiteX1"/>
              <a:gd fmla="*/ 617122 h 986622" name="connsiteY1"/>
              <a:gd fmla="*/ 900100 w 1224136" name="connsiteX2"/>
              <a:gd fmla="*/ 338550 h 986622" name="connsiteY2"/>
              <a:gd fmla="*/ 1224136 w 1224136" name="connsiteX3"/>
              <a:gd fmla="*/ 986622 h 986622" name="connsiteY3"/>
              <a:gd fmla="*/ 936104 w 1224136" name="connsiteX4"/>
              <a:gd fmla="*/ 986622 h 986622" name="connsiteY4"/>
              <a:gd fmla="*/ 576064 w 1224136" name="connsiteX5"/>
              <a:gd fmla="*/ 986622 h 986622" name="connsiteY5"/>
              <a:gd fmla="*/ 0 w 1224136" name="connsiteX6"/>
              <a:gd fmla="*/ 986622 h 98662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86622" w="1224136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44679130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0" fill="hold" id="6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  <p:bldP grpId="0" spid="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80" y="2264591"/>
              <a:ext cx="2723177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6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1 PART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49867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5225" l="17647" r="56765" t="31557"/>
          <a:stretch>
            <a:fillRect/>
          </a:stretch>
        </p:blipFill>
        <p:spPr>
          <a:xfrm>
            <a:off x="4353856" y="2279105"/>
            <a:ext cx="1124730" cy="969595"/>
          </a:xfrm>
          <a:custGeom>
            <a:gdLst>
              <a:gd fmla="*/ 835293 w 1670585" name="connsiteX0"/>
              <a:gd fmla="*/ 0 h 1440160" name="connsiteY0"/>
              <a:gd fmla="*/ 1670585 w 1670585" name="connsiteX1"/>
              <a:gd fmla="*/ 1440160 h 1440160" name="connsiteY1"/>
              <a:gd fmla="*/ 0 w 1670585" name="connsiteX2"/>
              <a:gd fmla="*/ 1440160 h 144016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440160" w="1670585">
                <a:moveTo>
                  <a:pt x="835293" y="0"/>
                </a:moveTo>
                <a:lnTo>
                  <a:pt x="1670585" y="1440160"/>
                </a:lnTo>
                <a:lnTo>
                  <a:pt x="0" y="1440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3416008603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857" t="50843"/>
          <a:stretch>
            <a:fillRect/>
          </a:stretch>
        </p:blipFill>
        <p:spPr>
          <a:xfrm>
            <a:off x="0" y="2924944"/>
            <a:ext cx="12192000" cy="338437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8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1PART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4521691" y="1181208"/>
            <a:ext cx="312134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11" name="矩形 10"/>
          <p:cNvSpPr/>
          <p:nvPr/>
        </p:nvSpPr>
        <p:spPr>
          <a:xfrm>
            <a:off x="833958" y="1980129"/>
            <a:ext cx="1052408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solidFill>
                  <a:srgbClr val="1B2229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16" name="矩形 15"/>
          <p:cNvSpPr/>
          <p:nvPr/>
        </p:nvSpPr>
        <p:spPr>
          <a:xfrm>
            <a:off x="7170200" y="3434326"/>
            <a:ext cx="1898967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</a:t>
            </a:r>
          </a:p>
          <a:p>
            <a:r>
              <a:rPr altLang="zh-CN" lang="en-US" sz="40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content</a:t>
            </a:r>
          </a:p>
        </p:txBody>
      </p:sp>
      <p:sp>
        <p:nvSpPr>
          <p:cNvPr id="17" name="矩形 16"/>
          <p:cNvSpPr/>
          <p:nvPr/>
        </p:nvSpPr>
        <p:spPr>
          <a:xfrm>
            <a:off x="7170200" y="4872062"/>
            <a:ext cx="4614433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rgbClr val="1B2229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 decided to make a list of some of my favorite sites for free stock photos.  If you haven’t found the public domain images you were looking for at Public Domain Archive</a:t>
            </a:r>
          </a:p>
        </p:txBody>
      </p:sp>
    </p:spTree>
    <p:extLst>
      <p:ext uri="{BB962C8B-B14F-4D97-AF65-F5344CB8AC3E}">
        <p14:creationId val="1528921549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rcRect l="17064" r="17064" t="2774"/>
          <a:stretch>
            <a:fillRect/>
          </a:stretch>
        </p:blipFill>
        <p:spPr>
          <a:xfrm>
            <a:off x="9508624" y="1772820"/>
            <a:ext cx="2060358" cy="2390013"/>
          </a:xfrm>
          <a:custGeom>
            <a:gdLst>
              <a:gd fmla="*/ 1030180 w 2060358" name="connsiteX0"/>
              <a:gd fmla="*/ 0 h 2390013" name="connsiteY0"/>
              <a:gd fmla="*/ 2060358 w 2060358" name="connsiteX1"/>
              <a:gd fmla="*/ 515090 h 2390013" name="connsiteY1"/>
              <a:gd fmla="*/ 2060358 w 2060358" name="connsiteX2"/>
              <a:gd fmla="*/ 1874926 h 2390013" name="connsiteY2"/>
              <a:gd fmla="*/ 1030183 w 2060358" name="connsiteX3"/>
              <a:gd fmla="*/ 2390013 h 2390013" name="connsiteY3"/>
              <a:gd fmla="*/ 1030177 w 2060358" name="connsiteX4"/>
              <a:gd fmla="*/ 2390013 h 2390013" name="connsiteY4"/>
              <a:gd fmla="*/ 0 w 2060358" name="connsiteX5"/>
              <a:gd fmla="*/ 1874926 h 2390013" name="connsiteY5"/>
              <a:gd fmla="*/ 0 w 2060358" name="connsiteX6"/>
              <a:gd fmla="*/ 515090 h 239001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390013" w="2060358">
                <a:moveTo>
                  <a:pt x="1030180" y="0"/>
                </a:moveTo>
                <a:lnTo>
                  <a:pt x="2060358" y="515090"/>
                </a:lnTo>
                <a:lnTo>
                  <a:pt x="2060358" y="1874926"/>
                </a:lnTo>
                <a:lnTo>
                  <a:pt x="1030183" y="2390013"/>
                </a:lnTo>
                <a:lnTo>
                  <a:pt x="1030177" y="2390013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rcRect l="11111" r="6097" t="2186"/>
          <a:stretch>
            <a:fillRect/>
          </a:stretch>
        </p:blipFill>
        <p:spPr>
          <a:xfrm>
            <a:off x="3667901" y="1772818"/>
            <a:ext cx="2060358" cy="2390015"/>
          </a:xfrm>
          <a:custGeom>
            <a:gdLst>
              <a:gd fmla="*/ 1030179 w 2060358" name="connsiteX0"/>
              <a:gd fmla="*/ 0 h 2390015" name="connsiteY0"/>
              <a:gd fmla="*/ 2060358 w 2060358" name="connsiteX1"/>
              <a:gd fmla="*/ 515090 h 2390015" name="connsiteY1"/>
              <a:gd fmla="*/ 2060358 w 2060358" name="connsiteX2"/>
              <a:gd fmla="*/ 1874926 h 2390015" name="connsiteY2"/>
              <a:gd fmla="*/ 1030179 w 2060358" name="connsiteX3"/>
              <a:gd fmla="*/ 2390015 h 2390015" name="connsiteY3"/>
              <a:gd fmla="*/ 0 w 2060358" name="connsiteX4"/>
              <a:gd fmla="*/ 1874926 h 2390015" name="connsiteY4"/>
              <a:gd fmla="*/ 0 w 2060358" name="connsiteX5"/>
              <a:gd fmla="*/ 515090 h 239001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390015" w="2060358">
                <a:moveTo>
                  <a:pt x="1030179" y="0"/>
                </a:moveTo>
                <a:lnTo>
                  <a:pt x="2060358" y="515090"/>
                </a:lnTo>
                <a:lnTo>
                  <a:pt x="2060358" y="1874926"/>
                </a:lnTo>
                <a:lnTo>
                  <a:pt x="1030179" y="2390015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rcRect b="10265" l="19271" r="6608"/>
          <a:stretch>
            <a:fillRect/>
          </a:stretch>
        </p:blipFill>
        <p:spPr>
          <a:xfrm>
            <a:off x="6588263" y="1772819"/>
            <a:ext cx="2060357" cy="2390015"/>
          </a:xfrm>
          <a:custGeom>
            <a:gdLst>
              <a:gd fmla="*/ 1030179 w 2060357" name="connsiteX0"/>
              <a:gd fmla="*/ 0 h 2390015" name="connsiteY0"/>
              <a:gd fmla="*/ 2060357 w 2060357" name="connsiteX1"/>
              <a:gd fmla="*/ 515090 h 2390015" name="connsiteY1"/>
              <a:gd fmla="*/ 2060357 w 2060357" name="connsiteX2"/>
              <a:gd fmla="*/ 1874926 h 2390015" name="connsiteY2"/>
              <a:gd fmla="*/ 1030179 w 2060357" name="connsiteX3"/>
              <a:gd fmla="*/ 2390015 h 2390015" name="connsiteY3"/>
              <a:gd fmla="*/ 0 w 2060357" name="connsiteX4"/>
              <a:gd fmla="*/ 1874926 h 2390015" name="connsiteY4"/>
              <a:gd fmla="*/ 0 w 2060357" name="connsiteX5"/>
              <a:gd fmla="*/ 515090 h 239001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390015" w="2060357">
                <a:moveTo>
                  <a:pt x="1030179" y="0"/>
                </a:moveTo>
                <a:lnTo>
                  <a:pt x="2060357" y="515090"/>
                </a:lnTo>
                <a:lnTo>
                  <a:pt x="2060357" y="1874926"/>
                </a:lnTo>
                <a:lnTo>
                  <a:pt x="1030179" y="2390015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rcRect b="2378" l="30422" t="1506"/>
          <a:stretch>
            <a:fillRect/>
          </a:stretch>
        </p:blipFill>
        <p:spPr>
          <a:xfrm>
            <a:off x="747539" y="1772818"/>
            <a:ext cx="2060358" cy="2390015"/>
          </a:xfrm>
          <a:custGeom>
            <a:gdLst>
              <a:gd fmla="*/ 1030179 w 2060358" name="connsiteX0"/>
              <a:gd fmla="*/ 0 h 2390015" name="connsiteY0"/>
              <a:gd fmla="*/ 2060358 w 2060358" name="connsiteX1"/>
              <a:gd fmla="*/ 515090 h 2390015" name="connsiteY1"/>
              <a:gd fmla="*/ 2060358 w 2060358" name="connsiteX2"/>
              <a:gd fmla="*/ 1874926 h 2390015" name="connsiteY2"/>
              <a:gd fmla="*/ 1030179 w 2060358" name="connsiteX3"/>
              <a:gd fmla="*/ 2390015 h 2390015" name="connsiteY3"/>
              <a:gd fmla="*/ 0 w 2060358" name="connsiteX4"/>
              <a:gd fmla="*/ 1874926 h 2390015" name="connsiteY4"/>
              <a:gd fmla="*/ 0 w 2060358" name="connsiteX5"/>
              <a:gd fmla="*/ 515090 h 239001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390015" w="2060358">
                <a:moveTo>
                  <a:pt x="1030179" y="0"/>
                </a:moveTo>
                <a:lnTo>
                  <a:pt x="2060358" y="515090"/>
                </a:lnTo>
                <a:lnTo>
                  <a:pt x="2060358" y="1874926"/>
                </a:lnTo>
                <a:lnTo>
                  <a:pt x="1030179" y="2390015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1PART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695400" y="5355793"/>
            <a:ext cx="2112498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   Free images and videos you can use anywhere. All images and videos on Pixabay</a:t>
            </a:r>
          </a:p>
        </p:txBody>
      </p:sp>
      <p:sp>
        <p:nvSpPr>
          <p:cNvPr id="12" name="矩形 11"/>
          <p:cNvSpPr/>
          <p:nvPr/>
        </p:nvSpPr>
        <p:spPr>
          <a:xfrm>
            <a:off x="3583422" y="5355793"/>
            <a:ext cx="2296554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Although, you’re more than welcome to let me know if you use images for a website</a:t>
            </a:r>
          </a:p>
        </p:txBody>
      </p:sp>
      <p:sp>
        <p:nvSpPr>
          <p:cNvPr id="13" name="矩形 12"/>
          <p:cNvSpPr/>
          <p:nvPr/>
        </p:nvSpPr>
        <p:spPr>
          <a:xfrm>
            <a:off x="6456039" y="5355793"/>
            <a:ext cx="2376264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If you haven’t found the public domain images you were looking for at Public Domain Archive</a:t>
            </a:r>
          </a:p>
        </p:txBody>
      </p:sp>
      <p:sp>
        <p:nvSpPr>
          <p:cNvPr id="14" name="矩形 13"/>
          <p:cNvSpPr/>
          <p:nvPr/>
        </p:nvSpPr>
        <p:spPr>
          <a:xfrm>
            <a:off x="9684275" y="5355793"/>
            <a:ext cx="195634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828255" y="4713061"/>
            <a:ext cx="18307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25" name="矩形 24"/>
          <p:cNvSpPr/>
          <p:nvPr/>
        </p:nvSpPr>
        <p:spPr>
          <a:xfrm>
            <a:off x="3808306" y="4713061"/>
            <a:ext cx="18307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26" name="矩形 25"/>
          <p:cNvSpPr/>
          <p:nvPr/>
        </p:nvSpPr>
        <p:spPr>
          <a:xfrm>
            <a:off x="6720779" y="4713061"/>
            <a:ext cx="18307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27" name="矩形 26"/>
          <p:cNvSpPr/>
          <p:nvPr/>
        </p:nvSpPr>
        <p:spPr>
          <a:xfrm>
            <a:off x="9739052" y="4713061"/>
            <a:ext cx="18307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The title content</a:t>
            </a:r>
          </a:p>
        </p:txBody>
      </p:sp>
    </p:spTree>
    <p:extLst>
      <p:ext uri="{BB962C8B-B14F-4D97-AF65-F5344CB8AC3E}">
        <p14:creationId val="1243862196"/>
      </p:ext>
    </p:extLst>
  </p:cSld>
  <p:clrMapOvr>
    <a:masterClrMapping/>
  </p:clrMapOvr>
  <p:transition spd="slow">
    <p:push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1PART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88088" y="4495"/>
            <a:ext cx="5303912" cy="68622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7448" y="4067812"/>
            <a:ext cx="5121246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600">
                <a:solidFill>
                  <a:srgbClr val="1B2229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      I decided to make a list of some of my favorite sites for free stock photos.  If you haven’t found the public domain images you were looking for at Public Domain Archive</a:t>
            </a:r>
          </a:p>
        </p:txBody>
      </p:sp>
      <p:sp>
        <p:nvSpPr>
          <p:cNvPr id="8" name="矩形 7"/>
          <p:cNvSpPr/>
          <p:nvPr/>
        </p:nvSpPr>
        <p:spPr>
          <a:xfrm>
            <a:off x="1497148" y="5448126"/>
            <a:ext cx="4751546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600">
                <a:solidFill>
                  <a:srgbClr val="1B2229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                Although, you’re more than welcome to let me know if you use images for a website. Free images and videos you can use anywhere. All images and videos on Pixabay</a:t>
            </a:r>
          </a:p>
        </p:txBody>
      </p:sp>
      <p:sp>
        <p:nvSpPr>
          <p:cNvPr id="9" name="矩形 8"/>
          <p:cNvSpPr/>
          <p:nvPr/>
        </p:nvSpPr>
        <p:spPr>
          <a:xfrm>
            <a:off x="2865659" y="1844278"/>
            <a:ext cx="3383035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44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Input </a:t>
            </a:r>
          </a:p>
          <a:p>
            <a:pPr algn="r"/>
            <a:r>
              <a:rPr altLang="zh-CN" lang="en-US" sz="44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</a:t>
            </a:r>
          </a:p>
          <a:p>
            <a:pPr algn="r"/>
            <a:r>
              <a:rPr altLang="zh-CN" lang="en-US" sz="44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content</a:t>
            </a:r>
          </a:p>
        </p:txBody>
      </p:sp>
    </p:spTree>
    <p:extLst>
      <p:ext uri="{BB962C8B-B14F-4D97-AF65-F5344CB8AC3E}">
        <p14:creationId val="2300983548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6" name="任意多边形: 形状 5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1PART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35560" y="1988840"/>
            <a:ext cx="936104" cy="936104"/>
            <a:chOff x="2783632" y="2348880"/>
            <a:chExt cx="936104" cy="936104"/>
          </a:xfrm>
        </p:grpSpPr>
        <p:sp>
          <p:nvSpPr>
            <p:cNvPr id="8" name="椭圆 7"/>
            <p:cNvSpPr/>
            <p:nvPr/>
          </p:nvSpPr>
          <p:spPr>
            <a:xfrm>
              <a:off x="2783632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67050" y="2432298"/>
              <a:ext cx="769268" cy="76926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569124" y="1988840"/>
            <a:ext cx="936104" cy="936104"/>
            <a:chOff x="5785148" y="2348880"/>
            <a:chExt cx="936104" cy="936104"/>
          </a:xfrm>
        </p:grpSpPr>
        <p:sp>
          <p:nvSpPr>
            <p:cNvPr id="10" name="椭圆 9"/>
            <p:cNvSpPr/>
            <p:nvPr/>
          </p:nvSpPr>
          <p:spPr>
            <a:xfrm>
              <a:off x="5785148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51984" y="2494670"/>
              <a:ext cx="623478" cy="623478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9408368" y="1988840"/>
            <a:ext cx="936104" cy="936104"/>
            <a:chOff x="8786664" y="2348880"/>
            <a:chExt cx="936104" cy="936104"/>
          </a:xfrm>
        </p:grpSpPr>
        <p:sp>
          <p:nvSpPr>
            <p:cNvPr id="12" name="椭圆 11"/>
            <p:cNvSpPr/>
            <p:nvPr/>
          </p:nvSpPr>
          <p:spPr>
            <a:xfrm>
              <a:off x="8786664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942090" y="2492896"/>
              <a:ext cx="625252" cy="625252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919536" y="3176972"/>
            <a:ext cx="12782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</a:t>
            </a:r>
          </a:p>
        </p:txBody>
      </p:sp>
      <p:sp>
        <p:nvSpPr>
          <p:cNvPr id="20" name="矩形 19"/>
          <p:cNvSpPr/>
          <p:nvPr/>
        </p:nvSpPr>
        <p:spPr>
          <a:xfrm>
            <a:off x="1505093" y="3710644"/>
            <a:ext cx="235865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34967" y="3206589"/>
            <a:ext cx="12782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</a:t>
            </a:r>
          </a:p>
        </p:txBody>
      </p:sp>
      <p:sp>
        <p:nvSpPr>
          <p:cNvPr id="22" name="矩形 21"/>
          <p:cNvSpPr/>
          <p:nvPr/>
        </p:nvSpPr>
        <p:spPr>
          <a:xfrm>
            <a:off x="5020525" y="3740262"/>
            <a:ext cx="235865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74738" y="3206589"/>
            <a:ext cx="12782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rgbClr val="1B2229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8760296" y="3740262"/>
            <a:ext cx="235865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rgbClr val="1B2229"/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  <a:sym charset="0" panose="020b0502040204020203" pitchFamily="34" typeface="Segoe UI"/>
              </a:rPr>
              <a:t>Under the blue below the template input title</a:t>
            </a:r>
          </a:p>
        </p:txBody>
      </p:sp>
      <p:sp>
        <p:nvSpPr>
          <p:cNvPr id="28" name="矩形 27"/>
          <p:cNvSpPr/>
          <p:nvPr/>
        </p:nvSpPr>
        <p:spPr>
          <a:xfrm>
            <a:off x="1847528" y="4964975"/>
            <a:ext cx="1730692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</a:t>
            </a:r>
          </a:p>
          <a:p>
            <a:r>
              <a:rPr altLang="zh-CN" lang="en-US" sz="3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content</a:t>
            </a:r>
          </a:p>
        </p:txBody>
      </p:sp>
      <p:sp>
        <p:nvSpPr>
          <p:cNvPr id="29" name="矩形 28"/>
          <p:cNvSpPr/>
          <p:nvPr/>
        </p:nvSpPr>
        <p:spPr>
          <a:xfrm>
            <a:off x="4871864" y="5013176"/>
            <a:ext cx="6691255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rgbClr val="1B2229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Although, you’re more than welcome to let me know if you use images for a website. I decided to make a list of some of my favorite sites for free stock photos.  If you haven’t found the public domain images you were looking for at Public Domain Archive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4295800" y="4963424"/>
            <a:ext cx="0" cy="11767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44267832"/>
      </p:ext>
    </p:extLst>
  </p:cSld>
  <p:clrMapOvr>
    <a:masterClrMapping/>
  </p:clrMapOvr>
  <p:transition spd="slow">
    <p:push dir="d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330" l="20497" r="47834" t="3167"/>
          <a:stretch>
            <a:fillRect/>
          </a:stretch>
        </p:blipFill>
        <p:spPr>
          <a:xfrm>
            <a:off x="7104112" y="1772816"/>
            <a:ext cx="1872208" cy="1872208"/>
          </a:xfrm>
          <a:custGeom>
            <a:gdLst>
              <a:gd fmla="*/ 936104 w 1872208" name="connsiteX0"/>
              <a:gd fmla="*/ 0 h 1872208" name="connsiteY0"/>
              <a:gd fmla="*/ 1872208 w 1872208" name="connsiteX1"/>
              <a:gd fmla="*/ 936104 h 1872208" name="connsiteY1"/>
              <a:gd fmla="*/ 1872208 w 1872208" name="connsiteX2"/>
              <a:gd fmla="*/ 1872208 h 1872208" name="connsiteY2"/>
              <a:gd fmla="*/ 936104 w 1872208" name="connsiteX3"/>
              <a:gd fmla="*/ 1872208 h 1872208" name="connsiteY3"/>
              <a:gd fmla="*/ 0 w 1872208" name="connsiteX4"/>
              <a:gd fmla="*/ 936104 h 1872208" name="connsiteY4"/>
              <a:gd fmla="*/ 936104 w 1872208" name="connsiteX5"/>
              <a:gd fmla="*/ 0 h 187220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1872208">
                <a:moveTo>
                  <a:pt x="936104" y="0"/>
                </a:moveTo>
                <a:cubicBezTo>
                  <a:pt x="1453100" y="0"/>
                  <a:pt x="1872208" y="419108"/>
                  <a:pt x="1872208" y="936104"/>
                </a:cubicBezTo>
                <a:lnTo>
                  <a:pt x="1872208" y="1872208"/>
                </a:lnTo>
                <a:lnTo>
                  <a:pt x="936104" y="1872208"/>
                </a:ln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330" l="53384" r="14948" t="3167"/>
          <a:stretch>
            <a:fillRect/>
          </a:stretch>
        </p:blipFill>
        <p:spPr>
          <a:xfrm>
            <a:off x="9048328" y="1772816"/>
            <a:ext cx="1872208" cy="1872208"/>
          </a:xfrm>
          <a:custGeom>
            <a:gdLst>
              <a:gd fmla="*/ 936104 w 1872208" name="connsiteX0"/>
              <a:gd fmla="*/ 0 h 1872208" name="connsiteY0"/>
              <a:gd fmla="*/ 1872208 w 1872208" name="connsiteX1"/>
              <a:gd fmla="*/ 936104 h 1872208" name="connsiteY1"/>
              <a:gd fmla="*/ 936104 w 1872208" name="connsiteX2"/>
              <a:gd fmla="*/ 1872208 h 1872208" name="connsiteY2"/>
              <a:gd fmla="*/ 0 w 1872208" name="connsiteX3"/>
              <a:gd fmla="*/ 1872208 h 1872208" name="connsiteY3"/>
              <a:gd fmla="*/ 0 w 1872208" name="connsiteX4"/>
              <a:gd fmla="*/ 936104 h 1872208" name="connsiteY4"/>
              <a:gd fmla="*/ 936104 w 1872208" name="connsiteX5"/>
              <a:gd fmla="*/ 0 h 187220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1872208">
                <a:moveTo>
                  <a:pt x="936104" y="0"/>
                </a:moveTo>
                <a:cubicBezTo>
                  <a:pt x="1453100" y="0"/>
                  <a:pt x="1872208" y="419108"/>
                  <a:pt x="1872208" y="936104"/>
                </a:cubicBezTo>
                <a:cubicBezTo>
                  <a:pt x="1872208" y="1453100"/>
                  <a:pt x="1453100" y="1872208"/>
                  <a:pt x="936104" y="1872208"/>
                </a:cubicBezTo>
                <a:lnTo>
                  <a:pt x="0" y="1872208"/>
                </a:lnTo>
                <a:lnTo>
                  <a:pt x="0" y="936104"/>
                </a:ln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0497" r="47834" t="52497"/>
          <a:stretch>
            <a:fillRect/>
          </a:stretch>
        </p:blipFill>
        <p:spPr>
          <a:xfrm>
            <a:off x="7104112" y="3717032"/>
            <a:ext cx="1872208" cy="1872208"/>
          </a:xfrm>
          <a:custGeom>
            <a:gdLst>
              <a:gd fmla="*/ 936104 w 1872208" name="connsiteX0"/>
              <a:gd fmla="*/ 0 h 1872208" name="connsiteY0"/>
              <a:gd fmla="*/ 1872208 w 1872208" name="connsiteX1"/>
              <a:gd fmla="*/ 0 h 1872208" name="connsiteY1"/>
              <a:gd fmla="*/ 1872208 w 1872208" name="connsiteX2"/>
              <a:gd fmla="*/ 936104 h 1872208" name="connsiteY2"/>
              <a:gd fmla="*/ 936104 w 1872208" name="connsiteX3"/>
              <a:gd fmla="*/ 1872208 h 1872208" name="connsiteY3"/>
              <a:gd fmla="*/ 0 w 1872208" name="connsiteX4"/>
              <a:gd fmla="*/ 936104 h 1872208" name="connsiteY4"/>
              <a:gd fmla="*/ 936104 w 1872208" name="connsiteX5"/>
              <a:gd fmla="*/ 0 h 187220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1872208">
                <a:moveTo>
                  <a:pt x="936104" y="0"/>
                </a:moveTo>
                <a:lnTo>
                  <a:pt x="1872208" y="0"/>
                </a:lnTo>
                <a:lnTo>
                  <a:pt x="1872208" y="936104"/>
                </a:lnTo>
                <a:cubicBezTo>
                  <a:pt x="1872208" y="1453100"/>
                  <a:pt x="145310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3384" r="14948" t="52497"/>
          <a:stretch>
            <a:fillRect/>
          </a:stretch>
        </p:blipFill>
        <p:spPr>
          <a:xfrm>
            <a:off x="9048328" y="3717032"/>
            <a:ext cx="1872208" cy="1872208"/>
          </a:xfrm>
          <a:custGeom>
            <a:gdLst>
              <a:gd fmla="*/ 0 w 1872208" name="connsiteX0"/>
              <a:gd fmla="*/ 0 h 1872208" name="connsiteY0"/>
              <a:gd fmla="*/ 936104 w 1872208" name="connsiteX1"/>
              <a:gd fmla="*/ 0 h 1872208" name="connsiteY1"/>
              <a:gd fmla="*/ 1872208 w 1872208" name="connsiteX2"/>
              <a:gd fmla="*/ 936104 h 1872208" name="connsiteY2"/>
              <a:gd fmla="*/ 936104 w 1872208" name="connsiteX3"/>
              <a:gd fmla="*/ 1872208 h 1872208" name="connsiteY3"/>
              <a:gd fmla="*/ 0 w 1872208" name="connsiteX4"/>
              <a:gd fmla="*/ 936104 h 1872208" name="connsiteY4"/>
              <a:gd fmla="*/ 0 w 1872208" name="connsiteX5"/>
              <a:gd fmla="*/ 0 h 187220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1872208">
                <a:moveTo>
                  <a:pt x="0" y="0"/>
                </a:moveTo>
                <a:lnTo>
                  <a:pt x="936104" y="0"/>
                </a:lnTo>
                <a:cubicBezTo>
                  <a:pt x="1453100" y="0"/>
                  <a:pt x="1872208" y="419108"/>
                  <a:pt x="1872208" y="936104"/>
                </a:cubicBezTo>
                <a:cubicBezTo>
                  <a:pt x="1872208" y="1453100"/>
                  <a:pt x="145310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2" cy="48164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1PART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382645" y="2782669"/>
            <a:ext cx="27133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z="3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Title content</a:t>
            </a:r>
          </a:p>
        </p:txBody>
      </p:sp>
      <p:sp>
        <p:nvSpPr>
          <p:cNvPr id="8" name="矩形 7"/>
          <p:cNvSpPr/>
          <p:nvPr/>
        </p:nvSpPr>
        <p:spPr>
          <a:xfrm>
            <a:off x="1047154" y="3573016"/>
            <a:ext cx="5048846" cy="158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400">
                <a:latin charset="0" panose="020b0502040204020203" pitchFamily="34" typeface="Segoe UI"/>
                <a:cs charset="0" panose="020b0502040204020203" pitchFamily="34" typeface="Segoe UI"/>
              </a:rPr>
              <a:t>Although, you’re more than welcome to let me know if you use images for a website. Free images and videos you can use anywhere. All images and videos on Pixabay</a:t>
            </a:r>
          </a:p>
          <a:p>
            <a:pPr algn="r"/>
            <a:r>
              <a:rPr altLang="en-US" lang="zh-CN" sz="1400">
                <a:latin charset="0" panose="020b0502040204020203" pitchFamily="34" typeface="Segoe UI"/>
                <a:cs charset="0" panose="020b0502040204020203" pitchFamily="34" typeface="Segoe UI"/>
              </a:rPr>
              <a:t> </a:t>
            </a:r>
          </a:p>
          <a:p>
            <a:pPr algn="r"/>
            <a:r>
              <a:rPr altLang="en-US" lang="zh-CN" sz="1400">
                <a:latin charset="0" panose="020b0502040204020203" pitchFamily="34" typeface="Segoe UI"/>
                <a:cs charset="0" panose="020b0502040204020203" pitchFamily="34" typeface="Segoe UI"/>
              </a:rPr>
              <a:t>    I decided to make a list of some of my favorite sites for free stock photos.  If you haven’t found the public domain images you were looking for at Public Domain Archive</a:t>
            </a:r>
          </a:p>
        </p:txBody>
      </p:sp>
    </p:spTree>
    <p:extLst>
      <p:ext uri="{BB962C8B-B14F-4D97-AF65-F5344CB8AC3E}">
        <p14:creationId val="2255771187"/>
      </p:ext>
    </p:extLst>
  </p:cSld>
  <p:clrMapOvr>
    <a:masterClrMapping/>
  </p:clrMapOvr>
  <p:transition spd="slow">
    <p:push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gdLst>
                <a:gd fmla="*/ 468052 w 1224136" name="connsiteX0"/>
                <a:gd fmla="*/ 0 h 986622" name="connsiteY0"/>
                <a:gd fmla="*/ 760814 w 1224136" name="connsiteX1"/>
                <a:gd fmla="*/ 617122 h 986622" name="connsiteY1"/>
                <a:gd fmla="*/ 900100 w 1224136" name="connsiteX2"/>
                <a:gd fmla="*/ 338550 h 986622" name="connsiteY2"/>
                <a:gd fmla="*/ 1224136 w 1224136" name="connsiteX3"/>
                <a:gd fmla="*/ 986622 h 986622" name="connsiteY3"/>
                <a:gd fmla="*/ 936104 w 1224136" name="connsiteX4"/>
                <a:gd fmla="*/ 986622 h 986622" name="connsiteY4"/>
                <a:gd fmla="*/ 576064 w 1224136" name="connsiteX5"/>
                <a:gd fmla="*/ 986622 h 986622" name="connsiteY5"/>
                <a:gd fmla="*/ 0 w 1224136" name="connsiteX6"/>
                <a:gd fmla="*/ 986622 h 98662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86622" w="1224136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80" y="2264591"/>
              <a:ext cx="2723177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600">
                  <a:solidFill>
                    <a:srgbClr val="2E4052"/>
                  </a:solidFill>
                  <a:latin charset="0" panose="020b0502040204020203" pitchFamily="34" typeface="Segoe UI"/>
                  <a:cs charset="0" panose="020b0502040204020203" pitchFamily="34" typeface="Segoe UI"/>
                </a:rPr>
                <a:t>2 PART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49867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868" l="37829" r="27832" t="34662"/>
          <a:stretch>
            <a:fillRect/>
          </a:stretch>
        </p:blipFill>
        <p:spPr>
          <a:xfrm>
            <a:off x="6666230" y="2625836"/>
            <a:ext cx="1040344" cy="896849"/>
          </a:xfrm>
          <a:custGeom>
            <a:gdLst>
              <a:gd fmla="*/ 1004781 w 2009562" name="connsiteX0"/>
              <a:gd fmla="*/ 0 h 1732382" name="connsiteY0"/>
              <a:gd fmla="*/ 2009562 w 2009562" name="connsiteX1"/>
              <a:gd fmla="*/ 1732382 h 1732382" name="connsiteY1"/>
              <a:gd fmla="*/ 0 w 2009562" name="connsiteX2"/>
              <a:gd fmla="*/ 1732382 h 173238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732382" w="2009562">
                <a:moveTo>
                  <a:pt x="1004781" y="0"/>
                </a:moveTo>
                <a:lnTo>
                  <a:pt x="2009562" y="1732382"/>
                </a:lnTo>
                <a:lnTo>
                  <a:pt x="0" y="1732382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650604456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184</Paragraphs>
  <Slides>27</Slides>
  <Notes>0</Notes>
  <TotalTime>694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6">
      <vt:lpstr>Arial</vt:lpstr>
      <vt:lpstr>Calibri</vt:lpstr>
      <vt:lpstr>Calibri Light</vt:lpstr>
      <vt:lpstr>Segoe UI</vt:lpstr>
      <vt:lpstr>Segoe UI Symbol</vt:lpstr>
      <vt:lpstr>微软雅黑</vt:lpstr>
      <vt:lpstr>Wingdings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2017-02-25T07:51:30Z</dcterms:created>
  <cp:lastModifiedBy>优品PPT</cp:lastModifiedBy>
  <dcterms:modified xsi:type="dcterms:W3CDTF">2021-08-20T10:52:37Z</dcterms:modified>
  <cp:revision>99</cp:revision>
  <dc:title>PowerPoint 演示文稿</dc:title>
</cp:coreProperties>
</file>