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sldIdLst>
    <p:sldId id="256" r:id="rId4"/>
    <p:sldId id="292" r:id="rId5"/>
    <p:sldId id="258" r:id="rId6"/>
    <p:sldId id="259" r:id="rId7"/>
    <p:sldId id="260" r:id="rId8"/>
    <p:sldId id="261" r:id="rId9"/>
    <p:sldId id="262" r:id="rId10"/>
    <p:sldId id="301" r:id="rId11"/>
    <p:sldId id="302" r:id="rId12"/>
    <p:sldId id="298" r:id="rId13"/>
    <p:sldId id="299" r:id="rId14"/>
    <p:sldId id="291" r:id="rId15"/>
    <p:sldId id="265" r:id="rId16"/>
    <p:sldId id="294" r:id="rId17"/>
    <p:sldId id="267" r:id="rId18"/>
    <p:sldId id="266" r:id="rId19"/>
    <p:sldId id="268" r:id="rId20"/>
    <p:sldId id="269" r:id="rId21"/>
    <p:sldId id="293" r:id="rId22"/>
    <p:sldId id="270" r:id="rId23"/>
    <p:sldId id="271" r:id="rId24"/>
    <p:sldId id="272" r:id="rId25"/>
    <p:sldId id="273" r:id="rId26"/>
    <p:sldId id="286" r:id="rId27"/>
    <p:sldId id="287" r:id="rId28"/>
    <p:sldId id="288" r:id="rId29"/>
    <p:sldId id="289" r:id="rId30"/>
    <p:sldId id="279" r:id="rId31"/>
    <p:sldId id="295" r:id="rId32"/>
    <p:sldId id="278" r:id="rId33"/>
    <p:sldId id="280" r:id="rId34"/>
    <p:sldId id="281" r:id="rId35"/>
    <p:sldId id="282" r:id="rId36"/>
    <p:sldId id="283"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60"/>
  </p:normalViewPr>
  <p:slideViewPr>
    <p:cSldViewPr snapToGrid="0">
      <p:cViewPr varScale="1">
        <p:scale>
          <a:sx n="88" d="100"/>
          <a:sy n="88" d="100"/>
        </p:scale>
        <p:origin x="16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332.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7FB0E-E5C0-420F-A3CB-714FB95540B7}" type="datetimeFigureOut">
              <a:rPr lang="zh-CN" altLang="en-US" smtClean="0"/>
              <a:t>2017/2/16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8C977-A2E7-4B4A-8C1D-DD5B63C58266}" type="slidenum">
              <a:rPr lang="zh-CN" altLang="en-US" smtClean="0"/>
              <a:t>‹#›</a:t>
            </a:fld>
            <a:endParaRPr lang="zh-CN" altLang="en-US"/>
          </a:p>
        </p:txBody>
      </p:sp>
    </p:spTree>
    <p:extLst>
      <p:ext uri="{BB962C8B-B14F-4D97-AF65-F5344CB8AC3E}">
        <p14:creationId val="387593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162621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927732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1322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6927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161587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616909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967848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032850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886677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724079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66830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826950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013452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83260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007674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076162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990197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732028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489024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874328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384151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551569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5679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997362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4762815"/>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17416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526585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44563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05370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966745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188085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8356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15634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7943631"/>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8C2114-491F-4BB1-B2A9-917F53F7547A}" type="slidenum">
              <a:rPr lang="zh-CN" altLang="en-US" smtClean="0"/>
              <a:t>‹#›</a:t>
            </a:fld>
            <a:endParaRPr lang="zh-CN" altLang="en-US"/>
          </a:p>
        </p:txBody>
      </p:sp>
      <p:sp>
        <p:nvSpPr>
          <p:cNvPr id="8" name="流程图: 数据 7"/>
          <p:cNvSpPr/>
          <p:nvPr/>
        </p:nvSpPr>
        <p:spPr>
          <a:xfrm>
            <a:off x="4343400" y="0"/>
            <a:ext cx="7848601" cy="6858000"/>
          </a:xfrm>
          <a:prstGeom prst="flowChartInputOutpu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Title 1"/>
          <p:cNvSpPr>
            <a:spLocks noGrp="1"/>
          </p:cNvSpPr>
          <p:nvPr>
            <p:ph type="ctrTitle"/>
          </p:nvPr>
        </p:nvSpPr>
        <p:spPr>
          <a:xfrm>
            <a:off x="5501640" y="2240279"/>
            <a:ext cx="5737860" cy="1336619"/>
          </a:xfrm>
        </p:spPr>
        <p:txBody>
          <a:bodyPr anchor="b">
            <a:normAutofit/>
          </a:bodyPr>
          <a:lstStyle>
            <a:lvl1pPr algn="ctr">
              <a:defRPr sz="4000" b="1">
                <a:solidFill>
                  <a:schemeClr val="tx1"/>
                </a:solidFill>
              </a:defRPr>
            </a:lvl1pPr>
          </a:lstStyle>
          <a:p>
            <a:r>
              <a:rPr lang="zh-CN" altLang="en-US" smtClean="0"/>
              <a:t>单击此处编辑母版标题样式</a:t>
            </a:r>
            <a:endParaRPr lang="en-US"/>
          </a:p>
        </p:txBody>
      </p:sp>
      <p:sp>
        <p:nvSpPr>
          <p:cNvPr id="3" name="Subtitle 2"/>
          <p:cNvSpPr>
            <a:spLocks noGrp="1"/>
          </p:cNvSpPr>
          <p:nvPr>
            <p:ph type="subTitle" idx="1"/>
          </p:nvPr>
        </p:nvSpPr>
        <p:spPr>
          <a:xfrm>
            <a:off x="5501640" y="3587234"/>
            <a:ext cx="5737860" cy="675464"/>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t>2017/2/16</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46395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32846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004333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39497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151227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485741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313479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09329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739826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8C2114-491F-4BB1-B2A9-917F53F7547A}"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80356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61002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3131549" y="2617153"/>
            <a:ext cx="7342801" cy="974724"/>
          </a:xfrm>
        </p:spPr>
        <p:txBody>
          <a:bodyPr anchor="b">
            <a:normAutofit/>
          </a:bodyPr>
          <a:lstStyle>
            <a:lvl1pPr>
              <a:defRPr sz="2800">
                <a:solidFill>
                  <a:schemeClr val="tx1"/>
                </a:solidFill>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3177362" y="3700784"/>
            <a:ext cx="7296988" cy="621979"/>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8C2114-491F-4BB1-B2A9-917F53F7547A}" type="slidenum">
              <a:rPr lang="zh-CN" altLang="en-US" smtClean="0"/>
              <a:t>‹#›</a:t>
            </a:fld>
            <a:endParaRPr lang="zh-CN" altLang="en-US"/>
          </a:p>
        </p:txBody>
      </p:sp>
      <p:grpSp>
        <p:nvGrpSpPr>
          <p:cNvPr id="15" name="组合 14"/>
          <p:cNvGrpSpPr/>
          <p:nvPr/>
        </p:nvGrpSpPr>
        <p:grpSpPr>
          <a:xfrm>
            <a:off x="1831951" y="2998153"/>
            <a:ext cx="1185569" cy="1187373"/>
            <a:chOff x="1717651" y="2906713"/>
            <a:chExt cx="1413899" cy="1416050"/>
          </a:xfrm>
        </p:grpSpPr>
        <p:sp>
          <p:nvSpPr>
            <p:cNvPr id="10" name="椭圆 9"/>
            <p:cNvSpPr/>
            <p:nvPr/>
          </p:nvSpPr>
          <p:spPr>
            <a:xfrm>
              <a:off x="1717651" y="2906713"/>
              <a:ext cx="1413899" cy="1416050"/>
            </a:xfrm>
            <a:prstGeom prst="ellipse">
              <a:avLst/>
            </a:prstGeom>
            <a:solidFill>
              <a:schemeClr val="tx1"/>
            </a:solidFill>
            <a:ln w="25400" cap="flat" cmpd="sng" algn="ctr">
              <a:solidFill>
                <a:schemeClr val="accent1"/>
              </a:solidFill>
              <a:prstDash val="solid"/>
            </a:ln>
            <a:effectLst/>
          </p:spPr>
          <p:txBody>
            <a:bodyPr anchor="ctr"/>
            <a:lstStyle/>
            <a:p>
              <a:pPr algn="ctr" eaLnBrk="1" hangingPunct="1">
                <a:spcBef>
                  <a:spcPct val="0"/>
                </a:spcBef>
                <a:spcAft>
                  <a:spcPct val="0"/>
                </a:spcAft>
                <a:defRPr/>
              </a:pPr>
              <a:endParaRPr lang="zh-CN" altLang="en-US" kern="0">
                <a:solidFill>
                  <a:prstClr val="black"/>
                </a:solidFill>
                <a:latin typeface="Impact" panose="020b0806030902050204" pitchFamily="34" charset="0"/>
                <a:ea typeface="宋体" panose="02010600030101010101" pitchFamily="2" charset="-122"/>
              </a:endParaRPr>
            </a:p>
          </p:txBody>
        </p:sp>
        <p:sp>
          <p:nvSpPr>
            <p:cNvPr id="11" name="椭圆 10"/>
            <p:cNvSpPr/>
            <p:nvPr/>
          </p:nvSpPr>
          <p:spPr>
            <a:xfrm>
              <a:off x="1838166" y="3029379"/>
              <a:ext cx="1172869" cy="1170716"/>
            </a:xfrm>
            <a:prstGeom prst="ellipse">
              <a:avLst/>
            </a:prstGeom>
            <a:solidFill>
              <a:schemeClr val="accent1"/>
            </a:solidFill>
            <a:ln w="6350" cap="flat" cmpd="sng" algn="ctr">
              <a:noFill/>
              <a:prstDash val="solid"/>
            </a:ln>
            <a:effectLst/>
          </p:spPr>
          <p:txBody>
            <a:bodyPr anchor="ctr"/>
            <a:lstStyle/>
            <a:p>
              <a:pPr algn="ctr" eaLnBrk="1" hangingPunct="1">
                <a:spcBef>
                  <a:spcPct val="0"/>
                </a:spcBef>
                <a:spcAft>
                  <a:spcPct val="0"/>
                </a:spcAft>
                <a:defRPr/>
              </a:pPr>
              <a:endParaRPr lang="zh-CN" altLang="en-US" sz="4400" kern="0">
                <a:solidFill>
                  <a:prstClr val="white"/>
                </a:solidFill>
                <a:latin typeface="Impact" panose="020b0806030902050204" pitchFamily="34" charset="0"/>
                <a:ea typeface="宋体" panose="02010600030101010101" pitchFamily="2" charset="-122"/>
              </a:endParaRPr>
            </a:p>
          </p:txBody>
        </p:sp>
      </p:grpSp>
      <p:cxnSp>
        <p:nvCxnSpPr>
          <p:cNvPr id="12" name="直接连接符 16"/>
          <p:cNvCxnSpPr>
            <a:cxnSpLocks noChangeShapeType="1"/>
            <a:stCxn id="10" idx="6"/>
          </p:cNvCxnSpPr>
          <p:nvPr/>
        </p:nvCxnSpPr>
        <p:spPr bwMode="auto">
          <a:xfrm>
            <a:off x="3017520" y="3591840"/>
            <a:ext cx="7525410" cy="22899"/>
          </a:xfrm>
          <a:prstGeom prst="line">
            <a:avLst/>
          </a:prstGeom>
          <a:noFill/>
          <a:ln w="28575" algn="ctr">
            <a:solidFill>
              <a:schemeClr val="accent1"/>
            </a:solidFill>
            <a:round/>
            <a:tailEnd type="oval" w="lg" len="lg"/>
          </a:ln>
          <a:extLst>
            <a:ext uri="{909E8E84-426E-40DD-AFC4-6F175D3DCCD1}">
              <a14:hiddenFill>
                <a:noFill/>
              </a14:hiddenFill>
            </a:ext>
          </a:extLst>
        </p:spPr>
      </p:cxn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485900"/>
            <a:ext cx="5181600" cy="4691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485900"/>
            <a:ext cx="5181600" cy="4691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F8C2114-491F-4BB1-B2A9-917F53F7547A}"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149351"/>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F8C2114-491F-4BB1-B2A9-917F53F7547A}"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F8C2114-491F-4BB1-B2A9-917F53F7547A}" type="slidenum">
              <a:rPr lang="zh-CN" altLang="en-US" smtClean="0"/>
              <a:t>‹#›</a:t>
            </a:fld>
            <a:endParaRPr lang="zh-CN" altLang="en-US"/>
          </a:p>
        </p:txBody>
      </p:sp>
      <p:sp>
        <p:nvSpPr>
          <p:cNvPr id="8" name="平行四边形 7"/>
          <p:cNvSpPr/>
          <p:nvPr/>
        </p:nvSpPr>
        <p:spPr>
          <a:xfrm>
            <a:off x="3581400" y="2896002"/>
            <a:ext cx="4888831" cy="956509"/>
          </a:xfrm>
          <a:prstGeom prst="parallelogram">
            <a:avLst>
              <a:gd name="adj" fmla="val 3055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zh-CN" altLang="en-US" sz="4800" b="1">
              <a:solidFill>
                <a:srgbClr val="FFFFFF"/>
              </a:solidFill>
              <a:ea typeface="幼圆" panose="02010509060101010101" pitchFamily="49" charset="-122"/>
            </a:endParaRPr>
          </a:p>
        </p:txBody>
      </p:sp>
      <p:sp>
        <p:nvSpPr>
          <p:cNvPr id="9" name="平行四边形 8"/>
          <p:cNvSpPr/>
          <p:nvPr/>
        </p:nvSpPr>
        <p:spPr>
          <a:xfrm>
            <a:off x="4663440" y="3886001"/>
            <a:ext cx="7528560" cy="361708"/>
          </a:xfrm>
          <a:prstGeom prst="parallelogram">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zh-CN" altLang="en-US" sz="1600" spc="300">
              <a:solidFill>
                <a:schemeClr val="accent2">
                  <a:lumMod val="40000"/>
                  <a:lumOff val="60000"/>
                </a:schemeClr>
              </a:solidFill>
              <a:latin typeface="Bell MT" pitchFamily="18" charset="0"/>
              <a:ea typeface="幼圆" panose="02010509060101010101" pitchFamily="49" charset="-122"/>
            </a:endParaRPr>
          </a:p>
        </p:txBody>
      </p:sp>
      <p:sp>
        <p:nvSpPr>
          <p:cNvPr id="2" name="Title 1"/>
          <p:cNvSpPr>
            <a:spLocks noGrp="1"/>
          </p:cNvSpPr>
          <p:nvPr>
            <p:ph type="title" hasCustomPrompt="1"/>
          </p:nvPr>
        </p:nvSpPr>
        <p:spPr>
          <a:xfrm>
            <a:off x="3581399" y="2898504"/>
            <a:ext cx="4888831" cy="937895"/>
          </a:xfrm>
        </p:spPr>
        <p:txBody>
          <a:bodyPr>
            <a:normAutofit/>
          </a:bodyPr>
          <a:lstStyle>
            <a:lvl1pPr algn="ctr">
              <a:defRPr sz="4800" b="1">
                <a:solidFill>
                  <a:schemeClr val="tx1"/>
                </a:solidFill>
              </a:defRPr>
            </a:lvl1pPr>
          </a:lstStyle>
          <a:p>
            <a:r>
              <a:rPr lang="zh-CN" altLang="en-US" smtClean="0"/>
              <a:t>此处编辑标题</a:t>
            </a:r>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F8C2114-491F-4BB1-B2A9-917F53F7547A}"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10514012" cy="985520"/>
          </a:xfrm>
        </p:spPr>
        <p:txBody>
          <a:bodyPr anchor="ctr">
            <a:normAutofit/>
          </a:bodyPr>
          <a:lstStyle>
            <a:lvl1pPr algn="ctr">
              <a:defRPr sz="300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6690201" y="1779269"/>
            <a:ext cx="3932237" cy="430148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F8C2114-491F-4BB1-B2A9-917F53F7547A}" type="slidenum">
              <a:rPr lang="zh-CN" altLang="en-US" smtClean="0"/>
              <a:t>‹#›</a:t>
            </a:fld>
            <a:endParaRPr lang="zh-CN" altLang="en-US"/>
          </a:p>
        </p:txBody>
      </p:sp>
      <p:sp>
        <p:nvSpPr>
          <p:cNvPr id="3" name="Picture Placeholder 2"/>
          <p:cNvSpPr>
            <a:spLocks noGrp="1" noChangeAspect="1"/>
          </p:cNvSpPr>
          <p:nvPr>
            <p:ph type="pic" idx="1"/>
          </p:nvPr>
        </p:nvSpPr>
        <p:spPr>
          <a:xfrm>
            <a:off x="1595968" y="1698308"/>
            <a:ext cx="4044420" cy="4451032"/>
          </a:xfrm>
          <a:solidFill>
            <a:schemeClr val="accent1">
              <a:lumMod val="20000"/>
              <a:lumOff val="80000"/>
            </a:schemeClr>
          </a:solid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875520" y="365125"/>
            <a:ext cx="147828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880872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35299090-DB61-413B-84EE-1DBB842A749C}" type="datetimeFigureOut">
              <a:rPr lang="zh-CN" altLang="en-US" smtClean="0"/>
              <a:t>2017/2/16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F8C2114-491F-4BB1-B2A9-917F53F7547A}"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ags/tag1.xml" Type="http://schemas.openxmlformats.org/officeDocument/2006/relationships/tags"/><Relationship Id="rId12" Target="../tags/tag2.xml" Type="http://schemas.openxmlformats.org/officeDocument/2006/relationships/tags"/><Relationship Id="rId13" Target="../media/image2.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custDataLst>
              <p:tags r:id="rId11"/>
            </p:custDataLst>
          </p:nvPr>
        </p:nvSpPr>
        <p:spPr>
          <a:xfrm>
            <a:off x="838200" y="365125"/>
            <a:ext cx="10515600" cy="937895"/>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custDataLst>
              <p:tags r:id="rId12"/>
            </p:custDataLst>
          </p:nvPr>
        </p:nvSpPr>
        <p:spPr>
          <a:xfrm>
            <a:off x="838200" y="1508760"/>
            <a:ext cx="10515600" cy="466820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99090-DB61-413B-84EE-1DBB842A749C}" type="datetimeFigureOut">
              <a:rPr lang="zh-CN" altLang="en-US" smtClean="0"/>
              <a:t>2017/2/16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C2114-491F-4BB1-B2A9-917F53F7547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3000" kern="1200">
          <a:gradFill>
            <a:gsLst>
              <a:gs pos="0">
                <a:srgbClr val="FF6600"/>
              </a:gs>
              <a:gs pos="100000">
                <a:schemeClr val="accent1">
                  <a:shade val="100000"/>
                  <a:satMod val="115000"/>
                </a:schemeClr>
              </a:gs>
            </a:gsLst>
            <a:lin ang="16200000" scaled="1"/>
          </a:gradFill>
          <a:latin typeface="黑体" pitchFamily="49" charset="-122"/>
          <a:ea typeface="黑体" pitchFamily="49" charset="-122"/>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Wingdings 2" pitchFamily="18" charset="2"/>
        <a:buChar char=""/>
        <a:defRPr sz="2800" kern="1200">
          <a:solidFill>
            <a:schemeClr val="accent1"/>
          </a:solidFill>
          <a:latin typeface="黑体" pitchFamily="49" charset="-122"/>
          <a:ea typeface="黑体" pitchFamily="49" charset="-122"/>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黑体" pitchFamily="49" charset="-122"/>
          <a:ea typeface="黑体" pitchFamily="49"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黑体" pitchFamily="49" charset="-122"/>
          <a:ea typeface="黑体" pitchFamily="49" charset="-122"/>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3833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tags/tag89.xml" Type="http://schemas.openxmlformats.org/officeDocument/2006/relationships/tags"/><Relationship Id="rId5" Target="../tags/tag90.xml" Type="http://schemas.openxmlformats.org/officeDocument/2006/relationships/tags"/><Relationship Id="rId6" Target="../tags/tag91.xml" Type="http://schemas.openxmlformats.org/officeDocument/2006/relationships/tags"/><Relationship Id="rId7" Target="../tags/tag92.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 Id="rId4" Target="../tags/tag93.xml" Type="http://schemas.openxmlformats.org/officeDocument/2006/relationships/tags"/><Relationship Id="rId5" Target="../tags/tag94.xml" Type="http://schemas.openxmlformats.org/officeDocument/2006/relationships/tags"/><Relationship Id="rId6" Target="../tags/tag95.xml" Type="http://schemas.openxmlformats.org/officeDocument/2006/relationships/tags"/><Relationship Id="rId7" Target="../tags/tag9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97.xml" Type="http://schemas.openxmlformats.org/officeDocument/2006/relationships/tags"/><Relationship Id="rId4" Target="../tags/tag98.xml" Type="http://schemas.openxmlformats.org/officeDocument/2006/relationships/tags"/><Relationship Id="rId5" Target="../tags/tag99.xml" Type="http://schemas.openxmlformats.org/officeDocument/2006/relationships/tags"/><Relationship Id="rId6" Target="../tags/tag100.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08.xml" Type="http://schemas.openxmlformats.org/officeDocument/2006/relationships/tags"/><Relationship Id="rId11" Target="../tags/tag109.xml" Type="http://schemas.openxmlformats.org/officeDocument/2006/relationships/tags"/><Relationship Id="rId12" Target="../tags/tag110.xml" Type="http://schemas.openxmlformats.org/officeDocument/2006/relationships/tags"/><Relationship Id="rId13" Target="../tags/tag111.xml" Type="http://schemas.openxmlformats.org/officeDocument/2006/relationships/tags"/><Relationship Id="rId14" Target="../tags/tag112.xml" Type="http://schemas.openxmlformats.org/officeDocument/2006/relationships/tags"/><Relationship Id="rId15" Target="../tags/tag113.xml" Type="http://schemas.openxmlformats.org/officeDocument/2006/relationships/tags"/><Relationship Id="rId16" Target="../tags/tag114.xml" Type="http://schemas.openxmlformats.org/officeDocument/2006/relationships/tags"/><Relationship Id="rId2" Target="../notesSlides/notesSlide13.xml" Type="http://schemas.openxmlformats.org/officeDocument/2006/relationships/notesSlide"/><Relationship Id="rId3" Target="../tags/tag101.xml" Type="http://schemas.openxmlformats.org/officeDocument/2006/relationships/tags"/><Relationship Id="rId4" Target="../tags/tag102.xml" Type="http://schemas.openxmlformats.org/officeDocument/2006/relationships/tags"/><Relationship Id="rId5" Target="../tags/tag103.xml" Type="http://schemas.openxmlformats.org/officeDocument/2006/relationships/tags"/><Relationship Id="rId6" Target="../tags/tag104.xml" Type="http://schemas.openxmlformats.org/officeDocument/2006/relationships/tags"/><Relationship Id="rId7" Target="../tags/tag105.xml" Type="http://schemas.openxmlformats.org/officeDocument/2006/relationships/tags"/><Relationship Id="rId8" Target="../tags/tag106.xml" Type="http://schemas.openxmlformats.org/officeDocument/2006/relationships/tags"/><Relationship Id="rId9" Target="../tags/tag107.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tags/tag115.xml" Type="http://schemas.openxmlformats.org/officeDocument/2006/relationships/tags"/><Relationship Id="rId4" Target="../tags/tag116.xml" Type="http://schemas.openxmlformats.org/officeDocument/2006/relationships/tags"/><Relationship Id="rId5" Target="../tags/tag117.xml" Type="http://schemas.openxmlformats.org/officeDocument/2006/relationships/tags"/><Relationship Id="rId6" Target="../tags/tag11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tags/tag119.xml" Type="http://schemas.openxmlformats.org/officeDocument/2006/relationships/tags"/><Relationship Id="rId4" Target="../tags/tag120.xml" Type="http://schemas.openxmlformats.org/officeDocument/2006/relationships/tags"/><Relationship Id="rId5" Target="../tags/tag121.xml" Type="http://schemas.openxmlformats.org/officeDocument/2006/relationships/tags"/><Relationship Id="rId6" Target="../tags/tag122.xml" Type="http://schemas.openxmlformats.org/officeDocument/2006/relationships/tags"/><Relationship Id="rId7" Target="../tags/tag123.xml" Type="http://schemas.openxmlformats.org/officeDocument/2006/relationships/tags"/><Relationship Id="rId8" Target="../tags/tag124.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32.xml" Type="http://schemas.openxmlformats.org/officeDocument/2006/relationships/tags"/><Relationship Id="rId2" Target="../notesSlides/notesSlide16.xml" Type="http://schemas.openxmlformats.org/officeDocument/2006/relationships/notesSlide"/><Relationship Id="rId3" Target="../tags/tag125.xml" Type="http://schemas.openxmlformats.org/officeDocument/2006/relationships/tags"/><Relationship Id="rId4" Target="../tags/tag126.xml" Type="http://schemas.openxmlformats.org/officeDocument/2006/relationships/tags"/><Relationship Id="rId5" Target="../tags/tag127.xml" Type="http://schemas.openxmlformats.org/officeDocument/2006/relationships/tags"/><Relationship Id="rId6" Target="../tags/tag128.xml" Type="http://schemas.openxmlformats.org/officeDocument/2006/relationships/tags"/><Relationship Id="rId7" Target="../tags/tag129.xml" Type="http://schemas.openxmlformats.org/officeDocument/2006/relationships/tags"/><Relationship Id="rId8" Target="../tags/tag130.xml" Type="http://schemas.openxmlformats.org/officeDocument/2006/relationships/tags"/><Relationship Id="rId9" Target="../tags/tag13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40.xml" Type="http://schemas.openxmlformats.org/officeDocument/2006/relationships/tags"/><Relationship Id="rId11" Target="../tags/tag141.xml" Type="http://schemas.openxmlformats.org/officeDocument/2006/relationships/tags"/><Relationship Id="rId12" Target="../tags/tag142.xml" Type="http://schemas.openxmlformats.org/officeDocument/2006/relationships/tags"/><Relationship Id="rId2" Target="../notesSlides/notesSlide17.xml" Type="http://schemas.openxmlformats.org/officeDocument/2006/relationships/notesSlide"/><Relationship Id="rId3" Target="../tags/tag133.xml" Type="http://schemas.openxmlformats.org/officeDocument/2006/relationships/tags"/><Relationship Id="rId4" Target="../tags/tag134.xml" Type="http://schemas.openxmlformats.org/officeDocument/2006/relationships/tags"/><Relationship Id="rId5" Target="../tags/tag135.xml" Type="http://schemas.openxmlformats.org/officeDocument/2006/relationships/tags"/><Relationship Id="rId6" Target="../tags/tag136.xml" Type="http://schemas.openxmlformats.org/officeDocument/2006/relationships/tags"/><Relationship Id="rId7" Target="../tags/tag137.xml" Type="http://schemas.openxmlformats.org/officeDocument/2006/relationships/tags"/><Relationship Id="rId8" Target="../tags/tag138.xml" Type="http://schemas.openxmlformats.org/officeDocument/2006/relationships/tags"/><Relationship Id="rId9" Target="../tags/tag13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tags/tag143.xml" Type="http://schemas.openxmlformats.org/officeDocument/2006/relationships/tags"/><Relationship Id="rId4" Target="../tags/tag144.xml" Type="http://schemas.openxmlformats.org/officeDocument/2006/relationships/tags"/><Relationship Id="rId5" Target="../tags/tag145.xml" Type="http://schemas.openxmlformats.org/officeDocument/2006/relationships/tags"/><Relationship Id="rId6" Target="../tags/tag146.xml" Type="http://schemas.openxmlformats.org/officeDocument/2006/relationships/tags"/><Relationship Id="rId7" Target="../tags/tag147.xml" Type="http://schemas.openxmlformats.org/officeDocument/2006/relationships/tags"/><Relationship Id="rId8" Target="../tags/tag148.xml" Type="http://schemas.openxmlformats.org/officeDocument/2006/relationships/tags"/><Relationship Id="rId9" Target="../tags/tag14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57.xml" Type="http://schemas.openxmlformats.org/officeDocument/2006/relationships/tags"/><Relationship Id="rId11" Target="../tags/tag158.xml" Type="http://schemas.openxmlformats.org/officeDocument/2006/relationships/tags"/><Relationship Id="rId2" Target="../notesSlides/notesSlide19.xml" Type="http://schemas.openxmlformats.org/officeDocument/2006/relationships/notesSlide"/><Relationship Id="rId3" Target="../tags/tag150.xml" Type="http://schemas.openxmlformats.org/officeDocument/2006/relationships/tags"/><Relationship Id="rId4" Target="../tags/tag151.xml" Type="http://schemas.openxmlformats.org/officeDocument/2006/relationships/tags"/><Relationship Id="rId5" Target="../tags/tag152.xml" Type="http://schemas.openxmlformats.org/officeDocument/2006/relationships/tags"/><Relationship Id="rId6" Target="../tags/tag153.xml" Type="http://schemas.openxmlformats.org/officeDocument/2006/relationships/tags"/><Relationship Id="rId7" Target="../tags/tag154.xml" Type="http://schemas.openxmlformats.org/officeDocument/2006/relationships/tags"/><Relationship Id="rId8" Target="../tags/tag155.xml" Type="http://schemas.openxmlformats.org/officeDocument/2006/relationships/tags"/><Relationship Id="rId9" Target="../tags/tag156.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tags/tag10.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66.xml" Type="http://schemas.openxmlformats.org/officeDocument/2006/relationships/tags"/><Relationship Id="rId11" Target="../tags/tag167.xml" Type="http://schemas.openxmlformats.org/officeDocument/2006/relationships/tags"/><Relationship Id="rId12" Target="../tags/tag168.xml" Type="http://schemas.openxmlformats.org/officeDocument/2006/relationships/tags"/><Relationship Id="rId13" Target="../tags/tag169.xml" Type="http://schemas.openxmlformats.org/officeDocument/2006/relationships/tags"/><Relationship Id="rId14" Target="../tags/tag170.xml" Type="http://schemas.openxmlformats.org/officeDocument/2006/relationships/tags"/><Relationship Id="rId2" Target="../notesSlides/notesSlide20.xml" Type="http://schemas.openxmlformats.org/officeDocument/2006/relationships/notesSlide"/><Relationship Id="rId3" Target="../tags/tag159.xml" Type="http://schemas.openxmlformats.org/officeDocument/2006/relationships/tags"/><Relationship Id="rId4" Target="../tags/tag160.xml" Type="http://schemas.openxmlformats.org/officeDocument/2006/relationships/tags"/><Relationship Id="rId5" Target="../tags/tag161.xml" Type="http://schemas.openxmlformats.org/officeDocument/2006/relationships/tags"/><Relationship Id="rId6" Target="../tags/tag162.xml" Type="http://schemas.openxmlformats.org/officeDocument/2006/relationships/tags"/><Relationship Id="rId7" Target="../tags/tag163.xml" Type="http://schemas.openxmlformats.org/officeDocument/2006/relationships/tags"/><Relationship Id="rId8" Target="../tags/tag164.xml" Type="http://schemas.openxmlformats.org/officeDocument/2006/relationships/tags"/><Relationship Id="rId9" Target="../tags/tag165.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78.xml" Type="http://schemas.openxmlformats.org/officeDocument/2006/relationships/tags"/><Relationship Id="rId11" Target="../tags/tag179.xml" Type="http://schemas.openxmlformats.org/officeDocument/2006/relationships/tags"/><Relationship Id="rId12" Target="../tags/tag180.xml" Type="http://schemas.openxmlformats.org/officeDocument/2006/relationships/tags"/><Relationship Id="rId13" Target="../tags/tag181.xml" Type="http://schemas.openxmlformats.org/officeDocument/2006/relationships/tags"/><Relationship Id="rId14" Target="../tags/tag182.xml" Type="http://schemas.openxmlformats.org/officeDocument/2006/relationships/tags"/><Relationship Id="rId15" Target="../tags/tag183.xml" Type="http://schemas.openxmlformats.org/officeDocument/2006/relationships/tags"/><Relationship Id="rId16" Target="../tags/tag184.xml" Type="http://schemas.openxmlformats.org/officeDocument/2006/relationships/tags"/><Relationship Id="rId17" Target="../tags/tag185.xml" Type="http://schemas.openxmlformats.org/officeDocument/2006/relationships/tags"/><Relationship Id="rId2" Target="../notesSlides/notesSlide21.xml" Type="http://schemas.openxmlformats.org/officeDocument/2006/relationships/notesSlide"/><Relationship Id="rId3" Target="../tags/tag171.xml" Type="http://schemas.openxmlformats.org/officeDocument/2006/relationships/tags"/><Relationship Id="rId4" Target="../tags/tag172.xml" Type="http://schemas.openxmlformats.org/officeDocument/2006/relationships/tags"/><Relationship Id="rId5" Target="../tags/tag173.xml" Type="http://schemas.openxmlformats.org/officeDocument/2006/relationships/tags"/><Relationship Id="rId6" Target="../tags/tag174.xml" Type="http://schemas.openxmlformats.org/officeDocument/2006/relationships/tags"/><Relationship Id="rId7" Target="../tags/tag175.xml" Type="http://schemas.openxmlformats.org/officeDocument/2006/relationships/tags"/><Relationship Id="rId8" Target="../tags/tag176.xml" Type="http://schemas.openxmlformats.org/officeDocument/2006/relationships/tags"/><Relationship Id="rId9" Target="../tags/tag177.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93.xml" Type="http://schemas.openxmlformats.org/officeDocument/2006/relationships/tags"/><Relationship Id="rId11" Target="../tags/tag194.xml" Type="http://schemas.openxmlformats.org/officeDocument/2006/relationships/tags"/><Relationship Id="rId12" Target="../tags/tag195.xml" Type="http://schemas.openxmlformats.org/officeDocument/2006/relationships/tags"/><Relationship Id="rId13" Target="../tags/tag196.xml" Type="http://schemas.openxmlformats.org/officeDocument/2006/relationships/tags"/><Relationship Id="rId14" Target="../tags/tag197.xml" Type="http://schemas.openxmlformats.org/officeDocument/2006/relationships/tags"/><Relationship Id="rId15" Target="../tags/tag198.xml" Type="http://schemas.openxmlformats.org/officeDocument/2006/relationships/tags"/><Relationship Id="rId16" Target="../tags/tag199.xml" Type="http://schemas.openxmlformats.org/officeDocument/2006/relationships/tags"/><Relationship Id="rId17" Target="../tags/tag200.xml" Type="http://schemas.openxmlformats.org/officeDocument/2006/relationships/tags"/><Relationship Id="rId18" Target="../tags/tag201.xml" Type="http://schemas.openxmlformats.org/officeDocument/2006/relationships/tags"/><Relationship Id="rId19" Target="../tags/tag202.xml" Type="http://schemas.openxmlformats.org/officeDocument/2006/relationships/tags"/><Relationship Id="rId2" Target="../notesSlides/notesSlide22.xml" Type="http://schemas.openxmlformats.org/officeDocument/2006/relationships/notesSlide"/><Relationship Id="rId20" Target="../tags/tag203.xml" Type="http://schemas.openxmlformats.org/officeDocument/2006/relationships/tags"/><Relationship Id="rId3" Target="../tags/tag186.xml" Type="http://schemas.openxmlformats.org/officeDocument/2006/relationships/tags"/><Relationship Id="rId4" Target="../tags/tag187.xml" Type="http://schemas.openxmlformats.org/officeDocument/2006/relationships/tags"/><Relationship Id="rId5" Target="../tags/tag188.xml" Type="http://schemas.openxmlformats.org/officeDocument/2006/relationships/tags"/><Relationship Id="rId6" Target="../tags/tag189.xml" Type="http://schemas.openxmlformats.org/officeDocument/2006/relationships/tags"/><Relationship Id="rId7" Target="../tags/tag190.xml" Type="http://schemas.openxmlformats.org/officeDocument/2006/relationships/tags"/><Relationship Id="rId8" Target="../tags/tag191.xml" Type="http://schemas.openxmlformats.org/officeDocument/2006/relationships/tags"/><Relationship Id="rId9" Target="../tags/tag19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11.xml" Type="http://schemas.openxmlformats.org/officeDocument/2006/relationships/tags"/><Relationship Id="rId11" Target="../tags/tag212.xml" Type="http://schemas.openxmlformats.org/officeDocument/2006/relationships/tags"/><Relationship Id="rId12" Target="../tags/tag213.xml" Type="http://schemas.openxmlformats.org/officeDocument/2006/relationships/tags"/><Relationship Id="rId13" Target="../tags/tag214.xml" Type="http://schemas.openxmlformats.org/officeDocument/2006/relationships/tags"/><Relationship Id="rId14" Target="../tags/tag215.xml" Type="http://schemas.openxmlformats.org/officeDocument/2006/relationships/tags"/><Relationship Id="rId15" Target="../tags/tag216.xml" Type="http://schemas.openxmlformats.org/officeDocument/2006/relationships/tags"/><Relationship Id="rId16" Target="../tags/tag217.xml" Type="http://schemas.openxmlformats.org/officeDocument/2006/relationships/tags"/><Relationship Id="rId17" Target="../tags/tag218.xml" Type="http://schemas.openxmlformats.org/officeDocument/2006/relationships/tags"/><Relationship Id="rId18" Target="../tags/tag219.xml" Type="http://schemas.openxmlformats.org/officeDocument/2006/relationships/tags"/><Relationship Id="rId19" Target="../tags/tag220.xml" Type="http://schemas.openxmlformats.org/officeDocument/2006/relationships/tags"/><Relationship Id="rId2" Target="../notesSlides/notesSlide23.xml" Type="http://schemas.openxmlformats.org/officeDocument/2006/relationships/notesSlide"/><Relationship Id="rId20" Target="../tags/tag221.xml" Type="http://schemas.openxmlformats.org/officeDocument/2006/relationships/tags"/><Relationship Id="rId21" Target="../tags/tag222.xml" Type="http://schemas.openxmlformats.org/officeDocument/2006/relationships/tags"/><Relationship Id="rId22" Target="../tags/tag223.xml" Type="http://schemas.openxmlformats.org/officeDocument/2006/relationships/tags"/><Relationship Id="rId23" Target="../tags/tag224.xml" Type="http://schemas.openxmlformats.org/officeDocument/2006/relationships/tags"/><Relationship Id="rId3" Target="../tags/tag204.xml" Type="http://schemas.openxmlformats.org/officeDocument/2006/relationships/tags"/><Relationship Id="rId4" Target="../tags/tag205.xml" Type="http://schemas.openxmlformats.org/officeDocument/2006/relationships/tags"/><Relationship Id="rId5" Target="../tags/tag206.xml" Type="http://schemas.openxmlformats.org/officeDocument/2006/relationships/tags"/><Relationship Id="rId6" Target="../tags/tag207.xml" Type="http://schemas.openxmlformats.org/officeDocument/2006/relationships/tags"/><Relationship Id="rId7" Target="../tags/tag208.xml" Type="http://schemas.openxmlformats.org/officeDocument/2006/relationships/tags"/><Relationship Id="rId8" Target="../tags/tag209.xml" Type="http://schemas.openxmlformats.org/officeDocument/2006/relationships/tags"/><Relationship Id="rId9" Target="../tags/tag210.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4.xml" Type="http://schemas.openxmlformats.org/officeDocument/2006/relationships/notesSlide"/><Relationship Id="rId3" Target="../tags/tag225.xml" Type="http://schemas.openxmlformats.org/officeDocument/2006/relationships/tags"/><Relationship Id="rId4" Target="../media/image3.png" Type="http://schemas.openxmlformats.org/officeDocument/2006/relationships/image"/><Relationship Id="rId5" Target="../tags/tag226.xml" Type="http://schemas.openxmlformats.org/officeDocument/2006/relationships/tags"/><Relationship Id="rId6" Target="../tags/tag227.xml" Type="http://schemas.openxmlformats.org/officeDocument/2006/relationships/tags"/><Relationship Id="rId7" Target="../tags/tag22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34.xml" Type="http://schemas.openxmlformats.org/officeDocument/2006/relationships/tags"/><Relationship Id="rId11" Target="../tags/tag235.xml" Type="http://schemas.openxmlformats.org/officeDocument/2006/relationships/tags"/><Relationship Id="rId2" Target="../notesSlides/notesSlide25.xml" Type="http://schemas.openxmlformats.org/officeDocument/2006/relationships/notesSlide"/><Relationship Id="rId3" Target="../tags/tag229.xml" Type="http://schemas.openxmlformats.org/officeDocument/2006/relationships/tags"/><Relationship Id="rId4" Target="../tags/tag230.xml" Type="http://schemas.openxmlformats.org/officeDocument/2006/relationships/tags"/><Relationship Id="rId5" Target="../media/image5.jpeg" Type="http://schemas.openxmlformats.org/officeDocument/2006/relationships/image"/><Relationship Id="rId6" Target="../tags/tag231.xml" Type="http://schemas.openxmlformats.org/officeDocument/2006/relationships/tags"/><Relationship Id="rId7" Target="../tags/tag232.xml" Type="http://schemas.openxmlformats.org/officeDocument/2006/relationships/tags"/><Relationship Id="rId8" Target="../media/image6.jpeg" Type="http://schemas.openxmlformats.org/officeDocument/2006/relationships/image"/><Relationship Id="rId9" Target="../tags/tag233.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41.xml" Type="http://schemas.openxmlformats.org/officeDocument/2006/relationships/tags"/><Relationship Id="rId11" Target="../media/image9.png" Type="http://schemas.openxmlformats.org/officeDocument/2006/relationships/image"/><Relationship Id="rId12" Target="../tags/tag242.xml" Type="http://schemas.openxmlformats.org/officeDocument/2006/relationships/tags"/><Relationship Id="rId13" Target="../tags/tag243.xml" Type="http://schemas.openxmlformats.org/officeDocument/2006/relationships/tags"/><Relationship Id="rId14" Target="../tags/tag244.xml" Type="http://schemas.openxmlformats.org/officeDocument/2006/relationships/tags"/><Relationship Id="rId2" Target="../notesSlides/notesSlide26.xml" Type="http://schemas.openxmlformats.org/officeDocument/2006/relationships/notesSlide"/><Relationship Id="rId3" Target="../tags/tag236.xml" Type="http://schemas.openxmlformats.org/officeDocument/2006/relationships/tags"/><Relationship Id="rId4" Target="../tags/tag237.xml" Type="http://schemas.openxmlformats.org/officeDocument/2006/relationships/tags"/><Relationship Id="rId5" Target="../media/image7.jpeg" Type="http://schemas.openxmlformats.org/officeDocument/2006/relationships/image"/><Relationship Id="rId6" Target="../tags/tag238.xml" Type="http://schemas.openxmlformats.org/officeDocument/2006/relationships/tags"/><Relationship Id="rId7" Target="../tags/tag239.xml" Type="http://schemas.openxmlformats.org/officeDocument/2006/relationships/tags"/><Relationship Id="rId8" Target="../media/image8.png" Type="http://schemas.openxmlformats.org/officeDocument/2006/relationships/image"/><Relationship Id="rId9" Target="../tags/tag240.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50.xml" Type="http://schemas.openxmlformats.org/officeDocument/2006/relationships/tags"/><Relationship Id="rId11" Target="../tags/tag251.xml" Type="http://schemas.openxmlformats.org/officeDocument/2006/relationships/tags"/><Relationship Id="rId12" Target="../media/image12.jpeg" Type="http://schemas.openxmlformats.org/officeDocument/2006/relationships/image"/><Relationship Id="rId13" Target="../tags/tag252.xml" Type="http://schemas.openxmlformats.org/officeDocument/2006/relationships/tags"/><Relationship Id="rId14" Target="../tags/tag253.xml" Type="http://schemas.openxmlformats.org/officeDocument/2006/relationships/tags"/><Relationship Id="rId15" Target="../media/image13.jpeg" Type="http://schemas.openxmlformats.org/officeDocument/2006/relationships/image"/><Relationship Id="rId16" Target="../tags/tag254.xml" Type="http://schemas.openxmlformats.org/officeDocument/2006/relationships/tags"/><Relationship Id="rId17" Target="../tags/tag255.xml" Type="http://schemas.openxmlformats.org/officeDocument/2006/relationships/tags"/><Relationship Id="rId18" Target="../tags/tag256.xml" Type="http://schemas.openxmlformats.org/officeDocument/2006/relationships/tags"/><Relationship Id="rId2" Target="../notesSlides/notesSlide27.xml" Type="http://schemas.openxmlformats.org/officeDocument/2006/relationships/notesSlide"/><Relationship Id="rId3" Target="../tags/tag245.xml" Type="http://schemas.openxmlformats.org/officeDocument/2006/relationships/tags"/><Relationship Id="rId4" Target="../tags/tag246.xml" Type="http://schemas.openxmlformats.org/officeDocument/2006/relationships/tags"/><Relationship Id="rId5" Target="../tags/tag247.xml" Type="http://schemas.openxmlformats.org/officeDocument/2006/relationships/tags"/><Relationship Id="rId6" Target="../media/image10.jpeg" Type="http://schemas.openxmlformats.org/officeDocument/2006/relationships/image"/><Relationship Id="rId7" Target="../tags/tag248.xml" Type="http://schemas.openxmlformats.org/officeDocument/2006/relationships/tags"/><Relationship Id="rId8" Target="../tags/tag249.xml" Type="http://schemas.openxmlformats.org/officeDocument/2006/relationships/tags"/><Relationship Id="rId9" Target="../media/image1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64.xml" Type="http://schemas.openxmlformats.org/officeDocument/2006/relationships/tags"/><Relationship Id="rId2" Target="../notesSlides/notesSlide28.xml" Type="http://schemas.openxmlformats.org/officeDocument/2006/relationships/notesSlide"/><Relationship Id="rId3" Target="../tags/tag257.xml" Type="http://schemas.openxmlformats.org/officeDocument/2006/relationships/tags"/><Relationship Id="rId4" Target="../tags/tag258.xml" Type="http://schemas.openxmlformats.org/officeDocument/2006/relationships/tags"/><Relationship Id="rId5" Target="../tags/tag259.xml" Type="http://schemas.openxmlformats.org/officeDocument/2006/relationships/tags"/><Relationship Id="rId6" Target="../tags/tag260.xml" Type="http://schemas.openxmlformats.org/officeDocument/2006/relationships/tags"/><Relationship Id="rId7" Target="../tags/tag261.xml" Type="http://schemas.openxmlformats.org/officeDocument/2006/relationships/tags"/><Relationship Id="rId8" Target="../tags/tag262.xml" Type="http://schemas.openxmlformats.org/officeDocument/2006/relationships/tags"/><Relationship Id="rId9" Target="../tags/tag263.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72.xml" Type="http://schemas.openxmlformats.org/officeDocument/2006/relationships/tags"/><Relationship Id="rId11" Target="../tags/tag273.xml" Type="http://schemas.openxmlformats.org/officeDocument/2006/relationships/tags"/><Relationship Id="rId2" Target="../notesSlides/notesSlide29.xml" Type="http://schemas.openxmlformats.org/officeDocument/2006/relationships/notesSlide"/><Relationship Id="rId3" Target="../tags/tag265.xml" Type="http://schemas.openxmlformats.org/officeDocument/2006/relationships/tags"/><Relationship Id="rId4" Target="../tags/tag266.xml" Type="http://schemas.openxmlformats.org/officeDocument/2006/relationships/tags"/><Relationship Id="rId5" Target="../tags/tag267.xml" Type="http://schemas.openxmlformats.org/officeDocument/2006/relationships/tags"/><Relationship Id="rId6" Target="../tags/tag268.xml" Type="http://schemas.openxmlformats.org/officeDocument/2006/relationships/tags"/><Relationship Id="rId7" Target="../tags/tag269.xml" Type="http://schemas.openxmlformats.org/officeDocument/2006/relationships/tags"/><Relationship Id="rId8" Target="../tags/tag270.xml" Type="http://schemas.openxmlformats.org/officeDocument/2006/relationships/tags"/><Relationship Id="rId9" Target="../tags/tag271.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8.xml" Type="http://schemas.openxmlformats.org/officeDocument/2006/relationships/tags"/><Relationship Id="rId11" Target="../tags/tag19.xml" Type="http://schemas.openxmlformats.org/officeDocument/2006/relationships/tags"/><Relationship Id="rId2" Target="../notesSlides/notesSlide3.xml" Type="http://schemas.openxmlformats.org/officeDocument/2006/relationships/notesSlide"/><Relationship Id="rId3" Target="../tags/tag11.xml" Type="http://schemas.openxmlformats.org/officeDocument/2006/relationships/tags"/><Relationship Id="rId4" Target="../tags/tag12.xml" Type="http://schemas.openxmlformats.org/officeDocument/2006/relationships/tags"/><Relationship Id="rId5" Target="../tags/tag13.xml" Type="http://schemas.openxmlformats.org/officeDocument/2006/relationships/tags"/><Relationship Id="rId6" Target="../tags/tag14.xml" Type="http://schemas.openxmlformats.org/officeDocument/2006/relationships/tags"/><Relationship Id="rId7" Target="../tags/tag15.xml" Type="http://schemas.openxmlformats.org/officeDocument/2006/relationships/tags"/><Relationship Id="rId8" Target="../tags/tag16.xml" Type="http://schemas.openxmlformats.org/officeDocument/2006/relationships/tags"/><Relationship Id="rId9" Target="../tags/tag17.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81.xml" Type="http://schemas.openxmlformats.org/officeDocument/2006/relationships/tags"/><Relationship Id="rId11" Target="../tags/tag282.xml" Type="http://schemas.openxmlformats.org/officeDocument/2006/relationships/tags"/><Relationship Id="rId12" Target="../tags/tag283.xml" Type="http://schemas.openxmlformats.org/officeDocument/2006/relationships/tags"/><Relationship Id="rId13" Target="../tags/tag284.xml" Type="http://schemas.openxmlformats.org/officeDocument/2006/relationships/tags"/><Relationship Id="rId2" Target="../notesSlides/notesSlide30.xml" Type="http://schemas.openxmlformats.org/officeDocument/2006/relationships/notesSlide"/><Relationship Id="rId3" Target="../tags/tag274.xml" Type="http://schemas.openxmlformats.org/officeDocument/2006/relationships/tags"/><Relationship Id="rId4" Target="../tags/tag275.xml" Type="http://schemas.openxmlformats.org/officeDocument/2006/relationships/tags"/><Relationship Id="rId5" Target="../tags/tag276.xml" Type="http://schemas.openxmlformats.org/officeDocument/2006/relationships/tags"/><Relationship Id="rId6" Target="../tags/tag277.xml" Type="http://schemas.openxmlformats.org/officeDocument/2006/relationships/tags"/><Relationship Id="rId7" Target="../tags/tag278.xml" Type="http://schemas.openxmlformats.org/officeDocument/2006/relationships/tags"/><Relationship Id="rId8" Target="../tags/tag279.xml" Type="http://schemas.openxmlformats.org/officeDocument/2006/relationships/tags"/><Relationship Id="rId9" Target="../tags/tag280.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92.xml" Type="http://schemas.openxmlformats.org/officeDocument/2006/relationships/tags"/><Relationship Id="rId11" Target="../tags/tag293.xml" Type="http://schemas.openxmlformats.org/officeDocument/2006/relationships/tags"/><Relationship Id="rId12" Target="../tags/tag294.xml" Type="http://schemas.openxmlformats.org/officeDocument/2006/relationships/tags"/><Relationship Id="rId13" Target="../tags/tag295.xml" Type="http://schemas.openxmlformats.org/officeDocument/2006/relationships/tags"/><Relationship Id="rId14" Target="../tags/tag296.xml" Type="http://schemas.openxmlformats.org/officeDocument/2006/relationships/tags"/><Relationship Id="rId15" Target="../tags/tag297.xml" Type="http://schemas.openxmlformats.org/officeDocument/2006/relationships/tags"/><Relationship Id="rId2" Target="../notesSlides/notesSlide31.xml" Type="http://schemas.openxmlformats.org/officeDocument/2006/relationships/notesSlide"/><Relationship Id="rId3" Target="../tags/tag285.xml" Type="http://schemas.openxmlformats.org/officeDocument/2006/relationships/tags"/><Relationship Id="rId4" Target="../tags/tag286.xml" Type="http://schemas.openxmlformats.org/officeDocument/2006/relationships/tags"/><Relationship Id="rId5" Target="../tags/tag287.xml" Type="http://schemas.openxmlformats.org/officeDocument/2006/relationships/tags"/><Relationship Id="rId6" Target="../tags/tag288.xml" Type="http://schemas.openxmlformats.org/officeDocument/2006/relationships/tags"/><Relationship Id="rId7" Target="../tags/tag289.xml" Type="http://schemas.openxmlformats.org/officeDocument/2006/relationships/tags"/><Relationship Id="rId8" Target="../tags/tag290.xml" Type="http://schemas.openxmlformats.org/officeDocument/2006/relationships/tags"/><Relationship Id="rId9" Target="../tags/tag291.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05.xml" Type="http://schemas.openxmlformats.org/officeDocument/2006/relationships/tags"/><Relationship Id="rId11" Target="../tags/tag306.xml" Type="http://schemas.openxmlformats.org/officeDocument/2006/relationships/tags"/><Relationship Id="rId12" Target="../tags/tag307.xml" Type="http://schemas.openxmlformats.org/officeDocument/2006/relationships/tags"/><Relationship Id="rId13" Target="../tags/tag308.xml" Type="http://schemas.openxmlformats.org/officeDocument/2006/relationships/tags"/><Relationship Id="rId14" Target="../tags/tag309.xml" Type="http://schemas.openxmlformats.org/officeDocument/2006/relationships/tags"/><Relationship Id="rId15" Target="../tags/tag310.xml" Type="http://schemas.openxmlformats.org/officeDocument/2006/relationships/tags"/><Relationship Id="rId16" Target="../tags/tag311.xml" Type="http://schemas.openxmlformats.org/officeDocument/2006/relationships/tags"/><Relationship Id="rId17" Target="../tags/tag312.xml" Type="http://schemas.openxmlformats.org/officeDocument/2006/relationships/tags"/><Relationship Id="rId2" Target="../notesSlides/notesSlide32.xml" Type="http://schemas.openxmlformats.org/officeDocument/2006/relationships/notesSlide"/><Relationship Id="rId3" Target="../tags/tag298.xml" Type="http://schemas.openxmlformats.org/officeDocument/2006/relationships/tags"/><Relationship Id="rId4" Target="../tags/tag299.xml" Type="http://schemas.openxmlformats.org/officeDocument/2006/relationships/tags"/><Relationship Id="rId5" Target="../tags/tag300.xml" Type="http://schemas.openxmlformats.org/officeDocument/2006/relationships/tags"/><Relationship Id="rId6" Target="../tags/tag301.xml" Type="http://schemas.openxmlformats.org/officeDocument/2006/relationships/tags"/><Relationship Id="rId7" Target="../tags/tag302.xml" Type="http://schemas.openxmlformats.org/officeDocument/2006/relationships/tags"/><Relationship Id="rId8" Target="../tags/tag303.xml" Type="http://schemas.openxmlformats.org/officeDocument/2006/relationships/tags"/><Relationship Id="rId9" Target="../tags/tag304.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20.xml" Type="http://schemas.openxmlformats.org/officeDocument/2006/relationships/tags"/><Relationship Id="rId11" Target="../tags/tag321.xml" Type="http://schemas.openxmlformats.org/officeDocument/2006/relationships/tags"/><Relationship Id="rId12" Target="../tags/tag322.xml" Type="http://schemas.openxmlformats.org/officeDocument/2006/relationships/tags"/><Relationship Id="rId13" Target="../tags/tag323.xml" Type="http://schemas.openxmlformats.org/officeDocument/2006/relationships/tags"/><Relationship Id="rId14" Target="../tags/tag324.xml" Type="http://schemas.openxmlformats.org/officeDocument/2006/relationships/tags"/><Relationship Id="rId15" Target="../tags/tag325.xml" Type="http://schemas.openxmlformats.org/officeDocument/2006/relationships/tags"/><Relationship Id="rId16" Target="../tags/tag326.xml" Type="http://schemas.openxmlformats.org/officeDocument/2006/relationships/tags"/><Relationship Id="rId17" Target="../tags/tag327.xml" Type="http://schemas.openxmlformats.org/officeDocument/2006/relationships/tags"/><Relationship Id="rId18" Target="../tags/tag328.xml" Type="http://schemas.openxmlformats.org/officeDocument/2006/relationships/tags"/><Relationship Id="rId19" Target="../tags/tag329.xml" Type="http://schemas.openxmlformats.org/officeDocument/2006/relationships/tags"/><Relationship Id="rId2" Target="../notesSlides/notesSlide33.xml" Type="http://schemas.openxmlformats.org/officeDocument/2006/relationships/notesSlide"/><Relationship Id="rId3" Target="../tags/tag313.xml" Type="http://schemas.openxmlformats.org/officeDocument/2006/relationships/tags"/><Relationship Id="rId4" Target="../tags/tag314.xml" Type="http://schemas.openxmlformats.org/officeDocument/2006/relationships/tags"/><Relationship Id="rId5" Target="../tags/tag315.xml" Type="http://schemas.openxmlformats.org/officeDocument/2006/relationships/tags"/><Relationship Id="rId6" Target="../tags/tag316.xml" Type="http://schemas.openxmlformats.org/officeDocument/2006/relationships/tags"/><Relationship Id="rId7" Target="../tags/tag317.xml" Type="http://schemas.openxmlformats.org/officeDocument/2006/relationships/tags"/><Relationship Id="rId8" Target="../tags/tag318.xml" Type="http://schemas.openxmlformats.org/officeDocument/2006/relationships/tags"/><Relationship Id="rId9" Target="../tags/tag319.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4.xml" Type="http://schemas.openxmlformats.org/officeDocument/2006/relationships/notesSlide"/><Relationship Id="rId3" Target="../tags/tag330.xml" Type="http://schemas.openxmlformats.org/officeDocument/2006/relationships/tags"/><Relationship Id="rId4" Target="../tags/tag33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7.xml" Type="http://schemas.openxmlformats.org/officeDocument/2006/relationships/tags"/><Relationship Id="rId11" Target="../tags/tag28.xml" Type="http://schemas.openxmlformats.org/officeDocument/2006/relationships/tags"/><Relationship Id="rId12" Target="../tags/tag29.xml" Type="http://schemas.openxmlformats.org/officeDocument/2006/relationships/tags"/><Relationship Id="rId13" Target="../tags/tag30.xml" Type="http://schemas.openxmlformats.org/officeDocument/2006/relationships/tags"/><Relationship Id="rId2" Target="../notesSlides/notesSlide4.xml" Type="http://schemas.openxmlformats.org/officeDocument/2006/relationships/notesSlide"/><Relationship Id="rId3" Target="../tags/tag20.xml" Type="http://schemas.openxmlformats.org/officeDocument/2006/relationships/tags"/><Relationship Id="rId4" Target="../tags/tag21.xml" Type="http://schemas.openxmlformats.org/officeDocument/2006/relationships/tags"/><Relationship Id="rId5" Target="../tags/tag22.xml" Type="http://schemas.openxmlformats.org/officeDocument/2006/relationships/tags"/><Relationship Id="rId6" Target="../tags/tag23.xml" Type="http://schemas.openxmlformats.org/officeDocument/2006/relationships/tags"/><Relationship Id="rId7" Target="../tags/tag24.xml" Type="http://schemas.openxmlformats.org/officeDocument/2006/relationships/tags"/><Relationship Id="rId8" Target="../tags/tag25.xml" Type="http://schemas.openxmlformats.org/officeDocument/2006/relationships/tags"/><Relationship Id="rId9" Target="../tags/tag26.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8.xml" Type="http://schemas.openxmlformats.org/officeDocument/2006/relationships/tags"/><Relationship Id="rId11" Target="../tags/tag39.xml" Type="http://schemas.openxmlformats.org/officeDocument/2006/relationships/tags"/><Relationship Id="rId12" Target="../tags/tag40.xml" Type="http://schemas.openxmlformats.org/officeDocument/2006/relationships/tags"/><Relationship Id="rId13" Target="../tags/tag41.xml" Type="http://schemas.openxmlformats.org/officeDocument/2006/relationships/tags"/><Relationship Id="rId14" Target="../tags/tag42.xml" Type="http://schemas.openxmlformats.org/officeDocument/2006/relationships/tags"/><Relationship Id="rId15" Target="../tags/tag43.xml" Type="http://schemas.openxmlformats.org/officeDocument/2006/relationships/tags"/><Relationship Id="rId16" Target="../tags/tag44.xml" Type="http://schemas.openxmlformats.org/officeDocument/2006/relationships/tags"/><Relationship Id="rId2" Target="../notesSlides/notesSlide5.xml" Type="http://schemas.openxmlformats.org/officeDocument/2006/relationships/notesSlide"/><Relationship Id="rId3" Target="../tags/tag31.xml" Type="http://schemas.openxmlformats.org/officeDocument/2006/relationships/tags"/><Relationship Id="rId4" Target="../tags/tag32.xml" Type="http://schemas.openxmlformats.org/officeDocument/2006/relationships/tags"/><Relationship Id="rId5" Target="../tags/tag33.xml" Type="http://schemas.openxmlformats.org/officeDocument/2006/relationships/tags"/><Relationship Id="rId6" Target="../tags/tag34.xml" Type="http://schemas.openxmlformats.org/officeDocument/2006/relationships/tags"/><Relationship Id="rId7" Target="../tags/tag35.xml" Type="http://schemas.openxmlformats.org/officeDocument/2006/relationships/tags"/><Relationship Id="rId8" Target="../tags/tag36.xml" Type="http://schemas.openxmlformats.org/officeDocument/2006/relationships/tags"/><Relationship Id="rId9" Target="../tags/tag3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52.xml" Type="http://schemas.openxmlformats.org/officeDocument/2006/relationships/tags"/><Relationship Id="rId11" Target="../tags/tag53.xml" Type="http://schemas.openxmlformats.org/officeDocument/2006/relationships/tags"/><Relationship Id="rId12" Target="../tags/tag54.xml" Type="http://schemas.openxmlformats.org/officeDocument/2006/relationships/tags"/><Relationship Id="rId13" Target="../tags/tag55.xml" Type="http://schemas.openxmlformats.org/officeDocument/2006/relationships/tags"/><Relationship Id="rId14" Target="../tags/tag56.xml" Type="http://schemas.openxmlformats.org/officeDocument/2006/relationships/tags"/><Relationship Id="rId15" Target="../tags/tag57.xml" Type="http://schemas.openxmlformats.org/officeDocument/2006/relationships/tags"/><Relationship Id="rId16" Target="../tags/tag58.xml" Type="http://schemas.openxmlformats.org/officeDocument/2006/relationships/tags"/><Relationship Id="rId17" Target="../tags/tag59.xml" Type="http://schemas.openxmlformats.org/officeDocument/2006/relationships/tags"/><Relationship Id="rId18" Target="../tags/tag60.xml" Type="http://schemas.openxmlformats.org/officeDocument/2006/relationships/tags"/><Relationship Id="rId19" Target="../tags/tag61.xml" Type="http://schemas.openxmlformats.org/officeDocument/2006/relationships/tags"/><Relationship Id="rId2" Target="../notesSlides/notesSlide6.xml" Type="http://schemas.openxmlformats.org/officeDocument/2006/relationships/notesSlide"/><Relationship Id="rId3" Target="../tags/tag45.xml" Type="http://schemas.openxmlformats.org/officeDocument/2006/relationships/tags"/><Relationship Id="rId4" Target="../tags/tag46.xml" Type="http://schemas.openxmlformats.org/officeDocument/2006/relationships/tags"/><Relationship Id="rId5" Target="../tags/tag47.xml" Type="http://schemas.openxmlformats.org/officeDocument/2006/relationships/tags"/><Relationship Id="rId6" Target="../tags/tag48.xml" Type="http://schemas.openxmlformats.org/officeDocument/2006/relationships/tags"/><Relationship Id="rId7" Target="../tags/tag49.xml" Type="http://schemas.openxmlformats.org/officeDocument/2006/relationships/tags"/><Relationship Id="rId8" Target="../tags/tag50.xml" Type="http://schemas.openxmlformats.org/officeDocument/2006/relationships/tags"/><Relationship Id="rId9" Target="../tags/tag5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9.xml" Type="http://schemas.openxmlformats.org/officeDocument/2006/relationships/tags"/><Relationship Id="rId11" Target="../tags/tag70.xml" Type="http://schemas.openxmlformats.org/officeDocument/2006/relationships/tags"/><Relationship Id="rId12" Target="../tags/tag71.xml" Type="http://schemas.openxmlformats.org/officeDocument/2006/relationships/tags"/><Relationship Id="rId13" Target="../tags/tag72.xml" Type="http://schemas.openxmlformats.org/officeDocument/2006/relationships/tags"/><Relationship Id="rId14" Target="../tags/tag73.xml" Type="http://schemas.openxmlformats.org/officeDocument/2006/relationships/tags"/><Relationship Id="rId15" Target="../tags/tag74.xml" Type="http://schemas.openxmlformats.org/officeDocument/2006/relationships/tags"/><Relationship Id="rId16" Target="../tags/tag75.xml" Type="http://schemas.openxmlformats.org/officeDocument/2006/relationships/tags"/><Relationship Id="rId17" Target="../tags/tag76.xml" Type="http://schemas.openxmlformats.org/officeDocument/2006/relationships/tags"/><Relationship Id="rId18" Target="../tags/tag77.xml" Type="http://schemas.openxmlformats.org/officeDocument/2006/relationships/tags"/><Relationship Id="rId19" Target="../tags/tag78.xml" Type="http://schemas.openxmlformats.org/officeDocument/2006/relationships/tags"/><Relationship Id="rId2" Target="../notesSlides/notesSlide7.xml" Type="http://schemas.openxmlformats.org/officeDocument/2006/relationships/notesSlide"/><Relationship Id="rId20" Target="../tags/tag79.xml" Type="http://schemas.openxmlformats.org/officeDocument/2006/relationships/tags"/><Relationship Id="rId21" Target="../tags/tag80.xml" Type="http://schemas.openxmlformats.org/officeDocument/2006/relationships/tags"/><Relationship Id="rId22" Target="../tags/tag81.xml" Type="http://schemas.openxmlformats.org/officeDocument/2006/relationships/tags"/><Relationship Id="rId3" Target="../tags/tag62.xml" Type="http://schemas.openxmlformats.org/officeDocument/2006/relationships/tags"/><Relationship Id="rId4" Target="../tags/tag63.xml" Type="http://schemas.openxmlformats.org/officeDocument/2006/relationships/tags"/><Relationship Id="rId5" Target="../tags/tag64.xml" Type="http://schemas.openxmlformats.org/officeDocument/2006/relationships/tags"/><Relationship Id="rId6" Target="../tags/tag65.xml" Type="http://schemas.openxmlformats.org/officeDocument/2006/relationships/tags"/><Relationship Id="rId7" Target="../tags/tag66.xml" Type="http://schemas.openxmlformats.org/officeDocument/2006/relationships/tags"/><Relationship Id="rId8" Target="../tags/tag67.xml" Type="http://schemas.openxmlformats.org/officeDocument/2006/relationships/tags"/><Relationship Id="rId9" Target="../tags/tag6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tags/tag82.xml" Type="http://schemas.openxmlformats.org/officeDocument/2006/relationships/tags"/><Relationship Id="rId4" Target="../tags/tag83.xml" Type="http://schemas.openxmlformats.org/officeDocument/2006/relationships/tags"/><Relationship Id="rId5" Target="../tags/tag84.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tags/tag85.xml" Type="http://schemas.openxmlformats.org/officeDocument/2006/relationships/tags"/><Relationship Id="rId4" Target="../tags/tag86.xml" Type="http://schemas.openxmlformats.org/officeDocument/2006/relationships/tags"/><Relationship Id="rId5" Target="../tags/tag87.xml" Type="http://schemas.openxmlformats.org/officeDocument/2006/relationships/tags"/><Relationship Id="rId6" Target="../tags/tag88.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custDataLst>
              <p:tags r:id="rId3"/>
            </p:custDataLst>
          </p:nvPr>
        </p:nvSpPr>
        <p:spPr/>
        <p:txBody>
          <a:bodyPr/>
          <a:lstStyle/>
          <a:p>
            <a:r>
              <a:rPr altLang="zh-CN" lang="en-US" smtClean="0">
                <a:latin typeface="+mj-lt"/>
                <a:ea typeface="+mj-ea"/>
              </a:rPr>
              <a:t>LOREM IPSUM DOLOR</a:t>
            </a:r>
          </a:p>
        </p:txBody>
      </p:sp>
      <p:sp>
        <p:nvSpPr>
          <p:cNvPr id="3" name="副标题 2"/>
          <p:cNvSpPr>
            <a:spLocks noGrp="1"/>
          </p:cNvSpPr>
          <p:nvPr>
            <p:ph idx="1" type="subTitle"/>
            <p:custDataLst>
              <p:tags r:id="rId4"/>
            </p:custDataLst>
          </p:nvPr>
        </p:nvSpPr>
        <p:spPr/>
        <p:txBody>
          <a:bodyPr/>
          <a:lstStyle/>
          <a:p>
            <a:r>
              <a:rPr altLang="zh-CN" lang="en-US" smtClean="0">
                <a:latin typeface="+mn-lt"/>
                <a:ea typeface="+mn-ea"/>
              </a:rPr>
              <a:t>LOREM IPSUM DOLOR</a:t>
            </a:r>
          </a:p>
        </p:txBody>
      </p:sp>
    </p:spTree>
    <p:custDataLst>
      <p:tags r:id="rId5"/>
    </p:custData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custDataLst>
              <p:tags r:id="rId4"/>
            </p:custDataLst>
          </p:nvPr>
        </p:nvPicPr>
        <p:blipFill>
          <a:blip r:embed="rId3">
            <a:extLst>
              <a:ext uri="{28A0092B-C50C-407E-A947-70E740481C1C}">
                <a14:useLocalDpi val="0"/>
              </a:ext>
            </a:extLst>
          </a:blip>
          <a:srcRect b="4572" l="2294" t="16647"/>
          <a:stretch>
            <a:fillRect/>
          </a:stretch>
        </p:blipFill>
        <p:spPr>
          <a:xfrm>
            <a:off x="5206099" y="722884"/>
            <a:ext cx="5968061" cy="5403600"/>
          </a:xfrm>
          <a:prstGeom prst="rect">
            <a:avLst/>
          </a:prstGeom>
        </p:spPr>
      </p:pic>
      <p:sp>
        <p:nvSpPr>
          <p:cNvPr id="3" name="文本框 2"/>
          <p:cNvSpPr txBox="1"/>
          <p:nvPr>
            <p:custDataLst>
              <p:tags r:id="rId5"/>
            </p:custDataLst>
          </p:nvPr>
        </p:nvSpPr>
        <p:spPr>
          <a:xfrm>
            <a:off x="1040900" y="714696"/>
            <a:ext cx="4165200" cy="1600200"/>
          </a:xfrm>
          <a:prstGeom prst="rect">
            <a:avLst/>
          </a:prstGeom>
        </p:spPr>
        <p:txBody>
          <a:bodyPr anchor="t" anchorCtr="0" bIns="45720" lIns="91440" rIns="91440" rtlCol="0" tIns="45720" vert="horz">
            <a:normAutofit/>
          </a:bodyPr>
          <a:lstStyle>
            <a:defPPr>
              <a:defRPr lang="zh-CN"/>
            </a:defPPr>
            <a:lvl1pPr>
              <a:defRPr sz="2800">
                <a:solidFill>
                  <a:schemeClr val="accent1">
                    <a:lumMod val="75000"/>
                  </a:schemeClr>
                </a:solidFill>
                <a:latin typeface="+mj-lt"/>
                <a:ea typeface="+mj-ea"/>
                <a:cs typeface="+mj-cs"/>
              </a:defRPr>
            </a:lvl1pPr>
          </a:lstStyle>
          <a:p>
            <a:r>
              <a:rPr altLang="zh-CN" lang="en-US" sz="3200"/>
              <a:t>LOREM IPSUM DOLOR</a:t>
            </a:r>
          </a:p>
        </p:txBody>
      </p:sp>
      <p:sp>
        <p:nvSpPr>
          <p:cNvPr id="4" name="文本框 3"/>
          <p:cNvSpPr txBox="1"/>
          <p:nvPr>
            <p:custDataLst>
              <p:tags r:id="rId6"/>
            </p:custDataLst>
          </p:nvPr>
        </p:nvSpPr>
        <p:spPr>
          <a:xfrm>
            <a:off x="1040900" y="2314896"/>
            <a:ext cx="4165200" cy="3811588"/>
          </a:xfrm>
          <a:prstGeom prst="rect">
            <a:avLst/>
          </a:prstGeom>
        </p:spPr>
        <p:txBody>
          <a:bodyPr bIns="45720" lIns="91440" rIns="91440" rtlCol="0" tIns="45720" vert="horz">
            <a:normAutofit/>
          </a:bodyPr>
          <a:lstStyle>
            <a:defPPr>
              <a:defRPr lang="zh-CN"/>
            </a:defPPr>
            <a:lvl1pPr indent="0" lvl="0">
              <a:buNone/>
              <a:defRPr sz="2000"/>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pPr>
              <a:lnSpc>
                <a:spcPct val="150000"/>
              </a:lnSpc>
            </a:pPr>
            <a:r>
              <a:rPr altLang="zh-CN" lang="en-US"/>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7"/>
    </p:custData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custDataLst>
              <p:tags r:id="rId4"/>
            </p:custDataLst>
          </p:nvPr>
        </p:nvPicPr>
        <p:blipFill>
          <a:blip r:embed="rId3">
            <a:extLst>
              <a:ext uri="{28A0092B-C50C-407E-A947-70E740481C1C}">
                <a14:useLocalDpi val="0"/>
              </a:ext>
            </a:extLst>
          </a:blip>
          <a:srcRect b="4193" t="8272"/>
          <a:stretch>
            <a:fillRect/>
          </a:stretch>
        </p:blipFill>
        <p:spPr>
          <a:xfrm>
            <a:off x="1554600" y="1325464"/>
            <a:ext cx="9081665" cy="4543200"/>
          </a:xfrm>
          <a:prstGeom prst="rect">
            <a:avLst/>
          </a:prstGeom>
        </p:spPr>
      </p:pic>
      <p:sp>
        <p:nvSpPr>
          <p:cNvPr id="3" name="文本框 2"/>
          <p:cNvSpPr txBox="1"/>
          <p:nvPr>
            <p:custDataLst>
              <p:tags r:id="rId5"/>
            </p:custDataLst>
          </p:nvPr>
        </p:nvSpPr>
        <p:spPr>
          <a:xfrm>
            <a:off x="1554600" y="342107"/>
            <a:ext cx="9082800" cy="939600"/>
          </a:xfrm>
          <a:prstGeom prst="rect">
            <a:avLst/>
          </a:prstGeom>
        </p:spPr>
        <p:txBody>
          <a:bodyPr anchor="ctr" anchorCtr="0" bIns="45720" lIns="91440" rIns="91440" rtlCol="0" tIns="45720" vert="horz">
            <a:noAutofit/>
          </a:bodyPr>
          <a:lstStyle>
            <a:defPPr>
              <a:defRPr lang="zh-CN"/>
            </a:defPPr>
            <a:lvl1pPr>
              <a:defRPr sz="3200">
                <a:solidFill>
                  <a:schemeClr val="accent1">
                    <a:lumMod val="75000"/>
                  </a:schemeClr>
                </a:solidFill>
                <a:latin typeface="+mj-lt"/>
                <a:ea typeface="+mj-ea"/>
                <a:cs typeface="+mj-cs"/>
              </a:defRPr>
            </a:lvl1pPr>
          </a:lstStyle>
          <a:p>
            <a:r>
              <a:rPr altLang="zh-CN" lang="en-US" sz="3600"/>
              <a:t>LOREM IPSUM DOLOR</a:t>
            </a:r>
          </a:p>
        </p:txBody>
      </p:sp>
      <p:sp>
        <p:nvSpPr>
          <p:cNvPr id="4" name="文本框 3"/>
          <p:cNvSpPr txBox="1"/>
          <p:nvPr>
            <p:custDataLst>
              <p:tags r:id="rId6"/>
            </p:custDataLst>
          </p:nvPr>
        </p:nvSpPr>
        <p:spPr>
          <a:xfrm>
            <a:off x="1554600" y="5912420"/>
            <a:ext cx="9082800" cy="597600"/>
          </a:xfrm>
          <a:prstGeom prst="rect">
            <a:avLst/>
          </a:prstGeom>
        </p:spPr>
        <p:txBody>
          <a:bodyPr bIns="45720" lIns="91440" rIns="91440" rtlCol="0" tIns="45720" vert="horz">
            <a:noAutofit/>
          </a:bodyPr>
          <a:lstStyle>
            <a:defPPr>
              <a:defRPr lang="zh-CN"/>
            </a:defPPr>
            <a:lvl1pPr indent="0" lvl="0">
              <a:buNone/>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altLang="zh-CN" lang="en-US"/>
              <a:t>Lorem ipsum dolor sit amet, consectetur adipisicing elit.</a:t>
            </a:r>
          </a:p>
        </p:txBody>
      </p:sp>
    </p:spTree>
    <p:custDataLst>
      <p:tags r:id="rId7"/>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custDataLst>
              <p:tags r:id="rId3"/>
            </p:custDataLst>
          </p:nvPr>
        </p:nvSpPr>
        <p:spPr>
          <a:xfrm>
            <a:off x="2113219" y="3130212"/>
            <a:ext cx="644434" cy="923330"/>
          </a:xfrm>
          <a:prstGeom prst="rect">
            <a:avLst/>
          </a:prstGeom>
          <a:noFill/>
        </p:spPr>
        <p:txBody>
          <a:bodyPr rtlCol="0" wrap="square">
            <a:normAutofit/>
          </a:bodyPr>
          <a:lstStyle/>
          <a:p>
            <a:pPr algn="ctr"/>
            <a:r>
              <a:rPr altLang="zh-CN" lang="en-US" sz="5400"/>
              <a:t>1</a:t>
            </a:r>
          </a:p>
        </p:txBody>
      </p:sp>
      <p:sp>
        <p:nvSpPr>
          <p:cNvPr id="2" name="标题 1"/>
          <p:cNvSpPr>
            <a:spLocks noGrp="1"/>
          </p:cNvSpPr>
          <p:nvPr>
            <p:ph type="title"/>
            <p:custDataLst>
              <p:tags r:id="rId4"/>
            </p:custDataLst>
          </p:nvPr>
        </p:nvSpPr>
        <p:spPr/>
        <p:txBody>
          <a:bodyPr/>
          <a:lstStyle/>
          <a:p>
            <a:r>
              <a:rPr altLang="zh-CN" lang="en-US" smtClean="0">
                <a:latin typeface="+mj-lt"/>
                <a:ea typeface="+mj-ea"/>
              </a:rPr>
              <a:t>LOREM IPSUM DOLOR</a:t>
            </a:r>
          </a:p>
        </p:txBody>
      </p:sp>
      <p:sp>
        <p:nvSpPr>
          <p:cNvPr id="3" name="文本占位符 2"/>
          <p:cNvSpPr>
            <a:spLocks noGrp="1"/>
          </p:cNvSpPr>
          <p:nvPr>
            <p:ph idx="1" type="body"/>
            <p:custDataLst>
              <p:tags r:id="rId5"/>
            </p:custDataLst>
          </p:nvPr>
        </p:nvSpPr>
        <p:spPr/>
        <p:txBody>
          <a:bodyPr/>
          <a:lstStyle/>
          <a:p>
            <a:r>
              <a:rPr altLang="zh-CN" lang="en-US" smtClean="0">
                <a:latin typeface="+mn-lt"/>
                <a:ea typeface="+mn-ea"/>
              </a:rPr>
              <a:t>LOREM IPSUM DOLOR</a:t>
            </a:r>
          </a:p>
        </p:txBody>
      </p:sp>
    </p:spTree>
    <p:custDataLst>
      <p:tags r:id="rId6"/>
    </p:custData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任意多边形 14"/>
          <p:cNvSpPr/>
          <p:nvPr>
            <p:custDataLst>
              <p:tags r:id="rId3"/>
            </p:custDataLst>
          </p:nvPr>
        </p:nvSpPr>
        <p:spPr>
          <a:xfrm>
            <a:off x="6483350" y="2428875"/>
            <a:ext cx="649288" cy="2870200"/>
          </a:xfrm>
          <a:custGeom>
            <a:gdLst>
              <a:gd fmla="*/ 324000 w 648000" name="connsiteX0"/>
              <a:gd fmla="*/ 0 h 2869425" name="connsiteY0"/>
              <a:gd fmla="*/ 540000 w 648000" name="connsiteX1"/>
              <a:gd fmla="*/ 216000 h 2869425" name="connsiteY1"/>
              <a:gd fmla="*/ 540000 w 648000" name="connsiteX2"/>
              <a:gd fmla="*/ 2305512 h 2869425" name="connsiteY2"/>
              <a:gd fmla="*/ 553103 w 648000" name="connsiteX3"/>
              <a:gd fmla="*/ 2316323 h 2869425" name="connsiteY3"/>
              <a:gd fmla="*/ 648000 w 648000" name="connsiteX4"/>
              <a:gd fmla="*/ 2545425 h 2869425" name="connsiteY4"/>
              <a:gd fmla="*/ 324000 w 648000" name="connsiteX5"/>
              <a:gd fmla="*/ 2869425 h 2869425" name="connsiteY5"/>
              <a:gd fmla="*/ 0 w 648000" name="connsiteX6"/>
              <a:gd fmla="*/ 2545425 h 2869425" name="connsiteY6"/>
              <a:gd fmla="*/ 94897 w 648000" name="connsiteX7"/>
              <a:gd fmla="*/ 2316323 h 2869425" name="connsiteY7"/>
              <a:gd fmla="*/ 108000 w 648000" name="connsiteX8"/>
              <a:gd fmla="*/ 2305512 h 2869425" name="connsiteY8"/>
              <a:gd fmla="*/ 108000 w 648000" name="connsiteX9"/>
              <a:gd fmla="*/ 216000 h 2869425" name="connsiteY9"/>
              <a:gd fmla="*/ 324000 w 648000" name="connsiteX10"/>
              <a:gd fmla="*/ 0 h 286942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869425" w="648000">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6" name="椭圆 15"/>
          <p:cNvSpPr/>
          <p:nvPr>
            <p:custDataLst>
              <p:tags r:id="rId4"/>
            </p:custDataLst>
          </p:nvPr>
        </p:nvSpPr>
        <p:spPr>
          <a:xfrm>
            <a:off x="6573838" y="4740276"/>
            <a:ext cx="468312" cy="468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7" name="圆角矩形 16"/>
          <p:cNvSpPr/>
          <p:nvPr>
            <p:custDataLst>
              <p:tags r:id="rId5"/>
            </p:custDataLst>
          </p:nvPr>
        </p:nvSpPr>
        <p:spPr>
          <a:xfrm flipV="1">
            <a:off x="6685758" y="3990975"/>
            <a:ext cx="244475" cy="939800"/>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8" name="任意多边形 17"/>
          <p:cNvSpPr/>
          <p:nvPr>
            <p:custDataLst>
              <p:tags r:id="rId6"/>
            </p:custDataLst>
          </p:nvPr>
        </p:nvSpPr>
        <p:spPr>
          <a:xfrm>
            <a:off x="5084763" y="2428875"/>
            <a:ext cx="647700" cy="2870200"/>
          </a:xfrm>
          <a:custGeom>
            <a:gdLst>
              <a:gd fmla="*/ 324000 w 648000" name="connsiteX0"/>
              <a:gd fmla="*/ 0 h 2869425" name="connsiteY0"/>
              <a:gd fmla="*/ 540000 w 648000" name="connsiteX1"/>
              <a:gd fmla="*/ 216000 h 2869425" name="connsiteY1"/>
              <a:gd fmla="*/ 540000 w 648000" name="connsiteX2"/>
              <a:gd fmla="*/ 2305512 h 2869425" name="connsiteY2"/>
              <a:gd fmla="*/ 553103 w 648000" name="connsiteX3"/>
              <a:gd fmla="*/ 2316323 h 2869425" name="connsiteY3"/>
              <a:gd fmla="*/ 648000 w 648000" name="connsiteX4"/>
              <a:gd fmla="*/ 2545425 h 2869425" name="connsiteY4"/>
              <a:gd fmla="*/ 324000 w 648000" name="connsiteX5"/>
              <a:gd fmla="*/ 2869425 h 2869425" name="connsiteY5"/>
              <a:gd fmla="*/ 0 w 648000" name="connsiteX6"/>
              <a:gd fmla="*/ 2545425 h 2869425" name="connsiteY6"/>
              <a:gd fmla="*/ 94897 w 648000" name="connsiteX7"/>
              <a:gd fmla="*/ 2316323 h 2869425" name="connsiteY7"/>
              <a:gd fmla="*/ 108000 w 648000" name="connsiteX8"/>
              <a:gd fmla="*/ 2305512 h 2869425" name="connsiteY8"/>
              <a:gd fmla="*/ 108000 w 648000" name="connsiteX9"/>
              <a:gd fmla="*/ 216000 h 2869425" name="connsiteY9"/>
              <a:gd fmla="*/ 324000 w 648000" name="connsiteX10"/>
              <a:gd fmla="*/ 0 h 286942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869425" w="648000">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9" name="椭圆 18"/>
          <p:cNvSpPr/>
          <p:nvPr>
            <p:custDataLst>
              <p:tags r:id="rId7"/>
            </p:custDataLst>
          </p:nvPr>
        </p:nvSpPr>
        <p:spPr>
          <a:xfrm>
            <a:off x="5174458" y="4740276"/>
            <a:ext cx="468313" cy="468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20" name="圆角矩形 19"/>
          <p:cNvSpPr/>
          <p:nvPr>
            <p:custDataLst>
              <p:tags r:id="rId8"/>
            </p:custDataLst>
          </p:nvPr>
        </p:nvSpPr>
        <p:spPr>
          <a:xfrm flipV="1">
            <a:off x="5286377" y="3105151"/>
            <a:ext cx="244475" cy="1825625"/>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cxnSp>
        <p:nvCxnSpPr>
          <p:cNvPr id="21" name="直接连接符 20"/>
          <p:cNvCxnSpPr/>
          <p:nvPr>
            <p:custDataLst>
              <p:tags r:id="rId9"/>
            </p:custDataLst>
          </p:nvPr>
        </p:nvCxnSpPr>
        <p:spPr>
          <a:xfrm>
            <a:off x="2590801" y="3416300"/>
            <a:ext cx="2595563"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0"/>
            </p:custDataLst>
          </p:nvPr>
        </p:nvSpPr>
        <p:spPr>
          <a:xfrm>
            <a:off x="2590801" y="2900363"/>
            <a:ext cx="2595563" cy="523220"/>
          </a:xfrm>
          <a:prstGeom prst="rect">
            <a:avLst/>
          </a:prstGeom>
          <a:noFill/>
        </p:spPr>
        <p:txBody>
          <a:bodyPr>
            <a:normAutofit/>
          </a:bodyPr>
          <a:lstStyle/>
          <a:p>
            <a:pPr>
              <a:defRPr/>
            </a:pPr>
            <a:r>
              <a:rPr altLang="zh-CN" lang="da-DK" sz="2800">
                <a:solidFill>
                  <a:schemeClr val="accent1"/>
                </a:solidFill>
              </a:rPr>
              <a:t>LOREM</a:t>
            </a:r>
          </a:p>
        </p:txBody>
      </p:sp>
      <p:sp>
        <p:nvSpPr>
          <p:cNvPr id="25" name="文本框 24"/>
          <p:cNvSpPr txBox="1"/>
          <p:nvPr>
            <p:custDataLst>
              <p:tags r:id="rId11"/>
            </p:custDataLst>
          </p:nvPr>
        </p:nvSpPr>
        <p:spPr>
          <a:xfrm>
            <a:off x="2590801" y="3465514"/>
            <a:ext cx="2595563" cy="1205971"/>
          </a:xfrm>
          <a:prstGeom prst="rect">
            <a:avLst/>
          </a:prstGeom>
          <a:noFill/>
        </p:spPr>
        <p:txBody>
          <a:bodyPr>
            <a:noAutofit/>
          </a:bodyPr>
          <a:lstStyle/>
          <a:p>
            <a:pPr>
              <a:lnSpc>
                <a:spcPts val="3000"/>
              </a:lnSpc>
              <a:defRPr/>
            </a:pPr>
            <a:r>
              <a:rPr altLang="zh-CN" lang="en-US"/>
              <a:t>Lorem ipsum dolor sit amet, consectetur adipisicing elit.</a:t>
            </a:r>
          </a:p>
        </p:txBody>
      </p:sp>
      <p:cxnSp>
        <p:nvCxnSpPr>
          <p:cNvPr id="22" name="直接连接符 21"/>
          <p:cNvCxnSpPr/>
          <p:nvPr>
            <p:custDataLst>
              <p:tags r:id="rId12"/>
            </p:custDataLst>
          </p:nvPr>
        </p:nvCxnSpPr>
        <p:spPr>
          <a:xfrm>
            <a:off x="7023101" y="3416300"/>
            <a:ext cx="2595563"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13"/>
            </p:custDataLst>
          </p:nvPr>
        </p:nvSpPr>
        <p:spPr>
          <a:xfrm>
            <a:off x="7023101" y="2900363"/>
            <a:ext cx="2595563" cy="523220"/>
          </a:xfrm>
          <a:prstGeom prst="rect">
            <a:avLst/>
          </a:prstGeom>
          <a:noFill/>
        </p:spPr>
        <p:txBody>
          <a:bodyPr>
            <a:normAutofit/>
          </a:bodyPr>
          <a:lstStyle/>
          <a:p>
            <a:pPr>
              <a:defRPr/>
            </a:pPr>
            <a:r>
              <a:rPr altLang="zh-CN" lang="en-US" sz="2800">
                <a:solidFill>
                  <a:schemeClr val="accent1"/>
                </a:solidFill>
              </a:rPr>
              <a:t>LOREM</a:t>
            </a:r>
          </a:p>
        </p:txBody>
      </p:sp>
      <p:sp>
        <p:nvSpPr>
          <p:cNvPr id="26" name="文本框 25"/>
          <p:cNvSpPr txBox="1"/>
          <p:nvPr>
            <p:custDataLst>
              <p:tags r:id="rId14"/>
            </p:custDataLst>
          </p:nvPr>
        </p:nvSpPr>
        <p:spPr>
          <a:xfrm>
            <a:off x="7023101" y="3465514"/>
            <a:ext cx="2595563" cy="1205971"/>
          </a:xfrm>
          <a:prstGeom prst="rect">
            <a:avLst/>
          </a:prstGeom>
          <a:noFill/>
        </p:spPr>
        <p:txBody>
          <a:bodyPr>
            <a:noAutofit/>
          </a:bodyPr>
          <a:lstStyle/>
          <a:p>
            <a:pPr>
              <a:lnSpc>
                <a:spcPts val="3000"/>
              </a:lnSpc>
              <a:defRPr/>
            </a:pPr>
            <a:r>
              <a:rPr altLang="zh-CN" lang="en-US"/>
              <a:t>Lorem ipsum dolor sit amet, consectetur adipisicing elit.</a:t>
            </a:r>
          </a:p>
        </p:txBody>
      </p:sp>
      <p:sp>
        <p:nvSpPr>
          <p:cNvPr id="27" name="文本框 26"/>
          <p:cNvSpPr txBox="1"/>
          <p:nvPr>
            <p:custDataLst>
              <p:tags r:id="rId15"/>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16"/>
    </p:custData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任意多边形 30"/>
          <p:cNvSpPr/>
          <p:nvPr>
            <p:custDataLst>
              <p:tags r:id="rId3"/>
            </p:custDataLst>
          </p:nvPr>
        </p:nvSpPr>
        <p:spPr>
          <a:xfrm>
            <a:off x="3225188" y="3130732"/>
            <a:ext cx="1724295" cy="1293222"/>
          </a:xfrm>
          <a:custGeom>
            <a:gdLst>
              <a:gd fmla="*/ 656479 w 1041240" name="connsiteX0"/>
              <a:gd fmla="*/ 0 h 781422" name="connsiteY0"/>
              <a:gd fmla="*/ 1041240 w 1041240" name="connsiteX1"/>
              <a:gd fmla="*/ 400627 h 781422" name="connsiteY1"/>
              <a:gd fmla="*/ 660446 w 1041240" name="connsiteX2"/>
              <a:gd fmla="*/ 781422 h 781422" name="connsiteY2"/>
              <a:gd fmla="*/ 660446 w 1041240" name="connsiteX3"/>
              <a:gd fmla="*/ 674325 h 781422" name="connsiteY3"/>
              <a:gd fmla="*/ 136854 w 1041240" name="connsiteX4"/>
              <a:gd fmla="*/ 674325 h 781422" name="connsiteY4"/>
              <a:gd fmla="*/ 136854 w 1041240" name="connsiteX5"/>
              <a:gd fmla="*/ 674323 h 781422" name="connsiteY5"/>
              <a:gd fmla="*/ 85945 w 1041240" name="connsiteX6"/>
              <a:gd fmla="*/ 674323 h 781422" name="connsiteY6"/>
              <a:gd fmla="*/ 0 w 1041240" name="connsiteX7"/>
              <a:gd fmla="*/ 588378 h 781422" name="connsiteY7"/>
              <a:gd fmla="*/ 0 w 1041240" name="connsiteX8"/>
              <a:gd fmla="*/ 208909 h 781422" name="connsiteY8"/>
              <a:gd fmla="*/ 85945 w 1041240" name="connsiteX9"/>
              <a:gd fmla="*/ 122964 h 781422" name="connsiteY9"/>
              <a:gd fmla="*/ 125065 w 1041240" name="connsiteX10"/>
              <a:gd fmla="*/ 122964 h 781422" name="connsiteY10"/>
              <a:gd fmla="*/ 656479 w 1041240" name="connsiteX11"/>
              <a:gd fmla="*/ 115032 h 78142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422" w="1041239">
                <a:moveTo>
                  <a:pt x="656479" y="0"/>
                </a:moveTo>
                <a:lnTo>
                  <a:pt x="1041240" y="400627"/>
                </a:lnTo>
                <a:lnTo>
                  <a:pt x="660446" y="781422"/>
                </a:lnTo>
                <a:lnTo>
                  <a:pt x="660446" y="674325"/>
                </a:lnTo>
                <a:lnTo>
                  <a:pt x="136854" y="674325"/>
                </a:lnTo>
                <a:lnTo>
                  <a:pt x="136854" y="674323"/>
                </a:lnTo>
                <a:lnTo>
                  <a:pt x="85945" y="674323"/>
                </a:lnTo>
                <a:cubicBezTo>
                  <a:pt x="38479" y="674323"/>
                  <a:pt x="0" y="635844"/>
                  <a:pt x="0" y="588378"/>
                </a:cubicBezTo>
                <a:lnTo>
                  <a:pt x="0" y="208909"/>
                </a:lnTo>
                <a:cubicBezTo>
                  <a:pt x="0" y="161443"/>
                  <a:pt x="38479" y="122964"/>
                  <a:pt x="85945" y="122964"/>
                </a:cubicBezTo>
                <a:lnTo>
                  <a:pt x="125065" y="122964"/>
                </a:lnTo>
                <a:lnTo>
                  <a:pt x="656479" y="115032"/>
                </a:ln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Ins="288000" wrap="square">
            <a:normAutofit/>
          </a:bodyPr>
          <a:lstStyle/>
          <a:p>
            <a:pPr algn="ctr">
              <a:lnSpc>
                <a:spcPct val="120000"/>
              </a:lnSpc>
              <a:defRPr/>
            </a:pPr>
            <a:r>
              <a:rPr altLang="zh-CN" lang="en-US" sz="2000">
                <a:solidFill>
                  <a:schemeClr val="tx1"/>
                </a:solidFill>
                <a:latin typeface="+mj-lt"/>
                <a:ea typeface="+mj-ea"/>
                <a:cs typeface="+mj-cs"/>
              </a:rPr>
              <a:t>LOREM</a:t>
            </a:r>
          </a:p>
        </p:txBody>
      </p:sp>
      <p:sp>
        <p:nvSpPr>
          <p:cNvPr id="37" name="矩形 36"/>
          <p:cNvSpPr/>
          <p:nvPr>
            <p:custDataLst>
              <p:tags r:id="rId4"/>
            </p:custDataLst>
          </p:nvPr>
        </p:nvSpPr>
        <p:spPr>
          <a:xfrm>
            <a:off x="4949483" y="3207081"/>
            <a:ext cx="4139255" cy="1140524"/>
          </a:xfrm>
          <a:prstGeom prst="rect">
            <a:avLst/>
          </a:prstGeom>
        </p:spPr>
        <p:txBody>
          <a:bodyPr anchor="ctr" anchorCtr="0" wrap="square">
            <a:normAutofit/>
          </a:bodyPr>
          <a:lstStyle/>
          <a:p>
            <a:pPr>
              <a:lnSpc>
                <a:spcPts val="3000"/>
              </a:lnSpc>
              <a:defRPr/>
            </a:pPr>
            <a:r>
              <a:rPr altLang="zh-CN" lang="en-US"/>
              <a:t>Lorem ipsum dolor sit amet, consectetur adipisicing elit.</a:t>
            </a:r>
          </a:p>
        </p:txBody>
      </p:sp>
      <p:sp>
        <p:nvSpPr>
          <p:cNvPr id="2" name="文本框 1"/>
          <p:cNvSpPr txBox="1"/>
          <p:nvPr>
            <p:custDataLst>
              <p:tags r:id="rId5"/>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6"/>
    </p:custData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24"/>
          <p:cNvSpPr/>
          <p:nvPr>
            <p:custDataLst>
              <p:tags r:id="rId3"/>
            </p:custDataLst>
          </p:nvPr>
        </p:nvSpPr>
        <p:spPr>
          <a:xfrm>
            <a:off x="6234564" y="3169921"/>
            <a:ext cx="1613986" cy="1210490"/>
          </a:xfrm>
          <a:custGeom>
            <a:gdLst>
              <a:gd fmla="*/ 380794 w 1041240" name="connsiteX0"/>
              <a:gd fmla="*/ 0 h 781422" name="connsiteY0"/>
              <a:gd fmla="*/ 380794 w 1041240" name="connsiteX1"/>
              <a:gd fmla="*/ 107097 h 781422" name="connsiteY1"/>
              <a:gd fmla="*/ 904386 w 1041240" name="connsiteX2"/>
              <a:gd fmla="*/ 107097 h 781422" name="connsiteY2"/>
              <a:gd fmla="*/ 904386 w 1041240" name="connsiteX3"/>
              <a:gd fmla="*/ 107099 h 781422" name="connsiteY3"/>
              <a:gd fmla="*/ 955295 w 1041240" name="connsiteX4"/>
              <a:gd fmla="*/ 107099 h 781422" name="connsiteY4"/>
              <a:gd fmla="*/ 1041240 w 1041240" name="connsiteX5"/>
              <a:gd fmla="*/ 193044 h 781422" name="connsiteY5"/>
              <a:gd fmla="*/ 1041240 w 1041240" name="connsiteX6"/>
              <a:gd fmla="*/ 572513 h 781422" name="connsiteY6"/>
              <a:gd fmla="*/ 955295 w 1041240" name="connsiteX7"/>
              <a:gd fmla="*/ 658458 h 781422" name="connsiteY7"/>
              <a:gd fmla="*/ 916175 w 1041240" name="connsiteX8"/>
              <a:gd fmla="*/ 658458 h 781422" name="connsiteY8"/>
              <a:gd fmla="*/ 384760 w 1041240" name="connsiteX9"/>
              <a:gd fmla="*/ 666390 h 781422" name="connsiteY9"/>
              <a:gd fmla="*/ 384760 w 1041240" name="connsiteX10"/>
              <a:gd fmla="*/ 781422 h 781422" name="connsiteY10"/>
              <a:gd fmla="*/ 0 w 1041240" name="connsiteX11"/>
              <a:gd fmla="*/ 380795 h 781422" name="connsiteY11"/>
              <a:gd fmla="*/ 380794 w 1041240" name="connsiteX0-1"/>
              <a:gd fmla="*/ 0 h 781422" name="connsiteY0-2"/>
              <a:gd fmla="*/ 380794 w 1041240" name="connsiteX1-3"/>
              <a:gd fmla="*/ 107097 h 781422" name="connsiteY1-4"/>
              <a:gd fmla="*/ 904386 w 1041240" name="connsiteX2-5"/>
              <a:gd fmla="*/ 107097 h 781422" name="connsiteY2-6"/>
              <a:gd fmla="*/ 904386 w 1041240" name="connsiteX3-7"/>
              <a:gd fmla="*/ 107099 h 781422" name="connsiteY3-8"/>
              <a:gd fmla="*/ 955295 w 1041240" name="connsiteX4-9"/>
              <a:gd fmla="*/ 107099 h 781422" name="connsiteY4-10"/>
              <a:gd fmla="*/ 1041240 w 1041240" name="connsiteX5-11"/>
              <a:gd fmla="*/ 193044 h 781422" name="connsiteY5-12"/>
              <a:gd fmla="*/ 1041240 w 1041240" name="connsiteX6-13"/>
              <a:gd fmla="*/ 572513 h 781422" name="connsiteY6-14"/>
              <a:gd fmla="*/ 955295 w 1041240" name="connsiteX7-15"/>
              <a:gd fmla="*/ 658458 h 781422" name="connsiteY7-16"/>
              <a:gd fmla="*/ 916175 w 1041240" name="connsiteX8-17"/>
              <a:gd fmla="*/ 658458 h 781422" name="connsiteY8-18"/>
              <a:gd fmla="*/ 384760 w 1041240" name="connsiteX9-19"/>
              <a:gd fmla="*/ 666390 h 781422" name="connsiteY9-20"/>
              <a:gd fmla="*/ 384760 w 1041240" name="connsiteX10-21"/>
              <a:gd fmla="*/ 781422 h 781422" name="connsiteY10-22"/>
              <a:gd fmla="*/ 0 w 1041240" name="connsiteX11-23"/>
              <a:gd fmla="*/ 394723 h 781422" name="connsiteY11-24"/>
              <a:gd fmla="*/ 380794 w 1041240" name="connsiteX12"/>
              <a:gd fmla="*/ 0 h 781422" name="connsiteY1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 y="connsiteY12"/>
              </a:cxn>
            </a:cxnLst>
            <a:rect b="b" l="l" r="r" t="t"/>
            <a:pathLst>
              <a:path h="781422" w="1041239">
                <a:moveTo>
                  <a:pt x="380794" y="0"/>
                </a:moveTo>
                <a:lnTo>
                  <a:pt x="380794" y="107097"/>
                </a:lnTo>
                <a:lnTo>
                  <a:pt x="904386" y="107097"/>
                </a:lnTo>
                <a:lnTo>
                  <a:pt x="904386" y="107099"/>
                </a:lnTo>
                <a:lnTo>
                  <a:pt x="955295" y="107099"/>
                </a:lnTo>
                <a:cubicBezTo>
                  <a:pt x="1002761" y="107099"/>
                  <a:pt x="1041240" y="145578"/>
                  <a:pt x="1041240" y="193044"/>
                </a:cubicBezTo>
                <a:lnTo>
                  <a:pt x="1041240" y="572513"/>
                </a:lnTo>
                <a:cubicBezTo>
                  <a:pt x="1041240" y="619979"/>
                  <a:pt x="1002761" y="658458"/>
                  <a:pt x="955295" y="658458"/>
                </a:cubicBezTo>
                <a:lnTo>
                  <a:pt x="916175" y="658458"/>
                </a:lnTo>
                <a:lnTo>
                  <a:pt x="384760" y="666390"/>
                </a:lnTo>
                <a:lnTo>
                  <a:pt x="384760" y="781422"/>
                </a:lnTo>
                <a:lnTo>
                  <a:pt x="0" y="394723"/>
                </a:lnTo>
                <a:cubicBezTo>
                  <a:pt x="126931" y="267791"/>
                  <a:pt x="253863" y="126932"/>
                  <a:pt x="380794" y="0"/>
                </a:cubicBez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288000" wrap="square">
            <a:normAutofit/>
          </a:bodyPr>
          <a:lstStyle/>
          <a:p>
            <a:pPr algn="ctr">
              <a:lnSpc>
                <a:spcPct val="120000"/>
              </a:lnSpc>
              <a:defRPr/>
            </a:pPr>
            <a:r>
              <a:rPr altLang="zh-CN" lang="en-US" sz="2000">
                <a:solidFill>
                  <a:schemeClr val="tx1"/>
                </a:solidFill>
                <a:latin typeface="+mj-lt"/>
                <a:ea typeface="+mj-ea"/>
                <a:cs typeface="+mj-cs"/>
              </a:rPr>
              <a:t>LOREM</a:t>
            </a:r>
          </a:p>
        </p:txBody>
      </p:sp>
      <p:sp>
        <p:nvSpPr>
          <p:cNvPr id="36" name="矩形 35"/>
          <p:cNvSpPr/>
          <p:nvPr>
            <p:custDataLst>
              <p:tags r:id="rId4"/>
            </p:custDataLst>
          </p:nvPr>
        </p:nvSpPr>
        <p:spPr>
          <a:xfrm>
            <a:off x="7946965" y="3203258"/>
            <a:ext cx="2280341" cy="1143816"/>
          </a:xfrm>
          <a:prstGeom prst="rect">
            <a:avLst/>
          </a:prstGeom>
        </p:spPr>
        <p:txBody>
          <a:bodyPr anchor="ctr" anchorCtr="0" wrap="square">
            <a:normAutofit/>
          </a:bodyPr>
          <a:lstStyle/>
          <a:p>
            <a:pPr>
              <a:defRPr/>
            </a:pPr>
            <a:r>
              <a:rPr altLang="zh-CN" lang="da-DK"/>
              <a:t>Lorem ipsum dolor sit amet</a:t>
            </a:r>
          </a:p>
        </p:txBody>
      </p:sp>
      <p:sp>
        <p:nvSpPr>
          <p:cNvPr id="31" name="任意多边形 30"/>
          <p:cNvSpPr/>
          <p:nvPr>
            <p:custDataLst>
              <p:tags r:id="rId5"/>
            </p:custDataLst>
          </p:nvPr>
        </p:nvSpPr>
        <p:spPr>
          <a:xfrm>
            <a:off x="4393648" y="3169921"/>
            <a:ext cx="1613986" cy="1210490"/>
          </a:xfrm>
          <a:custGeom>
            <a:gdLst>
              <a:gd fmla="*/ 656479 w 1041240" name="connsiteX0"/>
              <a:gd fmla="*/ 0 h 781422" name="connsiteY0"/>
              <a:gd fmla="*/ 1041240 w 1041240" name="connsiteX1"/>
              <a:gd fmla="*/ 400627 h 781422" name="connsiteY1"/>
              <a:gd fmla="*/ 660446 w 1041240" name="connsiteX2"/>
              <a:gd fmla="*/ 781422 h 781422" name="connsiteY2"/>
              <a:gd fmla="*/ 660446 w 1041240" name="connsiteX3"/>
              <a:gd fmla="*/ 674325 h 781422" name="connsiteY3"/>
              <a:gd fmla="*/ 136854 w 1041240" name="connsiteX4"/>
              <a:gd fmla="*/ 674325 h 781422" name="connsiteY4"/>
              <a:gd fmla="*/ 136854 w 1041240" name="connsiteX5"/>
              <a:gd fmla="*/ 674323 h 781422" name="connsiteY5"/>
              <a:gd fmla="*/ 85945 w 1041240" name="connsiteX6"/>
              <a:gd fmla="*/ 674323 h 781422" name="connsiteY6"/>
              <a:gd fmla="*/ 0 w 1041240" name="connsiteX7"/>
              <a:gd fmla="*/ 588378 h 781422" name="connsiteY7"/>
              <a:gd fmla="*/ 0 w 1041240" name="connsiteX8"/>
              <a:gd fmla="*/ 208909 h 781422" name="connsiteY8"/>
              <a:gd fmla="*/ 85945 w 1041240" name="connsiteX9"/>
              <a:gd fmla="*/ 122964 h 781422" name="connsiteY9"/>
              <a:gd fmla="*/ 125065 w 1041240" name="connsiteX10"/>
              <a:gd fmla="*/ 122964 h 781422" name="connsiteY10"/>
              <a:gd fmla="*/ 656479 w 1041240" name="connsiteX11"/>
              <a:gd fmla="*/ 115032 h 78142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422" w="1041239">
                <a:moveTo>
                  <a:pt x="656479" y="0"/>
                </a:moveTo>
                <a:lnTo>
                  <a:pt x="1041240" y="400627"/>
                </a:lnTo>
                <a:lnTo>
                  <a:pt x="660446" y="781422"/>
                </a:lnTo>
                <a:lnTo>
                  <a:pt x="660446" y="674325"/>
                </a:lnTo>
                <a:lnTo>
                  <a:pt x="136854" y="674325"/>
                </a:lnTo>
                <a:lnTo>
                  <a:pt x="136854" y="674323"/>
                </a:lnTo>
                <a:lnTo>
                  <a:pt x="85945" y="674323"/>
                </a:lnTo>
                <a:cubicBezTo>
                  <a:pt x="38479" y="674323"/>
                  <a:pt x="0" y="635844"/>
                  <a:pt x="0" y="588378"/>
                </a:cubicBezTo>
                <a:lnTo>
                  <a:pt x="0" y="208909"/>
                </a:lnTo>
                <a:cubicBezTo>
                  <a:pt x="0" y="161443"/>
                  <a:pt x="38479" y="122964"/>
                  <a:pt x="85945" y="122964"/>
                </a:cubicBezTo>
                <a:lnTo>
                  <a:pt x="125065" y="122964"/>
                </a:lnTo>
                <a:lnTo>
                  <a:pt x="656479" y="115032"/>
                </a:ln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Ins="288000" wrap="square">
            <a:normAutofit/>
          </a:bodyPr>
          <a:lstStyle/>
          <a:p>
            <a:pPr algn="ctr">
              <a:lnSpc>
                <a:spcPct val="120000"/>
              </a:lnSpc>
              <a:defRPr/>
            </a:pPr>
            <a:r>
              <a:rPr altLang="zh-CN" lang="en-US" sz="2000">
                <a:solidFill>
                  <a:schemeClr val="tx1"/>
                </a:solidFill>
                <a:latin typeface="+mj-lt"/>
                <a:ea typeface="+mj-ea"/>
                <a:cs typeface="+mj-cs"/>
              </a:rPr>
              <a:t>LOREM</a:t>
            </a:r>
          </a:p>
        </p:txBody>
      </p:sp>
      <p:sp>
        <p:nvSpPr>
          <p:cNvPr id="37" name="矩形 36"/>
          <p:cNvSpPr/>
          <p:nvPr>
            <p:custDataLst>
              <p:tags r:id="rId6"/>
            </p:custDataLst>
          </p:nvPr>
        </p:nvSpPr>
        <p:spPr>
          <a:xfrm>
            <a:off x="1788563" y="3203258"/>
            <a:ext cx="2506670" cy="1143816"/>
          </a:xfrm>
          <a:prstGeom prst="rect">
            <a:avLst/>
          </a:prstGeom>
        </p:spPr>
        <p:txBody>
          <a:bodyPr anchor="ctr" anchorCtr="0" wrap="square">
            <a:normAutofit/>
          </a:bodyPr>
          <a:lstStyle/>
          <a:p>
            <a:pPr algn="r">
              <a:defRPr/>
            </a:pPr>
            <a:r>
              <a:rPr altLang="zh-CN" lang="da-DK"/>
              <a:t>Lorem ipsum dolor sit amet</a:t>
            </a:r>
          </a:p>
        </p:txBody>
      </p:sp>
      <p:sp>
        <p:nvSpPr>
          <p:cNvPr id="4" name="文本框 3"/>
          <p:cNvSpPr txBox="1"/>
          <p:nvPr>
            <p:custDataLst>
              <p:tags r:id="rId7"/>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8"/>
    </p:custData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多边形 12"/>
          <p:cNvSpPr/>
          <p:nvPr>
            <p:custDataLst>
              <p:tags r:id="rId3"/>
            </p:custDataLst>
          </p:nvPr>
        </p:nvSpPr>
        <p:spPr>
          <a:xfrm>
            <a:off x="5627160" y="2958154"/>
            <a:ext cx="920751" cy="1227668"/>
          </a:xfrm>
          <a:custGeom>
            <a:gdLst>
              <a:gd fmla="*/ 115889 w 469106" name="connsiteX0"/>
              <a:gd fmla="*/ 0 h 625082" name="connsiteY0"/>
              <a:gd fmla="*/ 343693 w 469106" name="connsiteX1"/>
              <a:gd fmla="*/ 0 h 625082" name="connsiteY1"/>
              <a:gd fmla="*/ 395288 w 469106" name="connsiteX2"/>
              <a:gd fmla="*/ 51595 h 625082" name="connsiteY2"/>
              <a:gd fmla="*/ 395288 w 469106" name="connsiteX3"/>
              <a:gd fmla="*/ 75080 h 625082" name="connsiteY3"/>
              <a:gd fmla="*/ 400050 w 469106" name="connsiteX4"/>
              <a:gd fmla="*/ 394101 h 625082" name="connsiteY4"/>
              <a:gd fmla="*/ 469106 w 469106" name="connsiteX5"/>
              <a:gd fmla="*/ 394101 h 625082" name="connsiteY5"/>
              <a:gd fmla="*/ 228600 w 469106" name="connsiteX6"/>
              <a:gd fmla="*/ 625082 h 625082" name="connsiteY6"/>
              <a:gd fmla="*/ 0 w 469106" name="connsiteX7"/>
              <a:gd fmla="*/ 396482 h 625082" name="connsiteY7"/>
              <a:gd fmla="*/ 64293 w 469106" name="connsiteX8"/>
              <a:gd fmla="*/ 396482 h 625082" name="connsiteY8"/>
              <a:gd fmla="*/ 64293 w 469106" name="connsiteX9"/>
              <a:gd fmla="*/ 82157 h 625082" name="connsiteY9"/>
              <a:gd fmla="*/ 64294 w 469106" name="connsiteX10"/>
              <a:gd fmla="*/ 82157 h 625082" name="connsiteY10"/>
              <a:gd fmla="*/ 64294 w 469106" name="connsiteX11"/>
              <a:gd fmla="*/ 51595 h 625082" name="connsiteY11"/>
              <a:gd fmla="*/ 115889 w 469106" name="connsiteX12"/>
              <a:gd fmla="*/ 0 h 62508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625082" w="469106">
                <a:moveTo>
                  <a:pt x="115889" y="0"/>
                </a:moveTo>
                <a:lnTo>
                  <a:pt x="343693" y="0"/>
                </a:lnTo>
                <a:cubicBezTo>
                  <a:pt x="372188" y="0"/>
                  <a:pt x="395288" y="23100"/>
                  <a:pt x="395288" y="51595"/>
                </a:cubicBezTo>
                <a:lnTo>
                  <a:pt x="395288" y="75080"/>
                </a:lnTo>
                <a:lnTo>
                  <a:pt x="400050" y="394101"/>
                </a:lnTo>
                <a:lnTo>
                  <a:pt x="469106" y="394101"/>
                </a:lnTo>
                <a:lnTo>
                  <a:pt x="228600" y="625082"/>
                </a:lnTo>
                <a:lnTo>
                  <a:pt x="0" y="396482"/>
                </a:lnTo>
                <a:lnTo>
                  <a:pt x="64293" y="396482"/>
                </a:lnTo>
                <a:lnTo>
                  <a:pt x="64293" y="82157"/>
                </a:lnTo>
                <a:lnTo>
                  <a:pt x="64294" y="82157"/>
                </a:lnTo>
                <a:lnTo>
                  <a:pt x="64294" y="51595"/>
                </a:lnTo>
                <a:cubicBezTo>
                  <a:pt x="64294" y="23100"/>
                  <a:pt x="87394" y="0"/>
                  <a:pt x="115889" y="0"/>
                </a:cubicBez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180000" wrap="square">
            <a:normAutofit/>
          </a:bodyPr>
          <a:lstStyle/>
          <a:p>
            <a:pPr algn="ctr">
              <a:defRPr/>
            </a:pPr>
            <a:r>
              <a:rPr altLang="zh-CN" lang="en-US">
                <a:solidFill>
                  <a:schemeClr val="tx1"/>
                </a:solidFill>
                <a:latin typeface="+mj-lt"/>
                <a:ea typeface="+mj-ea"/>
                <a:cs typeface="+mj-cs"/>
              </a:rPr>
              <a:t>LOREM</a:t>
            </a:r>
          </a:p>
        </p:txBody>
      </p:sp>
      <p:sp>
        <p:nvSpPr>
          <p:cNvPr id="25" name="任意多边形 24"/>
          <p:cNvSpPr/>
          <p:nvPr>
            <p:custDataLst>
              <p:tags r:id="rId4"/>
            </p:custDataLst>
          </p:nvPr>
        </p:nvSpPr>
        <p:spPr>
          <a:xfrm>
            <a:off x="6237251" y="3875163"/>
            <a:ext cx="1227668" cy="920751"/>
          </a:xfrm>
          <a:custGeom>
            <a:gdLst>
              <a:gd fmla="*/ 380794 w 1041240" name="connsiteX0"/>
              <a:gd fmla="*/ 0 h 781422" name="connsiteY0"/>
              <a:gd fmla="*/ 380794 w 1041240" name="connsiteX1"/>
              <a:gd fmla="*/ 107097 h 781422" name="connsiteY1"/>
              <a:gd fmla="*/ 904386 w 1041240" name="connsiteX2"/>
              <a:gd fmla="*/ 107097 h 781422" name="connsiteY2"/>
              <a:gd fmla="*/ 904386 w 1041240" name="connsiteX3"/>
              <a:gd fmla="*/ 107099 h 781422" name="connsiteY3"/>
              <a:gd fmla="*/ 955295 w 1041240" name="connsiteX4"/>
              <a:gd fmla="*/ 107099 h 781422" name="connsiteY4"/>
              <a:gd fmla="*/ 1041240 w 1041240" name="connsiteX5"/>
              <a:gd fmla="*/ 193044 h 781422" name="connsiteY5"/>
              <a:gd fmla="*/ 1041240 w 1041240" name="connsiteX6"/>
              <a:gd fmla="*/ 572513 h 781422" name="connsiteY6"/>
              <a:gd fmla="*/ 955295 w 1041240" name="connsiteX7"/>
              <a:gd fmla="*/ 658458 h 781422" name="connsiteY7"/>
              <a:gd fmla="*/ 916175 w 1041240" name="connsiteX8"/>
              <a:gd fmla="*/ 658458 h 781422" name="connsiteY8"/>
              <a:gd fmla="*/ 384760 w 1041240" name="connsiteX9"/>
              <a:gd fmla="*/ 666390 h 781422" name="connsiteY9"/>
              <a:gd fmla="*/ 384760 w 1041240" name="connsiteX10"/>
              <a:gd fmla="*/ 781422 h 781422" name="connsiteY10"/>
              <a:gd fmla="*/ 0 w 1041240" name="connsiteX11"/>
              <a:gd fmla="*/ 380795 h 781422" name="connsiteY11"/>
              <a:gd fmla="*/ 380794 w 1041240" name="connsiteX0-1"/>
              <a:gd fmla="*/ 0 h 781422" name="connsiteY0-2"/>
              <a:gd fmla="*/ 380794 w 1041240" name="connsiteX1-3"/>
              <a:gd fmla="*/ 107097 h 781422" name="connsiteY1-4"/>
              <a:gd fmla="*/ 904386 w 1041240" name="connsiteX2-5"/>
              <a:gd fmla="*/ 107097 h 781422" name="connsiteY2-6"/>
              <a:gd fmla="*/ 904386 w 1041240" name="connsiteX3-7"/>
              <a:gd fmla="*/ 107099 h 781422" name="connsiteY3-8"/>
              <a:gd fmla="*/ 955295 w 1041240" name="connsiteX4-9"/>
              <a:gd fmla="*/ 107099 h 781422" name="connsiteY4-10"/>
              <a:gd fmla="*/ 1041240 w 1041240" name="connsiteX5-11"/>
              <a:gd fmla="*/ 193044 h 781422" name="connsiteY5-12"/>
              <a:gd fmla="*/ 1041240 w 1041240" name="connsiteX6-13"/>
              <a:gd fmla="*/ 572513 h 781422" name="connsiteY6-14"/>
              <a:gd fmla="*/ 955295 w 1041240" name="connsiteX7-15"/>
              <a:gd fmla="*/ 658458 h 781422" name="connsiteY7-16"/>
              <a:gd fmla="*/ 916175 w 1041240" name="connsiteX8-17"/>
              <a:gd fmla="*/ 658458 h 781422" name="connsiteY8-18"/>
              <a:gd fmla="*/ 384760 w 1041240" name="connsiteX9-19"/>
              <a:gd fmla="*/ 666390 h 781422" name="connsiteY9-20"/>
              <a:gd fmla="*/ 384760 w 1041240" name="connsiteX10-21"/>
              <a:gd fmla="*/ 781422 h 781422" name="connsiteY10-22"/>
              <a:gd fmla="*/ 0 w 1041240" name="connsiteX11-23"/>
              <a:gd fmla="*/ 389507 h 781422" name="connsiteY11-24"/>
              <a:gd fmla="*/ 380794 w 1041240" name="connsiteX12"/>
              <a:gd fmla="*/ 0 h 781422" name="connsiteY1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 y="connsiteY12"/>
              </a:cxn>
            </a:cxnLst>
            <a:rect b="b" l="l" r="r" t="t"/>
            <a:pathLst>
              <a:path h="781422" w="1041239">
                <a:moveTo>
                  <a:pt x="380794" y="0"/>
                </a:moveTo>
                <a:lnTo>
                  <a:pt x="380794" y="107097"/>
                </a:lnTo>
                <a:lnTo>
                  <a:pt x="904386" y="107097"/>
                </a:lnTo>
                <a:lnTo>
                  <a:pt x="904386" y="107099"/>
                </a:lnTo>
                <a:lnTo>
                  <a:pt x="955295" y="107099"/>
                </a:lnTo>
                <a:cubicBezTo>
                  <a:pt x="1002761" y="107099"/>
                  <a:pt x="1041240" y="145578"/>
                  <a:pt x="1041240" y="193044"/>
                </a:cubicBezTo>
                <a:lnTo>
                  <a:pt x="1041240" y="572513"/>
                </a:lnTo>
                <a:cubicBezTo>
                  <a:pt x="1041240" y="619979"/>
                  <a:pt x="1002761" y="658458"/>
                  <a:pt x="955295" y="658458"/>
                </a:cubicBezTo>
                <a:lnTo>
                  <a:pt x="916175" y="658458"/>
                </a:lnTo>
                <a:lnTo>
                  <a:pt x="384760" y="666390"/>
                </a:lnTo>
                <a:lnTo>
                  <a:pt x="384760" y="781422"/>
                </a:lnTo>
                <a:lnTo>
                  <a:pt x="0" y="389507"/>
                </a:lnTo>
                <a:cubicBezTo>
                  <a:pt x="126931" y="262575"/>
                  <a:pt x="253863" y="126932"/>
                  <a:pt x="380794" y="0"/>
                </a:cubicBez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288000" wrap="square">
            <a:normAutofit/>
          </a:bodyPr>
          <a:lstStyle/>
          <a:p>
            <a:pPr algn="ctr">
              <a:defRPr/>
            </a:pPr>
            <a:r>
              <a:rPr altLang="zh-CN" lang="en-US">
                <a:solidFill>
                  <a:schemeClr val="tx1"/>
                </a:solidFill>
                <a:latin typeface="+mj-lt"/>
                <a:ea typeface="+mj-ea"/>
                <a:cs typeface="+mj-cs"/>
              </a:rPr>
              <a:t>LOREM</a:t>
            </a:r>
          </a:p>
        </p:txBody>
      </p:sp>
      <p:sp>
        <p:nvSpPr>
          <p:cNvPr id="31" name="任意多边形 30"/>
          <p:cNvSpPr/>
          <p:nvPr>
            <p:custDataLst>
              <p:tags r:id="rId5"/>
            </p:custDataLst>
          </p:nvPr>
        </p:nvSpPr>
        <p:spPr>
          <a:xfrm>
            <a:off x="4710151" y="3875163"/>
            <a:ext cx="1227668" cy="920751"/>
          </a:xfrm>
          <a:custGeom>
            <a:gdLst>
              <a:gd fmla="*/ 656479 w 1041240" name="connsiteX0"/>
              <a:gd fmla="*/ 0 h 781422" name="connsiteY0"/>
              <a:gd fmla="*/ 1041240 w 1041240" name="connsiteX1"/>
              <a:gd fmla="*/ 400627 h 781422" name="connsiteY1"/>
              <a:gd fmla="*/ 660446 w 1041240" name="connsiteX2"/>
              <a:gd fmla="*/ 781422 h 781422" name="connsiteY2"/>
              <a:gd fmla="*/ 660446 w 1041240" name="connsiteX3"/>
              <a:gd fmla="*/ 674325 h 781422" name="connsiteY3"/>
              <a:gd fmla="*/ 136854 w 1041240" name="connsiteX4"/>
              <a:gd fmla="*/ 674325 h 781422" name="connsiteY4"/>
              <a:gd fmla="*/ 136854 w 1041240" name="connsiteX5"/>
              <a:gd fmla="*/ 674323 h 781422" name="connsiteY5"/>
              <a:gd fmla="*/ 85945 w 1041240" name="connsiteX6"/>
              <a:gd fmla="*/ 674323 h 781422" name="connsiteY6"/>
              <a:gd fmla="*/ 0 w 1041240" name="connsiteX7"/>
              <a:gd fmla="*/ 588378 h 781422" name="connsiteY7"/>
              <a:gd fmla="*/ 0 w 1041240" name="connsiteX8"/>
              <a:gd fmla="*/ 208909 h 781422" name="connsiteY8"/>
              <a:gd fmla="*/ 85945 w 1041240" name="connsiteX9"/>
              <a:gd fmla="*/ 122964 h 781422" name="connsiteY9"/>
              <a:gd fmla="*/ 125065 w 1041240" name="connsiteX10"/>
              <a:gd fmla="*/ 122964 h 781422" name="connsiteY10"/>
              <a:gd fmla="*/ 656479 w 1041240" name="connsiteX11"/>
              <a:gd fmla="*/ 115032 h 78142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422" w="1041239">
                <a:moveTo>
                  <a:pt x="656479" y="0"/>
                </a:moveTo>
                <a:lnTo>
                  <a:pt x="1041240" y="400627"/>
                </a:lnTo>
                <a:lnTo>
                  <a:pt x="660446" y="781422"/>
                </a:lnTo>
                <a:lnTo>
                  <a:pt x="660446" y="674325"/>
                </a:lnTo>
                <a:lnTo>
                  <a:pt x="136854" y="674325"/>
                </a:lnTo>
                <a:lnTo>
                  <a:pt x="136854" y="674323"/>
                </a:lnTo>
                <a:lnTo>
                  <a:pt x="85945" y="674323"/>
                </a:lnTo>
                <a:cubicBezTo>
                  <a:pt x="38479" y="674323"/>
                  <a:pt x="0" y="635844"/>
                  <a:pt x="0" y="588378"/>
                </a:cubicBezTo>
                <a:lnTo>
                  <a:pt x="0" y="208909"/>
                </a:lnTo>
                <a:cubicBezTo>
                  <a:pt x="0" y="161443"/>
                  <a:pt x="38479" y="122964"/>
                  <a:pt x="85945" y="122964"/>
                </a:cubicBezTo>
                <a:lnTo>
                  <a:pt x="125065" y="122964"/>
                </a:lnTo>
                <a:lnTo>
                  <a:pt x="656479" y="115032"/>
                </a:ln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Ins="288000" wrap="square">
            <a:normAutofit/>
          </a:bodyPr>
          <a:lstStyle/>
          <a:p>
            <a:pPr algn="ctr">
              <a:defRPr/>
            </a:pPr>
            <a:r>
              <a:rPr altLang="zh-CN" lang="en-US">
                <a:solidFill>
                  <a:schemeClr val="tx1"/>
                </a:solidFill>
                <a:latin typeface="+mj-lt"/>
                <a:ea typeface="+mj-ea"/>
                <a:cs typeface="+mj-cs"/>
              </a:rPr>
              <a:t>LOREM</a:t>
            </a:r>
          </a:p>
        </p:txBody>
      </p:sp>
      <p:sp>
        <p:nvSpPr>
          <p:cNvPr id="34" name="矩形 33"/>
          <p:cNvSpPr/>
          <p:nvPr>
            <p:custDataLst>
              <p:tags r:id="rId6"/>
            </p:custDataLst>
          </p:nvPr>
        </p:nvSpPr>
        <p:spPr>
          <a:xfrm>
            <a:off x="4571142" y="2101363"/>
            <a:ext cx="3074953" cy="761936"/>
          </a:xfrm>
          <a:prstGeom prst="rect">
            <a:avLst/>
          </a:prstGeom>
        </p:spPr>
        <p:txBody>
          <a:bodyPr anchor="ctr" anchorCtr="0" wrap="square">
            <a:normAutofit/>
          </a:bodyPr>
          <a:lstStyle/>
          <a:p>
            <a:pPr algn="ctr">
              <a:defRPr/>
            </a:pPr>
            <a:r>
              <a:rPr altLang="zh-CN" lang="da-DK"/>
              <a:t>Lorem ipsum dolor sit amet</a:t>
            </a:r>
          </a:p>
        </p:txBody>
      </p:sp>
      <p:sp>
        <p:nvSpPr>
          <p:cNvPr id="36" name="矩形 35"/>
          <p:cNvSpPr/>
          <p:nvPr>
            <p:custDataLst>
              <p:tags r:id="rId7"/>
            </p:custDataLst>
          </p:nvPr>
        </p:nvSpPr>
        <p:spPr>
          <a:xfrm>
            <a:off x="7539777" y="3976220"/>
            <a:ext cx="2616601" cy="761936"/>
          </a:xfrm>
          <a:prstGeom prst="rect">
            <a:avLst/>
          </a:prstGeom>
        </p:spPr>
        <p:txBody>
          <a:bodyPr anchor="ctr" anchorCtr="0" wrap="square">
            <a:normAutofit/>
          </a:bodyPr>
          <a:lstStyle/>
          <a:p>
            <a:pPr>
              <a:defRPr/>
            </a:pPr>
            <a:r>
              <a:rPr altLang="zh-CN" lang="da-DK"/>
              <a:t>Lorem ipsum dolor sit amet</a:t>
            </a:r>
          </a:p>
        </p:txBody>
      </p:sp>
      <p:sp>
        <p:nvSpPr>
          <p:cNvPr id="37" name="矩形 36"/>
          <p:cNvSpPr/>
          <p:nvPr>
            <p:custDataLst>
              <p:tags r:id="rId8"/>
            </p:custDataLst>
          </p:nvPr>
        </p:nvSpPr>
        <p:spPr>
          <a:xfrm>
            <a:off x="2035805" y="3976220"/>
            <a:ext cx="2593301" cy="761936"/>
          </a:xfrm>
          <a:prstGeom prst="rect">
            <a:avLst/>
          </a:prstGeom>
        </p:spPr>
        <p:txBody>
          <a:bodyPr anchor="ctr" anchorCtr="0" wrap="square">
            <a:normAutofit/>
          </a:bodyPr>
          <a:lstStyle/>
          <a:p>
            <a:pPr algn="r">
              <a:defRPr/>
            </a:pPr>
            <a:r>
              <a:rPr altLang="zh-CN" lang="da-DK"/>
              <a:t>Lorem ipsum dolor sit amet</a:t>
            </a:r>
          </a:p>
        </p:txBody>
      </p:sp>
      <p:sp>
        <p:nvSpPr>
          <p:cNvPr id="2" name="文本框 1"/>
          <p:cNvSpPr txBox="1"/>
          <p:nvPr>
            <p:custDataLst>
              <p:tags r:id="rId9"/>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10"/>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多边形 12"/>
          <p:cNvSpPr/>
          <p:nvPr>
            <p:custDataLst>
              <p:tags r:id="rId3"/>
            </p:custDataLst>
          </p:nvPr>
        </p:nvSpPr>
        <p:spPr>
          <a:xfrm>
            <a:off x="5726349" y="2894152"/>
            <a:ext cx="781050" cy="1041400"/>
          </a:xfrm>
          <a:custGeom>
            <a:gdLst>
              <a:gd fmla="*/ 115889 w 469106" name="connsiteX0"/>
              <a:gd fmla="*/ 0 h 625082" name="connsiteY0"/>
              <a:gd fmla="*/ 343693 w 469106" name="connsiteX1"/>
              <a:gd fmla="*/ 0 h 625082" name="connsiteY1"/>
              <a:gd fmla="*/ 395288 w 469106" name="connsiteX2"/>
              <a:gd fmla="*/ 51595 h 625082" name="connsiteY2"/>
              <a:gd fmla="*/ 395288 w 469106" name="connsiteX3"/>
              <a:gd fmla="*/ 75080 h 625082" name="connsiteY3"/>
              <a:gd fmla="*/ 400050 w 469106" name="connsiteX4"/>
              <a:gd fmla="*/ 394101 h 625082" name="connsiteY4"/>
              <a:gd fmla="*/ 469106 w 469106" name="connsiteX5"/>
              <a:gd fmla="*/ 394101 h 625082" name="connsiteY5"/>
              <a:gd fmla="*/ 228600 w 469106" name="connsiteX6"/>
              <a:gd fmla="*/ 625082 h 625082" name="connsiteY6"/>
              <a:gd fmla="*/ 0 w 469106" name="connsiteX7"/>
              <a:gd fmla="*/ 396482 h 625082" name="connsiteY7"/>
              <a:gd fmla="*/ 64293 w 469106" name="connsiteX8"/>
              <a:gd fmla="*/ 396482 h 625082" name="connsiteY8"/>
              <a:gd fmla="*/ 64293 w 469106" name="connsiteX9"/>
              <a:gd fmla="*/ 82157 h 625082" name="connsiteY9"/>
              <a:gd fmla="*/ 64294 w 469106" name="connsiteX10"/>
              <a:gd fmla="*/ 82157 h 625082" name="connsiteY10"/>
              <a:gd fmla="*/ 64294 w 469106" name="connsiteX11"/>
              <a:gd fmla="*/ 51595 h 625082" name="connsiteY11"/>
              <a:gd fmla="*/ 115889 w 469106" name="connsiteX12"/>
              <a:gd fmla="*/ 0 h 62508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625082" w="469106">
                <a:moveTo>
                  <a:pt x="115889" y="0"/>
                </a:moveTo>
                <a:lnTo>
                  <a:pt x="343693" y="0"/>
                </a:lnTo>
                <a:cubicBezTo>
                  <a:pt x="372188" y="0"/>
                  <a:pt x="395288" y="23100"/>
                  <a:pt x="395288" y="51595"/>
                </a:cubicBezTo>
                <a:lnTo>
                  <a:pt x="395288" y="75080"/>
                </a:lnTo>
                <a:lnTo>
                  <a:pt x="400050" y="394101"/>
                </a:lnTo>
                <a:lnTo>
                  <a:pt x="469106" y="394101"/>
                </a:lnTo>
                <a:lnTo>
                  <a:pt x="228600" y="625082"/>
                </a:lnTo>
                <a:lnTo>
                  <a:pt x="0" y="396482"/>
                </a:lnTo>
                <a:lnTo>
                  <a:pt x="64293" y="396482"/>
                </a:lnTo>
                <a:lnTo>
                  <a:pt x="64293" y="82157"/>
                </a:lnTo>
                <a:lnTo>
                  <a:pt x="64294" y="82157"/>
                </a:lnTo>
                <a:lnTo>
                  <a:pt x="64294" y="51595"/>
                </a:lnTo>
                <a:cubicBezTo>
                  <a:pt x="64294" y="23100"/>
                  <a:pt x="87394" y="0"/>
                  <a:pt x="115889" y="0"/>
                </a:cubicBez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180000" wrap="square">
            <a:normAutofit/>
          </a:bodyPr>
          <a:lstStyle/>
          <a:p>
            <a:pPr algn="ctr">
              <a:defRPr/>
            </a:pPr>
            <a:r>
              <a:rPr altLang="zh-CN" lang="en-US">
                <a:solidFill>
                  <a:schemeClr val="tx1"/>
                </a:solidFill>
                <a:latin typeface="+mj-lt"/>
                <a:ea typeface="+mj-ea"/>
                <a:cs typeface="+mj-cs"/>
              </a:rPr>
              <a:t>LOREM</a:t>
            </a:r>
          </a:p>
        </p:txBody>
      </p:sp>
      <p:sp>
        <p:nvSpPr>
          <p:cNvPr id="25" name="任意多边形 24"/>
          <p:cNvSpPr/>
          <p:nvPr>
            <p:custDataLst>
              <p:tags r:id="rId4"/>
            </p:custDataLst>
          </p:nvPr>
        </p:nvSpPr>
        <p:spPr>
          <a:xfrm>
            <a:off x="6249895" y="3672027"/>
            <a:ext cx="1041400" cy="781050"/>
          </a:xfrm>
          <a:custGeom>
            <a:gdLst>
              <a:gd fmla="*/ 380794 w 1041240" name="connsiteX0"/>
              <a:gd fmla="*/ 0 h 781422" name="connsiteY0"/>
              <a:gd fmla="*/ 380794 w 1041240" name="connsiteX1"/>
              <a:gd fmla="*/ 107097 h 781422" name="connsiteY1"/>
              <a:gd fmla="*/ 904386 w 1041240" name="connsiteX2"/>
              <a:gd fmla="*/ 107097 h 781422" name="connsiteY2"/>
              <a:gd fmla="*/ 904386 w 1041240" name="connsiteX3"/>
              <a:gd fmla="*/ 107099 h 781422" name="connsiteY3"/>
              <a:gd fmla="*/ 955295 w 1041240" name="connsiteX4"/>
              <a:gd fmla="*/ 107099 h 781422" name="connsiteY4"/>
              <a:gd fmla="*/ 1041240 w 1041240" name="connsiteX5"/>
              <a:gd fmla="*/ 193044 h 781422" name="connsiteY5"/>
              <a:gd fmla="*/ 1041240 w 1041240" name="connsiteX6"/>
              <a:gd fmla="*/ 572513 h 781422" name="connsiteY6"/>
              <a:gd fmla="*/ 955295 w 1041240" name="connsiteX7"/>
              <a:gd fmla="*/ 658458 h 781422" name="connsiteY7"/>
              <a:gd fmla="*/ 916175 w 1041240" name="connsiteX8"/>
              <a:gd fmla="*/ 658458 h 781422" name="connsiteY8"/>
              <a:gd fmla="*/ 384760 w 1041240" name="connsiteX9"/>
              <a:gd fmla="*/ 666390 h 781422" name="connsiteY9"/>
              <a:gd fmla="*/ 384760 w 1041240" name="connsiteX10"/>
              <a:gd fmla="*/ 781422 h 781422" name="connsiteY10"/>
              <a:gd fmla="*/ 0 w 1041240" name="connsiteX11"/>
              <a:gd fmla="*/ 380795 h 78142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422" w="1041239">
                <a:moveTo>
                  <a:pt x="380794" y="0"/>
                </a:moveTo>
                <a:lnTo>
                  <a:pt x="380794" y="107097"/>
                </a:lnTo>
                <a:lnTo>
                  <a:pt x="904386" y="107097"/>
                </a:lnTo>
                <a:lnTo>
                  <a:pt x="904386" y="107099"/>
                </a:lnTo>
                <a:lnTo>
                  <a:pt x="955295" y="107099"/>
                </a:lnTo>
                <a:cubicBezTo>
                  <a:pt x="1002761" y="107099"/>
                  <a:pt x="1041240" y="145578"/>
                  <a:pt x="1041240" y="193044"/>
                </a:cubicBezTo>
                <a:lnTo>
                  <a:pt x="1041240" y="572513"/>
                </a:lnTo>
                <a:cubicBezTo>
                  <a:pt x="1041240" y="619979"/>
                  <a:pt x="1002761" y="658458"/>
                  <a:pt x="955295" y="658458"/>
                </a:cubicBezTo>
                <a:lnTo>
                  <a:pt x="916175" y="658458"/>
                </a:lnTo>
                <a:lnTo>
                  <a:pt x="384760" y="666390"/>
                </a:lnTo>
                <a:lnTo>
                  <a:pt x="384760" y="781422"/>
                </a:lnTo>
                <a:lnTo>
                  <a:pt x="0" y="380795"/>
                </a:ln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lIns="288000" wrap="square">
            <a:normAutofit/>
          </a:bodyPr>
          <a:lstStyle/>
          <a:p>
            <a:pPr algn="ctr">
              <a:defRPr/>
            </a:pPr>
            <a:r>
              <a:rPr altLang="zh-CN" lang="en-US">
                <a:solidFill>
                  <a:schemeClr val="tx1"/>
                </a:solidFill>
                <a:latin typeface="+mj-lt"/>
                <a:ea typeface="+mj-ea"/>
                <a:cs typeface="+mj-cs"/>
              </a:rPr>
              <a:t>LOREM</a:t>
            </a:r>
          </a:p>
        </p:txBody>
      </p:sp>
      <p:sp>
        <p:nvSpPr>
          <p:cNvPr id="33" name="任意多边形 32"/>
          <p:cNvSpPr/>
          <p:nvPr>
            <p:custDataLst>
              <p:tags r:id="rId5"/>
            </p:custDataLst>
          </p:nvPr>
        </p:nvSpPr>
        <p:spPr>
          <a:xfrm>
            <a:off x="5726349" y="4189552"/>
            <a:ext cx="781050" cy="1041400"/>
          </a:xfrm>
          <a:custGeom>
            <a:gdLst>
              <a:gd fmla="*/ 400627 w 781421" name="connsiteX0"/>
              <a:gd fmla="*/ 0 h 1041240" name="connsiteY0"/>
              <a:gd fmla="*/ 781421 w 781421" name="connsiteX1"/>
              <a:gd fmla="*/ 380794 h 1041240" name="connsiteY1"/>
              <a:gd fmla="*/ 674324 w 781421" name="connsiteX2"/>
              <a:gd fmla="*/ 380794 h 1041240" name="connsiteY2"/>
              <a:gd fmla="*/ 674324 w 781421" name="connsiteX3"/>
              <a:gd fmla="*/ 904385 h 1041240" name="connsiteY3"/>
              <a:gd fmla="*/ 674322 w 781421" name="connsiteX4"/>
              <a:gd fmla="*/ 904385 h 1041240" name="connsiteY4"/>
              <a:gd fmla="*/ 674322 w 781421" name="connsiteX5"/>
              <a:gd fmla="*/ 955295 h 1041240" name="connsiteY5"/>
              <a:gd fmla="*/ 588377 w 781421" name="connsiteX6"/>
              <a:gd fmla="*/ 1041240 h 1041240" name="connsiteY6"/>
              <a:gd fmla="*/ 208909 w 781421" name="connsiteX7"/>
              <a:gd fmla="*/ 1041240 h 1041240" name="connsiteY7"/>
              <a:gd fmla="*/ 122964 w 781421" name="connsiteX8"/>
              <a:gd fmla="*/ 955295 h 1041240" name="connsiteY8"/>
              <a:gd fmla="*/ 122964 w 781421" name="connsiteX9"/>
              <a:gd fmla="*/ 916174 h 1041240" name="connsiteY9"/>
              <a:gd fmla="*/ 115031 w 781421" name="connsiteX10"/>
              <a:gd fmla="*/ 384760 h 1041240" name="connsiteY10"/>
              <a:gd fmla="*/ 0 w 781421" name="connsiteX11"/>
              <a:gd fmla="*/ 384760 h 104124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041239" w="781421">
                <a:moveTo>
                  <a:pt x="400627" y="0"/>
                </a:moveTo>
                <a:lnTo>
                  <a:pt x="781421" y="380794"/>
                </a:lnTo>
                <a:lnTo>
                  <a:pt x="674324" y="380794"/>
                </a:lnTo>
                <a:lnTo>
                  <a:pt x="674324" y="904385"/>
                </a:lnTo>
                <a:lnTo>
                  <a:pt x="674322" y="904385"/>
                </a:lnTo>
                <a:lnTo>
                  <a:pt x="674322" y="955295"/>
                </a:lnTo>
                <a:cubicBezTo>
                  <a:pt x="674322" y="1002761"/>
                  <a:pt x="635843" y="1041240"/>
                  <a:pt x="588377" y="1041240"/>
                </a:cubicBezTo>
                <a:lnTo>
                  <a:pt x="208909" y="1041240"/>
                </a:lnTo>
                <a:cubicBezTo>
                  <a:pt x="161443" y="1041240"/>
                  <a:pt x="122964" y="1002761"/>
                  <a:pt x="122964" y="955295"/>
                </a:cubicBezTo>
                <a:lnTo>
                  <a:pt x="122964" y="916174"/>
                </a:lnTo>
                <a:lnTo>
                  <a:pt x="115031" y="384760"/>
                </a:lnTo>
                <a:lnTo>
                  <a:pt x="0" y="384760"/>
                </a:ln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tIns="288000" wrap="square">
            <a:normAutofit/>
          </a:bodyPr>
          <a:lstStyle/>
          <a:p>
            <a:pPr algn="ctr">
              <a:defRPr/>
            </a:pPr>
            <a:r>
              <a:rPr altLang="zh-CN" lang="en-US">
                <a:solidFill>
                  <a:schemeClr val="tx1"/>
                </a:solidFill>
                <a:latin typeface="+mj-lt"/>
                <a:ea typeface="+mj-ea"/>
                <a:cs typeface="+mj-cs"/>
              </a:rPr>
              <a:t>LOREM</a:t>
            </a:r>
          </a:p>
        </p:txBody>
      </p:sp>
      <p:sp>
        <p:nvSpPr>
          <p:cNvPr id="31" name="任意多边形 30"/>
          <p:cNvSpPr/>
          <p:nvPr>
            <p:custDataLst>
              <p:tags r:id="rId6"/>
            </p:custDataLst>
          </p:nvPr>
        </p:nvSpPr>
        <p:spPr>
          <a:xfrm>
            <a:off x="4954495" y="3672027"/>
            <a:ext cx="1041400" cy="781050"/>
          </a:xfrm>
          <a:custGeom>
            <a:gdLst>
              <a:gd fmla="*/ 656479 w 1041240" name="connsiteX0"/>
              <a:gd fmla="*/ 0 h 781422" name="connsiteY0"/>
              <a:gd fmla="*/ 1041240 w 1041240" name="connsiteX1"/>
              <a:gd fmla="*/ 400627 h 781422" name="connsiteY1"/>
              <a:gd fmla="*/ 660446 w 1041240" name="connsiteX2"/>
              <a:gd fmla="*/ 781422 h 781422" name="connsiteY2"/>
              <a:gd fmla="*/ 660446 w 1041240" name="connsiteX3"/>
              <a:gd fmla="*/ 674325 h 781422" name="connsiteY3"/>
              <a:gd fmla="*/ 136854 w 1041240" name="connsiteX4"/>
              <a:gd fmla="*/ 674325 h 781422" name="connsiteY4"/>
              <a:gd fmla="*/ 136854 w 1041240" name="connsiteX5"/>
              <a:gd fmla="*/ 674323 h 781422" name="connsiteY5"/>
              <a:gd fmla="*/ 85945 w 1041240" name="connsiteX6"/>
              <a:gd fmla="*/ 674323 h 781422" name="connsiteY6"/>
              <a:gd fmla="*/ 0 w 1041240" name="connsiteX7"/>
              <a:gd fmla="*/ 588378 h 781422" name="connsiteY7"/>
              <a:gd fmla="*/ 0 w 1041240" name="connsiteX8"/>
              <a:gd fmla="*/ 208909 h 781422" name="connsiteY8"/>
              <a:gd fmla="*/ 85945 w 1041240" name="connsiteX9"/>
              <a:gd fmla="*/ 122964 h 781422" name="connsiteY9"/>
              <a:gd fmla="*/ 125065 w 1041240" name="connsiteX10"/>
              <a:gd fmla="*/ 122964 h 781422" name="connsiteY10"/>
              <a:gd fmla="*/ 656479 w 1041240" name="connsiteX11"/>
              <a:gd fmla="*/ 115032 h 78142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422" w="1041239">
                <a:moveTo>
                  <a:pt x="656479" y="0"/>
                </a:moveTo>
                <a:lnTo>
                  <a:pt x="1041240" y="400627"/>
                </a:lnTo>
                <a:lnTo>
                  <a:pt x="660446" y="781422"/>
                </a:lnTo>
                <a:lnTo>
                  <a:pt x="660446" y="674325"/>
                </a:lnTo>
                <a:lnTo>
                  <a:pt x="136854" y="674325"/>
                </a:lnTo>
                <a:lnTo>
                  <a:pt x="136854" y="674323"/>
                </a:lnTo>
                <a:lnTo>
                  <a:pt x="85945" y="674323"/>
                </a:lnTo>
                <a:cubicBezTo>
                  <a:pt x="38479" y="674323"/>
                  <a:pt x="0" y="635844"/>
                  <a:pt x="0" y="588378"/>
                </a:cubicBezTo>
                <a:lnTo>
                  <a:pt x="0" y="208909"/>
                </a:lnTo>
                <a:cubicBezTo>
                  <a:pt x="0" y="161443"/>
                  <a:pt x="38479" y="122964"/>
                  <a:pt x="85945" y="122964"/>
                </a:cubicBezTo>
                <a:lnTo>
                  <a:pt x="125065" y="122964"/>
                </a:lnTo>
                <a:lnTo>
                  <a:pt x="656479" y="115032"/>
                </a:lnTo>
                <a:close/>
              </a:path>
            </a:pathLst>
          </a:custGeom>
          <a:solidFill>
            <a:schemeClr val="accent1"/>
          </a:solidFill>
          <a:ln cmpd="dbl"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Ins="288000" wrap="square">
            <a:normAutofit/>
          </a:bodyPr>
          <a:lstStyle/>
          <a:p>
            <a:pPr algn="ctr">
              <a:defRPr/>
            </a:pPr>
            <a:r>
              <a:rPr altLang="zh-CN" lang="en-US">
                <a:solidFill>
                  <a:schemeClr val="tx1"/>
                </a:solidFill>
                <a:latin typeface="+mj-lt"/>
                <a:ea typeface="+mj-ea"/>
                <a:cs typeface="+mj-cs"/>
              </a:rPr>
              <a:t>LOREM</a:t>
            </a:r>
          </a:p>
        </p:txBody>
      </p:sp>
      <p:sp>
        <p:nvSpPr>
          <p:cNvPr id="34" name="矩形 33"/>
          <p:cNvSpPr/>
          <p:nvPr>
            <p:custDataLst>
              <p:tags r:id="rId7"/>
            </p:custDataLst>
          </p:nvPr>
        </p:nvSpPr>
        <p:spPr>
          <a:xfrm>
            <a:off x="5036874" y="2167359"/>
            <a:ext cx="2160000" cy="646331"/>
          </a:xfrm>
          <a:prstGeom prst="rect">
            <a:avLst/>
          </a:prstGeom>
        </p:spPr>
        <p:txBody>
          <a:bodyPr anchor="ctr" anchorCtr="0" wrap="square">
            <a:normAutofit/>
          </a:bodyPr>
          <a:lstStyle/>
          <a:p>
            <a:pPr>
              <a:defRPr/>
            </a:pPr>
            <a:r>
              <a:rPr altLang="zh-CN" lang="da-DK"/>
              <a:t>Lorem ipsum dolor sit amet</a:t>
            </a:r>
          </a:p>
        </p:txBody>
      </p:sp>
      <p:sp>
        <p:nvSpPr>
          <p:cNvPr id="35" name="矩形 34"/>
          <p:cNvSpPr/>
          <p:nvPr>
            <p:custDataLst>
              <p:tags r:id="rId8"/>
            </p:custDataLst>
          </p:nvPr>
        </p:nvSpPr>
        <p:spPr>
          <a:xfrm>
            <a:off x="5036874" y="5296134"/>
            <a:ext cx="2160000" cy="646331"/>
          </a:xfrm>
          <a:prstGeom prst="rect">
            <a:avLst/>
          </a:prstGeom>
        </p:spPr>
        <p:txBody>
          <a:bodyPr anchor="ctr" anchorCtr="0" wrap="square">
            <a:normAutofit/>
          </a:bodyPr>
          <a:lstStyle/>
          <a:p>
            <a:pPr>
              <a:defRPr/>
            </a:pPr>
            <a:r>
              <a:rPr altLang="zh-CN" lang="da-DK"/>
              <a:t>Lorem ipsum dolor sit amet</a:t>
            </a:r>
          </a:p>
        </p:txBody>
      </p:sp>
      <p:sp>
        <p:nvSpPr>
          <p:cNvPr id="36" name="矩形 35"/>
          <p:cNvSpPr/>
          <p:nvPr>
            <p:custDataLst>
              <p:tags r:id="rId9"/>
            </p:custDataLst>
          </p:nvPr>
        </p:nvSpPr>
        <p:spPr>
          <a:xfrm>
            <a:off x="7354795" y="3757753"/>
            <a:ext cx="2160000" cy="646331"/>
          </a:xfrm>
          <a:prstGeom prst="rect">
            <a:avLst/>
          </a:prstGeom>
        </p:spPr>
        <p:txBody>
          <a:bodyPr anchor="ctr" anchorCtr="0" wrap="square">
            <a:normAutofit/>
          </a:bodyPr>
          <a:lstStyle/>
          <a:p>
            <a:pPr>
              <a:defRPr/>
            </a:pPr>
            <a:r>
              <a:rPr altLang="zh-CN" lang="da-DK"/>
              <a:t>Lorem ipsum dolor sit amet</a:t>
            </a:r>
          </a:p>
        </p:txBody>
      </p:sp>
      <p:sp>
        <p:nvSpPr>
          <p:cNvPr id="37" name="矩形 36"/>
          <p:cNvSpPr/>
          <p:nvPr>
            <p:custDataLst>
              <p:tags r:id="rId10"/>
            </p:custDataLst>
          </p:nvPr>
        </p:nvSpPr>
        <p:spPr>
          <a:xfrm>
            <a:off x="2677205" y="3757753"/>
            <a:ext cx="2160000" cy="646331"/>
          </a:xfrm>
          <a:prstGeom prst="rect">
            <a:avLst/>
          </a:prstGeom>
        </p:spPr>
        <p:txBody>
          <a:bodyPr anchor="ctr" anchorCtr="0" wrap="square">
            <a:normAutofit/>
          </a:bodyPr>
          <a:lstStyle/>
          <a:p>
            <a:pPr algn="r">
              <a:defRPr/>
            </a:pPr>
            <a:r>
              <a:rPr altLang="zh-CN" lang="da-DK"/>
              <a:t>Lorem ipsum dolor sit amet</a:t>
            </a:r>
          </a:p>
        </p:txBody>
      </p:sp>
      <p:sp>
        <p:nvSpPr>
          <p:cNvPr id="2" name="文本框 1"/>
          <p:cNvSpPr txBox="1"/>
          <p:nvPr>
            <p:custDataLst>
              <p:tags r:id="rId11"/>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12"/>
    </p:custData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custDataLst>
              <p:tags r:id="rId3"/>
            </p:custDataLst>
          </p:nvPr>
        </p:nvGrpSpPr>
        <p:grpSpPr>
          <a:xfrm>
            <a:off x="5457033" y="3089095"/>
            <a:ext cx="1277937" cy="1282700"/>
            <a:chOff x="3489528" y="4125417"/>
            <a:chExt cx="1277937" cy="1282700"/>
          </a:xfrm>
        </p:grpSpPr>
        <p:sp>
          <p:nvSpPr>
            <p:cNvPr id="51" name="任意多边形 50"/>
            <p:cNvSpPr/>
            <p:nvPr>
              <p:custDataLst>
                <p:tags r:id="rId4"/>
              </p:custDataLst>
            </p:nvPr>
          </p:nvSpPr>
          <p:spPr>
            <a:xfrm rot="5400000">
              <a:off x="3487147" y="4127798"/>
              <a:ext cx="1282700" cy="1277937"/>
            </a:xfrm>
            <a:custGeom>
              <a:gdLst>
                <a:gd fmla="*/ 0 w 1932941" name="connsiteX0"/>
                <a:gd fmla="*/ 1925601 h 1925919" name="connsiteY0"/>
                <a:gd fmla="*/ 0 w 1932941" name="connsiteX1"/>
                <a:gd fmla="*/ 1358905 h 1925919" name="connsiteY1"/>
                <a:gd fmla="*/ 970781 w 1932941" name="connsiteX2"/>
                <a:gd fmla="*/ 1358905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1 h 1925919" name="connsiteY16"/>
                <a:gd fmla="*/ 977587 w 1932941" name="connsiteX17"/>
                <a:gd fmla="*/ 1925601 h 1925919" name="connsiteY17"/>
                <a:gd fmla="*/ 971435 w 1932941" name="connsiteX18"/>
                <a:gd fmla="*/ 1925919 h 1925919" name="connsiteY18"/>
                <a:gd fmla="*/ 971434 w 1932941" name="connsiteX19"/>
                <a:gd fmla="*/ 1925601 h 1925919" name="connsiteY19"/>
                <a:gd fmla="*/ 0 w 1932941" name="connsiteX0-1"/>
                <a:gd fmla="*/ 1925601 h 1925919" name="connsiteY0-2"/>
                <a:gd fmla="*/ 0 w 1932941" name="connsiteX1-3"/>
                <a:gd fmla="*/ 1358905 h 1925919" name="connsiteY1-4"/>
                <a:gd fmla="*/ 970781 w 1932941" name="connsiteX2-5"/>
                <a:gd fmla="*/ 1358905 h 1925919" name="connsiteY2-6"/>
                <a:gd fmla="*/ 970779 w 1932941" name="connsiteX3-7"/>
                <a:gd fmla="*/ 1356819 h 1925919" name="connsiteY3-8"/>
                <a:gd fmla="*/ 1363842 w 1932941" name="connsiteX4-9"/>
                <a:gd fmla="*/ 963369 h 1925919" name="connsiteY4-10"/>
                <a:gd fmla="*/ 1050137 w 1932941" name="connsiteX5-11"/>
                <a:gd fmla="*/ 577885 h 1925919" name="connsiteY5-12"/>
                <a:gd fmla="*/ 978501 w 1932941" name="connsiteX6-13"/>
                <a:gd fmla="*/ 570562 h 1925919" name="connsiteY6-14"/>
                <a:gd fmla="*/ 0 w 1932941" name="connsiteX7-15"/>
                <a:gd fmla="*/ 570971 h 1925919" name="connsiteY7-16"/>
                <a:gd fmla="*/ 0 w 1932941" name="connsiteX8-17"/>
                <a:gd fmla="*/ 0 h 1925919" name="connsiteY8-18"/>
                <a:gd fmla="*/ 978501 w 1932941" name="connsiteX9-19"/>
                <a:gd fmla="*/ 0 h 1925919" name="connsiteY9-20"/>
                <a:gd fmla="*/ 978501 w 1932941" name="connsiteX10-21"/>
                <a:gd fmla="*/ 1038 h 1925919" name="connsiteY10-22"/>
                <a:gd fmla="*/ 1070086 w 1932941" name="connsiteX11-23"/>
                <a:gd fmla="*/ 5796 h 1925919" name="connsiteY11-24"/>
                <a:gd fmla="*/ 1932941 w 1932941" name="connsiteX12-25"/>
                <a:gd fmla="*/ 963465 h 1925919" name="connsiteY12-26"/>
                <a:gd fmla="*/ 1069761 w 1932941" name="connsiteX13-27"/>
                <a:gd fmla="*/ 1920844 h 1925919" name="connsiteY13-28"/>
                <a:gd fmla="*/ 978501 w 1932941" name="connsiteX14-29"/>
                <a:gd fmla="*/ 1925554 h 1925919" name="connsiteY14-30"/>
                <a:gd fmla="*/ 978501 w 1932941" name="connsiteX15-31"/>
                <a:gd fmla="*/ 1925601 h 1925919" name="connsiteY15-32"/>
                <a:gd fmla="*/ 977587 w 1932941" name="connsiteX16-33"/>
                <a:gd fmla="*/ 1925601 h 1925919" name="connsiteY16-34"/>
                <a:gd fmla="*/ 971435 w 1932941" name="connsiteX17-35"/>
                <a:gd fmla="*/ 1925919 h 1925919" name="connsiteY17-36"/>
                <a:gd fmla="*/ 971434 w 1932941" name="connsiteX18-37"/>
                <a:gd fmla="*/ 1925601 h 1925919" name="connsiteY18-38"/>
                <a:gd fmla="*/ 0 w 1932941" name="connsiteX19-39"/>
                <a:gd fmla="*/ 1925601 h 1925919" name="connsiteY19-40"/>
                <a:gd fmla="*/ 0 w 1932941" name="connsiteX0-41"/>
                <a:gd fmla="*/ 1925601 h 1925919" name="connsiteY0-42"/>
                <a:gd fmla="*/ 0 w 1932941" name="connsiteX1-43"/>
                <a:gd fmla="*/ 1358905 h 1925919" name="connsiteY1-44"/>
                <a:gd fmla="*/ 970781 w 1932941" name="connsiteX2-45"/>
                <a:gd fmla="*/ 1358905 h 1925919" name="connsiteY2-46"/>
                <a:gd fmla="*/ 970779 w 1932941" name="connsiteX3-47"/>
                <a:gd fmla="*/ 1356819 h 1925919" name="connsiteY3-48"/>
                <a:gd fmla="*/ 1363842 w 1932941" name="connsiteX4-49"/>
                <a:gd fmla="*/ 963369 h 1925919" name="connsiteY4-50"/>
                <a:gd fmla="*/ 1050137 w 1932941" name="connsiteX5-51"/>
                <a:gd fmla="*/ 577885 h 1925919" name="connsiteY5-52"/>
                <a:gd fmla="*/ 0 w 1932941" name="connsiteX6-53"/>
                <a:gd fmla="*/ 570971 h 1925919" name="connsiteY6-54"/>
                <a:gd fmla="*/ 0 w 1932941" name="connsiteX7-55"/>
                <a:gd fmla="*/ 0 h 1925919" name="connsiteY7-56"/>
                <a:gd fmla="*/ 978501 w 1932941" name="connsiteX8-57"/>
                <a:gd fmla="*/ 0 h 1925919" name="connsiteY8-58"/>
                <a:gd fmla="*/ 978501 w 1932941" name="connsiteX9-59"/>
                <a:gd fmla="*/ 1038 h 1925919" name="connsiteY9-60"/>
                <a:gd fmla="*/ 1070086 w 1932941" name="connsiteX10-61"/>
                <a:gd fmla="*/ 5796 h 1925919" name="connsiteY10-62"/>
                <a:gd fmla="*/ 1932941 w 1932941" name="connsiteX11-63"/>
                <a:gd fmla="*/ 963465 h 1925919" name="connsiteY11-64"/>
                <a:gd fmla="*/ 1069761 w 1932941" name="connsiteX12-65"/>
                <a:gd fmla="*/ 1920844 h 1925919" name="connsiteY12-66"/>
                <a:gd fmla="*/ 978501 w 1932941" name="connsiteX13-67"/>
                <a:gd fmla="*/ 1925554 h 1925919" name="connsiteY13-68"/>
                <a:gd fmla="*/ 978501 w 1932941" name="connsiteX14-69"/>
                <a:gd fmla="*/ 1925601 h 1925919" name="connsiteY14-70"/>
                <a:gd fmla="*/ 977587 w 1932941" name="connsiteX15-71"/>
                <a:gd fmla="*/ 1925601 h 1925919" name="connsiteY15-72"/>
                <a:gd fmla="*/ 971435 w 1932941" name="connsiteX16-73"/>
                <a:gd fmla="*/ 1925919 h 1925919" name="connsiteY16-74"/>
                <a:gd fmla="*/ 971434 w 1932941" name="connsiteX17-75"/>
                <a:gd fmla="*/ 1925601 h 1925919" name="connsiteY17-76"/>
                <a:gd fmla="*/ 0 w 1932941" name="connsiteX18-77"/>
                <a:gd fmla="*/ 1925601 h 1925919" name="connsiteY18-78"/>
              </a:gdLst>
              <a:cxnLst>
                <a:cxn ang="0">
                  <a:pos x="connsiteX0-41" y="connsiteY0-42"/>
                </a:cxn>
                <a:cxn ang="0">
                  <a:pos x="connsiteX1-43" y="connsiteY1-44"/>
                </a:cxn>
                <a:cxn ang="0">
                  <a:pos x="connsiteX2-45" y="connsiteY2-46"/>
                </a:cxn>
                <a:cxn ang="0">
                  <a:pos x="connsiteX3-47" y="connsiteY3-48"/>
                </a:cxn>
                <a:cxn ang="0">
                  <a:pos x="connsiteX4-49" y="connsiteY4-50"/>
                </a:cxn>
                <a:cxn ang="0">
                  <a:pos x="connsiteX5-51" y="connsiteY5-52"/>
                </a:cxn>
                <a:cxn ang="0">
                  <a:pos x="connsiteX6-53" y="connsiteY6-54"/>
                </a:cxn>
                <a:cxn ang="0">
                  <a:pos x="connsiteX7-55" y="connsiteY7-56"/>
                </a:cxn>
                <a:cxn ang="0">
                  <a:pos x="connsiteX8-57" y="connsiteY8-58"/>
                </a:cxn>
                <a:cxn ang="0">
                  <a:pos x="connsiteX9-59" y="connsiteY9-60"/>
                </a:cxn>
                <a:cxn ang="0">
                  <a:pos x="connsiteX10-61" y="connsiteY10-62"/>
                </a:cxn>
                <a:cxn ang="0">
                  <a:pos x="connsiteX11-63" y="connsiteY11-64"/>
                </a:cxn>
                <a:cxn ang="0">
                  <a:pos x="connsiteX12-65" y="connsiteY12-66"/>
                </a:cxn>
                <a:cxn ang="0">
                  <a:pos x="connsiteX13-67" y="connsiteY13-68"/>
                </a:cxn>
                <a:cxn ang="0">
                  <a:pos x="connsiteX14-69" y="connsiteY14-70"/>
                </a:cxn>
                <a:cxn ang="0">
                  <a:pos x="connsiteX15-71" y="connsiteY15-72"/>
                </a:cxn>
                <a:cxn ang="0">
                  <a:pos x="connsiteX16-73" y="connsiteY16-74"/>
                </a:cxn>
                <a:cxn ang="0">
                  <a:pos x="connsiteX17-75" y="connsiteY17-76"/>
                </a:cxn>
                <a:cxn ang="0">
                  <a:pos x="connsiteX18-77" y="connsiteY18-78"/>
                </a:cxn>
              </a:cxnLst>
              <a:rect b="b" l="l" r="r" t="t"/>
              <a:pathLst>
                <a:path h="1925917" w="1932941">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078" name="TextBox 24"/>
            <p:cNvSpPr txBox="1">
              <a:spLocks noChangeArrowheads="1"/>
            </p:cNvSpPr>
            <p:nvPr>
              <p:custDataLst>
                <p:tags r:id="rId5"/>
              </p:custDataLst>
            </p:nvPr>
          </p:nvSpPr>
          <p:spPr bwMode="auto">
            <a:xfrm>
              <a:off x="3859415" y="4604842"/>
              <a:ext cx="547688"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01</a:t>
              </a:r>
            </a:p>
          </p:txBody>
        </p:sp>
      </p:grpSp>
      <p:sp>
        <p:nvSpPr>
          <p:cNvPr id="18" name="文本框 17"/>
          <p:cNvSpPr txBox="1"/>
          <p:nvPr>
            <p:custDataLst>
              <p:tags r:id="rId6"/>
            </p:custDataLst>
          </p:nvPr>
        </p:nvSpPr>
        <p:spPr>
          <a:xfrm>
            <a:off x="4528459" y="4419420"/>
            <a:ext cx="3135085" cy="923330"/>
          </a:xfrm>
          <a:prstGeom prst="rect">
            <a:avLst/>
          </a:prstGeom>
          <a:noFill/>
        </p:spPr>
        <p:txBody>
          <a:bodyPr wrap="square">
            <a:normAutofit/>
          </a:bodyPr>
          <a:lstStyle/>
          <a:p>
            <a:pPr>
              <a:defRPr/>
            </a:pPr>
            <a:r>
              <a:rPr altLang="zh-CN" lang="en-US"/>
              <a:t>Lorem ipsum dolor sit amet, consectetur adipisicing elit.</a:t>
            </a:r>
          </a:p>
        </p:txBody>
      </p:sp>
      <p:sp>
        <p:nvSpPr>
          <p:cNvPr id="20" name="矩形 19"/>
          <p:cNvSpPr/>
          <p:nvPr>
            <p:custDataLst>
              <p:tags r:id="rId7"/>
            </p:custDataLst>
          </p:nvPr>
        </p:nvSpPr>
        <p:spPr>
          <a:xfrm>
            <a:off x="3805647" y="2793821"/>
            <a:ext cx="4580709" cy="301625"/>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 name="文本框 1"/>
          <p:cNvSpPr txBox="1"/>
          <p:nvPr>
            <p:custDataLst>
              <p:tags r:id="rId8"/>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9"/>
    </p:custData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12" name="任意多边形 11"/>
          <p:cNvSpPr/>
          <p:nvPr>
            <p:custDataLst>
              <p:tags r:id="rId4"/>
            </p:custDataLst>
          </p:nvPr>
        </p:nvSpPr>
        <p:spPr>
          <a:xfrm rot="5400000">
            <a:off x="4736299" y="4054147"/>
            <a:ext cx="1368379" cy="1363298"/>
          </a:xfrm>
          <a:custGeom>
            <a:gdLst>
              <a:gd fmla="*/ 0 w 1932941" name="connsiteX0"/>
              <a:gd fmla="*/ 1925601 h 1925919" name="connsiteY0"/>
              <a:gd fmla="*/ 0 w 1932941" name="connsiteX1"/>
              <a:gd fmla="*/ 1358905 h 1925919" name="connsiteY1"/>
              <a:gd fmla="*/ 970781 w 1932941" name="connsiteX2"/>
              <a:gd fmla="*/ 1358905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1 h 1925919" name="connsiteY16"/>
              <a:gd fmla="*/ 977587 w 1932941" name="connsiteX17"/>
              <a:gd fmla="*/ 1925601 h 1925919" name="connsiteY17"/>
              <a:gd fmla="*/ 971435 w 1932941" name="connsiteX18"/>
              <a:gd fmla="*/ 1925919 h 1925919" name="connsiteY18"/>
              <a:gd fmla="*/ 971434 w 1932941" name="connsiteX19"/>
              <a:gd fmla="*/ 1925601 h 1925919" name="connsiteY19"/>
              <a:gd fmla="*/ 0 w 1932941" name="connsiteX0-1"/>
              <a:gd fmla="*/ 1925601 h 1925919" name="connsiteY0-2"/>
              <a:gd fmla="*/ 0 w 1932941" name="connsiteX1-3"/>
              <a:gd fmla="*/ 1358905 h 1925919" name="connsiteY1-4"/>
              <a:gd fmla="*/ 970781 w 1932941" name="connsiteX2-5"/>
              <a:gd fmla="*/ 1358905 h 1925919" name="connsiteY2-6"/>
              <a:gd fmla="*/ 970779 w 1932941" name="connsiteX3-7"/>
              <a:gd fmla="*/ 1356819 h 1925919" name="connsiteY3-8"/>
              <a:gd fmla="*/ 1363842 w 1932941" name="connsiteX4-9"/>
              <a:gd fmla="*/ 963369 h 1925919" name="connsiteY4-10"/>
              <a:gd fmla="*/ 1050137 w 1932941" name="connsiteX5-11"/>
              <a:gd fmla="*/ 577885 h 1925919" name="connsiteY5-12"/>
              <a:gd fmla="*/ 978501 w 1932941" name="connsiteX6-13"/>
              <a:gd fmla="*/ 570562 h 1925919" name="connsiteY6-14"/>
              <a:gd fmla="*/ 0 w 1932941" name="connsiteX7-15"/>
              <a:gd fmla="*/ 570971 h 1925919" name="connsiteY7-16"/>
              <a:gd fmla="*/ 0 w 1932941" name="connsiteX8-17"/>
              <a:gd fmla="*/ 0 h 1925919" name="connsiteY8-18"/>
              <a:gd fmla="*/ 978501 w 1932941" name="connsiteX9-19"/>
              <a:gd fmla="*/ 0 h 1925919" name="connsiteY9-20"/>
              <a:gd fmla="*/ 978501 w 1932941" name="connsiteX10-21"/>
              <a:gd fmla="*/ 1038 h 1925919" name="connsiteY10-22"/>
              <a:gd fmla="*/ 1070086 w 1932941" name="connsiteX11-23"/>
              <a:gd fmla="*/ 5796 h 1925919" name="connsiteY11-24"/>
              <a:gd fmla="*/ 1932941 w 1932941" name="connsiteX12-25"/>
              <a:gd fmla="*/ 963465 h 1925919" name="connsiteY12-26"/>
              <a:gd fmla="*/ 1069761 w 1932941" name="connsiteX13-27"/>
              <a:gd fmla="*/ 1920844 h 1925919" name="connsiteY13-28"/>
              <a:gd fmla="*/ 978501 w 1932941" name="connsiteX14-29"/>
              <a:gd fmla="*/ 1925554 h 1925919" name="connsiteY14-30"/>
              <a:gd fmla="*/ 978501 w 1932941" name="connsiteX15-31"/>
              <a:gd fmla="*/ 1925601 h 1925919" name="connsiteY15-32"/>
              <a:gd fmla="*/ 977587 w 1932941" name="connsiteX16-33"/>
              <a:gd fmla="*/ 1925601 h 1925919" name="connsiteY16-34"/>
              <a:gd fmla="*/ 971435 w 1932941" name="connsiteX17-35"/>
              <a:gd fmla="*/ 1925919 h 1925919" name="connsiteY17-36"/>
              <a:gd fmla="*/ 971434 w 1932941" name="connsiteX18-37"/>
              <a:gd fmla="*/ 1925601 h 1925919" name="connsiteY18-38"/>
              <a:gd fmla="*/ 0 w 1932941" name="connsiteX19-39"/>
              <a:gd fmla="*/ 1925601 h 1925919" name="connsiteY19-40"/>
              <a:gd fmla="*/ 0 w 1932941" name="connsiteX0-41"/>
              <a:gd fmla="*/ 1925601 h 1925919" name="connsiteY0-42"/>
              <a:gd fmla="*/ 0 w 1932941" name="connsiteX1-43"/>
              <a:gd fmla="*/ 1358905 h 1925919" name="connsiteY1-44"/>
              <a:gd fmla="*/ 970781 w 1932941" name="connsiteX2-45"/>
              <a:gd fmla="*/ 1358905 h 1925919" name="connsiteY2-46"/>
              <a:gd fmla="*/ 970779 w 1932941" name="connsiteX3-47"/>
              <a:gd fmla="*/ 1356819 h 1925919" name="connsiteY3-48"/>
              <a:gd fmla="*/ 1363842 w 1932941" name="connsiteX4-49"/>
              <a:gd fmla="*/ 963369 h 1925919" name="connsiteY4-50"/>
              <a:gd fmla="*/ 1050137 w 1932941" name="connsiteX5-51"/>
              <a:gd fmla="*/ 577885 h 1925919" name="connsiteY5-52"/>
              <a:gd fmla="*/ 0 w 1932941" name="connsiteX6-53"/>
              <a:gd fmla="*/ 570971 h 1925919" name="connsiteY6-54"/>
              <a:gd fmla="*/ 0 w 1932941" name="connsiteX7-55"/>
              <a:gd fmla="*/ 0 h 1925919" name="connsiteY7-56"/>
              <a:gd fmla="*/ 978501 w 1932941" name="connsiteX8-57"/>
              <a:gd fmla="*/ 0 h 1925919" name="connsiteY8-58"/>
              <a:gd fmla="*/ 978501 w 1932941" name="connsiteX9-59"/>
              <a:gd fmla="*/ 1038 h 1925919" name="connsiteY9-60"/>
              <a:gd fmla="*/ 1070086 w 1932941" name="connsiteX10-61"/>
              <a:gd fmla="*/ 5796 h 1925919" name="connsiteY10-62"/>
              <a:gd fmla="*/ 1932941 w 1932941" name="connsiteX11-63"/>
              <a:gd fmla="*/ 963465 h 1925919" name="connsiteY11-64"/>
              <a:gd fmla="*/ 1069761 w 1932941" name="connsiteX12-65"/>
              <a:gd fmla="*/ 1920844 h 1925919" name="connsiteY12-66"/>
              <a:gd fmla="*/ 978501 w 1932941" name="connsiteX13-67"/>
              <a:gd fmla="*/ 1925554 h 1925919" name="connsiteY13-68"/>
              <a:gd fmla="*/ 978501 w 1932941" name="connsiteX14-69"/>
              <a:gd fmla="*/ 1925601 h 1925919" name="connsiteY14-70"/>
              <a:gd fmla="*/ 977587 w 1932941" name="connsiteX15-71"/>
              <a:gd fmla="*/ 1925601 h 1925919" name="connsiteY15-72"/>
              <a:gd fmla="*/ 971435 w 1932941" name="connsiteX16-73"/>
              <a:gd fmla="*/ 1925919 h 1925919" name="connsiteY16-74"/>
              <a:gd fmla="*/ 971434 w 1932941" name="connsiteX17-75"/>
              <a:gd fmla="*/ 1925601 h 1925919" name="connsiteY17-76"/>
              <a:gd fmla="*/ 0 w 1932941" name="connsiteX18-77"/>
              <a:gd fmla="*/ 1925601 h 1925919" name="connsiteY18-78"/>
            </a:gdLst>
            <a:cxnLst>
              <a:cxn ang="0">
                <a:pos x="connsiteX0-41" y="connsiteY0-42"/>
              </a:cxn>
              <a:cxn ang="0">
                <a:pos x="connsiteX1-43" y="connsiteY1-44"/>
              </a:cxn>
              <a:cxn ang="0">
                <a:pos x="connsiteX2-45" y="connsiteY2-46"/>
              </a:cxn>
              <a:cxn ang="0">
                <a:pos x="connsiteX3-47" y="connsiteY3-48"/>
              </a:cxn>
              <a:cxn ang="0">
                <a:pos x="connsiteX4-49" y="connsiteY4-50"/>
              </a:cxn>
              <a:cxn ang="0">
                <a:pos x="connsiteX5-51" y="connsiteY5-52"/>
              </a:cxn>
              <a:cxn ang="0">
                <a:pos x="connsiteX6-53" y="connsiteY6-54"/>
              </a:cxn>
              <a:cxn ang="0">
                <a:pos x="connsiteX7-55" y="connsiteY7-56"/>
              </a:cxn>
              <a:cxn ang="0">
                <a:pos x="connsiteX8-57" y="connsiteY8-58"/>
              </a:cxn>
              <a:cxn ang="0">
                <a:pos x="connsiteX9-59" y="connsiteY9-60"/>
              </a:cxn>
              <a:cxn ang="0">
                <a:pos x="connsiteX10-61" y="connsiteY10-62"/>
              </a:cxn>
              <a:cxn ang="0">
                <a:pos x="connsiteX11-63" y="connsiteY11-64"/>
              </a:cxn>
              <a:cxn ang="0">
                <a:pos x="connsiteX12-65" y="connsiteY12-66"/>
              </a:cxn>
              <a:cxn ang="0">
                <a:pos x="connsiteX13-67" y="connsiteY13-68"/>
              </a:cxn>
              <a:cxn ang="0">
                <a:pos x="connsiteX14-69" y="connsiteY14-70"/>
              </a:cxn>
              <a:cxn ang="0">
                <a:pos x="connsiteX15-71" y="connsiteY15-72"/>
              </a:cxn>
              <a:cxn ang="0">
                <a:pos x="connsiteX16-73" y="connsiteY16-74"/>
              </a:cxn>
              <a:cxn ang="0">
                <a:pos x="connsiteX17-75" y="connsiteY17-76"/>
              </a:cxn>
              <a:cxn ang="0">
                <a:pos x="connsiteX18-77" y="connsiteY18-78"/>
              </a:cxn>
            </a:cxnLst>
            <a:rect b="b" l="l" r="r" t="t"/>
            <a:pathLst>
              <a:path h="1925917" w="1932941">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13" name="TextBox 24"/>
          <p:cNvSpPr txBox="1">
            <a:spLocks noChangeArrowheads="1"/>
          </p:cNvSpPr>
          <p:nvPr>
            <p:custDataLst>
              <p:tags r:id="rId5"/>
            </p:custDataLst>
          </p:nvPr>
        </p:nvSpPr>
        <p:spPr bwMode="auto">
          <a:xfrm>
            <a:off x="5133433" y="4563055"/>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01</a:t>
            </a:r>
          </a:p>
        </p:txBody>
      </p:sp>
      <p:sp>
        <p:nvSpPr>
          <p:cNvPr id="14" name="任意多边形 13"/>
          <p:cNvSpPr/>
          <p:nvPr>
            <p:custDataLst>
              <p:tags r:id="rId6"/>
            </p:custDataLst>
          </p:nvPr>
        </p:nvSpPr>
        <p:spPr>
          <a:xfrm rot="16200000">
            <a:off x="5697381" y="2380084"/>
            <a:ext cx="1368379" cy="1364992"/>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2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69"/>
                  <a:pt x="1363804" y="1180500"/>
                  <a:pt x="1363841" y="963370"/>
                </a:cubicBezTo>
                <a:cubicBezTo>
                  <a:pt x="1363873" y="773381"/>
                  <a:pt x="1229252" y="614784"/>
                  <a:pt x="1050136" y="577886"/>
                </a:cubicBezTo>
                <a:lnTo>
                  <a:pt x="978501" y="570562"/>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15" name="TextBox 26"/>
          <p:cNvSpPr txBox="1">
            <a:spLocks noChangeArrowheads="1"/>
          </p:cNvSpPr>
          <p:nvPr>
            <p:custDataLst>
              <p:tags r:id="rId7"/>
            </p:custDataLst>
          </p:nvPr>
        </p:nvSpPr>
        <p:spPr bwMode="auto">
          <a:xfrm>
            <a:off x="6093671" y="2805162"/>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02</a:t>
            </a:r>
          </a:p>
        </p:txBody>
      </p:sp>
      <p:sp>
        <p:nvSpPr>
          <p:cNvPr id="21" name="矩形 20"/>
          <p:cNvSpPr/>
          <p:nvPr>
            <p:custDataLst>
              <p:tags r:id="rId8"/>
            </p:custDataLst>
          </p:nvPr>
        </p:nvSpPr>
        <p:spPr>
          <a:xfrm>
            <a:off x="3821712" y="3736609"/>
            <a:ext cx="4548576" cy="32177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2" name="文本框 21"/>
          <p:cNvSpPr txBox="1"/>
          <p:nvPr>
            <p:custDataLst>
              <p:tags r:id="rId9"/>
            </p:custDataLst>
          </p:nvPr>
        </p:nvSpPr>
        <p:spPr>
          <a:xfrm>
            <a:off x="5376718"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23" name="文本框 22"/>
          <p:cNvSpPr txBox="1"/>
          <p:nvPr>
            <p:custDataLst>
              <p:tags r:id="rId10"/>
            </p:custDataLst>
          </p:nvPr>
        </p:nvSpPr>
        <p:spPr>
          <a:xfrm>
            <a:off x="4410482"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Tree>
    <p:custDataLst>
      <p:tags r:id="rId11"/>
    </p:custData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MH_Others_3"/>
          <p:cNvCxnSpPr/>
          <p:nvPr>
            <p:custDataLst>
              <p:tags r:id="rId3"/>
            </p:custDataLst>
          </p:nvPr>
        </p:nvCxnSpPr>
        <p:spPr>
          <a:xfrm flipH="1" rot="1020000">
            <a:off x="3705800" y="3181861"/>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5" name="MH_Entry_1"/>
          <p:cNvSpPr>
            <a:spLocks noChangeArrowheads="1"/>
          </p:cNvSpPr>
          <p:nvPr>
            <p:custDataLst>
              <p:tags r:id="rId4"/>
            </p:custDataLst>
          </p:nvPr>
        </p:nvSpPr>
        <p:spPr bwMode="auto">
          <a:xfrm>
            <a:off x="3827710" y="3180172"/>
            <a:ext cx="5478803"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lnSpc>
                <a:spcPct val="90000"/>
              </a:lnSpc>
              <a:spcBef>
                <a:spcPts val="750"/>
              </a:spcBef>
              <a:buFont charset="0" pitchFamily="34" typeface="Arial"/>
              <a:buChar char="•"/>
              <a:defRPr sz="2100">
                <a:solidFill>
                  <a:schemeClr val="tx1"/>
                </a:solidFill>
                <a:latin charset="0" pitchFamily="34" typeface="Calibri"/>
                <a:ea charset="-122" panose="02010600030101010101"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anose="02010600030101010101"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anose="02010600030101010101"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anose="02010600030101010101"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9pPr>
          </a:lstStyle>
          <a:p>
            <a:pPr>
              <a:lnSpc>
                <a:spcPct val="120000"/>
              </a:lnSpc>
              <a:spcBef>
                <a:spcPct val="0"/>
              </a:spcBef>
              <a:buNone/>
            </a:pPr>
            <a:r>
              <a:rPr altLang="zh-CN" lang="en-US" sz="2400">
                <a:latin typeface="+mn-lt"/>
                <a:ea typeface="+mn-ea"/>
              </a:rPr>
              <a:t>LOREM IPSUM DOLOR</a:t>
            </a:r>
          </a:p>
        </p:txBody>
      </p:sp>
      <p:sp>
        <p:nvSpPr>
          <p:cNvPr id="75" name="MH_Number_1"/>
          <p:cNvSpPr/>
          <p:nvPr>
            <p:custDataLst>
              <p:tags r:id="rId5"/>
            </p:custDataLst>
          </p:nvPr>
        </p:nvSpPr>
        <p:spPr>
          <a:xfrm>
            <a:off x="2885487" y="3197849"/>
            <a:ext cx="71210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01</a:t>
            </a:r>
          </a:p>
        </p:txBody>
      </p:sp>
      <p:sp>
        <p:nvSpPr>
          <p:cNvPr id="9" name="MH_Others_1"/>
          <p:cNvSpPr txBox="1"/>
          <p:nvPr>
            <p:custDataLst>
              <p:tags r:id="rId6"/>
            </p:custDataLst>
          </p:nvPr>
        </p:nvSpPr>
        <p:spPr>
          <a:xfrm>
            <a:off x="3854997" y="125838"/>
            <a:ext cx="4482006" cy="1065012"/>
          </a:xfrm>
          <a:prstGeom prst="rect">
            <a:avLst/>
          </a:prstGeom>
          <a:noFill/>
        </p:spPr>
        <p:txBody>
          <a:bodyPr anchor="ctr" wrap="square">
            <a:normAutofit/>
          </a:bodyPr>
          <a:lstStyle/>
          <a:p>
            <a:pPr algn="ctr">
              <a:defRPr/>
            </a:pPr>
            <a:r>
              <a:rPr altLang="zh-CN" b="1" lang="en-US" smtClean="0" spc="400" sz="4000">
                <a:solidFill>
                  <a:schemeClr val="accent1"/>
                </a:solidFill>
                <a:latin typeface="+mj-lt"/>
                <a:ea typeface="+mj-ea"/>
                <a:cs typeface="+mj-cs"/>
              </a:rPr>
              <a:t>CONTENTS</a:t>
            </a:r>
          </a:p>
        </p:txBody>
      </p:sp>
    </p:spTree>
    <p:custDataLst>
      <p:tags r:id="rId7"/>
    </p:custData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17" name="任意多边形 16"/>
          <p:cNvSpPr/>
          <p:nvPr>
            <p:custDataLst>
              <p:tags r:id="rId4"/>
            </p:custDataLst>
          </p:nvPr>
        </p:nvSpPr>
        <p:spPr>
          <a:xfrm rot="5400000">
            <a:off x="4395586" y="4054147"/>
            <a:ext cx="1368379" cy="1363298"/>
          </a:xfrm>
          <a:custGeom>
            <a:gdLst>
              <a:gd fmla="*/ 0 w 1932941" name="connsiteX0"/>
              <a:gd fmla="*/ 1925601 h 1925919" name="connsiteY0"/>
              <a:gd fmla="*/ 0 w 1932941" name="connsiteX1"/>
              <a:gd fmla="*/ 1358905 h 1925919" name="connsiteY1"/>
              <a:gd fmla="*/ 970781 w 1932941" name="connsiteX2"/>
              <a:gd fmla="*/ 1358905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1 h 1925919" name="connsiteY16"/>
              <a:gd fmla="*/ 977587 w 1932941" name="connsiteX17"/>
              <a:gd fmla="*/ 1925601 h 1925919" name="connsiteY17"/>
              <a:gd fmla="*/ 971435 w 1932941" name="connsiteX18"/>
              <a:gd fmla="*/ 1925919 h 1925919" name="connsiteY18"/>
              <a:gd fmla="*/ 971434 w 1932941" name="connsiteX19"/>
              <a:gd fmla="*/ 1925601 h 1925919" name="connsiteY19"/>
              <a:gd fmla="*/ 0 w 1932941" name="connsiteX0-1"/>
              <a:gd fmla="*/ 1925601 h 1925919" name="connsiteY0-2"/>
              <a:gd fmla="*/ 0 w 1932941" name="connsiteX1-3"/>
              <a:gd fmla="*/ 1358905 h 1925919" name="connsiteY1-4"/>
              <a:gd fmla="*/ 970781 w 1932941" name="connsiteX2-5"/>
              <a:gd fmla="*/ 1358905 h 1925919" name="connsiteY2-6"/>
              <a:gd fmla="*/ 970779 w 1932941" name="connsiteX3-7"/>
              <a:gd fmla="*/ 1356819 h 1925919" name="connsiteY3-8"/>
              <a:gd fmla="*/ 1363842 w 1932941" name="connsiteX4-9"/>
              <a:gd fmla="*/ 963369 h 1925919" name="connsiteY4-10"/>
              <a:gd fmla="*/ 1050137 w 1932941" name="connsiteX5-11"/>
              <a:gd fmla="*/ 577885 h 1925919" name="connsiteY5-12"/>
              <a:gd fmla="*/ 978501 w 1932941" name="connsiteX6-13"/>
              <a:gd fmla="*/ 570562 h 1925919" name="connsiteY6-14"/>
              <a:gd fmla="*/ 0 w 1932941" name="connsiteX7-15"/>
              <a:gd fmla="*/ 570971 h 1925919" name="connsiteY7-16"/>
              <a:gd fmla="*/ 0 w 1932941" name="connsiteX8-17"/>
              <a:gd fmla="*/ 0 h 1925919" name="connsiteY8-18"/>
              <a:gd fmla="*/ 978501 w 1932941" name="connsiteX9-19"/>
              <a:gd fmla="*/ 0 h 1925919" name="connsiteY9-20"/>
              <a:gd fmla="*/ 978501 w 1932941" name="connsiteX10-21"/>
              <a:gd fmla="*/ 1038 h 1925919" name="connsiteY10-22"/>
              <a:gd fmla="*/ 1070086 w 1932941" name="connsiteX11-23"/>
              <a:gd fmla="*/ 5796 h 1925919" name="connsiteY11-24"/>
              <a:gd fmla="*/ 1932941 w 1932941" name="connsiteX12-25"/>
              <a:gd fmla="*/ 963465 h 1925919" name="connsiteY12-26"/>
              <a:gd fmla="*/ 1069761 w 1932941" name="connsiteX13-27"/>
              <a:gd fmla="*/ 1920844 h 1925919" name="connsiteY13-28"/>
              <a:gd fmla="*/ 978501 w 1932941" name="connsiteX14-29"/>
              <a:gd fmla="*/ 1925554 h 1925919" name="connsiteY14-30"/>
              <a:gd fmla="*/ 978501 w 1932941" name="connsiteX15-31"/>
              <a:gd fmla="*/ 1925601 h 1925919" name="connsiteY15-32"/>
              <a:gd fmla="*/ 977587 w 1932941" name="connsiteX16-33"/>
              <a:gd fmla="*/ 1925601 h 1925919" name="connsiteY16-34"/>
              <a:gd fmla="*/ 971435 w 1932941" name="connsiteX17-35"/>
              <a:gd fmla="*/ 1925919 h 1925919" name="connsiteY17-36"/>
              <a:gd fmla="*/ 971434 w 1932941" name="connsiteX18-37"/>
              <a:gd fmla="*/ 1925601 h 1925919" name="connsiteY18-38"/>
              <a:gd fmla="*/ 0 w 1932941" name="connsiteX19-39"/>
              <a:gd fmla="*/ 1925601 h 1925919" name="connsiteY19-40"/>
              <a:gd fmla="*/ 0 w 1932941" name="connsiteX0-41"/>
              <a:gd fmla="*/ 1925601 h 1925919" name="connsiteY0-42"/>
              <a:gd fmla="*/ 0 w 1932941" name="connsiteX1-43"/>
              <a:gd fmla="*/ 1358905 h 1925919" name="connsiteY1-44"/>
              <a:gd fmla="*/ 970781 w 1932941" name="connsiteX2-45"/>
              <a:gd fmla="*/ 1358905 h 1925919" name="connsiteY2-46"/>
              <a:gd fmla="*/ 970779 w 1932941" name="connsiteX3-47"/>
              <a:gd fmla="*/ 1356819 h 1925919" name="connsiteY3-48"/>
              <a:gd fmla="*/ 1363842 w 1932941" name="connsiteX4-49"/>
              <a:gd fmla="*/ 963369 h 1925919" name="connsiteY4-50"/>
              <a:gd fmla="*/ 1050137 w 1932941" name="connsiteX5-51"/>
              <a:gd fmla="*/ 577885 h 1925919" name="connsiteY5-52"/>
              <a:gd fmla="*/ 0 w 1932941" name="connsiteX6-53"/>
              <a:gd fmla="*/ 570971 h 1925919" name="connsiteY6-54"/>
              <a:gd fmla="*/ 0 w 1932941" name="connsiteX7-55"/>
              <a:gd fmla="*/ 0 h 1925919" name="connsiteY7-56"/>
              <a:gd fmla="*/ 978501 w 1932941" name="connsiteX8-57"/>
              <a:gd fmla="*/ 0 h 1925919" name="connsiteY8-58"/>
              <a:gd fmla="*/ 978501 w 1932941" name="connsiteX9-59"/>
              <a:gd fmla="*/ 1038 h 1925919" name="connsiteY9-60"/>
              <a:gd fmla="*/ 1070086 w 1932941" name="connsiteX10-61"/>
              <a:gd fmla="*/ 5796 h 1925919" name="connsiteY10-62"/>
              <a:gd fmla="*/ 1932941 w 1932941" name="connsiteX11-63"/>
              <a:gd fmla="*/ 963465 h 1925919" name="connsiteY11-64"/>
              <a:gd fmla="*/ 1069761 w 1932941" name="connsiteX12-65"/>
              <a:gd fmla="*/ 1920844 h 1925919" name="connsiteY12-66"/>
              <a:gd fmla="*/ 978501 w 1932941" name="connsiteX13-67"/>
              <a:gd fmla="*/ 1925554 h 1925919" name="connsiteY13-68"/>
              <a:gd fmla="*/ 978501 w 1932941" name="connsiteX14-69"/>
              <a:gd fmla="*/ 1925601 h 1925919" name="connsiteY14-70"/>
              <a:gd fmla="*/ 977587 w 1932941" name="connsiteX15-71"/>
              <a:gd fmla="*/ 1925601 h 1925919" name="connsiteY15-72"/>
              <a:gd fmla="*/ 971435 w 1932941" name="connsiteX16-73"/>
              <a:gd fmla="*/ 1925919 h 1925919" name="connsiteY16-74"/>
              <a:gd fmla="*/ 971434 w 1932941" name="connsiteX17-75"/>
              <a:gd fmla="*/ 1925601 h 1925919" name="connsiteY17-76"/>
              <a:gd fmla="*/ 0 w 1932941" name="connsiteX18-77"/>
              <a:gd fmla="*/ 1925601 h 1925919" name="connsiteY18-78"/>
            </a:gdLst>
            <a:cxnLst>
              <a:cxn ang="0">
                <a:pos x="connsiteX0-41" y="connsiteY0-42"/>
              </a:cxn>
              <a:cxn ang="0">
                <a:pos x="connsiteX1-43" y="connsiteY1-44"/>
              </a:cxn>
              <a:cxn ang="0">
                <a:pos x="connsiteX2-45" y="connsiteY2-46"/>
              </a:cxn>
              <a:cxn ang="0">
                <a:pos x="connsiteX3-47" y="connsiteY3-48"/>
              </a:cxn>
              <a:cxn ang="0">
                <a:pos x="connsiteX4-49" y="connsiteY4-50"/>
              </a:cxn>
              <a:cxn ang="0">
                <a:pos x="connsiteX5-51" y="connsiteY5-52"/>
              </a:cxn>
              <a:cxn ang="0">
                <a:pos x="connsiteX6-53" y="connsiteY6-54"/>
              </a:cxn>
              <a:cxn ang="0">
                <a:pos x="connsiteX7-55" y="connsiteY7-56"/>
              </a:cxn>
              <a:cxn ang="0">
                <a:pos x="connsiteX8-57" y="connsiteY8-58"/>
              </a:cxn>
              <a:cxn ang="0">
                <a:pos x="connsiteX9-59" y="connsiteY9-60"/>
              </a:cxn>
              <a:cxn ang="0">
                <a:pos x="connsiteX10-61" y="connsiteY10-62"/>
              </a:cxn>
              <a:cxn ang="0">
                <a:pos x="connsiteX11-63" y="connsiteY11-64"/>
              </a:cxn>
              <a:cxn ang="0">
                <a:pos x="connsiteX12-65" y="connsiteY12-66"/>
              </a:cxn>
              <a:cxn ang="0">
                <a:pos x="connsiteX13-67" y="connsiteY13-68"/>
              </a:cxn>
              <a:cxn ang="0">
                <a:pos x="connsiteX14-69" y="connsiteY14-70"/>
              </a:cxn>
              <a:cxn ang="0">
                <a:pos x="connsiteX15-71" y="connsiteY15-72"/>
              </a:cxn>
              <a:cxn ang="0">
                <a:pos x="connsiteX16-73" y="connsiteY16-74"/>
              </a:cxn>
              <a:cxn ang="0">
                <a:pos x="connsiteX17-75" y="connsiteY17-76"/>
              </a:cxn>
              <a:cxn ang="0">
                <a:pos x="connsiteX18-77" y="connsiteY18-78"/>
              </a:cxn>
            </a:cxnLst>
            <a:rect b="b" l="l" r="r" t="t"/>
            <a:pathLst>
              <a:path h="1925917" w="1932941">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1" name="TextBox 24"/>
          <p:cNvSpPr txBox="1">
            <a:spLocks noChangeArrowheads="1"/>
          </p:cNvSpPr>
          <p:nvPr>
            <p:custDataLst>
              <p:tags r:id="rId5"/>
            </p:custDataLst>
          </p:nvPr>
        </p:nvSpPr>
        <p:spPr bwMode="auto">
          <a:xfrm>
            <a:off x="4792720" y="4563055"/>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01</a:t>
            </a:r>
          </a:p>
        </p:txBody>
      </p:sp>
      <p:sp>
        <p:nvSpPr>
          <p:cNvPr id="22" name="任意多边形 21"/>
          <p:cNvSpPr/>
          <p:nvPr>
            <p:custDataLst>
              <p:tags r:id="rId6"/>
            </p:custDataLst>
          </p:nvPr>
        </p:nvSpPr>
        <p:spPr>
          <a:xfrm rot="16200000">
            <a:off x="5356668" y="2380084"/>
            <a:ext cx="1368379" cy="1364992"/>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2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69"/>
                  <a:pt x="1363804" y="1180500"/>
                  <a:pt x="1363841" y="963370"/>
                </a:cubicBezTo>
                <a:cubicBezTo>
                  <a:pt x="1363873" y="773381"/>
                  <a:pt x="1229252" y="614784"/>
                  <a:pt x="1050136" y="577886"/>
                </a:cubicBezTo>
                <a:lnTo>
                  <a:pt x="978501" y="570562"/>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23" name="TextBox 26"/>
          <p:cNvSpPr txBox="1">
            <a:spLocks noChangeArrowheads="1"/>
          </p:cNvSpPr>
          <p:nvPr>
            <p:custDataLst>
              <p:tags r:id="rId7"/>
            </p:custDataLst>
          </p:nvPr>
        </p:nvSpPr>
        <p:spPr bwMode="auto">
          <a:xfrm>
            <a:off x="5752958" y="2805162"/>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02</a:t>
            </a:r>
          </a:p>
        </p:txBody>
      </p:sp>
      <p:sp>
        <p:nvSpPr>
          <p:cNvPr id="26" name="任意多边形 25"/>
          <p:cNvSpPr/>
          <p:nvPr>
            <p:custDataLst>
              <p:tags r:id="rId8"/>
            </p:custDataLst>
          </p:nvPr>
        </p:nvSpPr>
        <p:spPr>
          <a:xfrm rot="5400000">
            <a:off x="6375332" y="4054146"/>
            <a:ext cx="1368379" cy="1363299"/>
          </a:xfrm>
          <a:custGeom>
            <a:gdLst>
              <a:gd fmla="*/ 0 w 1932941" name="connsiteX0"/>
              <a:gd fmla="*/ 1925600 h 1925919" name="connsiteY0"/>
              <a:gd fmla="*/ 0 w 1932941" name="connsiteX1"/>
              <a:gd fmla="*/ 1358904 h 1925919" name="connsiteY1"/>
              <a:gd fmla="*/ 970781 w 1932941" name="connsiteX2"/>
              <a:gd fmla="*/ 1358904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0 h 1925919" name="connsiteY16"/>
              <a:gd fmla="*/ 977606 w 1932941" name="connsiteX17"/>
              <a:gd fmla="*/ 1925600 h 1925919" name="connsiteY17"/>
              <a:gd fmla="*/ 971435 w 1932941" name="connsiteX18"/>
              <a:gd fmla="*/ 1925919 h 1925919" name="connsiteY18"/>
              <a:gd fmla="*/ 971434 w 1932941" name="connsiteX19"/>
              <a:gd fmla="*/ 1925600 h 19259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925917" w="1932941">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7" name="TextBox 30"/>
          <p:cNvSpPr txBox="1">
            <a:spLocks noChangeArrowheads="1"/>
          </p:cNvSpPr>
          <p:nvPr>
            <p:custDataLst>
              <p:tags r:id="rId9"/>
            </p:custDataLst>
          </p:nvPr>
        </p:nvSpPr>
        <p:spPr bwMode="auto">
          <a:xfrm>
            <a:off x="6772468" y="4563055"/>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03</a:t>
            </a:r>
          </a:p>
        </p:txBody>
      </p:sp>
      <p:sp>
        <p:nvSpPr>
          <p:cNvPr id="28" name="矩形 27"/>
          <p:cNvSpPr/>
          <p:nvPr>
            <p:custDataLst>
              <p:tags r:id="rId10"/>
            </p:custDataLst>
          </p:nvPr>
        </p:nvSpPr>
        <p:spPr>
          <a:xfrm>
            <a:off x="3480999" y="3736609"/>
            <a:ext cx="5230002" cy="32177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9" name="文本框 28"/>
          <p:cNvSpPr txBox="1"/>
          <p:nvPr>
            <p:custDataLst>
              <p:tags r:id="rId11"/>
            </p:custDataLst>
          </p:nvPr>
        </p:nvSpPr>
        <p:spPr>
          <a:xfrm>
            <a:off x="5036005"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1" name="文本框 30"/>
          <p:cNvSpPr txBox="1"/>
          <p:nvPr>
            <p:custDataLst>
              <p:tags r:id="rId12"/>
            </p:custDataLst>
          </p:nvPr>
        </p:nvSpPr>
        <p:spPr>
          <a:xfrm>
            <a:off x="4069769"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2" name="文本框 31"/>
          <p:cNvSpPr txBox="1"/>
          <p:nvPr>
            <p:custDataLst>
              <p:tags r:id="rId13"/>
            </p:custDataLst>
          </p:nvPr>
        </p:nvSpPr>
        <p:spPr>
          <a:xfrm>
            <a:off x="6039356"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Tree>
    <p:custDataLst>
      <p:tags r:id="rId14"/>
    </p:custData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21" name="任意多边形 20"/>
          <p:cNvSpPr/>
          <p:nvPr>
            <p:custDataLst>
              <p:tags r:id="rId4"/>
            </p:custDataLst>
          </p:nvPr>
        </p:nvSpPr>
        <p:spPr>
          <a:xfrm rot="5400000">
            <a:off x="3895135" y="4054147"/>
            <a:ext cx="1368379" cy="1363298"/>
          </a:xfrm>
          <a:custGeom>
            <a:gdLst>
              <a:gd fmla="*/ 0 w 1932941" name="connsiteX0"/>
              <a:gd fmla="*/ 1925601 h 1925919" name="connsiteY0"/>
              <a:gd fmla="*/ 0 w 1932941" name="connsiteX1"/>
              <a:gd fmla="*/ 1358905 h 1925919" name="connsiteY1"/>
              <a:gd fmla="*/ 970781 w 1932941" name="connsiteX2"/>
              <a:gd fmla="*/ 1358905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1 h 1925919" name="connsiteY16"/>
              <a:gd fmla="*/ 977587 w 1932941" name="connsiteX17"/>
              <a:gd fmla="*/ 1925601 h 1925919" name="connsiteY17"/>
              <a:gd fmla="*/ 971435 w 1932941" name="connsiteX18"/>
              <a:gd fmla="*/ 1925919 h 1925919" name="connsiteY18"/>
              <a:gd fmla="*/ 971434 w 1932941" name="connsiteX19"/>
              <a:gd fmla="*/ 1925601 h 1925919" name="connsiteY19"/>
              <a:gd fmla="*/ 0 w 1932941" name="connsiteX0-1"/>
              <a:gd fmla="*/ 1925601 h 1925919" name="connsiteY0-2"/>
              <a:gd fmla="*/ 0 w 1932941" name="connsiteX1-3"/>
              <a:gd fmla="*/ 1358905 h 1925919" name="connsiteY1-4"/>
              <a:gd fmla="*/ 970781 w 1932941" name="connsiteX2-5"/>
              <a:gd fmla="*/ 1358905 h 1925919" name="connsiteY2-6"/>
              <a:gd fmla="*/ 970779 w 1932941" name="connsiteX3-7"/>
              <a:gd fmla="*/ 1356819 h 1925919" name="connsiteY3-8"/>
              <a:gd fmla="*/ 1363842 w 1932941" name="connsiteX4-9"/>
              <a:gd fmla="*/ 963369 h 1925919" name="connsiteY4-10"/>
              <a:gd fmla="*/ 1050137 w 1932941" name="connsiteX5-11"/>
              <a:gd fmla="*/ 577885 h 1925919" name="connsiteY5-12"/>
              <a:gd fmla="*/ 978501 w 1932941" name="connsiteX6-13"/>
              <a:gd fmla="*/ 570562 h 1925919" name="connsiteY6-14"/>
              <a:gd fmla="*/ 0 w 1932941" name="connsiteX7-15"/>
              <a:gd fmla="*/ 570971 h 1925919" name="connsiteY7-16"/>
              <a:gd fmla="*/ 0 w 1932941" name="connsiteX8-17"/>
              <a:gd fmla="*/ 0 h 1925919" name="connsiteY8-18"/>
              <a:gd fmla="*/ 978501 w 1932941" name="connsiteX9-19"/>
              <a:gd fmla="*/ 0 h 1925919" name="connsiteY9-20"/>
              <a:gd fmla="*/ 978501 w 1932941" name="connsiteX10-21"/>
              <a:gd fmla="*/ 1038 h 1925919" name="connsiteY10-22"/>
              <a:gd fmla="*/ 1070086 w 1932941" name="connsiteX11-23"/>
              <a:gd fmla="*/ 5796 h 1925919" name="connsiteY11-24"/>
              <a:gd fmla="*/ 1932941 w 1932941" name="connsiteX12-25"/>
              <a:gd fmla="*/ 963465 h 1925919" name="connsiteY12-26"/>
              <a:gd fmla="*/ 1069761 w 1932941" name="connsiteX13-27"/>
              <a:gd fmla="*/ 1920844 h 1925919" name="connsiteY13-28"/>
              <a:gd fmla="*/ 978501 w 1932941" name="connsiteX14-29"/>
              <a:gd fmla="*/ 1925554 h 1925919" name="connsiteY14-30"/>
              <a:gd fmla="*/ 978501 w 1932941" name="connsiteX15-31"/>
              <a:gd fmla="*/ 1925601 h 1925919" name="connsiteY15-32"/>
              <a:gd fmla="*/ 977587 w 1932941" name="connsiteX16-33"/>
              <a:gd fmla="*/ 1925601 h 1925919" name="connsiteY16-34"/>
              <a:gd fmla="*/ 971435 w 1932941" name="connsiteX17-35"/>
              <a:gd fmla="*/ 1925919 h 1925919" name="connsiteY17-36"/>
              <a:gd fmla="*/ 971434 w 1932941" name="connsiteX18-37"/>
              <a:gd fmla="*/ 1925601 h 1925919" name="connsiteY18-38"/>
              <a:gd fmla="*/ 0 w 1932941" name="connsiteX19-39"/>
              <a:gd fmla="*/ 1925601 h 1925919" name="connsiteY19-40"/>
              <a:gd fmla="*/ 0 w 1932941" name="connsiteX0-41"/>
              <a:gd fmla="*/ 1925601 h 1925919" name="connsiteY0-42"/>
              <a:gd fmla="*/ 0 w 1932941" name="connsiteX1-43"/>
              <a:gd fmla="*/ 1358905 h 1925919" name="connsiteY1-44"/>
              <a:gd fmla="*/ 970781 w 1932941" name="connsiteX2-45"/>
              <a:gd fmla="*/ 1358905 h 1925919" name="connsiteY2-46"/>
              <a:gd fmla="*/ 970779 w 1932941" name="connsiteX3-47"/>
              <a:gd fmla="*/ 1356819 h 1925919" name="connsiteY3-48"/>
              <a:gd fmla="*/ 1363842 w 1932941" name="connsiteX4-49"/>
              <a:gd fmla="*/ 963369 h 1925919" name="connsiteY4-50"/>
              <a:gd fmla="*/ 1050137 w 1932941" name="connsiteX5-51"/>
              <a:gd fmla="*/ 577885 h 1925919" name="connsiteY5-52"/>
              <a:gd fmla="*/ 0 w 1932941" name="connsiteX6-53"/>
              <a:gd fmla="*/ 570971 h 1925919" name="connsiteY6-54"/>
              <a:gd fmla="*/ 0 w 1932941" name="connsiteX7-55"/>
              <a:gd fmla="*/ 0 h 1925919" name="connsiteY7-56"/>
              <a:gd fmla="*/ 978501 w 1932941" name="connsiteX8-57"/>
              <a:gd fmla="*/ 0 h 1925919" name="connsiteY8-58"/>
              <a:gd fmla="*/ 978501 w 1932941" name="connsiteX9-59"/>
              <a:gd fmla="*/ 1038 h 1925919" name="connsiteY9-60"/>
              <a:gd fmla="*/ 1070086 w 1932941" name="connsiteX10-61"/>
              <a:gd fmla="*/ 5796 h 1925919" name="connsiteY10-62"/>
              <a:gd fmla="*/ 1932941 w 1932941" name="connsiteX11-63"/>
              <a:gd fmla="*/ 963465 h 1925919" name="connsiteY11-64"/>
              <a:gd fmla="*/ 1069761 w 1932941" name="connsiteX12-65"/>
              <a:gd fmla="*/ 1920844 h 1925919" name="connsiteY12-66"/>
              <a:gd fmla="*/ 978501 w 1932941" name="connsiteX13-67"/>
              <a:gd fmla="*/ 1925554 h 1925919" name="connsiteY13-68"/>
              <a:gd fmla="*/ 978501 w 1932941" name="connsiteX14-69"/>
              <a:gd fmla="*/ 1925601 h 1925919" name="connsiteY14-70"/>
              <a:gd fmla="*/ 977587 w 1932941" name="connsiteX15-71"/>
              <a:gd fmla="*/ 1925601 h 1925919" name="connsiteY15-72"/>
              <a:gd fmla="*/ 971435 w 1932941" name="connsiteX16-73"/>
              <a:gd fmla="*/ 1925919 h 1925919" name="connsiteY16-74"/>
              <a:gd fmla="*/ 971434 w 1932941" name="connsiteX17-75"/>
              <a:gd fmla="*/ 1925601 h 1925919" name="connsiteY17-76"/>
              <a:gd fmla="*/ 0 w 1932941" name="connsiteX18-77"/>
              <a:gd fmla="*/ 1925601 h 1925919" name="connsiteY18-78"/>
            </a:gdLst>
            <a:cxnLst>
              <a:cxn ang="0">
                <a:pos x="connsiteX0-41" y="connsiteY0-42"/>
              </a:cxn>
              <a:cxn ang="0">
                <a:pos x="connsiteX1-43" y="connsiteY1-44"/>
              </a:cxn>
              <a:cxn ang="0">
                <a:pos x="connsiteX2-45" y="connsiteY2-46"/>
              </a:cxn>
              <a:cxn ang="0">
                <a:pos x="connsiteX3-47" y="connsiteY3-48"/>
              </a:cxn>
              <a:cxn ang="0">
                <a:pos x="connsiteX4-49" y="connsiteY4-50"/>
              </a:cxn>
              <a:cxn ang="0">
                <a:pos x="connsiteX5-51" y="connsiteY5-52"/>
              </a:cxn>
              <a:cxn ang="0">
                <a:pos x="connsiteX6-53" y="connsiteY6-54"/>
              </a:cxn>
              <a:cxn ang="0">
                <a:pos x="connsiteX7-55" y="connsiteY7-56"/>
              </a:cxn>
              <a:cxn ang="0">
                <a:pos x="connsiteX8-57" y="connsiteY8-58"/>
              </a:cxn>
              <a:cxn ang="0">
                <a:pos x="connsiteX9-59" y="connsiteY9-60"/>
              </a:cxn>
              <a:cxn ang="0">
                <a:pos x="connsiteX10-61" y="connsiteY10-62"/>
              </a:cxn>
              <a:cxn ang="0">
                <a:pos x="connsiteX11-63" y="connsiteY11-64"/>
              </a:cxn>
              <a:cxn ang="0">
                <a:pos x="connsiteX12-65" y="connsiteY12-66"/>
              </a:cxn>
              <a:cxn ang="0">
                <a:pos x="connsiteX13-67" y="connsiteY13-68"/>
              </a:cxn>
              <a:cxn ang="0">
                <a:pos x="connsiteX14-69" y="connsiteY14-70"/>
              </a:cxn>
              <a:cxn ang="0">
                <a:pos x="connsiteX15-71" y="connsiteY15-72"/>
              </a:cxn>
              <a:cxn ang="0">
                <a:pos x="connsiteX16-73" y="connsiteY16-74"/>
              </a:cxn>
              <a:cxn ang="0">
                <a:pos x="connsiteX17-75" y="connsiteY17-76"/>
              </a:cxn>
              <a:cxn ang="0">
                <a:pos x="connsiteX18-77" y="connsiteY18-78"/>
              </a:cxn>
            </a:cxnLst>
            <a:rect b="b" l="l" r="r" t="t"/>
            <a:pathLst>
              <a:path h="1925917" w="1932941">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2" name="TextBox 24"/>
          <p:cNvSpPr txBox="1">
            <a:spLocks noChangeArrowheads="1"/>
          </p:cNvSpPr>
          <p:nvPr>
            <p:custDataLst>
              <p:tags r:id="rId5"/>
            </p:custDataLst>
          </p:nvPr>
        </p:nvSpPr>
        <p:spPr bwMode="auto">
          <a:xfrm>
            <a:off x="4292269" y="4563055"/>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01</a:t>
            </a:r>
          </a:p>
        </p:txBody>
      </p:sp>
      <p:sp>
        <p:nvSpPr>
          <p:cNvPr id="23" name="任意多边形 22"/>
          <p:cNvSpPr/>
          <p:nvPr>
            <p:custDataLst>
              <p:tags r:id="rId6"/>
            </p:custDataLst>
          </p:nvPr>
        </p:nvSpPr>
        <p:spPr>
          <a:xfrm rot="16200000">
            <a:off x="4856217" y="2380084"/>
            <a:ext cx="1368379" cy="1364992"/>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2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69"/>
                  <a:pt x="1363804" y="1180500"/>
                  <a:pt x="1363841" y="963370"/>
                </a:cubicBezTo>
                <a:cubicBezTo>
                  <a:pt x="1363873" y="773381"/>
                  <a:pt x="1229252" y="614784"/>
                  <a:pt x="1050136" y="577886"/>
                </a:cubicBezTo>
                <a:lnTo>
                  <a:pt x="978501" y="570562"/>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24" name="TextBox 26"/>
          <p:cNvSpPr txBox="1">
            <a:spLocks noChangeArrowheads="1"/>
          </p:cNvSpPr>
          <p:nvPr>
            <p:custDataLst>
              <p:tags r:id="rId7"/>
            </p:custDataLst>
          </p:nvPr>
        </p:nvSpPr>
        <p:spPr bwMode="auto">
          <a:xfrm>
            <a:off x="5252507" y="2805162"/>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02</a:t>
            </a:r>
          </a:p>
        </p:txBody>
      </p:sp>
      <p:sp>
        <p:nvSpPr>
          <p:cNvPr id="25" name="任意多边形 24"/>
          <p:cNvSpPr/>
          <p:nvPr>
            <p:custDataLst>
              <p:tags r:id="rId8"/>
            </p:custDataLst>
          </p:nvPr>
        </p:nvSpPr>
        <p:spPr>
          <a:xfrm rot="16200000">
            <a:off x="6777537" y="2380931"/>
            <a:ext cx="1368379" cy="1363298"/>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3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70"/>
                  <a:pt x="1363804" y="1180500"/>
                  <a:pt x="1363841" y="963370"/>
                </a:cubicBezTo>
                <a:cubicBezTo>
                  <a:pt x="1363873" y="773381"/>
                  <a:pt x="1229252" y="614784"/>
                  <a:pt x="1050136" y="577886"/>
                </a:cubicBezTo>
                <a:lnTo>
                  <a:pt x="978501" y="570563"/>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26" name="TextBox 28"/>
          <p:cNvSpPr txBox="1">
            <a:spLocks noChangeArrowheads="1"/>
          </p:cNvSpPr>
          <p:nvPr>
            <p:custDataLst>
              <p:tags r:id="rId9"/>
            </p:custDataLst>
          </p:nvPr>
        </p:nvSpPr>
        <p:spPr bwMode="auto">
          <a:xfrm>
            <a:off x="7174671" y="2805162"/>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04</a:t>
            </a:r>
          </a:p>
        </p:txBody>
      </p:sp>
      <p:sp>
        <p:nvSpPr>
          <p:cNvPr id="27" name="任意多边形 26"/>
          <p:cNvSpPr/>
          <p:nvPr>
            <p:custDataLst>
              <p:tags r:id="rId10"/>
            </p:custDataLst>
          </p:nvPr>
        </p:nvSpPr>
        <p:spPr>
          <a:xfrm rot="5400000">
            <a:off x="5874881" y="4054146"/>
            <a:ext cx="1368379" cy="1363299"/>
          </a:xfrm>
          <a:custGeom>
            <a:gdLst>
              <a:gd fmla="*/ 0 w 1932941" name="connsiteX0"/>
              <a:gd fmla="*/ 1925600 h 1925919" name="connsiteY0"/>
              <a:gd fmla="*/ 0 w 1932941" name="connsiteX1"/>
              <a:gd fmla="*/ 1358904 h 1925919" name="connsiteY1"/>
              <a:gd fmla="*/ 970781 w 1932941" name="connsiteX2"/>
              <a:gd fmla="*/ 1358904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0 h 1925919" name="connsiteY16"/>
              <a:gd fmla="*/ 977606 w 1932941" name="connsiteX17"/>
              <a:gd fmla="*/ 1925600 h 1925919" name="connsiteY17"/>
              <a:gd fmla="*/ 971435 w 1932941" name="connsiteX18"/>
              <a:gd fmla="*/ 1925919 h 1925919" name="connsiteY18"/>
              <a:gd fmla="*/ 971434 w 1932941" name="connsiteX19"/>
              <a:gd fmla="*/ 1925600 h 19259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925917" w="1932941">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8" name="TextBox 30"/>
          <p:cNvSpPr txBox="1">
            <a:spLocks noChangeArrowheads="1"/>
          </p:cNvSpPr>
          <p:nvPr>
            <p:custDataLst>
              <p:tags r:id="rId11"/>
            </p:custDataLst>
          </p:nvPr>
        </p:nvSpPr>
        <p:spPr bwMode="auto">
          <a:xfrm>
            <a:off x="6272017" y="4563055"/>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03</a:t>
            </a:r>
          </a:p>
        </p:txBody>
      </p:sp>
      <p:sp>
        <p:nvSpPr>
          <p:cNvPr id="31" name="矩形 30"/>
          <p:cNvSpPr/>
          <p:nvPr>
            <p:custDataLst>
              <p:tags r:id="rId12"/>
            </p:custDataLst>
          </p:nvPr>
        </p:nvSpPr>
        <p:spPr>
          <a:xfrm>
            <a:off x="2980548" y="3736609"/>
            <a:ext cx="6230904" cy="32177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2" name="文本框 31"/>
          <p:cNvSpPr txBox="1"/>
          <p:nvPr>
            <p:custDataLst>
              <p:tags r:id="rId13"/>
            </p:custDataLst>
          </p:nvPr>
        </p:nvSpPr>
        <p:spPr>
          <a:xfrm>
            <a:off x="4535554"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3" name="文本框 32"/>
          <p:cNvSpPr txBox="1"/>
          <p:nvPr>
            <p:custDataLst>
              <p:tags r:id="rId14"/>
            </p:custDataLst>
          </p:nvPr>
        </p:nvSpPr>
        <p:spPr>
          <a:xfrm>
            <a:off x="6456026"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4" name="文本框 33"/>
          <p:cNvSpPr txBox="1"/>
          <p:nvPr>
            <p:custDataLst>
              <p:tags r:id="rId15"/>
            </p:custDataLst>
          </p:nvPr>
        </p:nvSpPr>
        <p:spPr>
          <a:xfrm>
            <a:off x="3569318"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5" name="文本框 34"/>
          <p:cNvSpPr txBox="1"/>
          <p:nvPr>
            <p:custDataLst>
              <p:tags r:id="rId16"/>
            </p:custDataLst>
          </p:nvPr>
        </p:nvSpPr>
        <p:spPr>
          <a:xfrm>
            <a:off x="5538905"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Tree>
    <p:custDataLst>
      <p:tags r:id="rId17"/>
    </p:custData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24" name="任意多边形 23"/>
          <p:cNvSpPr/>
          <p:nvPr>
            <p:custDataLst>
              <p:tags r:id="rId4"/>
            </p:custDataLst>
          </p:nvPr>
        </p:nvSpPr>
        <p:spPr>
          <a:xfrm rot="5400000">
            <a:off x="3475259" y="4054147"/>
            <a:ext cx="1368379" cy="1363298"/>
          </a:xfrm>
          <a:custGeom>
            <a:gdLst>
              <a:gd fmla="*/ 0 w 1932941" name="connsiteX0"/>
              <a:gd fmla="*/ 1925601 h 1925919" name="connsiteY0"/>
              <a:gd fmla="*/ 0 w 1932941" name="connsiteX1"/>
              <a:gd fmla="*/ 1358905 h 1925919" name="connsiteY1"/>
              <a:gd fmla="*/ 970781 w 1932941" name="connsiteX2"/>
              <a:gd fmla="*/ 1358905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1 h 1925919" name="connsiteY16"/>
              <a:gd fmla="*/ 977587 w 1932941" name="connsiteX17"/>
              <a:gd fmla="*/ 1925601 h 1925919" name="connsiteY17"/>
              <a:gd fmla="*/ 971435 w 1932941" name="connsiteX18"/>
              <a:gd fmla="*/ 1925919 h 1925919" name="connsiteY18"/>
              <a:gd fmla="*/ 971434 w 1932941" name="connsiteX19"/>
              <a:gd fmla="*/ 1925601 h 1925919" name="connsiteY19"/>
              <a:gd fmla="*/ 0 w 1932941" name="connsiteX0-1"/>
              <a:gd fmla="*/ 1925601 h 1925919" name="connsiteY0-2"/>
              <a:gd fmla="*/ 0 w 1932941" name="connsiteX1-3"/>
              <a:gd fmla="*/ 1358905 h 1925919" name="connsiteY1-4"/>
              <a:gd fmla="*/ 970781 w 1932941" name="connsiteX2-5"/>
              <a:gd fmla="*/ 1358905 h 1925919" name="connsiteY2-6"/>
              <a:gd fmla="*/ 970779 w 1932941" name="connsiteX3-7"/>
              <a:gd fmla="*/ 1356819 h 1925919" name="connsiteY3-8"/>
              <a:gd fmla="*/ 1363842 w 1932941" name="connsiteX4-9"/>
              <a:gd fmla="*/ 963369 h 1925919" name="connsiteY4-10"/>
              <a:gd fmla="*/ 1050137 w 1932941" name="connsiteX5-11"/>
              <a:gd fmla="*/ 577885 h 1925919" name="connsiteY5-12"/>
              <a:gd fmla="*/ 978501 w 1932941" name="connsiteX6-13"/>
              <a:gd fmla="*/ 570562 h 1925919" name="connsiteY6-14"/>
              <a:gd fmla="*/ 0 w 1932941" name="connsiteX7-15"/>
              <a:gd fmla="*/ 570971 h 1925919" name="connsiteY7-16"/>
              <a:gd fmla="*/ 0 w 1932941" name="connsiteX8-17"/>
              <a:gd fmla="*/ 0 h 1925919" name="connsiteY8-18"/>
              <a:gd fmla="*/ 978501 w 1932941" name="connsiteX9-19"/>
              <a:gd fmla="*/ 0 h 1925919" name="connsiteY9-20"/>
              <a:gd fmla="*/ 978501 w 1932941" name="connsiteX10-21"/>
              <a:gd fmla="*/ 1038 h 1925919" name="connsiteY10-22"/>
              <a:gd fmla="*/ 1070086 w 1932941" name="connsiteX11-23"/>
              <a:gd fmla="*/ 5796 h 1925919" name="connsiteY11-24"/>
              <a:gd fmla="*/ 1932941 w 1932941" name="connsiteX12-25"/>
              <a:gd fmla="*/ 963465 h 1925919" name="connsiteY12-26"/>
              <a:gd fmla="*/ 1069761 w 1932941" name="connsiteX13-27"/>
              <a:gd fmla="*/ 1920844 h 1925919" name="connsiteY13-28"/>
              <a:gd fmla="*/ 978501 w 1932941" name="connsiteX14-29"/>
              <a:gd fmla="*/ 1925554 h 1925919" name="connsiteY14-30"/>
              <a:gd fmla="*/ 978501 w 1932941" name="connsiteX15-31"/>
              <a:gd fmla="*/ 1925601 h 1925919" name="connsiteY15-32"/>
              <a:gd fmla="*/ 977587 w 1932941" name="connsiteX16-33"/>
              <a:gd fmla="*/ 1925601 h 1925919" name="connsiteY16-34"/>
              <a:gd fmla="*/ 971435 w 1932941" name="connsiteX17-35"/>
              <a:gd fmla="*/ 1925919 h 1925919" name="connsiteY17-36"/>
              <a:gd fmla="*/ 971434 w 1932941" name="connsiteX18-37"/>
              <a:gd fmla="*/ 1925601 h 1925919" name="connsiteY18-38"/>
              <a:gd fmla="*/ 0 w 1932941" name="connsiteX19-39"/>
              <a:gd fmla="*/ 1925601 h 1925919" name="connsiteY19-40"/>
              <a:gd fmla="*/ 0 w 1932941" name="connsiteX0-41"/>
              <a:gd fmla="*/ 1925601 h 1925919" name="connsiteY0-42"/>
              <a:gd fmla="*/ 0 w 1932941" name="connsiteX1-43"/>
              <a:gd fmla="*/ 1358905 h 1925919" name="connsiteY1-44"/>
              <a:gd fmla="*/ 970781 w 1932941" name="connsiteX2-45"/>
              <a:gd fmla="*/ 1358905 h 1925919" name="connsiteY2-46"/>
              <a:gd fmla="*/ 970779 w 1932941" name="connsiteX3-47"/>
              <a:gd fmla="*/ 1356819 h 1925919" name="connsiteY3-48"/>
              <a:gd fmla="*/ 1363842 w 1932941" name="connsiteX4-49"/>
              <a:gd fmla="*/ 963369 h 1925919" name="connsiteY4-50"/>
              <a:gd fmla="*/ 1050137 w 1932941" name="connsiteX5-51"/>
              <a:gd fmla="*/ 577885 h 1925919" name="connsiteY5-52"/>
              <a:gd fmla="*/ 0 w 1932941" name="connsiteX6-53"/>
              <a:gd fmla="*/ 570971 h 1925919" name="connsiteY6-54"/>
              <a:gd fmla="*/ 0 w 1932941" name="connsiteX7-55"/>
              <a:gd fmla="*/ 0 h 1925919" name="connsiteY7-56"/>
              <a:gd fmla="*/ 978501 w 1932941" name="connsiteX8-57"/>
              <a:gd fmla="*/ 0 h 1925919" name="connsiteY8-58"/>
              <a:gd fmla="*/ 978501 w 1932941" name="connsiteX9-59"/>
              <a:gd fmla="*/ 1038 h 1925919" name="connsiteY9-60"/>
              <a:gd fmla="*/ 1070086 w 1932941" name="connsiteX10-61"/>
              <a:gd fmla="*/ 5796 h 1925919" name="connsiteY10-62"/>
              <a:gd fmla="*/ 1932941 w 1932941" name="connsiteX11-63"/>
              <a:gd fmla="*/ 963465 h 1925919" name="connsiteY11-64"/>
              <a:gd fmla="*/ 1069761 w 1932941" name="connsiteX12-65"/>
              <a:gd fmla="*/ 1920844 h 1925919" name="connsiteY12-66"/>
              <a:gd fmla="*/ 978501 w 1932941" name="connsiteX13-67"/>
              <a:gd fmla="*/ 1925554 h 1925919" name="connsiteY13-68"/>
              <a:gd fmla="*/ 978501 w 1932941" name="connsiteX14-69"/>
              <a:gd fmla="*/ 1925601 h 1925919" name="connsiteY14-70"/>
              <a:gd fmla="*/ 977587 w 1932941" name="connsiteX15-71"/>
              <a:gd fmla="*/ 1925601 h 1925919" name="connsiteY15-72"/>
              <a:gd fmla="*/ 971435 w 1932941" name="connsiteX16-73"/>
              <a:gd fmla="*/ 1925919 h 1925919" name="connsiteY16-74"/>
              <a:gd fmla="*/ 971434 w 1932941" name="connsiteX17-75"/>
              <a:gd fmla="*/ 1925601 h 1925919" name="connsiteY17-76"/>
              <a:gd fmla="*/ 0 w 1932941" name="connsiteX18-77"/>
              <a:gd fmla="*/ 1925601 h 1925919" name="connsiteY18-78"/>
            </a:gdLst>
            <a:cxnLst>
              <a:cxn ang="0">
                <a:pos x="connsiteX0-41" y="connsiteY0-42"/>
              </a:cxn>
              <a:cxn ang="0">
                <a:pos x="connsiteX1-43" y="connsiteY1-44"/>
              </a:cxn>
              <a:cxn ang="0">
                <a:pos x="connsiteX2-45" y="connsiteY2-46"/>
              </a:cxn>
              <a:cxn ang="0">
                <a:pos x="connsiteX3-47" y="connsiteY3-48"/>
              </a:cxn>
              <a:cxn ang="0">
                <a:pos x="connsiteX4-49" y="connsiteY4-50"/>
              </a:cxn>
              <a:cxn ang="0">
                <a:pos x="connsiteX5-51" y="connsiteY5-52"/>
              </a:cxn>
              <a:cxn ang="0">
                <a:pos x="connsiteX6-53" y="connsiteY6-54"/>
              </a:cxn>
              <a:cxn ang="0">
                <a:pos x="connsiteX7-55" y="connsiteY7-56"/>
              </a:cxn>
              <a:cxn ang="0">
                <a:pos x="connsiteX8-57" y="connsiteY8-58"/>
              </a:cxn>
              <a:cxn ang="0">
                <a:pos x="connsiteX9-59" y="connsiteY9-60"/>
              </a:cxn>
              <a:cxn ang="0">
                <a:pos x="connsiteX10-61" y="connsiteY10-62"/>
              </a:cxn>
              <a:cxn ang="0">
                <a:pos x="connsiteX11-63" y="connsiteY11-64"/>
              </a:cxn>
              <a:cxn ang="0">
                <a:pos x="connsiteX12-65" y="connsiteY12-66"/>
              </a:cxn>
              <a:cxn ang="0">
                <a:pos x="connsiteX13-67" y="connsiteY13-68"/>
              </a:cxn>
              <a:cxn ang="0">
                <a:pos x="connsiteX14-69" y="connsiteY14-70"/>
              </a:cxn>
              <a:cxn ang="0">
                <a:pos x="connsiteX15-71" y="connsiteY15-72"/>
              </a:cxn>
              <a:cxn ang="0">
                <a:pos x="connsiteX16-73" y="connsiteY16-74"/>
              </a:cxn>
              <a:cxn ang="0">
                <a:pos x="connsiteX17-75" y="connsiteY17-76"/>
              </a:cxn>
              <a:cxn ang="0">
                <a:pos x="connsiteX18-77" y="connsiteY18-78"/>
              </a:cxn>
            </a:cxnLst>
            <a:rect b="b" l="l" r="r" t="t"/>
            <a:pathLst>
              <a:path h="1925917" w="1932941">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5" name="TextBox 24"/>
          <p:cNvSpPr txBox="1">
            <a:spLocks noChangeArrowheads="1"/>
          </p:cNvSpPr>
          <p:nvPr>
            <p:custDataLst>
              <p:tags r:id="rId5"/>
            </p:custDataLst>
          </p:nvPr>
        </p:nvSpPr>
        <p:spPr bwMode="auto">
          <a:xfrm>
            <a:off x="3872393" y="4563055"/>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01</a:t>
            </a:r>
          </a:p>
        </p:txBody>
      </p:sp>
      <p:sp>
        <p:nvSpPr>
          <p:cNvPr id="26" name="任意多边形 25"/>
          <p:cNvSpPr/>
          <p:nvPr>
            <p:custDataLst>
              <p:tags r:id="rId6"/>
            </p:custDataLst>
          </p:nvPr>
        </p:nvSpPr>
        <p:spPr>
          <a:xfrm rot="16200000">
            <a:off x="4436341" y="2380084"/>
            <a:ext cx="1368379" cy="1364992"/>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2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69"/>
                  <a:pt x="1363804" y="1180500"/>
                  <a:pt x="1363841" y="963370"/>
                </a:cubicBezTo>
                <a:cubicBezTo>
                  <a:pt x="1363873" y="773381"/>
                  <a:pt x="1229252" y="614784"/>
                  <a:pt x="1050136" y="577886"/>
                </a:cubicBezTo>
                <a:lnTo>
                  <a:pt x="978501" y="570562"/>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27" name="TextBox 26"/>
          <p:cNvSpPr txBox="1">
            <a:spLocks noChangeArrowheads="1"/>
          </p:cNvSpPr>
          <p:nvPr>
            <p:custDataLst>
              <p:tags r:id="rId7"/>
            </p:custDataLst>
          </p:nvPr>
        </p:nvSpPr>
        <p:spPr bwMode="auto">
          <a:xfrm>
            <a:off x="4832631" y="2805162"/>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02</a:t>
            </a:r>
          </a:p>
        </p:txBody>
      </p:sp>
      <p:sp>
        <p:nvSpPr>
          <p:cNvPr id="28" name="任意多边形 27"/>
          <p:cNvSpPr/>
          <p:nvPr>
            <p:custDataLst>
              <p:tags r:id="rId8"/>
            </p:custDataLst>
          </p:nvPr>
        </p:nvSpPr>
        <p:spPr>
          <a:xfrm rot="16200000">
            <a:off x="6357661" y="2380931"/>
            <a:ext cx="1368379" cy="1363298"/>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3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70"/>
                  <a:pt x="1363804" y="1180500"/>
                  <a:pt x="1363841" y="963370"/>
                </a:cubicBezTo>
                <a:cubicBezTo>
                  <a:pt x="1363873" y="773381"/>
                  <a:pt x="1229252" y="614784"/>
                  <a:pt x="1050136" y="577886"/>
                </a:cubicBezTo>
                <a:lnTo>
                  <a:pt x="978501" y="570563"/>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29" name="TextBox 28"/>
          <p:cNvSpPr txBox="1">
            <a:spLocks noChangeArrowheads="1"/>
          </p:cNvSpPr>
          <p:nvPr>
            <p:custDataLst>
              <p:tags r:id="rId9"/>
            </p:custDataLst>
          </p:nvPr>
        </p:nvSpPr>
        <p:spPr bwMode="auto">
          <a:xfrm>
            <a:off x="6754795" y="2805162"/>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04</a:t>
            </a:r>
          </a:p>
        </p:txBody>
      </p:sp>
      <p:sp>
        <p:nvSpPr>
          <p:cNvPr id="30" name="任意多边形 29"/>
          <p:cNvSpPr/>
          <p:nvPr>
            <p:custDataLst>
              <p:tags r:id="rId10"/>
            </p:custDataLst>
          </p:nvPr>
        </p:nvSpPr>
        <p:spPr>
          <a:xfrm rot="5400000">
            <a:off x="5455005" y="4054146"/>
            <a:ext cx="1368379" cy="1363299"/>
          </a:xfrm>
          <a:custGeom>
            <a:gdLst>
              <a:gd fmla="*/ 0 w 1932941" name="connsiteX0"/>
              <a:gd fmla="*/ 1925600 h 1925919" name="connsiteY0"/>
              <a:gd fmla="*/ 0 w 1932941" name="connsiteX1"/>
              <a:gd fmla="*/ 1358904 h 1925919" name="connsiteY1"/>
              <a:gd fmla="*/ 970781 w 1932941" name="connsiteX2"/>
              <a:gd fmla="*/ 1358904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0 h 1925919" name="connsiteY16"/>
              <a:gd fmla="*/ 977606 w 1932941" name="connsiteX17"/>
              <a:gd fmla="*/ 1925600 h 1925919" name="connsiteY17"/>
              <a:gd fmla="*/ 971435 w 1932941" name="connsiteX18"/>
              <a:gd fmla="*/ 1925919 h 1925919" name="connsiteY18"/>
              <a:gd fmla="*/ 971434 w 1932941" name="connsiteX19"/>
              <a:gd fmla="*/ 1925600 h 19259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925917" w="1932941">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1" name="TextBox 30"/>
          <p:cNvSpPr txBox="1">
            <a:spLocks noChangeArrowheads="1"/>
          </p:cNvSpPr>
          <p:nvPr>
            <p:custDataLst>
              <p:tags r:id="rId11"/>
            </p:custDataLst>
          </p:nvPr>
        </p:nvSpPr>
        <p:spPr bwMode="auto">
          <a:xfrm>
            <a:off x="5852141" y="4563055"/>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03</a:t>
            </a:r>
          </a:p>
        </p:txBody>
      </p:sp>
      <p:sp>
        <p:nvSpPr>
          <p:cNvPr id="32" name="任意多边形 31"/>
          <p:cNvSpPr/>
          <p:nvPr>
            <p:custDataLst>
              <p:tags r:id="rId12"/>
            </p:custDataLst>
          </p:nvPr>
        </p:nvSpPr>
        <p:spPr>
          <a:xfrm rot="5400000">
            <a:off x="7336527" y="4054146"/>
            <a:ext cx="1368379" cy="1363299"/>
          </a:xfrm>
          <a:custGeom>
            <a:gdLst>
              <a:gd fmla="*/ 0 w 1932941" name="connsiteX0"/>
              <a:gd fmla="*/ 1925600 h 1925919" name="connsiteY0"/>
              <a:gd fmla="*/ 0 w 1932941" name="connsiteX1"/>
              <a:gd fmla="*/ 1358904 h 1925919" name="connsiteY1"/>
              <a:gd fmla="*/ 970781 w 1932941" name="connsiteX2"/>
              <a:gd fmla="*/ 1358904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0 h 1925919" name="connsiteY16"/>
              <a:gd fmla="*/ 977606 w 1932941" name="connsiteX17"/>
              <a:gd fmla="*/ 1925600 h 1925919" name="connsiteY17"/>
              <a:gd fmla="*/ 971435 w 1932941" name="connsiteX18"/>
              <a:gd fmla="*/ 1925919 h 1925919" name="connsiteY18"/>
              <a:gd fmla="*/ 971434 w 1932941" name="connsiteX19"/>
              <a:gd fmla="*/ 1925600 h 19259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925917" w="1932941">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3" name="TextBox 30"/>
          <p:cNvSpPr txBox="1">
            <a:spLocks noChangeArrowheads="1"/>
          </p:cNvSpPr>
          <p:nvPr>
            <p:custDataLst>
              <p:tags r:id="rId13"/>
            </p:custDataLst>
          </p:nvPr>
        </p:nvSpPr>
        <p:spPr bwMode="auto">
          <a:xfrm>
            <a:off x="7733663" y="4563055"/>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05</a:t>
            </a:r>
          </a:p>
        </p:txBody>
      </p:sp>
      <p:sp>
        <p:nvSpPr>
          <p:cNvPr id="36" name="矩形 35"/>
          <p:cNvSpPr/>
          <p:nvPr>
            <p:custDataLst>
              <p:tags r:id="rId14"/>
            </p:custDataLst>
          </p:nvPr>
        </p:nvSpPr>
        <p:spPr>
          <a:xfrm>
            <a:off x="2560671" y="3736609"/>
            <a:ext cx="7070659" cy="32177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7" name="文本框 36"/>
          <p:cNvSpPr txBox="1"/>
          <p:nvPr>
            <p:custDataLst>
              <p:tags r:id="rId15"/>
            </p:custDataLst>
          </p:nvPr>
        </p:nvSpPr>
        <p:spPr>
          <a:xfrm>
            <a:off x="4115678"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8" name="文本框 37"/>
          <p:cNvSpPr txBox="1"/>
          <p:nvPr>
            <p:custDataLst>
              <p:tags r:id="rId16"/>
            </p:custDataLst>
          </p:nvPr>
        </p:nvSpPr>
        <p:spPr>
          <a:xfrm>
            <a:off x="6036150"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39" name="文本框 38"/>
          <p:cNvSpPr txBox="1"/>
          <p:nvPr>
            <p:custDataLst>
              <p:tags r:id="rId17"/>
            </p:custDataLst>
          </p:nvPr>
        </p:nvSpPr>
        <p:spPr>
          <a:xfrm>
            <a:off x="3149442"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40" name="文本框 39"/>
          <p:cNvSpPr txBox="1"/>
          <p:nvPr>
            <p:custDataLst>
              <p:tags r:id="rId18"/>
            </p:custDataLst>
          </p:nvPr>
        </p:nvSpPr>
        <p:spPr>
          <a:xfrm>
            <a:off x="5119029"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41" name="文本框 40"/>
          <p:cNvSpPr txBox="1"/>
          <p:nvPr>
            <p:custDataLst>
              <p:tags r:id="rId19"/>
            </p:custDataLst>
          </p:nvPr>
        </p:nvSpPr>
        <p:spPr>
          <a:xfrm>
            <a:off x="7000551"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Tree>
    <p:custDataLst>
      <p:tags r:id="rId20"/>
    </p:custData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任意多边形 50"/>
          <p:cNvSpPr/>
          <p:nvPr>
            <p:custDataLst>
              <p:tags r:id="rId3"/>
            </p:custDataLst>
          </p:nvPr>
        </p:nvSpPr>
        <p:spPr>
          <a:xfrm rot="5400000">
            <a:off x="3016504" y="4054147"/>
            <a:ext cx="1368379" cy="1363298"/>
          </a:xfrm>
          <a:custGeom>
            <a:gdLst>
              <a:gd fmla="*/ 0 w 1932941" name="connsiteX0"/>
              <a:gd fmla="*/ 1925601 h 1925919" name="connsiteY0"/>
              <a:gd fmla="*/ 0 w 1932941" name="connsiteX1"/>
              <a:gd fmla="*/ 1358905 h 1925919" name="connsiteY1"/>
              <a:gd fmla="*/ 970781 w 1932941" name="connsiteX2"/>
              <a:gd fmla="*/ 1358905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1 h 1925919" name="connsiteY16"/>
              <a:gd fmla="*/ 977587 w 1932941" name="connsiteX17"/>
              <a:gd fmla="*/ 1925601 h 1925919" name="connsiteY17"/>
              <a:gd fmla="*/ 971435 w 1932941" name="connsiteX18"/>
              <a:gd fmla="*/ 1925919 h 1925919" name="connsiteY18"/>
              <a:gd fmla="*/ 971434 w 1932941" name="connsiteX19"/>
              <a:gd fmla="*/ 1925601 h 1925919" name="connsiteY19"/>
              <a:gd fmla="*/ 0 w 1932941" name="connsiteX0-1"/>
              <a:gd fmla="*/ 1925601 h 1925919" name="connsiteY0-2"/>
              <a:gd fmla="*/ 0 w 1932941" name="connsiteX1-3"/>
              <a:gd fmla="*/ 1358905 h 1925919" name="connsiteY1-4"/>
              <a:gd fmla="*/ 970781 w 1932941" name="connsiteX2-5"/>
              <a:gd fmla="*/ 1358905 h 1925919" name="connsiteY2-6"/>
              <a:gd fmla="*/ 970779 w 1932941" name="connsiteX3-7"/>
              <a:gd fmla="*/ 1356819 h 1925919" name="connsiteY3-8"/>
              <a:gd fmla="*/ 1363842 w 1932941" name="connsiteX4-9"/>
              <a:gd fmla="*/ 963369 h 1925919" name="connsiteY4-10"/>
              <a:gd fmla="*/ 1050137 w 1932941" name="connsiteX5-11"/>
              <a:gd fmla="*/ 577885 h 1925919" name="connsiteY5-12"/>
              <a:gd fmla="*/ 978501 w 1932941" name="connsiteX6-13"/>
              <a:gd fmla="*/ 570562 h 1925919" name="connsiteY6-14"/>
              <a:gd fmla="*/ 0 w 1932941" name="connsiteX7-15"/>
              <a:gd fmla="*/ 570971 h 1925919" name="connsiteY7-16"/>
              <a:gd fmla="*/ 0 w 1932941" name="connsiteX8-17"/>
              <a:gd fmla="*/ 0 h 1925919" name="connsiteY8-18"/>
              <a:gd fmla="*/ 978501 w 1932941" name="connsiteX9-19"/>
              <a:gd fmla="*/ 0 h 1925919" name="connsiteY9-20"/>
              <a:gd fmla="*/ 978501 w 1932941" name="connsiteX10-21"/>
              <a:gd fmla="*/ 1038 h 1925919" name="connsiteY10-22"/>
              <a:gd fmla="*/ 1070086 w 1932941" name="connsiteX11-23"/>
              <a:gd fmla="*/ 5796 h 1925919" name="connsiteY11-24"/>
              <a:gd fmla="*/ 1932941 w 1932941" name="connsiteX12-25"/>
              <a:gd fmla="*/ 963465 h 1925919" name="connsiteY12-26"/>
              <a:gd fmla="*/ 1069761 w 1932941" name="connsiteX13-27"/>
              <a:gd fmla="*/ 1920844 h 1925919" name="connsiteY13-28"/>
              <a:gd fmla="*/ 978501 w 1932941" name="connsiteX14-29"/>
              <a:gd fmla="*/ 1925554 h 1925919" name="connsiteY14-30"/>
              <a:gd fmla="*/ 978501 w 1932941" name="connsiteX15-31"/>
              <a:gd fmla="*/ 1925601 h 1925919" name="connsiteY15-32"/>
              <a:gd fmla="*/ 977587 w 1932941" name="connsiteX16-33"/>
              <a:gd fmla="*/ 1925601 h 1925919" name="connsiteY16-34"/>
              <a:gd fmla="*/ 971435 w 1932941" name="connsiteX17-35"/>
              <a:gd fmla="*/ 1925919 h 1925919" name="connsiteY17-36"/>
              <a:gd fmla="*/ 971434 w 1932941" name="connsiteX18-37"/>
              <a:gd fmla="*/ 1925601 h 1925919" name="connsiteY18-38"/>
              <a:gd fmla="*/ 0 w 1932941" name="connsiteX19-39"/>
              <a:gd fmla="*/ 1925601 h 1925919" name="connsiteY19-40"/>
              <a:gd fmla="*/ 0 w 1932941" name="connsiteX0-41"/>
              <a:gd fmla="*/ 1925601 h 1925919" name="connsiteY0-42"/>
              <a:gd fmla="*/ 0 w 1932941" name="connsiteX1-43"/>
              <a:gd fmla="*/ 1358905 h 1925919" name="connsiteY1-44"/>
              <a:gd fmla="*/ 970781 w 1932941" name="connsiteX2-45"/>
              <a:gd fmla="*/ 1358905 h 1925919" name="connsiteY2-46"/>
              <a:gd fmla="*/ 970779 w 1932941" name="connsiteX3-47"/>
              <a:gd fmla="*/ 1356819 h 1925919" name="connsiteY3-48"/>
              <a:gd fmla="*/ 1363842 w 1932941" name="connsiteX4-49"/>
              <a:gd fmla="*/ 963369 h 1925919" name="connsiteY4-50"/>
              <a:gd fmla="*/ 1050137 w 1932941" name="connsiteX5-51"/>
              <a:gd fmla="*/ 577885 h 1925919" name="connsiteY5-52"/>
              <a:gd fmla="*/ 0 w 1932941" name="connsiteX6-53"/>
              <a:gd fmla="*/ 570971 h 1925919" name="connsiteY6-54"/>
              <a:gd fmla="*/ 0 w 1932941" name="connsiteX7-55"/>
              <a:gd fmla="*/ 0 h 1925919" name="connsiteY7-56"/>
              <a:gd fmla="*/ 978501 w 1932941" name="connsiteX8-57"/>
              <a:gd fmla="*/ 0 h 1925919" name="connsiteY8-58"/>
              <a:gd fmla="*/ 978501 w 1932941" name="connsiteX9-59"/>
              <a:gd fmla="*/ 1038 h 1925919" name="connsiteY9-60"/>
              <a:gd fmla="*/ 1070086 w 1932941" name="connsiteX10-61"/>
              <a:gd fmla="*/ 5796 h 1925919" name="connsiteY10-62"/>
              <a:gd fmla="*/ 1932941 w 1932941" name="connsiteX11-63"/>
              <a:gd fmla="*/ 963465 h 1925919" name="connsiteY11-64"/>
              <a:gd fmla="*/ 1069761 w 1932941" name="connsiteX12-65"/>
              <a:gd fmla="*/ 1920844 h 1925919" name="connsiteY12-66"/>
              <a:gd fmla="*/ 978501 w 1932941" name="connsiteX13-67"/>
              <a:gd fmla="*/ 1925554 h 1925919" name="connsiteY13-68"/>
              <a:gd fmla="*/ 978501 w 1932941" name="connsiteX14-69"/>
              <a:gd fmla="*/ 1925601 h 1925919" name="connsiteY14-70"/>
              <a:gd fmla="*/ 977587 w 1932941" name="connsiteX15-71"/>
              <a:gd fmla="*/ 1925601 h 1925919" name="connsiteY15-72"/>
              <a:gd fmla="*/ 971435 w 1932941" name="connsiteX16-73"/>
              <a:gd fmla="*/ 1925919 h 1925919" name="connsiteY16-74"/>
              <a:gd fmla="*/ 971434 w 1932941" name="connsiteX17-75"/>
              <a:gd fmla="*/ 1925601 h 1925919" name="connsiteY17-76"/>
              <a:gd fmla="*/ 0 w 1932941" name="connsiteX18-77"/>
              <a:gd fmla="*/ 1925601 h 1925919" name="connsiteY18-78"/>
            </a:gdLst>
            <a:cxnLst>
              <a:cxn ang="0">
                <a:pos x="connsiteX0-41" y="connsiteY0-42"/>
              </a:cxn>
              <a:cxn ang="0">
                <a:pos x="connsiteX1-43" y="connsiteY1-44"/>
              </a:cxn>
              <a:cxn ang="0">
                <a:pos x="connsiteX2-45" y="connsiteY2-46"/>
              </a:cxn>
              <a:cxn ang="0">
                <a:pos x="connsiteX3-47" y="connsiteY3-48"/>
              </a:cxn>
              <a:cxn ang="0">
                <a:pos x="connsiteX4-49" y="connsiteY4-50"/>
              </a:cxn>
              <a:cxn ang="0">
                <a:pos x="connsiteX5-51" y="connsiteY5-52"/>
              </a:cxn>
              <a:cxn ang="0">
                <a:pos x="connsiteX6-53" y="connsiteY6-54"/>
              </a:cxn>
              <a:cxn ang="0">
                <a:pos x="connsiteX7-55" y="connsiteY7-56"/>
              </a:cxn>
              <a:cxn ang="0">
                <a:pos x="connsiteX8-57" y="connsiteY8-58"/>
              </a:cxn>
              <a:cxn ang="0">
                <a:pos x="connsiteX9-59" y="connsiteY9-60"/>
              </a:cxn>
              <a:cxn ang="0">
                <a:pos x="connsiteX10-61" y="connsiteY10-62"/>
              </a:cxn>
              <a:cxn ang="0">
                <a:pos x="connsiteX11-63" y="connsiteY11-64"/>
              </a:cxn>
              <a:cxn ang="0">
                <a:pos x="connsiteX12-65" y="connsiteY12-66"/>
              </a:cxn>
              <a:cxn ang="0">
                <a:pos x="connsiteX13-67" y="connsiteY13-68"/>
              </a:cxn>
              <a:cxn ang="0">
                <a:pos x="connsiteX14-69" y="connsiteY14-70"/>
              </a:cxn>
              <a:cxn ang="0">
                <a:pos x="connsiteX15-71" y="connsiteY15-72"/>
              </a:cxn>
              <a:cxn ang="0">
                <a:pos x="connsiteX16-73" y="connsiteY16-74"/>
              </a:cxn>
              <a:cxn ang="0">
                <a:pos x="connsiteX17-75" y="connsiteY17-76"/>
              </a:cxn>
              <a:cxn ang="0">
                <a:pos x="connsiteX18-77" y="connsiteY18-78"/>
              </a:cxn>
            </a:cxnLst>
            <a:rect b="b" l="l" r="r" t="t"/>
            <a:pathLst>
              <a:path h="1925917" w="1932941">
                <a:moveTo>
                  <a:pt x="0" y="1925601"/>
                </a:moveTo>
                <a:lnTo>
                  <a:pt x="0" y="1358905"/>
                </a:lnTo>
                <a:lnTo>
                  <a:pt x="970781" y="1358905"/>
                </a:lnTo>
                <a:cubicBezTo>
                  <a:pt x="970780" y="1358210"/>
                  <a:pt x="970780" y="1357514"/>
                  <a:pt x="970779" y="1356819"/>
                </a:cubicBezTo>
                <a:cubicBezTo>
                  <a:pt x="1187909" y="1356569"/>
                  <a:pt x="1363805" y="1180500"/>
                  <a:pt x="1363842" y="963369"/>
                </a:cubicBezTo>
                <a:cubicBezTo>
                  <a:pt x="1363874" y="773380"/>
                  <a:pt x="1229252" y="614783"/>
                  <a:pt x="1050137" y="577885"/>
                </a:cubicBezTo>
                <a:lnTo>
                  <a:pt x="0" y="570971"/>
                </a:lnTo>
                <a:lnTo>
                  <a:pt x="0" y="0"/>
                </a:lnTo>
                <a:lnTo>
                  <a:pt x="978501" y="0"/>
                </a:lnTo>
                <a:lnTo>
                  <a:pt x="978501" y="1038"/>
                </a:lnTo>
                <a:lnTo>
                  <a:pt x="1070086" y="5796"/>
                </a:lnTo>
                <a:cubicBezTo>
                  <a:pt x="1554987" y="55727"/>
                  <a:pt x="1933026" y="465520"/>
                  <a:pt x="1932941" y="963465"/>
                </a:cubicBezTo>
                <a:cubicBezTo>
                  <a:pt x="1932856" y="1461410"/>
                  <a:pt x="1554680" y="1871076"/>
                  <a:pt x="1069761" y="1920844"/>
                </a:cubicBezTo>
                <a:lnTo>
                  <a:pt x="978501" y="1925554"/>
                </a:lnTo>
                <a:lnTo>
                  <a:pt x="978501" y="1925601"/>
                </a:lnTo>
                <a:lnTo>
                  <a:pt x="977587" y="1925601"/>
                </a:lnTo>
                <a:lnTo>
                  <a:pt x="971435" y="1925919"/>
                </a:lnTo>
                <a:cubicBezTo>
                  <a:pt x="971435" y="1925813"/>
                  <a:pt x="971434" y="1925707"/>
                  <a:pt x="971434" y="1925601"/>
                </a:cubicBezTo>
                <a:lnTo>
                  <a:pt x="0" y="19256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078" name="TextBox 24"/>
          <p:cNvSpPr txBox="1">
            <a:spLocks noChangeArrowheads="1"/>
          </p:cNvSpPr>
          <p:nvPr>
            <p:custDataLst>
              <p:tags r:id="rId4"/>
            </p:custDataLst>
          </p:nvPr>
        </p:nvSpPr>
        <p:spPr bwMode="auto">
          <a:xfrm>
            <a:off x="3413638" y="4563055"/>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01</a:t>
            </a:r>
          </a:p>
        </p:txBody>
      </p:sp>
      <p:sp>
        <p:nvSpPr>
          <p:cNvPr id="48" name="任意多边形 47"/>
          <p:cNvSpPr/>
          <p:nvPr>
            <p:custDataLst>
              <p:tags r:id="rId5"/>
            </p:custDataLst>
          </p:nvPr>
        </p:nvSpPr>
        <p:spPr>
          <a:xfrm rot="16200000">
            <a:off x="3977586" y="2380084"/>
            <a:ext cx="1368379" cy="1364992"/>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2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69"/>
                  <a:pt x="1363804" y="1180500"/>
                  <a:pt x="1363841" y="963370"/>
                </a:cubicBezTo>
                <a:cubicBezTo>
                  <a:pt x="1363873" y="773381"/>
                  <a:pt x="1229252" y="614784"/>
                  <a:pt x="1050136" y="577886"/>
                </a:cubicBezTo>
                <a:lnTo>
                  <a:pt x="978501" y="570562"/>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3079" name="TextBox 26"/>
          <p:cNvSpPr txBox="1">
            <a:spLocks noChangeArrowheads="1"/>
          </p:cNvSpPr>
          <p:nvPr>
            <p:custDataLst>
              <p:tags r:id="rId6"/>
            </p:custDataLst>
          </p:nvPr>
        </p:nvSpPr>
        <p:spPr bwMode="auto">
          <a:xfrm>
            <a:off x="4373876" y="2805162"/>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02</a:t>
            </a:r>
          </a:p>
        </p:txBody>
      </p:sp>
      <p:sp>
        <p:nvSpPr>
          <p:cNvPr id="49" name="任意多边形 48"/>
          <p:cNvSpPr/>
          <p:nvPr>
            <p:custDataLst>
              <p:tags r:id="rId7"/>
            </p:custDataLst>
          </p:nvPr>
        </p:nvSpPr>
        <p:spPr>
          <a:xfrm rot="16200000">
            <a:off x="5898906" y="2380931"/>
            <a:ext cx="1368379" cy="1363298"/>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3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70"/>
                  <a:pt x="1363804" y="1180500"/>
                  <a:pt x="1363841" y="963370"/>
                </a:cubicBezTo>
                <a:cubicBezTo>
                  <a:pt x="1363873" y="773381"/>
                  <a:pt x="1229252" y="614784"/>
                  <a:pt x="1050136" y="577886"/>
                </a:cubicBezTo>
                <a:lnTo>
                  <a:pt x="978501" y="570563"/>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3080" name="TextBox 28"/>
          <p:cNvSpPr txBox="1">
            <a:spLocks noChangeArrowheads="1"/>
          </p:cNvSpPr>
          <p:nvPr>
            <p:custDataLst>
              <p:tags r:id="rId8"/>
            </p:custDataLst>
          </p:nvPr>
        </p:nvSpPr>
        <p:spPr bwMode="auto">
          <a:xfrm>
            <a:off x="6296040" y="2805162"/>
            <a:ext cx="584271"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04</a:t>
            </a:r>
          </a:p>
        </p:txBody>
      </p:sp>
      <p:sp>
        <p:nvSpPr>
          <p:cNvPr id="50" name="任意多边形 49"/>
          <p:cNvSpPr/>
          <p:nvPr>
            <p:custDataLst>
              <p:tags r:id="rId9"/>
            </p:custDataLst>
          </p:nvPr>
        </p:nvSpPr>
        <p:spPr>
          <a:xfrm rot="5400000">
            <a:off x="4996250" y="4054146"/>
            <a:ext cx="1368379" cy="1363299"/>
          </a:xfrm>
          <a:custGeom>
            <a:gdLst>
              <a:gd fmla="*/ 0 w 1932941" name="connsiteX0"/>
              <a:gd fmla="*/ 1925600 h 1925919" name="connsiteY0"/>
              <a:gd fmla="*/ 0 w 1932941" name="connsiteX1"/>
              <a:gd fmla="*/ 1358904 h 1925919" name="connsiteY1"/>
              <a:gd fmla="*/ 970781 w 1932941" name="connsiteX2"/>
              <a:gd fmla="*/ 1358904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0 h 1925919" name="connsiteY16"/>
              <a:gd fmla="*/ 977606 w 1932941" name="connsiteX17"/>
              <a:gd fmla="*/ 1925600 h 1925919" name="connsiteY17"/>
              <a:gd fmla="*/ 971435 w 1932941" name="connsiteX18"/>
              <a:gd fmla="*/ 1925919 h 1925919" name="connsiteY18"/>
              <a:gd fmla="*/ 971434 w 1932941" name="connsiteX19"/>
              <a:gd fmla="*/ 1925600 h 19259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925917" w="1932941">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3081" name="TextBox 30"/>
          <p:cNvSpPr txBox="1">
            <a:spLocks noChangeArrowheads="1"/>
          </p:cNvSpPr>
          <p:nvPr>
            <p:custDataLst>
              <p:tags r:id="rId10"/>
            </p:custDataLst>
          </p:nvPr>
        </p:nvSpPr>
        <p:spPr bwMode="auto">
          <a:xfrm>
            <a:off x="5393386" y="4563055"/>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03</a:t>
            </a:r>
          </a:p>
        </p:txBody>
      </p:sp>
      <p:sp>
        <p:nvSpPr>
          <p:cNvPr id="21" name="任意多边形 20"/>
          <p:cNvSpPr/>
          <p:nvPr>
            <p:custDataLst>
              <p:tags r:id="rId11"/>
            </p:custDataLst>
          </p:nvPr>
        </p:nvSpPr>
        <p:spPr>
          <a:xfrm rot="5400000">
            <a:off x="6877772" y="4054146"/>
            <a:ext cx="1368379" cy="1363299"/>
          </a:xfrm>
          <a:custGeom>
            <a:gdLst>
              <a:gd fmla="*/ 0 w 1932941" name="connsiteX0"/>
              <a:gd fmla="*/ 1925600 h 1925919" name="connsiteY0"/>
              <a:gd fmla="*/ 0 w 1932941" name="connsiteX1"/>
              <a:gd fmla="*/ 1358904 h 1925919" name="connsiteY1"/>
              <a:gd fmla="*/ 970781 w 1932941" name="connsiteX2"/>
              <a:gd fmla="*/ 1358904 h 1925919" name="connsiteY2"/>
              <a:gd fmla="*/ 970779 w 1932941" name="connsiteX3"/>
              <a:gd fmla="*/ 1356819 h 1925919" name="connsiteY3"/>
              <a:gd fmla="*/ 1363842 w 1932941" name="connsiteX4"/>
              <a:gd fmla="*/ 963369 h 1925919" name="connsiteY4"/>
              <a:gd fmla="*/ 1050137 w 1932941" name="connsiteX5"/>
              <a:gd fmla="*/ 577885 h 1925919" name="connsiteY5"/>
              <a:gd fmla="*/ 978501 w 1932941" name="connsiteX6"/>
              <a:gd fmla="*/ 570562 h 1925919" name="connsiteY6"/>
              <a:gd fmla="*/ 978501 w 1932941" name="connsiteX7"/>
              <a:gd fmla="*/ 570971 h 1925919" name="connsiteY7"/>
              <a:gd fmla="*/ 0 w 1932941" name="connsiteX8"/>
              <a:gd fmla="*/ 570971 h 1925919" name="connsiteY8"/>
              <a:gd fmla="*/ 0 w 1932941" name="connsiteX9"/>
              <a:gd fmla="*/ 0 h 1925919" name="connsiteY9"/>
              <a:gd fmla="*/ 978501 w 1932941" name="connsiteX10"/>
              <a:gd fmla="*/ 0 h 1925919" name="connsiteY10"/>
              <a:gd fmla="*/ 978501 w 1932941" name="connsiteX11"/>
              <a:gd fmla="*/ 1038 h 1925919" name="connsiteY11"/>
              <a:gd fmla="*/ 1070086 w 1932941" name="connsiteX12"/>
              <a:gd fmla="*/ 5796 h 1925919" name="connsiteY12"/>
              <a:gd fmla="*/ 1932941 w 1932941" name="connsiteX13"/>
              <a:gd fmla="*/ 963465 h 1925919" name="connsiteY13"/>
              <a:gd fmla="*/ 1069761 w 1932941" name="connsiteX14"/>
              <a:gd fmla="*/ 1920844 h 1925919" name="connsiteY14"/>
              <a:gd fmla="*/ 978501 w 1932941" name="connsiteX15"/>
              <a:gd fmla="*/ 1925554 h 1925919" name="connsiteY15"/>
              <a:gd fmla="*/ 978501 w 1932941" name="connsiteX16"/>
              <a:gd fmla="*/ 1925600 h 1925919" name="connsiteY16"/>
              <a:gd fmla="*/ 977606 w 1932941" name="connsiteX17"/>
              <a:gd fmla="*/ 1925600 h 1925919" name="connsiteY17"/>
              <a:gd fmla="*/ 971435 w 1932941" name="connsiteX18"/>
              <a:gd fmla="*/ 1925919 h 1925919" name="connsiteY18"/>
              <a:gd fmla="*/ 971434 w 1932941" name="connsiteX19"/>
              <a:gd fmla="*/ 1925600 h 19259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925917" w="1932941">
                <a:moveTo>
                  <a:pt x="0" y="1925600"/>
                </a:moveTo>
                <a:lnTo>
                  <a:pt x="0" y="1358904"/>
                </a:lnTo>
                <a:lnTo>
                  <a:pt x="970781" y="1358904"/>
                </a:lnTo>
                <a:lnTo>
                  <a:pt x="970779" y="1356819"/>
                </a:lnTo>
                <a:cubicBezTo>
                  <a:pt x="1187909" y="1356569"/>
                  <a:pt x="1363805" y="1180499"/>
                  <a:pt x="1363842" y="963369"/>
                </a:cubicBezTo>
                <a:cubicBezTo>
                  <a:pt x="1363874" y="773381"/>
                  <a:pt x="1229252" y="614783"/>
                  <a:pt x="1050137" y="577885"/>
                </a:cubicBezTo>
                <a:lnTo>
                  <a:pt x="978501" y="570562"/>
                </a:lnTo>
                <a:lnTo>
                  <a:pt x="978501" y="570971"/>
                </a:lnTo>
                <a:lnTo>
                  <a:pt x="0" y="570971"/>
                </a:lnTo>
                <a:lnTo>
                  <a:pt x="0" y="0"/>
                </a:lnTo>
                <a:lnTo>
                  <a:pt x="978501" y="0"/>
                </a:lnTo>
                <a:lnTo>
                  <a:pt x="978501" y="1038"/>
                </a:lnTo>
                <a:lnTo>
                  <a:pt x="1070086" y="5796"/>
                </a:lnTo>
                <a:cubicBezTo>
                  <a:pt x="1554987" y="55727"/>
                  <a:pt x="1933026" y="465521"/>
                  <a:pt x="1932941" y="963465"/>
                </a:cubicBezTo>
                <a:cubicBezTo>
                  <a:pt x="1932856" y="1461411"/>
                  <a:pt x="1554680" y="1871076"/>
                  <a:pt x="1069761" y="1920844"/>
                </a:cubicBezTo>
                <a:lnTo>
                  <a:pt x="978501" y="1925554"/>
                </a:lnTo>
                <a:lnTo>
                  <a:pt x="978501" y="1925600"/>
                </a:lnTo>
                <a:lnTo>
                  <a:pt x="977606" y="1925600"/>
                </a:lnTo>
                <a:lnTo>
                  <a:pt x="971435" y="1925919"/>
                </a:lnTo>
                <a:lnTo>
                  <a:pt x="971434" y="1925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22" name="TextBox 30"/>
          <p:cNvSpPr txBox="1">
            <a:spLocks noChangeArrowheads="1"/>
          </p:cNvSpPr>
          <p:nvPr>
            <p:custDataLst>
              <p:tags r:id="rId12"/>
            </p:custDataLst>
          </p:nvPr>
        </p:nvSpPr>
        <p:spPr bwMode="auto">
          <a:xfrm>
            <a:off x="7274908" y="4563055"/>
            <a:ext cx="584270" cy="492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05</a:t>
            </a:r>
          </a:p>
        </p:txBody>
      </p:sp>
      <p:sp>
        <p:nvSpPr>
          <p:cNvPr id="24" name="任意多边形 23"/>
          <p:cNvSpPr/>
          <p:nvPr>
            <p:custDataLst>
              <p:tags r:id="rId13"/>
            </p:custDataLst>
          </p:nvPr>
        </p:nvSpPr>
        <p:spPr>
          <a:xfrm rot="16200000">
            <a:off x="7804216" y="2380931"/>
            <a:ext cx="1368379" cy="1363298"/>
          </a:xfrm>
          <a:custGeom>
            <a:gdLst>
              <a:gd fmla="*/ 1932940 w 1932940" name="connsiteX0"/>
              <a:gd fmla="*/ 963466 h 1925919" name="connsiteY0"/>
              <a:gd fmla="*/ 1069761 w 1932940" name="connsiteX1"/>
              <a:gd fmla="*/ 1920845 h 1925919" name="connsiteY1"/>
              <a:gd fmla="*/ 978501 w 1932940" name="connsiteX2"/>
              <a:gd fmla="*/ 1925555 h 1925919" name="connsiteY2"/>
              <a:gd fmla="*/ 978501 w 1932940" name="connsiteX3"/>
              <a:gd fmla="*/ 1925602 h 1925919" name="connsiteY3"/>
              <a:gd fmla="*/ 977577 w 1932940" name="connsiteX4"/>
              <a:gd fmla="*/ 1925602 h 1925919" name="connsiteY4"/>
              <a:gd fmla="*/ 971434 w 1932940" name="connsiteX5"/>
              <a:gd fmla="*/ 1925919 h 1925919" name="connsiteY5"/>
              <a:gd fmla="*/ 971434 w 1932940" name="connsiteX6"/>
              <a:gd fmla="*/ 1925602 h 1925919" name="connsiteY6"/>
              <a:gd fmla="*/ 0 w 1932940" name="connsiteX7"/>
              <a:gd fmla="*/ 1925602 h 1925919" name="connsiteY7"/>
              <a:gd fmla="*/ 0 w 1932940" name="connsiteX8"/>
              <a:gd fmla="*/ 1358906 h 1925919" name="connsiteY8"/>
              <a:gd fmla="*/ 970781 w 1932940" name="connsiteX9"/>
              <a:gd fmla="*/ 1358906 h 1925919" name="connsiteY9"/>
              <a:gd fmla="*/ 970778 w 1932940" name="connsiteX10"/>
              <a:gd fmla="*/ 1356820 h 1925919" name="connsiteY10"/>
              <a:gd fmla="*/ 1363841 w 1932940" name="connsiteX11"/>
              <a:gd fmla="*/ 963370 h 1925919" name="connsiteY11"/>
              <a:gd fmla="*/ 1050136 w 1932940" name="connsiteX12"/>
              <a:gd fmla="*/ 577886 h 1925919" name="connsiteY12"/>
              <a:gd fmla="*/ 978501 w 1932940" name="connsiteX13"/>
              <a:gd fmla="*/ 570563 h 1925919" name="connsiteY13"/>
              <a:gd fmla="*/ 978501 w 1932940" name="connsiteX14"/>
              <a:gd fmla="*/ 570971 h 1925919" name="connsiteY14"/>
              <a:gd fmla="*/ 0 w 1932940" name="connsiteX15"/>
              <a:gd fmla="*/ 570971 h 1925919" name="connsiteY15"/>
              <a:gd fmla="*/ 0 w 1932940" name="connsiteX16"/>
              <a:gd fmla="*/ 0 h 1925919" name="connsiteY16"/>
              <a:gd fmla="*/ 978501 w 1932940" name="connsiteX17"/>
              <a:gd fmla="*/ 0 h 1925919" name="connsiteY17"/>
              <a:gd fmla="*/ 978501 w 1932940" name="connsiteX18"/>
              <a:gd fmla="*/ 1039 h 1925919" name="connsiteY18"/>
              <a:gd fmla="*/ 1070085 w 1932940" name="connsiteX19"/>
              <a:gd fmla="*/ 5796 h 1925919" name="connsiteY19"/>
              <a:gd fmla="*/ 1932940 w 1932940" name="connsiteX20"/>
              <a:gd fmla="*/ 963466 h 1925919"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925917" w="1932939">
                <a:moveTo>
                  <a:pt x="1932940" y="963466"/>
                </a:moveTo>
                <a:cubicBezTo>
                  <a:pt x="1932856" y="1461412"/>
                  <a:pt x="1554679" y="1871077"/>
                  <a:pt x="1069761" y="1920845"/>
                </a:cubicBezTo>
                <a:lnTo>
                  <a:pt x="978501" y="1925555"/>
                </a:lnTo>
                <a:lnTo>
                  <a:pt x="978501" y="1925602"/>
                </a:lnTo>
                <a:lnTo>
                  <a:pt x="977577" y="1925602"/>
                </a:lnTo>
                <a:lnTo>
                  <a:pt x="971434" y="1925919"/>
                </a:lnTo>
                <a:lnTo>
                  <a:pt x="971434" y="1925602"/>
                </a:lnTo>
                <a:lnTo>
                  <a:pt x="0" y="1925602"/>
                </a:lnTo>
                <a:lnTo>
                  <a:pt x="0" y="1358906"/>
                </a:lnTo>
                <a:lnTo>
                  <a:pt x="970781" y="1358906"/>
                </a:lnTo>
                <a:lnTo>
                  <a:pt x="970778" y="1356820"/>
                </a:lnTo>
                <a:cubicBezTo>
                  <a:pt x="1187909" y="1356570"/>
                  <a:pt x="1363804" y="1180500"/>
                  <a:pt x="1363841" y="963370"/>
                </a:cubicBezTo>
                <a:cubicBezTo>
                  <a:pt x="1363873" y="773381"/>
                  <a:pt x="1229252" y="614784"/>
                  <a:pt x="1050136" y="577886"/>
                </a:cubicBezTo>
                <a:lnTo>
                  <a:pt x="978501" y="570563"/>
                </a:lnTo>
                <a:lnTo>
                  <a:pt x="978501" y="570971"/>
                </a:lnTo>
                <a:lnTo>
                  <a:pt x="0" y="570971"/>
                </a:lnTo>
                <a:lnTo>
                  <a:pt x="0" y="0"/>
                </a:lnTo>
                <a:lnTo>
                  <a:pt x="978501" y="0"/>
                </a:lnTo>
                <a:lnTo>
                  <a:pt x="978501" y="1039"/>
                </a:lnTo>
                <a:lnTo>
                  <a:pt x="1070085" y="5796"/>
                </a:lnTo>
                <a:cubicBezTo>
                  <a:pt x="1554986" y="55728"/>
                  <a:pt x="1933025" y="465521"/>
                  <a:pt x="1932940" y="963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sz="1100">
              <a:solidFill>
                <a:schemeClr val="tx1"/>
              </a:solidFill>
            </a:endParaRPr>
          </a:p>
        </p:txBody>
      </p:sp>
      <p:sp>
        <p:nvSpPr>
          <p:cNvPr id="25" name="TextBox 28"/>
          <p:cNvSpPr txBox="1">
            <a:spLocks noChangeArrowheads="1"/>
          </p:cNvSpPr>
          <p:nvPr>
            <p:custDataLst>
              <p:tags r:id="rId14"/>
            </p:custDataLst>
          </p:nvPr>
        </p:nvSpPr>
        <p:spPr bwMode="auto">
          <a:xfrm>
            <a:off x="8201351" y="2805321"/>
            <a:ext cx="583479" cy="492502"/>
          </a:xfrm>
          <a:prstGeom prst="rect">
            <a:avLst/>
          </a:prstGeom>
          <a:noFill/>
          <a:ln>
            <a:noFill/>
          </a:ln>
          <a:extLst>
            <a:ext uri="{91240B29-F687-4F45-9708-019B960494DF}">
              <a14:hiddenLine w="9525">
                <a:solidFill>
                  <a:srgbClr val="000000"/>
                </a:solidFill>
                <a:miter lim="800000"/>
                <a:headEnd/>
                <a:tailEnd/>
              </a14:hiddenLine>
            </a:ext>
          </a:extLst>
        </p:spPr>
        <p:txBody>
          <a:bodyPr anchor="ctr" wrap="square">
            <a:normAutofit/>
          </a:bodyPr>
          <a:lstStyle>
            <a:lvl1pPr>
              <a:defRPr>
                <a:solidFill>
                  <a:schemeClr val="tx1"/>
                </a:solidFill>
                <a:latin charset="0" pitchFamily="34" typeface="Arial Narrow"/>
                <a:ea charset="-122" panose="02010600030101010101" pitchFamily="2" typeface="宋体"/>
              </a:defRPr>
            </a:lvl1pPr>
            <a:lvl2pPr indent="-285750" marL="742950">
              <a:defRPr>
                <a:solidFill>
                  <a:schemeClr val="tx1"/>
                </a:solidFill>
                <a:latin charset="0" pitchFamily="34" typeface="Arial Narrow"/>
                <a:ea charset="-122" panose="02010600030101010101" pitchFamily="2" typeface="宋体"/>
              </a:defRPr>
            </a:lvl2pPr>
            <a:lvl3pPr indent="-228600" marL="1143000">
              <a:defRPr>
                <a:solidFill>
                  <a:schemeClr val="tx1"/>
                </a:solidFill>
                <a:latin charset="0" pitchFamily="34" typeface="Arial Narrow"/>
                <a:ea charset="-122" panose="02010600030101010101" pitchFamily="2" typeface="宋体"/>
              </a:defRPr>
            </a:lvl3pPr>
            <a:lvl4pPr indent="-228600" marL="1600200">
              <a:defRPr>
                <a:solidFill>
                  <a:schemeClr val="tx1"/>
                </a:solidFill>
                <a:latin charset="0" pitchFamily="34" typeface="Arial Narrow"/>
                <a:ea charset="-122" panose="02010600030101010101" pitchFamily="2" typeface="宋体"/>
              </a:defRPr>
            </a:lvl4pPr>
            <a:lvl5pPr indent="-228600" marL="2057400">
              <a:defRPr>
                <a:solidFill>
                  <a:schemeClr val="tx1"/>
                </a:solidFill>
                <a:latin charset="0"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Narrow"/>
                <a:ea charset="-122" panose="02010600030101010101" pitchFamily="2" typeface="宋体"/>
              </a:defRPr>
            </a:lvl9pPr>
          </a:lstStyle>
          <a:p>
            <a:pPr eaLnBrk="1" hangingPunct="1">
              <a:defRPr/>
            </a:pPr>
            <a:r>
              <a:rPr altLang="zh-CN" b="1" lang="en-US" sz="2400">
                <a:solidFill>
                  <a:schemeClr val="tx1">
                    <a:lumMod val="50000"/>
                    <a:lumOff val="50000"/>
                  </a:schemeClr>
                </a:solidFill>
                <a:latin typeface="+mn-lt"/>
                <a:ea typeface="+mn-ea"/>
              </a:rPr>
              <a:t>06</a:t>
            </a:r>
          </a:p>
        </p:txBody>
      </p:sp>
      <p:sp>
        <p:nvSpPr>
          <p:cNvPr id="20" name="矩形 19"/>
          <p:cNvSpPr/>
          <p:nvPr>
            <p:custDataLst>
              <p:tags r:id="rId15"/>
            </p:custDataLst>
          </p:nvPr>
        </p:nvSpPr>
        <p:spPr>
          <a:xfrm>
            <a:off x="2101916" y="3736609"/>
            <a:ext cx="7988168" cy="321772"/>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tx1"/>
              </a:solidFill>
            </a:endParaRPr>
          </a:p>
        </p:txBody>
      </p:sp>
      <p:sp>
        <p:nvSpPr>
          <p:cNvPr id="16" name="文本框 15"/>
          <p:cNvSpPr txBox="1"/>
          <p:nvPr>
            <p:custDataLst>
              <p:tags r:id="rId16"/>
            </p:custDataLst>
          </p:nvPr>
        </p:nvSpPr>
        <p:spPr>
          <a:xfrm>
            <a:off x="3656923"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17" name="文本框 16"/>
          <p:cNvSpPr txBox="1"/>
          <p:nvPr>
            <p:custDataLst>
              <p:tags r:id="rId17"/>
            </p:custDataLst>
          </p:nvPr>
        </p:nvSpPr>
        <p:spPr>
          <a:xfrm>
            <a:off x="5577395"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18" name="文本框 17"/>
          <p:cNvSpPr txBox="1"/>
          <p:nvPr>
            <p:custDataLst>
              <p:tags r:id="rId18"/>
            </p:custDataLst>
          </p:nvPr>
        </p:nvSpPr>
        <p:spPr>
          <a:xfrm>
            <a:off x="2690687"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19" name="文本框 18"/>
          <p:cNvSpPr txBox="1"/>
          <p:nvPr>
            <p:custDataLst>
              <p:tags r:id="rId19"/>
            </p:custDataLst>
          </p:nvPr>
        </p:nvSpPr>
        <p:spPr>
          <a:xfrm>
            <a:off x="4660274"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23" name="文本框 22"/>
          <p:cNvSpPr txBox="1"/>
          <p:nvPr>
            <p:custDataLst>
              <p:tags r:id="rId20"/>
            </p:custDataLst>
          </p:nvPr>
        </p:nvSpPr>
        <p:spPr>
          <a:xfrm>
            <a:off x="6541796" y="5452171"/>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26" name="文本框 25"/>
          <p:cNvSpPr txBox="1"/>
          <p:nvPr>
            <p:custDataLst>
              <p:tags r:id="rId21"/>
            </p:custDataLst>
          </p:nvPr>
        </p:nvSpPr>
        <p:spPr>
          <a:xfrm>
            <a:off x="7482705" y="1605514"/>
            <a:ext cx="1997042" cy="748604"/>
          </a:xfrm>
          <a:prstGeom prst="rect">
            <a:avLst/>
          </a:prstGeom>
          <a:noFill/>
        </p:spPr>
        <p:txBody>
          <a:bodyPr anchor="ctr" anchorCtr="0" wrap="square">
            <a:normAutofit/>
          </a:bodyPr>
          <a:lstStyle/>
          <a:p>
            <a:pPr algn="ctr">
              <a:lnSpc>
                <a:spcPct val="110000"/>
              </a:lnSpc>
              <a:defRPr/>
            </a:pPr>
            <a:r>
              <a:rPr altLang="zh-CN" lang="da-DK"/>
              <a:t>Lorem ipsum dolor sit amet</a:t>
            </a:r>
          </a:p>
        </p:txBody>
      </p:sp>
      <p:sp>
        <p:nvSpPr>
          <p:cNvPr id="2" name="文本框 1"/>
          <p:cNvSpPr txBox="1"/>
          <p:nvPr>
            <p:custDataLst>
              <p:tags r:id="rId22"/>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23"/>
    </p:custData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p:txBody>
          <a:bodyPr/>
          <a:lstStyle/>
          <a:p>
            <a:r>
              <a:rPr altLang="zh-CN" lang="en-US" smtClean="0">
                <a:latin typeface="+mj-lt"/>
                <a:ea typeface="+mj-ea"/>
              </a:rPr>
              <a:t>LOREM IPSUM DOLOR</a:t>
            </a:r>
          </a:p>
        </p:txBody>
      </p:sp>
      <p:pic>
        <p:nvPicPr>
          <p:cNvPr id="8" name="图片占位符 7"/>
          <p:cNvPicPr>
            <a:picLocks noChangeAspect="1" noGrp="1"/>
          </p:cNvPicPr>
          <p:nvPr>
            <p:ph idx="1" type="pic"/>
            <p:custDataLst>
              <p:tags r:id="rId5"/>
            </p:custDataLst>
          </p:nvPr>
        </p:nvPicPr>
        <p:blipFill>
          <a:blip r:embed="rId4">
            <a:extLst>
              <a:ext uri="{28A0092B-C50C-407E-A947-70E740481C1C}">
                <a14:useLocalDpi val="0"/>
              </a:ext>
            </a:extLst>
          </a:blip>
          <a:srcRect b="16302" t="16302"/>
          <a:stretch>
            <a:fillRect/>
          </a:stretch>
        </p:blipFill>
        <p:spPr/>
      </p:pic>
      <p:sp>
        <p:nvSpPr>
          <p:cNvPr id="7" name="文本占位符 6"/>
          <p:cNvSpPr>
            <a:spLocks noGrp="1"/>
          </p:cNvSpPr>
          <p:nvPr>
            <p:ph idx="2" sz="half" type="body"/>
            <p:custDataLst>
              <p:tags r:id="rId6"/>
            </p:custDataLst>
          </p:nvPr>
        </p:nvSpPr>
        <p:spPr/>
        <p:txBody>
          <a:bodyPr/>
          <a:lstStyle/>
          <a:p>
            <a:pPr>
              <a:lnSpc>
                <a:spcPct val="150000"/>
              </a:lnSpc>
            </a:pPr>
            <a:r>
              <a:rPr altLang="zh-CN" lang="en-US" smtClean="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7"/>
    </p:custData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custDataLst>
              <p:tags r:id="rId3"/>
            </p:custDataLst>
          </p:nvPr>
        </p:nvSpPr>
        <p:spPr>
          <a:xfrm>
            <a:off x="2938464" y="1930400"/>
            <a:ext cx="2846387" cy="2655888"/>
          </a:xfrm>
          <a:prstGeom prst="rect">
            <a:avLst/>
          </a:prstGeom>
          <a:solidFill>
            <a:schemeClr val="accent1">
              <a:lumMod val="40000"/>
              <a:lumOff val="6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4" name="矩形 3"/>
          <p:cNvSpPr/>
          <p:nvPr>
            <p:custDataLst>
              <p:tags r:id="rId4"/>
            </p:custDataLst>
          </p:nvPr>
        </p:nvSpPr>
        <p:spPr>
          <a:xfrm>
            <a:off x="3122614" y="2107475"/>
            <a:ext cx="2478087" cy="228164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6" name="矩形 5"/>
          <p:cNvSpPr/>
          <p:nvPr>
            <p:custDataLst>
              <p:tags r:id="rId6"/>
            </p:custDataLst>
          </p:nvPr>
        </p:nvSpPr>
        <p:spPr>
          <a:xfrm>
            <a:off x="6411914" y="1930400"/>
            <a:ext cx="2846387" cy="2655888"/>
          </a:xfrm>
          <a:prstGeom prst="rect">
            <a:avLst/>
          </a:prstGeom>
          <a:solidFill>
            <a:schemeClr val="accent1">
              <a:lumMod val="40000"/>
              <a:lumOff val="6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 name="矩形 6"/>
          <p:cNvSpPr/>
          <p:nvPr>
            <p:custDataLst>
              <p:tags r:id="rId7"/>
            </p:custDataLst>
          </p:nvPr>
        </p:nvSpPr>
        <p:spPr>
          <a:xfrm>
            <a:off x="6596064" y="2107475"/>
            <a:ext cx="2478087" cy="2281645"/>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5" name="文本框 14"/>
          <p:cNvSpPr txBox="1"/>
          <p:nvPr>
            <p:custDataLst>
              <p:tags r:id="rId9"/>
            </p:custDataLst>
          </p:nvPr>
        </p:nvSpPr>
        <p:spPr>
          <a:xfrm>
            <a:off x="2265364" y="4811713"/>
            <a:ext cx="7666037" cy="1458912"/>
          </a:xfrm>
          <a:prstGeom prst="rect">
            <a:avLst/>
          </a:prstGeom>
          <a:noFill/>
        </p:spPr>
        <p:txBody>
          <a:bodyPr lIns="0" rIns="0">
            <a:normAutofit/>
          </a:bodyPr>
          <a:lstStyle/>
          <a:p>
            <a:pPr>
              <a:lnSpc>
                <a:spcPct val="150000"/>
              </a:lnSpc>
              <a:spcBef>
                <a:spcPts val="600"/>
              </a:spcBef>
              <a:spcAft>
                <a:spcPts val="600"/>
              </a:spcAft>
              <a:defRPr/>
            </a:pPr>
            <a:r>
              <a:rPr altLang="zh-CN" lang="en-US">
                <a:solidFill>
                  <a:schemeClr val="accent1"/>
                </a:solidFill>
              </a:rPr>
              <a:t>Lorem ipsum dolor sit amet, consectetur adipisicing elit.Lorem ipsum dolor sit amet, consectetur adipisicing elit.Lorem ipsum dolor sit amet, consectetur adipisicing elit.Lorem ipsum dolor sit amet, </a:t>
            </a:r>
          </a:p>
        </p:txBody>
      </p:sp>
      <p:sp>
        <p:nvSpPr>
          <p:cNvPr id="10" name="文本框 8"/>
          <p:cNvSpPr txBox="1">
            <a:spLocks noChangeArrowheads="1"/>
          </p:cNvSpPr>
          <p:nvPr>
            <p:custDataLst>
              <p:tags r:id="rId10"/>
            </p:custDataLst>
          </p:nvPr>
        </p:nvSpPr>
        <p:spPr bwMode="auto">
          <a:xfrm>
            <a:off x="2265364" y="693101"/>
            <a:ext cx="7666037" cy="803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Bef>
                <a:spcPts val="600"/>
              </a:spcBef>
              <a:spcAft>
                <a:spcPts val="600"/>
              </a:spcAft>
            </a:pPr>
            <a:r>
              <a:rPr altLang="zh-CN" b="1" lang="en-US" sz="3000">
                <a:gradFill flip="none" rotWithShape="1">
                  <a:gsLst>
                    <a:gs pos="0">
                      <a:srgbClr val="FF6600"/>
                    </a:gs>
                    <a:gs pos="100000">
                      <a:schemeClr val="accent1">
                        <a:shade val="100000"/>
                        <a:satMod val="115000"/>
                      </a:schemeClr>
                    </a:gs>
                  </a:gsLst>
                  <a:lin ang="16200000" scaled="1"/>
                </a:gradFill>
                <a:latin typeface="+mj-lt"/>
                <a:ea typeface="+mj-ea"/>
                <a:cs typeface="+mj-cs"/>
              </a:rPr>
              <a:t>LOREM IPSUM DOLOR</a:t>
            </a:r>
          </a:p>
        </p:txBody>
      </p:sp>
    </p:spTree>
    <p:custDataLst>
      <p:tags r:id="rId11"/>
    </p:custData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custDataLst>
              <p:tags r:id="rId3"/>
            </p:custDataLst>
          </p:nvPr>
        </p:nvSpPr>
        <p:spPr>
          <a:xfrm>
            <a:off x="1873051" y="1971675"/>
            <a:ext cx="2454143" cy="2290763"/>
          </a:xfrm>
          <a:prstGeom prst="rect">
            <a:avLst/>
          </a:prstGeom>
          <a:solidFill>
            <a:schemeClr val="accent1">
              <a:lumMod val="20000"/>
              <a:lumOff val="8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4" name="矩形 3"/>
          <p:cNvSpPr/>
          <p:nvPr>
            <p:custDataLst>
              <p:tags r:id="rId4"/>
            </p:custDataLst>
          </p:nvPr>
        </p:nvSpPr>
        <p:spPr>
          <a:xfrm>
            <a:off x="2060508" y="2095500"/>
            <a:ext cx="2079229" cy="2007586"/>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6" name="矩形 5"/>
          <p:cNvSpPr/>
          <p:nvPr>
            <p:custDataLst>
              <p:tags r:id="rId6"/>
            </p:custDataLst>
          </p:nvPr>
        </p:nvSpPr>
        <p:spPr>
          <a:xfrm>
            <a:off x="4868929" y="1971675"/>
            <a:ext cx="2454143" cy="2290763"/>
          </a:xfrm>
          <a:prstGeom prst="rect">
            <a:avLst/>
          </a:prstGeom>
          <a:solidFill>
            <a:schemeClr val="accent1">
              <a:lumMod val="20000"/>
              <a:lumOff val="8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 name="矩形 6"/>
          <p:cNvSpPr/>
          <p:nvPr>
            <p:custDataLst>
              <p:tags r:id="rId7"/>
            </p:custDataLst>
          </p:nvPr>
        </p:nvSpPr>
        <p:spPr>
          <a:xfrm>
            <a:off x="5056385" y="2095500"/>
            <a:ext cx="2079229" cy="2007586"/>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9" name="矩形 8"/>
          <p:cNvSpPr/>
          <p:nvPr>
            <p:custDataLst>
              <p:tags r:id="rId9"/>
            </p:custDataLst>
          </p:nvPr>
        </p:nvSpPr>
        <p:spPr>
          <a:xfrm>
            <a:off x="7864806" y="1971675"/>
            <a:ext cx="2454143" cy="2290763"/>
          </a:xfrm>
          <a:prstGeom prst="rect">
            <a:avLst/>
          </a:prstGeom>
          <a:solidFill>
            <a:schemeClr val="accent1">
              <a:lumMod val="20000"/>
              <a:lumOff val="8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0" name="矩形 9"/>
          <p:cNvSpPr/>
          <p:nvPr>
            <p:custDataLst>
              <p:tags r:id="rId10"/>
            </p:custDataLst>
          </p:nvPr>
        </p:nvSpPr>
        <p:spPr>
          <a:xfrm>
            <a:off x="8052263" y="2095500"/>
            <a:ext cx="2079229" cy="2007586"/>
          </a:xfrm>
          <a:prstGeom prst="rect">
            <a:avLst/>
          </a:prstGeom>
          <a:blipFill dpi="0" rotWithShape="1">
            <a:blip r:embed="rId11">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5" name="文本框 14"/>
          <p:cNvSpPr txBox="1"/>
          <p:nvPr>
            <p:custDataLst>
              <p:tags r:id="rId12"/>
            </p:custDataLst>
          </p:nvPr>
        </p:nvSpPr>
        <p:spPr>
          <a:xfrm>
            <a:off x="2265364" y="4579938"/>
            <a:ext cx="7666037" cy="1835150"/>
          </a:xfrm>
          <a:prstGeom prst="rect">
            <a:avLst/>
          </a:prstGeom>
          <a:noFill/>
        </p:spPr>
        <p:txBody>
          <a:bodyPr lIns="0" rIns="0">
            <a:normAutofit/>
          </a:bodyPr>
          <a:lstStyle/>
          <a:p>
            <a:pPr>
              <a:lnSpc>
                <a:spcPct val="150000"/>
              </a:lnSpc>
              <a:spcBef>
                <a:spcPts val="600"/>
              </a:spcBef>
              <a:spcAft>
                <a:spcPts val="600"/>
              </a:spcAft>
              <a:defRPr/>
            </a:pPr>
            <a:r>
              <a:rPr altLang="zh-CN" lang="en-US">
                <a:solidFill>
                  <a:schemeClr val="accent1"/>
                </a:solidFill>
              </a:rPr>
              <a:t>Lorem ipsum dolor sit amet, consectetur adipisicing elit.Lorem ipsum dolor sit amet, consectetur adipisicing elit.Lorem ipsum dolor sit amet, consectetur adipisicing elit.Lorem ipsum dolor sit amet, </a:t>
            </a:r>
          </a:p>
        </p:txBody>
      </p:sp>
      <p:sp>
        <p:nvSpPr>
          <p:cNvPr id="13" name="文本框 8"/>
          <p:cNvSpPr txBox="1">
            <a:spLocks noChangeArrowheads="1"/>
          </p:cNvSpPr>
          <p:nvPr>
            <p:custDataLst>
              <p:tags r:id="rId13"/>
            </p:custDataLst>
          </p:nvPr>
        </p:nvSpPr>
        <p:spPr bwMode="auto">
          <a:xfrm>
            <a:off x="2265364" y="693101"/>
            <a:ext cx="7666037" cy="803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Bef>
                <a:spcPts val="600"/>
              </a:spcBef>
              <a:spcAft>
                <a:spcPts val="600"/>
              </a:spcAft>
            </a:pPr>
            <a:r>
              <a:rPr altLang="zh-CN" b="1" lang="en-US" sz="3000">
                <a:gradFill flip="none" rotWithShape="1">
                  <a:gsLst>
                    <a:gs pos="0">
                      <a:srgbClr val="FF6600"/>
                    </a:gs>
                    <a:gs pos="100000">
                      <a:schemeClr val="accent1">
                        <a:shade val="100000"/>
                        <a:satMod val="115000"/>
                      </a:schemeClr>
                    </a:gs>
                  </a:gsLst>
                  <a:lin ang="16200000" scaled="1"/>
                </a:gradFill>
                <a:latin typeface="+mj-lt"/>
                <a:ea typeface="+mj-ea"/>
                <a:cs typeface="+mj-cs"/>
              </a:rPr>
              <a:t>LOREM IPSUM DOLOR</a:t>
            </a:r>
          </a:p>
        </p:txBody>
      </p:sp>
    </p:spTree>
    <p:custDataLst>
      <p:tags r:id="rId14"/>
    </p:custData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custDataLst>
              <p:tags r:id="rId3"/>
            </p:custDataLst>
          </p:nvPr>
        </p:nvGrpSpPr>
        <p:grpSpPr>
          <a:xfrm>
            <a:off x="1311606" y="1876425"/>
            <a:ext cx="9568788" cy="2552699"/>
            <a:chOff x="2135188" y="2090738"/>
            <a:chExt cx="7926387" cy="2114550"/>
          </a:xfrm>
        </p:grpSpPr>
        <p:sp>
          <p:nvSpPr>
            <p:cNvPr id="3" name="矩形 2"/>
            <p:cNvSpPr/>
            <p:nvPr>
              <p:custDataLst>
                <p:tags r:id="rId4"/>
              </p:custDataLst>
            </p:nvPr>
          </p:nvSpPr>
          <p:spPr>
            <a:xfrm>
              <a:off x="2135188" y="2090738"/>
              <a:ext cx="1700212" cy="2114550"/>
            </a:xfrm>
            <a:prstGeom prst="rect">
              <a:avLst/>
            </a:prstGeom>
            <a:solidFill>
              <a:schemeClr val="accent1">
                <a:lumMod val="40000"/>
                <a:lumOff val="6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4" name="矩形 3"/>
            <p:cNvSpPr/>
            <p:nvPr>
              <p:custDataLst>
                <p:tags r:id="rId5"/>
              </p:custDataLst>
            </p:nvPr>
          </p:nvSpPr>
          <p:spPr>
            <a:xfrm>
              <a:off x="2265363" y="2220686"/>
              <a:ext cx="1439862" cy="1872342"/>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6" name="矩形 5"/>
            <p:cNvSpPr/>
            <p:nvPr>
              <p:custDataLst>
                <p:tags r:id="rId7"/>
              </p:custDataLst>
            </p:nvPr>
          </p:nvSpPr>
          <p:spPr>
            <a:xfrm>
              <a:off x="4210051" y="2090738"/>
              <a:ext cx="1700213" cy="2114550"/>
            </a:xfrm>
            <a:prstGeom prst="rect">
              <a:avLst/>
            </a:prstGeom>
            <a:solidFill>
              <a:schemeClr val="accent1">
                <a:lumMod val="40000"/>
                <a:lumOff val="6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7" name="矩形 6"/>
            <p:cNvSpPr/>
            <p:nvPr>
              <p:custDataLst>
                <p:tags r:id="rId8"/>
              </p:custDataLst>
            </p:nvPr>
          </p:nvSpPr>
          <p:spPr>
            <a:xfrm>
              <a:off x="4340226" y="2220686"/>
              <a:ext cx="1439863" cy="1872342"/>
            </a:xfrm>
            <a:prstGeom prst="rect">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9" name="矩形 8"/>
            <p:cNvSpPr/>
            <p:nvPr>
              <p:custDataLst>
                <p:tags r:id="rId10"/>
              </p:custDataLst>
            </p:nvPr>
          </p:nvSpPr>
          <p:spPr>
            <a:xfrm>
              <a:off x="6286501" y="2090738"/>
              <a:ext cx="1700213" cy="2114550"/>
            </a:xfrm>
            <a:prstGeom prst="rect">
              <a:avLst/>
            </a:prstGeom>
            <a:solidFill>
              <a:schemeClr val="accent1">
                <a:lumMod val="40000"/>
                <a:lumOff val="6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0" name="矩形 9"/>
            <p:cNvSpPr/>
            <p:nvPr>
              <p:custDataLst>
                <p:tags r:id="rId11"/>
              </p:custDataLst>
            </p:nvPr>
          </p:nvSpPr>
          <p:spPr>
            <a:xfrm>
              <a:off x="6416676" y="2220686"/>
              <a:ext cx="1439863" cy="1872342"/>
            </a:xfrm>
            <a:prstGeom prst="rect">
              <a:avLst/>
            </a:prstGeom>
            <a:blipFill dpi="0" rotWithShape="1">
              <a:blip r:embed="rId1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2" name="矩形 11"/>
            <p:cNvSpPr/>
            <p:nvPr>
              <p:custDataLst>
                <p:tags r:id="rId13"/>
              </p:custDataLst>
            </p:nvPr>
          </p:nvSpPr>
          <p:spPr>
            <a:xfrm>
              <a:off x="8361363" y="2090738"/>
              <a:ext cx="1700212" cy="2114550"/>
            </a:xfrm>
            <a:prstGeom prst="rect">
              <a:avLst/>
            </a:prstGeom>
            <a:solidFill>
              <a:schemeClr val="accent1">
                <a:lumMod val="40000"/>
                <a:lumOff val="60000"/>
              </a:schemeClr>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13" name="矩形 12"/>
            <p:cNvSpPr/>
            <p:nvPr>
              <p:custDataLst>
                <p:tags r:id="rId14"/>
              </p:custDataLst>
            </p:nvPr>
          </p:nvSpPr>
          <p:spPr>
            <a:xfrm>
              <a:off x="8491538" y="2220686"/>
              <a:ext cx="1439862" cy="1872342"/>
            </a:xfrm>
            <a:prstGeom prst="rect">
              <a:avLst/>
            </a:prstGeom>
            <a:blipFill dpi="0" rotWithShape="1">
              <a:blip r:embed="rId1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grpSp>
      <p:sp>
        <p:nvSpPr>
          <p:cNvPr id="15" name="文本框 14"/>
          <p:cNvSpPr txBox="1"/>
          <p:nvPr>
            <p:custDataLst>
              <p:tags r:id="rId16"/>
            </p:custDataLst>
          </p:nvPr>
        </p:nvSpPr>
        <p:spPr>
          <a:xfrm>
            <a:off x="2265364" y="4579938"/>
            <a:ext cx="7666037" cy="1835150"/>
          </a:xfrm>
          <a:prstGeom prst="rect">
            <a:avLst/>
          </a:prstGeom>
          <a:noFill/>
        </p:spPr>
        <p:txBody>
          <a:bodyPr lIns="0" rIns="0">
            <a:normAutofit/>
          </a:bodyPr>
          <a:lstStyle/>
          <a:p>
            <a:pPr>
              <a:lnSpc>
                <a:spcPct val="150000"/>
              </a:lnSpc>
              <a:spcBef>
                <a:spcPts val="600"/>
              </a:spcBef>
              <a:spcAft>
                <a:spcPts val="600"/>
              </a:spcAft>
              <a:defRPr/>
            </a:pPr>
            <a:r>
              <a:rPr altLang="zh-CN" lang="en-US">
                <a:solidFill>
                  <a:schemeClr val="accent1"/>
                </a:solidFill>
              </a:rPr>
              <a:t>Lorem ipsum dolor sit amet, consectetur adipisicing elit.Lorem ipsum dolor sit amet, consectetur adipisicing elit.Lorem ipsum dolor sit amet, consectetur adipisicing elit.Lorem ipsum dolor sit amet, </a:t>
            </a:r>
          </a:p>
        </p:txBody>
      </p:sp>
      <p:sp>
        <p:nvSpPr>
          <p:cNvPr id="16" name="文本框 8"/>
          <p:cNvSpPr txBox="1">
            <a:spLocks noChangeArrowheads="1"/>
          </p:cNvSpPr>
          <p:nvPr>
            <p:custDataLst>
              <p:tags r:id="rId17"/>
            </p:custDataLst>
          </p:nvPr>
        </p:nvSpPr>
        <p:spPr bwMode="auto">
          <a:xfrm>
            <a:off x="2265364" y="693101"/>
            <a:ext cx="7666037" cy="803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lnSpc>
                <a:spcPct val="150000"/>
              </a:lnSpc>
              <a:spcBef>
                <a:spcPts val="600"/>
              </a:spcBef>
              <a:spcAft>
                <a:spcPts val="600"/>
              </a:spcAft>
            </a:pPr>
            <a:r>
              <a:rPr altLang="zh-CN" b="1" lang="en-US" sz="3000">
                <a:gradFill flip="none" rotWithShape="1">
                  <a:gsLst>
                    <a:gs pos="0">
                      <a:srgbClr val="FF6600"/>
                    </a:gs>
                    <a:gs pos="100000">
                      <a:schemeClr val="accent1">
                        <a:shade val="100000"/>
                        <a:satMod val="115000"/>
                      </a:schemeClr>
                    </a:gs>
                  </a:gsLst>
                  <a:lin ang="16200000" scaled="1"/>
                </a:gradFill>
                <a:latin typeface="+mj-lt"/>
                <a:ea typeface="+mj-ea"/>
                <a:cs typeface="+mj-cs"/>
              </a:rPr>
              <a:t>LOREM IPSUM DOLOR</a:t>
            </a:r>
          </a:p>
        </p:txBody>
      </p:sp>
    </p:spTree>
    <p:custDataLst>
      <p:tags r:id="rId18"/>
    </p:custData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15" name="椭圆 14"/>
          <p:cNvSpPr/>
          <p:nvPr>
            <p:custDataLst>
              <p:tags r:id="rId4"/>
            </p:custDataLst>
          </p:nvPr>
        </p:nvSpPr>
        <p:spPr>
          <a:xfrm>
            <a:off x="2904717" y="3075693"/>
            <a:ext cx="1924977" cy="1923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16" name="任意多边形 3"/>
          <p:cNvSpPr/>
          <p:nvPr>
            <p:custDataLst>
              <p:tags r:id="rId5"/>
            </p:custDataLst>
          </p:nvPr>
        </p:nvSpPr>
        <p:spPr bwMode="auto">
          <a:xfrm>
            <a:off x="3226542" y="3434852"/>
            <a:ext cx="1281326" cy="1205163"/>
          </a:xfrm>
          <a:custGeom>
            <a:rect b="b" l="0" r="r" t="0"/>
            <a:pathLst>
              <a:path h="1281345" w="1361803">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chemeClr val="tx1"/>
          </a:solidFill>
          <a:ln>
            <a:noFill/>
          </a:ln>
        </p:spPr>
        <p:txBody>
          <a:bodyPr wrap="square">
            <a:normAutofit/>
          </a:bodyPr>
          <a:lstStyle/>
          <a:p>
            <a:endParaRPr altLang="en-US" lang="zh-CN"/>
          </a:p>
        </p:txBody>
      </p:sp>
      <p:cxnSp>
        <p:nvCxnSpPr>
          <p:cNvPr id="17" name="直接连接符 16"/>
          <p:cNvCxnSpPr/>
          <p:nvPr>
            <p:custDataLst>
              <p:tags r:id="rId6"/>
            </p:custDataLst>
          </p:nvPr>
        </p:nvCxnSpPr>
        <p:spPr>
          <a:xfrm flipH="1">
            <a:off x="5304590" y="2918299"/>
            <a:ext cx="0" cy="2255975"/>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custDataLst>
              <p:tags r:id="rId7"/>
            </p:custDataLst>
          </p:nvPr>
        </p:nvGrpSpPr>
        <p:grpSpPr>
          <a:xfrm>
            <a:off x="5201546" y="3907506"/>
            <a:ext cx="4085737" cy="369332"/>
            <a:chOff x="3707618" y="2282982"/>
            <a:chExt cx="4085737" cy="369332"/>
          </a:xfrm>
        </p:grpSpPr>
        <p:sp>
          <p:nvSpPr>
            <p:cNvPr id="19" name="椭圆 18"/>
            <p:cNvSpPr/>
            <p:nvPr>
              <p:custDataLst>
                <p:tags r:id="rId8"/>
              </p:custDataLst>
            </p:nvPr>
          </p:nvSpPr>
          <p:spPr>
            <a:xfrm>
              <a:off x="3707618" y="2366640"/>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0" name="文本框 19"/>
            <p:cNvSpPr txBox="1"/>
            <p:nvPr>
              <p:custDataLst>
                <p:tags r:id="rId9"/>
              </p:custDataLst>
            </p:nvPr>
          </p:nvSpPr>
          <p:spPr>
            <a:xfrm>
              <a:off x="4246036" y="2282982"/>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grpSp>
    </p:spTree>
    <p:custDataLst>
      <p:tags r:id="rId10"/>
    </p:custData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34" name="椭圆 33"/>
          <p:cNvSpPr/>
          <p:nvPr>
            <p:custDataLst>
              <p:tags r:id="rId4"/>
            </p:custDataLst>
          </p:nvPr>
        </p:nvSpPr>
        <p:spPr>
          <a:xfrm>
            <a:off x="2904717" y="3075693"/>
            <a:ext cx="1924977" cy="1923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35" name="任意多边形 3"/>
          <p:cNvSpPr/>
          <p:nvPr>
            <p:custDataLst>
              <p:tags r:id="rId5"/>
            </p:custDataLst>
          </p:nvPr>
        </p:nvSpPr>
        <p:spPr bwMode="auto">
          <a:xfrm>
            <a:off x="3226542" y="3434852"/>
            <a:ext cx="1281326" cy="1205163"/>
          </a:xfrm>
          <a:custGeom>
            <a:rect b="b" l="0" r="r" t="0"/>
            <a:pathLst>
              <a:path h="1281345" w="1361803">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chemeClr val="tx1"/>
          </a:solidFill>
          <a:ln>
            <a:noFill/>
          </a:ln>
        </p:spPr>
        <p:txBody>
          <a:bodyPr wrap="square">
            <a:normAutofit/>
          </a:bodyPr>
          <a:lstStyle/>
          <a:p>
            <a:endParaRPr altLang="en-US" lang="zh-CN"/>
          </a:p>
        </p:txBody>
      </p:sp>
      <p:cxnSp>
        <p:nvCxnSpPr>
          <p:cNvPr id="36" name="直接连接符 35"/>
          <p:cNvCxnSpPr/>
          <p:nvPr>
            <p:custDataLst>
              <p:tags r:id="rId6"/>
            </p:custDataLst>
          </p:nvPr>
        </p:nvCxnSpPr>
        <p:spPr>
          <a:xfrm flipH="1">
            <a:off x="5304590" y="2743201"/>
            <a:ext cx="0" cy="2675106"/>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椭圆 37"/>
          <p:cNvSpPr/>
          <p:nvPr>
            <p:custDataLst>
              <p:tags r:id="rId7"/>
            </p:custDataLst>
          </p:nvPr>
        </p:nvSpPr>
        <p:spPr>
          <a:xfrm>
            <a:off x="5201546" y="3407505"/>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39" name="文本框 38"/>
          <p:cNvSpPr txBox="1"/>
          <p:nvPr>
            <p:custDataLst>
              <p:tags r:id="rId8"/>
            </p:custDataLst>
          </p:nvPr>
        </p:nvSpPr>
        <p:spPr>
          <a:xfrm>
            <a:off x="5739964" y="3323847"/>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41" name="椭圆 40"/>
          <p:cNvSpPr/>
          <p:nvPr>
            <p:custDataLst>
              <p:tags r:id="rId9"/>
            </p:custDataLst>
          </p:nvPr>
        </p:nvSpPr>
        <p:spPr>
          <a:xfrm>
            <a:off x="5201546" y="4648594"/>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42" name="文本框 41"/>
          <p:cNvSpPr txBox="1"/>
          <p:nvPr>
            <p:custDataLst>
              <p:tags r:id="rId10"/>
            </p:custDataLst>
          </p:nvPr>
        </p:nvSpPr>
        <p:spPr>
          <a:xfrm>
            <a:off x="5739964" y="4564189"/>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Tree>
    <p:custDataLst>
      <p:tags r:id="rId11"/>
    </p:custData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MH_Entry_Highlight"/>
          <p:cNvSpPr>
            <a:spLocks noChangeArrowheads="1"/>
          </p:cNvSpPr>
          <p:nvPr>
            <p:custDataLst>
              <p:tags r:id="rId3"/>
            </p:custDataLst>
          </p:nvPr>
        </p:nvSpPr>
        <p:spPr bwMode="auto">
          <a:xfrm>
            <a:off x="-1669095" y="2534712"/>
            <a:ext cx="913493" cy="4354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lnSpcReduction="10000"/>
          </a:bodyPr>
          <a:lstStyle>
            <a:lvl1pPr>
              <a:lnSpc>
                <a:spcPct val="90000"/>
              </a:lnSpc>
              <a:spcBef>
                <a:spcPts val="750"/>
              </a:spcBef>
              <a:buFont charset="0" pitchFamily="34" typeface="Arial"/>
              <a:buChar char="•"/>
              <a:defRPr sz="2100">
                <a:solidFill>
                  <a:schemeClr val="tx1"/>
                </a:solidFill>
                <a:latin charset="0" pitchFamily="34" typeface="Calibri"/>
                <a:ea charset="-122" panose="02010600030101010101"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anose="02010600030101010101"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anose="02010600030101010101"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anose="02010600030101010101"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anose="02010600030101010101" pitchFamily="2" typeface="宋体"/>
              </a:defRPr>
            </a:lvl9pPr>
          </a:lstStyle>
          <a:p>
            <a:pPr eaLnBrk="1" hangingPunct="1">
              <a:lnSpc>
                <a:spcPct val="120000"/>
              </a:lnSpc>
              <a:spcBef>
                <a:spcPct val="0"/>
              </a:spcBef>
              <a:buFont charset="0" pitchFamily="34" typeface="Arial"/>
              <a:buNone/>
            </a:pPr>
            <a:r>
              <a:rPr altLang="en-US" lang="zh-CN" sz="2400">
                <a:latin typeface="+mn-ea"/>
                <a:ea typeface="+mn-ea"/>
              </a:rPr>
              <a:t>请</a:t>
            </a:r>
          </a:p>
        </p:txBody>
      </p:sp>
      <p:sp>
        <p:nvSpPr>
          <p:cNvPr id="13" name="MH_Others_1"/>
          <p:cNvSpPr txBox="1"/>
          <p:nvPr>
            <p:custDataLst>
              <p:tags r:id="rId4"/>
            </p:custDataLst>
          </p:nvPr>
        </p:nvSpPr>
        <p:spPr>
          <a:xfrm>
            <a:off x="3854997" y="125838"/>
            <a:ext cx="4482006" cy="1065012"/>
          </a:xfrm>
          <a:prstGeom prst="rect">
            <a:avLst/>
          </a:prstGeom>
          <a:noFill/>
        </p:spPr>
        <p:txBody>
          <a:bodyPr anchor="ctr" wrap="square">
            <a:normAutofit/>
          </a:bodyPr>
          <a:lstStyle/>
          <a:p>
            <a:pPr algn="ctr">
              <a:defRPr/>
            </a:pPr>
            <a:r>
              <a:rPr altLang="zh-CN" b="1" lang="en-US" smtClean="0" spc="400" sz="4000">
                <a:solidFill>
                  <a:schemeClr val="accent1"/>
                </a:solidFill>
                <a:latin typeface="+mj-lt"/>
                <a:ea typeface="+mj-ea"/>
                <a:cs typeface="+mj-cs"/>
              </a:rPr>
              <a:t>CONTENTS</a:t>
            </a:r>
          </a:p>
        </p:txBody>
      </p:sp>
      <p:cxnSp>
        <p:nvCxnSpPr>
          <p:cNvPr id="15" name="MH_Others_1"/>
          <p:cNvCxnSpPr/>
          <p:nvPr>
            <p:custDataLst>
              <p:tags r:id="rId5"/>
            </p:custDataLst>
          </p:nvPr>
        </p:nvCxnSpPr>
        <p:spPr>
          <a:xfrm flipH="1" rot="1020000">
            <a:off x="2311149" y="2707656"/>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MH_Entry_1"/>
          <p:cNvSpPr>
            <a:spLocks noChangeArrowheads="1"/>
          </p:cNvSpPr>
          <p:nvPr>
            <p:custDataLst>
              <p:tags r:id="rId6"/>
            </p:custDataLst>
          </p:nvPr>
        </p:nvSpPr>
        <p:spPr bwMode="auto">
          <a:xfrm>
            <a:off x="2379145" y="2705967"/>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17" name="MH_Number_1"/>
          <p:cNvSpPr/>
          <p:nvPr>
            <p:custDataLst>
              <p:tags r:id="rId7"/>
            </p:custDataLst>
          </p:nvPr>
        </p:nvSpPr>
        <p:spPr>
          <a:xfrm>
            <a:off x="1356219" y="2723644"/>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01</a:t>
            </a:r>
          </a:p>
        </p:txBody>
      </p:sp>
      <p:cxnSp>
        <p:nvCxnSpPr>
          <p:cNvPr id="20" name="MH_Others_2"/>
          <p:cNvCxnSpPr/>
          <p:nvPr>
            <p:custDataLst>
              <p:tags r:id="rId8"/>
            </p:custDataLst>
          </p:nvPr>
        </p:nvCxnSpPr>
        <p:spPr>
          <a:xfrm flipH="1" rot="1020000">
            <a:off x="7499663" y="2707590"/>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MH_Entry_2"/>
          <p:cNvSpPr>
            <a:spLocks noChangeArrowheads="1"/>
          </p:cNvSpPr>
          <p:nvPr>
            <p:custDataLst>
              <p:tags r:id="rId9"/>
            </p:custDataLst>
          </p:nvPr>
        </p:nvSpPr>
        <p:spPr bwMode="auto">
          <a:xfrm>
            <a:off x="7584664" y="2718601"/>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22" name="MH_Number_2"/>
          <p:cNvSpPr/>
          <p:nvPr>
            <p:custDataLst>
              <p:tags r:id="rId10"/>
            </p:custDataLst>
          </p:nvPr>
        </p:nvSpPr>
        <p:spPr>
          <a:xfrm>
            <a:off x="6534505" y="2736278"/>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02</a:t>
            </a:r>
          </a:p>
        </p:txBody>
      </p:sp>
    </p:spTree>
    <p:custDataLst>
      <p:tags r:id="rId11"/>
    </p:custData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15" name="椭圆 14"/>
          <p:cNvSpPr/>
          <p:nvPr>
            <p:custDataLst>
              <p:tags r:id="rId4"/>
            </p:custDataLst>
          </p:nvPr>
        </p:nvSpPr>
        <p:spPr>
          <a:xfrm>
            <a:off x="2904717" y="3075693"/>
            <a:ext cx="1924977" cy="1923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16" name="任意多边形 3"/>
          <p:cNvSpPr/>
          <p:nvPr>
            <p:custDataLst>
              <p:tags r:id="rId5"/>
            </p:custDataLst>
          </p:nvPr>
        </p:nvSpPr>
        <p:spPr bwMode="auto">
          <a:xfrm>
            <a:off x="3226542" y="3434852"/>
            <a:ext cx="1281326" cy="1205163"/>
          </a:xfrm>
          <a:custGeom>
            <a:rect b="b" l="0" r="r" t="0"/>
            <a:pathLst>
              <a:path h="1281345" w="1361803">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chemeClr val="tx1"/>
          </a:solidFill>
          <a:ln>
            <a:noFill/>
          </a:ln>
        </p:spPr>
        <p:txBody>
          <a:bodyPr wrap="square">
            <a:normAutofit/>
          </a:bodyPr>
          <a:lstStyle/>
          <a:p>
            <a:endParaRPr altLang="en-US" lang="zh-CN"/>
          </a:p>
        </p:txBody>
      </p:sp>
      <p:cxnSp>
        <p:nvCxnSpPr>
          <p:cNvPr id="18" name="直接连接符 17"/>
          <p:cNvCxnSpPr/>
          <p:nvPr>
            <p:custDataLst>
              <p:tags r:id="rId6"/>
            </p:custDataLst>
          </p:nvPr>
        </p:nvCxnSpPr>
        <p:spPr>
          <a:xfrm flipH="1">
            <a:off x="5304590" y="2202922"/>
            <a:ext cx="0" cy="3818496"/>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7"/>
            </p:custDataLst>
          </p:nvPr>
        </p:nvSpPr>
        <p:spPr>
          <a:xfrm>
            <a:off x="5201546" y="2882207"/>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4" name="文本框 23"/>
          <p:cNvSpPr txBox="1"/>
          <p:nvPr>
            <p:custDataLst>
              <p:tags r:id="rId8"/>
            </p:custDataLst>
          </p:nvPr>
        </p:nvSpPr>
        <p:spPr>
          <a:xfrm>
            <a:off x="5739964" y="2798549"/>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26" name="椭圆 25"/>
          <p:cNvSpPr/>
          <p:nvPr>
            <p:custDataLst>
              <p:tags r:id="rId9"/>
            </p:custDataLst>
          </p:nvPr>
        </p:nvSpPr>
        <p:spPr>
          <a:xfrm>
            <a:off x="5201546" y="3977384"/>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7" name="文本框 26"/>
          <p:cNvSpPr txBox="1"/>
          <p:nvPr>
            <p:custDataLst>
              <p:tags r:id="rId10"/>
            </p:custDataLst>
          </p:nvPr>
        </p:nvSpPr>
        <p:spPr>
          <a:xfrm>
            <a:off x="5739964" y="3892979"/>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29" name="椭圆 28"/>
          <p:cNvSpPr/>
          <p:nvPr>
            <p:custDataLst>
              <p:tags r:id="rId11"/>
            </p:custDataLst>
          </p:nvPr>
        </p:nvSpPr>
        <p:spPr>
          <a:xfrm>
            <a:off x="5201546" y="5071813"/>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30" name="文本框 29"/>
          <p:cNvSpPr txBox="1"/>
          <p:nvPr>
            <p:custDataLst>
              <p:tags r:id="rId12"/>
            </p:custDataLst>
          </p:nvPr>
        </p:nvSpPr>
        <p:spPr>
          <a:xfrm>
            <a:off x="5739964" y="4987409"/>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Tree>
    <p:custDataLst>
      <p:tags r:id="rId13"/>
    </p:custData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41" name="椭圆 40"/>
          <p:cNvSpPr/>
          <p:nvPr>
            <p:custDataLst>
              <p:tags r:id="rId4"/>
            </p:custDataLst>
          </p:nvPr>
        </p:nvSpPr>
        <p:spPr>
          <a:xfrm>
            <a:off x="2904717" y="3075693"/>
            <a:ext cx="1924977" cy="1923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42" name="任意多边形 3"/>
          <p:cNvSpPr/>
          <p:nvPr>
            <p:custDataLst>
              <p:tags r:id="rId5"/>
            </p:custDataLst>
          </p:nvPr>
        </p:nvSpPr>
        <p:spPr bwMode="auto">
          <a:xfrm>
            <a:off x="3226542" y="3434852"/>
            <a:ext cx="1281326" cy="1205163"/>
          </a:xfrm>
          <a:custGeom>
            <a:rect b="b" l="0" r="r" t="0"/>
            <a:pathLst>
              <a:path h="1281345" w="1361803">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chemeClr val="tx1"/>
          </a:solidFill>
          <a:ln>
            <a:noFill/>
          </a:ln>
        </p:spPr>
        <p:txBody>
          <a:bodyPr wrap="square">
            <a:normAutofit/>
          </a:bodyPr>
          <a:lstStyle/>
          <a:p>
            <a:endParaRPr altLang="en-US" lang="zh-CN"/>
          </a:p>
        </p:txBody>
      </p:sp>
      <p:cxnSp>
        <p:nvCxnSpPr>
          <p:cNvPr id="43" name="直接连接符 42"/>
          <p:cNvCxnSpPr/>
          <p:nvPr>
            <p:custDataLst>
              <p:tags r:id="rId6"/>
            </p:custDataLst>
          </p:nvPr>
        </p:nvCxnSpPr>
        <p:spPr>
          <a:xfrm flipH="1">
            <a:off x="5304590" y="2105647"/>
            <a:ext cx="0" cy="3750405"/>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椭圆 47"/>
          <p:cNvSpPr/>
          <p:nvPr>
            <p:custDataLst>
              <p:tags r:id="rId7"/>
            </p:custDataLst>
          </p:nvPr>
        </p:nvSpPr>
        <p:spPr>
          <a:xfrm>
            <a:off x="5201546" y="2726565"/>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49" name="文本框 48"/>
          <p:cNvSpPr txBox="1"/>
          <p:nvPr>
            <p:custDataLst>
              <p:tags r:id="rId8"/>
            </p:custDataLst>
          </p:nvPr>
        </p:nvSpPr>
        <p:spPr>
          <a:xfrm>
            <a:off x="5739964" y="2642907"/>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51" name="椭圆 50"/>
          <p:cNvSpPr/>
          <p:nvPr>
            <p:custDataLst>
              <p:tags r:id="rId9"/>
            </p:custDataLst>
          </p:nvPr>
        </p:nvSpPr>
        <p:spPr>
          <a:xfrm>
            <a:off x="5201546" y="3515320"/>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52" name="文本框 51"/>
          <p:cNvSpPr txBox="1"/>
          <p:nvPr>
            <p:custDataLst>
              <p:tags r:id="rId10"/>
            </p:custDataLst>
          </p:nvPr>
        </p:nvSpPr>
        <p:spPr>
          <a:xfrm>
            <a:off x="5739964" y="3430915"/>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54" name="椭圆 53"/>
          <p:cNvSpPr/>
          <p:nvPr>
            <p:custDataLst>
              <p:tags r:id="rId11"/>
            </p:custDataLst>
          </p:nvPr>
        </p:nvSpPr>
        <p:spPr>
          <a:xfrm>
            <a:off x="5201546" y="4303327"/>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55" name="文本框 54"/>
          <p:cNvSpPr txBox="1"/>
          <p:nvPr>
            <p:custDataLst>
              <p:tags r:id="rId12"/>
            </p:custDataLst>
          </p:nvPr>
        </p:nvSpPr>
        <p:spPr>
          <a:xfrm>
            <a:off x="5739964" y="4218923"/>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57" name="椭圆 56"/>
          <p:cNvSpPr/>
          <p:nvPr>
            <p:custDataLst>
              <p:tags r:id="rId13"/>
            </p:custDataLst>
          </p:nvPr>
        </p:nvSpPr>
        <p:spPr>
          <a:xfrm>
            <a:off x="5201546" y="5091336"/>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58" name="文本框 57"/>
          <p:cNvSpPr txBox="1"/>
          <p:nvPr>
            <p:custDataLst>
              <p:tags r:id="rId14"/>
            </p:custDataLst>
          </p:nvPr>
        </p:nvSpPr>
        <p:spPr>
          <a:xfrm>
            <a:off x="5739964" y="5006932"/>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Tree>
    <p:custDataLst>
      <p:tags r:id="rId15"/>
    </p:custData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custDataLst>
              <p:tags r:id="rId3"/>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
        <p:nvSpPr>
          <p:cNvPr id="27" name="椭圆 26"/>
          <p:cNvSpPr/>
          <p:nvPr>
            <p:custDataLst>
              <p:tags r:id="rId4"/>
            </p:custDataLst>
          </p:nvPr>
        </p:nvSpPr>
        <p:spPr>
          <a:xfrm>
            <a:off x="2904717" y="3075693"/>
            <a:ext cx="1924977" cy="1923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8" name="任意多边形 3"/>
          <p:cNvSpPr/>
          <p:nvPr>
            <p:custDataLst>
              <p:tags r:id="rId5"/>
            </p:custDataLst>
          </p:nvPr>
        </p:nvSpPr>
        <p:spPr bwMode="auto">
          <a:xfrm>
            <a:off x="3226542" y="3434852"/>
            <a:ext cx="1281326" cy="1205163"/>
          </a:xfrm>
          <a:custGeom>
            <a:rect b="b" l="0" r="r" t="0"/>
            <a:pathLst>
              <a:path h="1281345" w="1361803">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chemeClr val="tx1"/>
          </a:solidFill>
          <a:ln>
            <a:noFill/>
          </a:ln>
        </p:spPr>
        <p:txBody>
          <a:bodyPr wrap="square">
            <a:normAutofit/>
          </a:bodyPr>
          <a:lstStyle/>
          <a:p>
            <a:endParaRPr altLang="en-US" lang="zh-CN"/>
          </a:p>
        </p:txBody>
      </p:sp>
      <p:cxnSp>
        <p:nvCxnSpPr>
          <p:cNvPr id="29" name="直接连接符 28"/>
          <p:cNvCxnSpPr/>
          <p:nvPr>
            <p:custDataLst>
              <p:tags r:id="rId6"/>
            </p:custDataLst>
          </p:nvPr>
        </p:nvCxnSpPr>
        <p:spPr>
          <a:xfrm flipH="1">
            <a:off x="5304590" y="1920821"/>
            <a:ext cx="0" cy="4233224"/>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椭圆 30"/>
          <p:cNvSpPr/>
          <p:nvPr>
            <p:custDataLst>
              <p:tags r:id="rId7"/>
            </p:custDataLst>
          </p:nvPr>
        </p:nvSpPr>
        <p:spPr>
          <a:xfrm>
            <a:off x="5201546" y="3933642"/>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32" name="文本框 31"/>
          <p:cNvSpPr txBox="1"/>
          <p:nvPr>
            <p:custDataLst>
              <p:tags r:id="rId8"/>
            </p:custDataLst>
          </p:nvPr>
        </p:nvSpPr>
        <p:spPr>
          <a:xfrm>
            <a:off x="5739964" y="3849238"/>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37" name="椭圆 36"/>
          <p:cNvSpPr/>
          <p:nvPr>
            <p:custDataLst>
              <p:tags r:id="rId9"/>
            </p:custDataLst>
          </p:nvPr>
        </p:nvSpPr>
        <p:spPr>
          <a:xfrm>
            <a:off x="5201546" y="2366640"/>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38" name="文本框 37"/>
          <p:cNvSpPr txBox="1"/>
          <p:nvPr>
            <p:custDataLst>
              <p:tags r:id="rId10"/>
            </p:custDataLst>
          </p:nvPr>
        </p:nvSpPr>
        <p:spPr>
          <a:xfrm>
            <a:off x="5739964" y="2282982"/>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40" name="椭圆 39"/>
          <p:cNvSpPr/>
          <p:nvPr>
            <p:custDataLst>
              <p:tags r:id="rId11"/>
            </p:custDataLst>
          </p:nvPr>
        </p:nvSpPr>
        <p:spPr>
          <a:xfrm>
            <a:off x="5201546" y="3150515"/>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41" name="文本框 40"/>
          <p:cNvSpPr txBox="1"/>
          <p:nvPr>
            <p:custDataLst>
              <p:tags r:id="rId12"/>
            </p:custDataLst>
          </p:nvPr>
        </p:nvSpPr>
        <p:spPr>
          <a:xfrm>
            <a:off x="5739964" y="3066110"/>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43" name="椭圆 42"/>
          <p:cNvSpPr/>
          <p:nvPr>
            <p:custDataLst>
              <p:tags r:id="rId13"/>
            </p:custDataLst>
          </p:nvPr>
        </p:nvSpPr>
        <p:spPr>
          <a:xfrm>
            <a:off x="5201546" y="4716770"/>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44" name="文本框 43"/>
          <p:cNvSpPr txBox="1"/>
          <p:nvPr>
            <p:custDataLst>
              <p:tags r:id="rId14"/>
            </p:custDataLst>
          </p:nvPr>
        </p:nvSpPr>
        <p:spPr>
          <a:xfrm>
            <a:off x="5739964" y="4632366"/>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46" name="椭圆 45"/>
          <p:cNvSpPr/>
          <p:nvPr>
            <p:custDataLst>
              <p:tags r:id="rId15"/>
            </p:custDataLst>
          </p:nvPr>
        </p:nvSpPr>
        <p:spPr>
          <a:xfrm>
            <a:off x="5201546" y="5499899"/>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47" name="文本框 46"/>
          <p:cNvSpPr txBox="1"/>
          <p:nvPr>
            <p:custDataLst>
              <p:tags r:id="rId16"/>
            </p:custDataLst>
          </p:nvPr>
        </p:nvSpPr>
        <p:spPr>
          <a:xfrm>
            <a:off x="5739964" y="5415495"/>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Tree>
    <p:custDataLst>
      <p:tags r:id="rId17"/>
    </p:custDataLst>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custDataLst>
              <p:tags r:id="rId3"/>
            </p:custDataLst>
          </p:nvPr>
        </p:nvSpPr>
        <p:spPr>
          <a:xfrm>
            <a:off x="2904717" y="3075693"/>
            <a:ext cx="1924977" cy="1923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052" name="任意多边形 3"/>
          <p:cNvSpPr/>
          <p:nvPr>
            <p:custDataLst>
              <p:tags r:id="rId4"/>
            </p:custDataLst>
          </p:nvPr>
        </p:nvSpPr>
        <p:spPr bwMode="auto">
          <a:xfrm>
            <a:off x="3226542" y="3434852"/>
            <a:ext cx="1281326" cy="1205163"/>
          </a:xfrm>
          <a:custGeom>
            <a:rect b="b" l="0" r="r" t="0"/>
            <a:pathLst>
              <a:path h="1281345" w="1361803">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chemeClr val="tx1"/>
          </a:solidFill>
          <a:ln>
            <a:noFill/>
          </a:ln>
        </p:spPr>
        <p:txBody>
          <a:bodyPr wrap="square">
            <a:normAutofit/>
          </a:bodyPr>
          <a:lstStyle/>
          <a:p>
            <a:endParaRPr altLang="en-US" lang="zh-CN"/>
          </a:p>
        </p:txBody>
      </p:sp>
      <p:cxnSp>
        <p:nvCxnSpPr>
          <p:cNvPr id="5" name="直接连接符 4"/>
          <p:cNvCxnSpPr/>
          <p:nvPr>
            <p:custDataLst>
              <p:tags r:id="rId5"/>
            </p:custDataLst>
          </p:nvPr>
        </p:nvCxnSpPr>
        <p:spPr>
          <a:xfrm flipH="1">
            <a:off x="5304590" y="1920821"/>
            <a:ext cx="0" cy="4233224"/>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6"/>
            </p:custDataLst>
          </p:nvPr>
        </p:nvSpPr>
        <p:spPr>
          <a:xfrm>
            <a:off x="5201546" y="4246895"/>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11" name="文本框 10"/>
          <p:cNvSpPr txBox="1"/>
          <p:nvPr>
            <p:custDataLst>
              <p:tags r:id="rId7"/>
            </p:custDataLst>
          </p:nvPr>
        </p:nvSpPr>
        <p:spPr>
          <a:xfrm>
            <a:off x="5739964" y="4162491"/>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17" name="椭圆 16"/>
          <p:cNvSpPr/>
          <p:nvPr>
            <p:custDataLst>
              <p:tags r:id="rId8"/>
            </p:custDataLst>
          </p:nvPr>
        </p:nvSpPr>
        <p:spPr>
          <a:xfrm>
            <a:off x="5201546" y="3620393"/>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19" name="文本框 18"/>
          <p:cNvSpPr txBox="1"/>
          <p:nvPr>
            <p:custDataLst>
              <p:tags r:id="rId9"/>
            </p:custDataLst>
          </p:nvPr>
        </p:nvSpPr>
        <p:spPr>
          <a:xfrm>
            <a:off x="5739964" y="3535988"/>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21" name="椭圆 20"/>
          <p:cNvSpPr/>
          <p:nvPr>
            <p:custDataLst>
              <p:tags r:id="rId10"/>
            </p:custDataLst>
          </p:nvPr>
        </p:nvSpPr>
        <p:spPr>
          <a:xfrm>
            <a:off x="5201546" y="2366640"/>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3" name="文本框 22"/>
          <p:cNvSpPr txBox="1"/>
          <p:nvPr>
            <p:custDataLst>
              <p:tags r:id="rId11"/>
            </p:custDataLst>
          </p:nvPr>
        </p:nvSpPr>
        <p:spPr>
          <a:xfrm>
            <a:off x="5739964" y="2282982"/>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22" name="椭圆 21"/>
          <p:cNvSpPr/>
          <p:nvPr>
            <p:custDataLst>
              <p:tags r:id="rId12"/>
            </p:custDataLst>
          </p:nvPr>
        </p:nvSpPr>
        <p:spPr>
          <a:xfrm>
            <a:off x="5201546" y="2993890"/>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4" name="文本框 23"/>
          <p:cNvSpPr txBox="1"/>
          <p:nvPr>
            <p:custDataLst>
              <p:tags r:id="rId13"/>
            </p:custDataLst>
          </p:nvPr>
        </p:nvSpPr>
        <p:spPr>
          <a:xfrm>
            <a:off x="5739964" y="2909485"/>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25" name="椭圆 24"/>
          <p:cNvSpPr/>
          <p:nvPr>
            <p:custDataLst>
              <p:tags r:id="rId14"/>
            </p:custDataLst>
          </p:nvPr>
        </p:nvSpPr>
        <p:spPr>
          <a:xfrm>
            <a:off x="5201546" y="4873398"/>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6" name="文本框 25"/>
          <p:cNvSpPr txBox="1"/>
          <p:nvPr>
            <p:custDataLst>
              <p:tags r:id="rId15"/>
            </p:custDataLst>
          </p:nvPr>
        </p:nvSpPr>
        <p:spPr>
          <a:xfrm>
            <a:off x="5739964" y="4788994"/>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28" name="椭圆 27"/>
          <p:cNvSpPr/>
          <p:nvPr>
            <p:custDataLst>
              <p:tags r:id="rId16"/>
            </p:custDataLst>
          </p:nvPr>
        </p:nvSpPr>
        <p:spPr>
          <a:xfrm>
            <a:off x="5201546" y="5499899"/>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HK"/>
          </a:p>
        </p:txBody>
      </p:sp>
      <p:sp>
        <p:nvSpPr>
          <p:cNvPr id="29" name="文本框 28"/>
          <p:cNvSpPr txBox="1"/>
          <p:nvPr>
            <p:custDataLst>
              <p:tags r:id="rId17"/>
            </p:custDataLst>
          </p:nvPr>
        </p:nvSpPr>
        <p:spPr>
          <a:xfrm>
            <a:off x="5739964" y="5415495"/>
            <a:ext cx="3547319" cy="369332"/>
          </a:xfrm>
          <a:prstGeom prst="rect">
            <a:avLst/>
          </a:prstGeom>
          <a:noFill/>
        </p:spPr>
        <p:txBody>
          <a:bodyPr wrap="square">
            <a:normAutofit/>
          </a:bodyPr>
          <a:lstStyle/>
          <a:p>
            <a:pPr>
              <a:defRPr/>
            </a:pPr>
            <a:r>
              <a:rPr altLang="zh-CN" lang="da-DK">
                <a:solidFill>
                  <a:schemeClr val="accent1"/>
                </a:solidFill>
              </a:rPr>
              <a:t>Lorem ipsum dolor sit amet</a:t>
            </a:r>
          </a:p>
        </p:txBody>
      </p:sp>
      <p:sp>
        <p:nvSpPr>
          <p:cNvPr id="12" name="文本框 11"/>
          <p:cNvSpPr txBox="1"/>
          <p:nvPr>
            <p:custDataLst>
              <p:tags r:id="rId18"/>
            </p:custDataLst>
          </p:nvPr>
        </p:nvSpPr>
        <p:spPr>
          <a:xfrm>
            <a:off x="2090061" y="368208"/>
            <a:ext cx="8010253" cy="831942"/>
          </a:xfrm>
          <a:prstGeom prst="rect">
            <a:avLst/>
          </a:prstGeom>
        </p:spPr>
        <p:txBody>
          <a:bodyPr anchor="b" bIns="45720" lIns="91440" rIns="91440" rtlCol="0" tIns="45720" vert="horz" wrap="square">
            <a:normAutofit/>
          </a:bodyPr>
          <a:lstStyle>
            <a:lvl1pPr algn="ctr" defTabSz="685800">
              <a:lnSpc>
                <a:spcPct val="90000"/>
              </a:lnSpc>
              <a:spcBef>
                <a:spcPct val="0"/>
              </a:spcBef>
              <a:buNone/>
              <a:defRPr sz="3000">
                <a:gradFill flip="none" rotWithShape="1">
                  <a:gsLst>
                    <a:gs pos="0">
                      <a:srgbClr val="FF6600"/>
                    </a:gs>
                    <a:gs pos="100000">
                      <a:schemeClr val="accent1">
                        <a:shade val="100000"/>
                        <a:satMod val="115000"/>
                      </a:schemeClr>
                    </a:gs>
                  </a:gsLst>
                  <a:lin ang="16200000" scaled="1"/>
                </a:gradFill>
                <a:latin typeface="+mj-lt"/>
                <a:ea typeface="+mj-ea"/>
                <a:cs typeface="+mj-cs"/>
              </a:defRPr>
            </a:lvl1pPr>
          </a:lstStyle>
          <a:p>
            <a:r>
              <a:rPr altLang="zh-CN" lang="en-US"/>
              <a:t>LOREM IPSUM DOLOR</a:t>
            </a:r>
          </a:p>
        </p:txBody>
      </p:sp>
    </p:spTree>
    <p:custDataLst>
      <p:tags r:id="rId19"/>
    </p:custDataLst>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a:xfrm>
            <a:off x="3651585" y="2917960"/>
            <a:ext cx="4888831" cy="937895"/>
          </a:xfrm>
        </p:spPr>
        <p:txBody>
          <a:bodyPr/>
          <a:lstStyle/>
          <a:p>
            <a:r>
              <a:rPr altLang="zh-CN" lang="en-US" smtClean="0">
                <a:latin typeface="+mj-lt"/>
                <a:ea typeface="+mj-ea"/>
              </a:rPr>
              <a:t>THANKS</a:t>
            </a:r>
          </a:p>
        </p:txBody>
      </p:sp>
    </p:spTree>
    <p:custDataLst>
      <p:tags r:id="rId4"/>
    </p:custData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MH_Others_1"/>
          <p:cNvSpPr txBox="1"/>
          <p:nvPr>
            <p:custDataLst>
              <p:tags r:id="rId3"/>
            </p:custDataLst>
          </p:nvPr>
        </p:nvSpPr>
        <p:spPr>
          <a:xfrm>
            <a:off x="3854997" y="125838"/>
            <a:ext cx="4482006" cy="1065012"/>
          </a:xfrm>
          <a:prstGeom prst="rect">
            <a:avLst/>
          </a:prstGeom>
          <a:noFill/>
        </p:spPr>
        <p:txBody>
          <a:bodyPr anchor="ctr" wrap="square">
            <a:normAutofit/>
          </a:bodyPr>
          <a:lstStyle/>
          <a:p>
            <a:pPr algn="ctr">
              <a:defRPr/>
            </a:pPr>
            <a:r>
              <a:rPr altLang="zh-CN" b="1" lang="en-US" smtClean="0" spc="400" sz="4000">
                <a:solidFill>
                  <a:schemeClr val="accent1"/>
                </a:solidFill>
                <a:latin typeface="+mj-lt"/>
                <a:ea typeface="+mj-ea"/>
                <a:cs typeface="+mj-cs"/>
              </a:rPr>
              <a:t>CONTENTS</a:t>
            </a:r>
          </a:p>
        </p:txBody>
      </p:sp>
      <p:cxnSp>
        <p:nvCxnSpPr>
          <p:cNvPr id="17" name="MH_Others_1"/>
          <p:cNvCxnSpPr/>
          <p:nvPr>
            <p:custDataLst>
              <p:tags r:id="rId4"/>
            </p:custDataLst>
          </p:nvPr>
        </p:nvCxnSpPr>
        <p:spPr>
          <a:xfrm flipH="1" rot="1020000">
            <a:off x="2311149" y="2231000"/>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MH_Entry_1"/>
          <p:cNvSpPr>
            <a:spLocks noChangeArrowheads="1"/>
          </p:cNvSpPr>
          <p:nvPr>
            <p:custDataLst>
              <p:tags r:id="rId5"/>
            </p:custDataLst>
          </p:nvPr>
        </p:nvSpPr>
        <p:spPr bwMode="auto">
          <a:xfrm>
            <a:off x="2379145" y="2229311"/>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20" name="MH_Number_1"/>
          <p:cNvSpPr/>
          <p:nvPr>
            <p:custDataLst>
              <p:tags r:id="rId6"/>
            </p:custDataLst>
          </p:nvPr>
        </p:nvSpPr>
        <p:spPr>
          <a:xfrm>
            <a:off x="1356219" y="2246988"/>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01</a:t>
            </a:r>
          </a:p>
        </p:txBody>
      </p:sp>
      <p:cxnSp>
        <p:nvCxnSpPr>
          <p:cNvPr id="22" name="MH_Others_2"/>
          <p:cNvCxnSpPr/>
          <p:nvPr>
            <p:custDataLst>
              <p:tags r:id="rId7"/>
            </p:custDataLst>
          </p:nvPr>
        </p:nvCxnSpPr>
        <p:spPr>
          <a:xfrm flipH="1" rot="1020000">
            <a:off x="7499663" y="2230934"/>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MH_Entry_2"/>
          <p:cNvSpPr>
            <a:spLocks noChangeArrowheads="1"/>
          </p:cNvSpPr>
          <p:nvPr>
            <p:custDataLst>
              <p:tags r:id="rId8"/>
            </p:custDataLst>
          </p:nvPr>
        </p:nvSpPr>
        <p:spPr bwMode="auto">
          <a:xfrm>
            <a:off x="7584664" y="2241945"/>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25" name="MH_Number_2"/>
          <p:cNvSpPr/>
          <p:nvPr>
            <p:custDataLst>
              <p:tags r:id="rId9"/>
            </p:custDataLst>
          </p:nvPr>
        </p:nvSpPr>
        <p:spPr>
          <a:xfrm>
            <a:off x="6534505" y="2259622"/>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02</a:t>
            </a:r>
          </a:p>
        </p:txBody>
      </p:sp>
      <p:cxnSp>
        <p:nvCxnSpPr>
          <p:cNvPr id="27" name="MH_Others_3"/>
          <p:cNvCxnSpPr/>
          <p:nvPr>
            <p:custDataLst>
              <p:tags r:id="rId10"/>
            </p:custDataLst>
          </p:nvPr>
        </p:nvCxnSpPr>
        <p:spPr>
          <a:xfrm flipH="1" rot="1020000">
            <a:off x="2311149" y="4272758"/>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MH_Entry_3"/>
          <p:cNvSpPr>
            <a:spLocks noChangeArrowheads="1"/>
          </p:cNvSpPr>
          <p:nvPr>
            <p:custDataLst>
              <p:tags r:id="rId11"/>
            </p:custDataLst>
          </p:nvPr>
        </p:nvSpPr>
        <p:spPr bwMode="auto">
          <a:xfrm>
            <a:off x="2379145" y="4283769"/>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30" name="MH_Number_3"/>
          <p:cNvSpPr/>
          <p:nvPr>
            <p:custDataLst>
              <p:tags r:id="rId12"/>
            </p:custDataLst>
          </p:nvPr>
        </p:nvSpPr>
        <p:spPr>
          <a:xfrm>
            <a:off x="1356219" y="4293293"/>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03</a:t>
            </a:r>
          </a:p>
        </p:txBody>
      </p:sp>
    </p:spTree>
    <p:custDataLst>
      <p:tags r:id="rId13"/>
    </p:custData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MH_Others_1"/>
          <p:cNvSpPr txBox="1"/>
          <p:nvPr>
            <p:custDataLst>
              <p:tags r:id="rId3"/>
            </p:custDataLst>
          </p:nvPr>
        </p:nvSpPr>
        <p:spPr>
          <a:xfrm>
            <a:off x="3854997" y="125838"/>
            <a:ext cx="4482006" cy="1065012"/>
          </a:xfrm>
          <a:prstGeom prst="rect">
            <a:avLst/>
          </a:prstGeom>
          <a:noFill/>
        </p:spPr>
        <p:txBody>
          <a:bodyPr anchor="ctr" wrap="square">
            <a:normAutofit/>
          </a:bodyPr>
          <a:lstStyle/>
          <a:p>
            <a:pPr algn="ctr">
              <a:defRPr/>
            </a:pPr>
            <a:r>
              <a:rPr altLang="zh-CN" b="1" lang="en-US" smtClean="0" spc="400" sz="4000">
                <a:solidFill>
                  <a:schemeClr val="accent1"/>
                </a:solidFill>
                <a:latin typeface="+mj-lt"/>
                <a:ea typeface="+mj-ea"/>
                <a:cs typeface="+mj-cs"/>
              </a:rPr>
              <a:t>CONTENTS</a:t>
            </a:r>
          </a:p>
        </p:txBody>
      </p:sp>
      <p:cxnSp>
        <p:nvCxnSpPr>
          <p:cNvPr id="23" name="MH_Others_1"/>
          <p:cNvCxnSpPr/>
          <p:nvPr>
            <p:custDataLst>
              <p:tags r:id="rId4"/>
            </p:custDataLst>
          </p:nvPr>
        </p:nvCxnSpPr>
        <p:spPr>
          <a:xfrm flipH="1" rot="1020000">
            <a:off x="2311149" y="2231000"/>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MH_Entry_1"/>
          <p:cNvSpPr>
            <a:spLocks noChangeArrowheads="1"/>
          </p:cNvSpPr>
          <p:nvPr>
            <p:custDataLst>
              <p:tags r:id="rId5"/>
            </p:custDataLst>
          </p:nvPr>
        </p:nvSpPr>
        <p:spPr bwMode="auto">
          <a:xfrm>
            <a:off x="2379145" y="2229311"/>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26" name="MH_Number_1"/>
          <p:cNvSpPr/>
          <p:nvPr>
            <p:custDataLst>
              <p:tags r:id="rId6"/>
            </p:custDataLst>
          </p:nvPr>
        </p:nvSpPr>
        <p:spPr>
          <a:xfrm>
            <a:off x="1356219" y="2246988"/>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01</a:t>
            </a:r>
          </a:p>
        </p:txBody>
      </p:sp>
      <p:cxnSp>
        <p:nvCxnSpPr>
          <p:cNvPr id="29" name="MH_Others_2"/>
          <p:cNvCxnSpPr/>
          <p:nvPr>
            <p:custDataLst>
              <p:tags r:id="rId7"/>
            </p:custDataLst>
          </p:nvPr>
        </p:nvCxnSpPr>
        <p:spPr>
          <a:xfrm flipH="1" rot="1020000">
            <a:off x="7499663" y="2230934"/>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MH_Entry_2"/>
          <p:cNvSpPr>
            <a:spLocks noChangeArrowheads="1"/>
          </p:cNvSpPr>
          <p:nvPr>
            <p:custDataLst>
              <p:tags r:id="rId8"/>
            </p:custDataLst>
          </p:nvPr>
        </p:nvSpPr>
        <p:spPr bwMode="auto">
          <a:xfrm>
            <a:off x="7584664" y="2241945"/>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31" name="MH_Number_2"/>
          <p:cNvSpPr/>
          <p:nvPr>
            <p:custDataLst>
              <p:tags r:id="rId9"/>
            </p:custDataLst>
          </p:nvPr>
        </p:nvSpPr>
        <p:spPr>
          <a:xfrm>
            <a:off x="6534505" y="2259622"/>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02</a:t>
            </a:r>
          </a:p>
        </p:txBody>
      </p:sp>
      <p:cxnSp>
        <p:nvCxnSpPr>
          <p:cNvPr id="34" name="MH_Others_3"/>
          <p:cNvCxnSpPr/>
          <p:nvPr>
            <p:custDataLst>
              <p:tags r:id="rId10"/>
            </p:custDataLst>
          </p:nvPr>
        </p:nvCxnSpPr>
        <p:spPr>
          <a:xfrm flipH="1" rot="1020000">
            <a:off x="2311149" y="4272758"/>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MH_Entry_3"/>
          <p:cNvSpPr>
            <a:spLocks noChangeArrowheads="1"/>
          </p:cNvSpPr>
          <p:nvPr>
            <p:custDataLst>
              <p:tags r:id="rId11"/>
            </p:custDataLst>
          </p:nvPr>
        </p:nvSpPr>
        <p:spPr bwMode="auto">
          <a:xfrm>
            <a:off x="2379145" y="4283769"/>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36" name="MH_Number_3"/>
          <p:cNvSpPr/>
          <p:nvPr>
            <p:custDataLst>
              <p:tags r:id="rId12"/>
            </p:custDataLst>
          </p:nvPr>
        </p:nvSpPr>
        <p:spPr>
          <a:xfrm>
            <a:off x="1356219" y="4293293"/>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03</a:t>
            </a:r>
          </a:p>
        </p:txBody>
      </p:sp>
      <p:cxnSp>
        <p:nvCxnSpPr>
          <p:cNvPr id="38" name="MH_Others_4"/>
          <p:cNvCxnSpPr/>
          <p:nvPr>
            <p:custDataLst>
              <p:tags r:id="rId13"/>
            </p:custDataLst>
          </p:nvPr>
        </p:nvCxnSpPr>
        <p:spPr>
          <a:xfrm flipH="1" rot="1020000">
            <a:off x="7499663" y="4274275"/>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MH_Entry_4"/>
          <p:cNvSpPr>
            <a:spLocks noChangeArrowheads="1"/>
          </p:cNvSpPr>
          <p:nvPr>
            <p:custDataLst>
              <p:tags r:id="rId14"/>
            </p:custDataLst>
          </p:nvPr>
        </p:nvSpPr>
        <p:spPr bwMode="auto">
          <a:xfrm>
            <a:off x="7584664" y="4297986"/>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40" name="MH_Number_4"/>
          <p:cNvSpPr/>
          <p:nvPr>
            <p:custDataLst>
              <p:tags r:id="rId15"/>
            </p:custDataLst>
          </p:nvPr>
        </p:nvSpPr>
        <p:spPr>
          <a:xfrm>
            <a:off x="6534505" y="4307510"/>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04</a:t>
            </a:r>
          </a:p>
        </p:txBody>
      </p:sp>
    </p:spTree>
    <p:custDataLst>
      <p:tags r:id="rId16"/>
    </p:custData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MH_Others_1"/>
          <p:cNvSpPr txBox="1"/>
          <p:nvPr>
            <p:custDataLst>
              <p:tags r:id="rId3"/>
            </p:custDataLst>
          </p:nvPr>
        </p:nvSpPr>
        <p:spPr>
          <a:xfrm>
            <a:off x="3854997" y="125838"/>
            <a:ext cx="4482006" cy="1065012"/>
          </a:xfrm>
          <a:prstGeom prst="rect">
            <a:avLst/>
          </a:prstGeom>
          <a:noFill/>
        </p:spPr>
        <p:txBody>
          <a:bodyPr anchor="ctr" wrap="square">
            <a:normAutofit/>
          </a:bodyPr>
          <a:lstStyle/>
          <a:p>
            <a:pPr algn="ctr">
              <a:defRPr/>
            </a:pPr>
            <a:r>
              <a:rPr altLang="zh-CN" b="1" lang="en-US" smtClean="0" spc="400" sz="4000">
                <a:solidFill>
                  <a:schemeClr val="accent1"/>
                </a:solidFill>
                <a:latin typeface="+mj-lt"/>
                <a:ea typeface="+mj-ea"/>
                <a:cs typeface="+mj-cs"/>
              </a:rPr>
              <a:t>CONTENTS</a:t>
            </a:r>
          </a:p>
        </p:txBody>
      </p:sp>
      <p:cxnSp>
        <p:nvCxnSpPr>
          <p:cNvPr id="88" name="MH_Others_1"/>
          <p:cNvCxnSpPr/>
          <p:nvPr>
            <p:custDataLst>
              <p:tags r:id="rId4"/>
            </p:custDataLst>
          </p:nvPr>
        </p:nvCxnSpPr>
        <p:spPr>
          <a:xfrm flipH="1" rot="1020000">
            <a:off x="2311149" y="2182362"/>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MH_Entry_1"/>
          <p:cNvSpPr>
            <a:spLocks noChangeArrowheads="1"/>
          </p:cNvSpPr>
          <p:nvPr>
            <p:custDataLst>
              <p:tags r:id="rId5"/>
            </p:custDataLst>
          </p:nvPr>
        </p:nvSpPr>
        <p:spPr bwMode="auto">
          <a:xfrm>
            <a:off x="2379145" y="2180673"/>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90" name="MH_Number_1"/>
          <p:cNvSpPr/>
          <p:nvPr>
            <p:custDataLst>
              <p:tags r:id="rId6"/>
            </p:custDataLst>
          </p:nvPr>
        </p:nvSpPr>
        <p:spPr>
          <a:xfrm>
            <a:off x="1356219" y="2198350"/>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01</a:t>
            </a:r>
          </a:p>
        </p:txBody>
      </p:sp>
      <p:cxnSp>
        <p:nvCxnSpPr>
          <p:cNvPr id="92" name="MH_Others_2"/>
          <p:cNvCxnSpPr/>
          <p:nvPr>
            <p:custDataLst>
              <p:tags r:id="rId7"/>
            </p:custDataLst>
          </p:nvPr>
        </p:nvCxnSpPr>
        <p:spPr>
          <a:xfrm flipH="1" rot="1020000">
            <a:off x="7499663" y="2182296"/>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3" name="MH_Entry_2"/>
          <p:cNvSpPr>
            <a:spLocks noChangeArrowheads="1"/>
          </p:cNvSpPr>
          <p:nvPr>
            <p:custDataLst>
              <p:tags r:id="rId8"/>
            </p:custDataLst>
          </p:nvPr>
        </p:nvSpPr>
        <p:spPr bwMode="auto">
          <a:xfrm>
            <a:off x="7584664" y="2193307"/>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94" name="MH_Number_2"/>
          <p:cNvSpPr/>
          <p:nvPr>
            <p:custDataLst>
              <p:tags r:id="rId9"/>
            </p:custDataLst>
          </p:nvPr>
        </p:nvSpPr>
        <p:spPr>
          <a:xfrm>
            <a:off x="6534505" y="2210984"/>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02</a:t>
            </a:r>
          </a:p>
        </p:txBody>
      </p:sp>
      <p:cxnSp>
        <p:nvCxnSpPr>
          <p:cNvPr id="96" name="MH_Others_3"/>
          <p:cNvCxnSpPr/>
          <p:nvPr>
            <p:custDataLst>
              <p:tags r:id="rId10"/>
            </p:custDataLst>
          </p:nvPr>
        </p:nvCxnSpPr>
        <p:spPr>
          <a:xfrm flipH="1" rot="1020000">
            <a:off x="2311149" y="3562638"/>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7" name="MH_Entry_3"/>
          <p:cNvSpPr>
            <a:spLocks noChangeArrowheads="1"/>
          </p:cNvSpPr>
          <p:nvPr>
            <p:custDataLst>
              <p:tags r:id="rId11"/>
            </p:custDataLst>
          </p:nvPr>
        </p:nvSpPr>
        <p:spPr bwMode="auto">
          <a:xfrm>
            <a:off x="2379145" y="3573649"/>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98" name="MH_Number_3"/>
          <p:cNvSpPr/>
          <p:nvPr>
            <p:custDataLst>
              <p:tags r:id="rId12"/>
            </p:custDataLst>
          </p:nvPr>
        </p:nvSpPr>
        <p:spPr>
          <a:xfrm>
            <a:off x="1356219" y="3583173"/>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03</a:t>
            </a:r>
          </a:p>
        </p:txBody>
      </p:sp>
      <p:cxnSp>
        <p:nvCxnSpPr>
          <p:cNvPr id="100" name="MH_Others_4"/>
          <p:cNvCxnSpPr/>
          <p:nvPr>
            <p:custDataLst>
              <p:tags r:id="rId13"/>
            </p:custDataLst>
          </p:nvPr>
        </p:nvCxnSpPr>
        <p:spPr>
          <a:xfrm flipH="1" rot="1020000">
            <a:off x="7499663" y="3564155"/>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1" name="MH_Entry_4"/>
          <p:cNvSpPr>
            <a:spLocks noChangeArrowheads="1"/>
          </p:cNvSpPr>
          <p:nvPr>
            <p:custDataLst>
              <p:tags r:id="rId14"/>
            </p:custDataLst>
          </p:nvPr>
        </p:nvSpPr>
        <p:spPr bwMode="auto">
          <a:xfrm>
            <a:off x="7584664" y="3587866"/>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102" name="MH_Number_4"/>
          <p:cNvSpPr/>
          <p:nvPr>
            <p:custDataLst>
              <p:tags r:id="rId15"/>
            </p:custDataLst>
          </p:nvPr>
        </p:nvSpPr>
        <p:spPr>
          <a:xfrm>
            <a:off x="6534505" y="3597390"/>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04</a:t>
            </a:r>
          </a:p>
        </p:txBody>
      </p:sp>
      <p:cxnSp>
        <p:nvCxnSpPr>
          <p:cNvPr id="104" name="MH_Others_5"/>
          <p:cNvCxnSpPr/>
          <p:nvPr>
            <p:custDataLst>
              <p:tags r:id="rId16"/>
            </p:custDataLst>
          </p:nvPr>
        </p:nvCxnSpPr>
        <p:spPr>
          <a:xfrm flipH="1" rot="1020000">
            <a:off x="2311149" y="4957195"/>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5" name="MH_Entry_5"/>
          <p:cNvSpPr>
            <a:spLocks noChangeArrowheads="1"/>
          </p:cNvSpPr>
          <p:nvPr>
            <p:custDataLst>
              <p:tags r:id="rId17"/>
            </p:custDataLst>
          </p:nvPr>
        </p:nvSpPr>
        <p:spPr bwMode="auto">
          <a:xfrm>
            <a:off x="2379145" y="4980906"/>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106" name="MH_Number_5"/>
          <p:cNvSpPr/>
          <p:nvPr>
            <p:custDataLst>
              <p:tags r:id="rId18"/>
            </p:custDataLst>
          </p:nvPr>
        </p:nvSpPr>
        <p:spPr>
          <a:xfrm>
            <a:off x="1356219" y="4982277"/>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05</a:t>
            </a:r>
          </a:p>
        </p:txBody>
      </p:sp>
    </p:spTree>
    <p:custDataLst>
      <p:tags r:id="rId19"/>
    </p:custData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MH_Others_1"/>
          <p:cNvCxnSpPr/>
          <p:nvPr>
            <p:custDataLst>
              <p:tags r:id="rId3"/>
            </p:custDataLst>
          </p:nvPr>
        </p:nvCxnSpPr>
        <p:spPr>
          <a:xfrm flipH="1" rot="1020000">
            <a:off x="2311149" y="2182362"/>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5" name="MH_Entry_1"/>
          <p:cNvSpPr>
            <a:spLocks noChangeArrowheads="1"/>
          </p:cNvSpPr>
          <p:nvPr>
            <p:custDataLst>
              <p:tags r:id="rId4"/>
            </p:custDataLst>
          </p:nvPr>
        </p:nvSpPr>
        <p:spPr bwMode="auto">
          <a:xfrm>
            <a:off x="2379145" y="2180673"/>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75" name="MH_Number_1"/>
          <p:cNvSpPr/>
          <p:nvPr>
            <p:custDataLst>
              <p:tags r:id="rId5"/>
            </p:custDataLst>
          </p:nvPr>
        </p:nvSpPr>
        <p:spPr>
          <a:xfrm>
            <a:off x="1356219" y="2198350"/>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01</a:t>
            </a:r>
          </a:p>
        </p:txBody>
      </p:sp>
      <p:cxnSp>
        <p:nvCxnSpPr>
          <p:cNvPr id="24" name="MH_Others_2"/>
          <p:cNvCxnSpPr/>
          <p:nvPr>
            <p:custDataLst>
              <p:tags r:id="rId6"/>
            </p:custDataLst>
          </p:nvPr>
        </p:nvCxnSpPr>
        <p:spPr>
          <a:xfrm flipH="1" rot="1020000">
            <a:off x="7499663" y="2182296"/>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MH_Entry_2"/>
          <p:cNvSpPr>
            <a:spLocks noChangeArrowheads="1"/>
          </p:cNvSpPr>
          <p:nvPr>
            <p:custDataLst>
              <p:tags r:id="rId7"/>
            </p:custDataLst>
          </p:nvPr>
        </p:nvSpPr>
        <p:spPr bwMode="auto">
          <a:xfrm>
            <a:off x="7584664" y="2193307"/>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76" name="MH_Number_2"/>
          <p:cNvSpPr/>
          <p:nvPr>
            <p:custDataLst>
              <p:tags r:id="rId8"/>
            </p:custDataLst>
          </p:nvPr>
        </p:nvSpPr>
        <p:spPr>
          <a:xfrm>
            <a:off x="6534505" y="2210984"/>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02</a:t>
            </a:r>
          </a:p>
        </p:txBody>
      </p:sp>
      <p:cxnSp>
        <p:nvCxnSpPr>
          <p:cNvPr id="28" name="MH_Others_3"/>
          <p:cNvCxnSpPr/>
          <p:nvPr>
            <p:custDataLst>
              <p:tags r:id="rId9"/>
            </p:custDataLst>
          </p:nvPr>
        </p:nvCxnSpPr>
        <p:spPr>
          <a:xfrm flipH="1" rot="1020000">
            <a:off x="2311149" y="3562638"/>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MH_Entry_3"/>
          <p:cNvSpPr>
            <a:spLocks noChangeArrowheads="1"/>
          </p:cNvSpPr>
          <p:nvPr>
            <p:custDataLst>
              <p:tags r:id="rId10"/>
            </p:custDataLst>
          </p:nvPr>
        </p:nvSpPr>
        <p:spPr bwMode="auto">
          <a:xfrm>
            <a:off x="2379145" y="3573649"/>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85" name="MH_Number_3"/>
          <p:cNvSpPr/>
          <p:nvPr>
            <p:custDataLst>
              <p:tags r:id="rId11"/>
            </p:custDataLst>
          </p:nvPr>
        </p:nvSpPr>
        <p:spPr>
          <a:xfrm>
            <a:off x="1356219" y="3583173"/>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03</a:t>
            </a:r>
          </a:p>
        </p:txBody>
      </p:sp>
      <p:cxnSp>
        <p:nvCxnSpPr>
          <p:cNvPr id="32" name="MH_Others_4"/>
          <p:cNvCxnSpPr/>
          <p:nvPr>
            <p:custDataLst>
              <p:tags r:id="rId12"/>
            </p:custDataLst>
          </p:nvPr>
        </p:nvCxnSpPr>
        <p:spPr>
          <a:xfrm flipH="1" rot="1020000">
            <a:off x="7499663" y="3564155"/>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MH_Entry_4"/>
          <p:cNvSpPr>
            <a:spLocks noChangeArrowheads="1"/>
          </p:cNvSpPr>
          <p:nvPr>
            <p:custDataLst>
              <p:tags r:id="rId13"/>
            </p:custDataLst>
          </p:nvPr>
        </p:nvSpPr>
        <p:spPr bwMode="auto">
          <a:xfrm>
            <a:off x="7584664" y="3587866"/>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86" name="MH_Number_4"/>
          <p:cNvSpPr/>
          <p:nvPr>
            <p:custDataLst>
              <p:tags r:id="rId14"/>
            </p:custDataLst>
          </p:nvPr>
        </p:nvSpPr>
        <p:spPr>
          <a:xfrm>
            <a:off x="6534505" y="3597390"/>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04</a:t>
            </a:r>
          </a:p>
        </p:txBody>
      </p:sp>
      <p:cxnSp>
        <p:nvCxnSpPr>
          <p:cNvPr id="36" name="MH_Others_5"/>
          <p:cNvCxnSpPr/>
          <p:nvPr>
            <p:custDataLst>
              <p:tags r:id="rId15"/>
            </p:custDataLst>
          </p:nvPr>
        </p:nvCxnSpPr>
        <p:spPr>
          <a:xfrm flipH="1" rot="1020000">
            <a:off x="2311149" y="4957195"/>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MH_Entry_5"/>
          <p:cNvSpPr>
            <a:spLocks noChangeArrowheads="1"/>
          </p:cNvSpPr>
          <p:nvPr>
            <p:custDataLst>
              <p:tags r:id="rId16"/>
            </p:custDataLst>
          </p:nvPr>
        </p:nvSpPr>
        <p:spPr bwMode="auto">
          <a:xfrm>
            <a:off x="2379145" y="4980906"/>
            <a:ext cx="3280476"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87" name="MH_Number_5"/>
          <p:cNvSpPr/>
          <p:nvPr>
            <p:custDataLst>
              <p:tags r:id="rId17"/>
            </p:custDataLst>
          </p:nvPr>
        </p:nvSpPr>
        <p:spPr>
          <a:xfrm>
            <a:off x="1356219" y="4982277"/>
            <a:ext cx="828968"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05</a:t>
            </a:r>
          </a:p>
        </p:txBody>
      </p:sp>
      <p:cxnSp>
        <p:nvCxnSpPr>
          <p:cNvPr id="40" name="MH_Others_6"/>
          <p:cNvCxnSpPr/>
          <p:nvPr>
            <p:custDataLst>
              <p:tags r:id="rId18"/>
            </p:custDataLst>
          </p:nvPr>
        </p:nvCxnSpPr>
        <p:spPr>
          <a:xfrm flipH="1" rot="1020000">
            <a:off x="7499663" y="4960800"/>
            <a:ext cx="0" cy="504000"/>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MH_Entry_6"/>
          <p:cNvSpPr>
            <a:spLocks noChangeArrowheads="1"/>
          </p:cNvSpPr>
          <p:nvPr>
            <p:custDataLst>
              <p:tags r:id="rId19"/>
            </p:custDataLst>
          </p:nvPr>
        </p:nvSpPr>
        <p:spPr bwMode="auto">
          <a:xfrm>
            <a:off x="7584664" y="4997211"/>
            <a:ext cx="3251118" cy="494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p>
            <a:pPr>
              <a:lnSpc>
                <a:spcPct val="120000"/>
              </a:lnSpc>
              <a:spcBef>
                <a:spcPct val="0"/>
              </a:spcBef>
              <a:buFont charset="0" pitchFamily="34" typeface="Arial"/>
              <a:buNone/>
            </a:pPr>
            <a:r>
              <a:rPr altLang="zh-CN" lang="da-DK"/>
              <a:t>LOREM IPSUM DOLOR</a:t>
            </a:r>
          </a:p>
        </p:txBody>
      </p:sp>
      <p:sp>
        <p:nvSpPr>
          <p:cNvPr id="88" name="MH_Number_6"/>
          <p:cNvSpPr/>
          <p:nvPr>
            <p:custDataLst>
              <p:tags r:id="rId20"/>
            </p:custDataLst>
          </p:nvPr>
        </p:nvSpPr>
        <p:spPr>
          <a:xfrm>
            <a:off x="6534505" y="4998582"/>
            <a:ext cx="821549" cy="47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lnSpcReduction="10000"/>
          </a:bodyPr>
          <a:lstStyle/>
          <a:p>
            <a:pPr algn="ctr"/>
            <a:r>
              <a:rPr altLang="zh-CN" lang="en-US" sz="3200">
                <a:solidFill>
                  <a:schemeClr val="accent1"/>
                </a:solidFill>
              </a:rPr>
              <a:t>06</a:t>
            </a:r>
          </a:p>
        </p:txBody>
      </p:sp>
      <p:sp>
        <p:nvSpPr>
          <p:cNvPr id="22" name="MH_Others_1"/>
          <p:cNvSpPr txBox="1"/>
          <p:nvPr>
            <p:custDataLst>
              <p:tags r:id="rId21"/>
            </p:custDataLst>
          </p:nvPr>
        </p:nvSpPr>
        <p:spPr>
          <a:xfrm>
            <a:off x="3854997" y="125838"/>
            <a:ext cx="4482006" cy="1065012"/>
          </a:xfrm>
          <a:prstGeom prst="rect">
            <a:avLst/>
          </a:prstGeom>
          <a:noFill/>
        </p:spPr>
        <p:txBody>
          <a:bodyPr anchor="ctr" wrap="square">
            <a:normAutofit/>
          </a:bodyPr>
          <a:lstStyle/>
          <a:p>
            <a:pPr algn="ctr">
              <a:defRPr/>
            </a:pPr>
            <a:r>
              <a:rPr altLang="zh-CN" b="1" lang="en-US" smtClean="0" spc="400" sz="4000">
                <a:solidFill>
                  <a:schemeClr val="accent1"/>
                </a:solidFill>
                <a:latin typeface="+mj-lt"/>
                <a:ea typeface="+mj-ea"/>
                <a:cs typeface="+mj-cs"/>
              </a:rPr>
              <a:t>CONTENTS</a:t>
            </a:r>
          </a:p>
        </p:txBody>
      </p:sp>
    </p:spTree>
    <p:custDataLst>
      <p:tags r:id="rId22"/>
    </p:custData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custDataLst>
              <p:tags r:id="rId3"/>
            </p:custDataLst>
          </p:nvPr>
        </p:nvSpPr>
        <p:spPr/>
        <p:txBody>
          <a:bodyPr/>
          <a:lstStyle/>
          <a:p>
            <a:r>
              <a:rPr altLang="zh-CN" lang="en-US" smtClean="0">
                <a:latin typeface="+mj-lt"/>
                <a:ea typeface="+mj-ea"/>
              </a:rPr>
              <a:t>LOREM IPSUM DOLOR</a:t>
            </a:r>
          </a:p>
        </p:txBody>
      </p:sp>
      <p:sp>
        <p:nvSpPr>
          <p:cNvPr id="4" name="内容占位符 3"/>
          <p:cNvSpPr>
            <a:spLocks noGrp="1"/>
          </p:cNvSpPr>
          <p:nvPr>
            <p:ph idx="1"/>
            <p:custDataLst>
              <p:tags r:id="rId4"/>
            </p:custDataLst>
          </p:nvPr>
        </p:nvSpPr>
        <p:spPr/>
        <p:txBody>
          <a:bodyPr/>
          <a:lstStyle/>
          <a:p>
            <a:pPr>
              <a:lnSpc>
                <a:spcPct val="150000"/>
              </a:lnSpc>
            </a:pPr>
            <a:r>
              <a:rPr altLang="zh-CN" lang="en-US" smtClean="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5"/>
    </p:custData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p:txBody>
          <a:bodyPr/>
          <a:lstStyle/>
          <a:p>
            <a:r>
              <a:rPr altLang="zh-CN" lang="en-US" smtClean="0">
                <a:latin typeface="+mj-lt"/>
                <a:ea typeface="+mj-ea"/>
              </a:rPr>
              <a:t>LOREM IPSUM DOLOR</a:t>
            </a:r>
          </a:p>
        </p:txBody>
      </p:sp>
      <p:sp>
        <p:nvSpPr>
          <p:cNvPr id="3" name="内容占位符 2"/>
          <p:cNvSpPr>
            <a:spLocks noGrp="1"/>
          </p:cNvSpPr>
          <p:nvPr>
            <p:ph idx="1" sz="half"/>
            <p:custDataLst>
              <p:tags r:id="rId4"/>
            </p:custDataLst>
          </p:nvPr>
        </p:nvSpPr>
        <p:spPr/>
        <p:txBody>
          <a:bodyPr>
            <a:normAutofit fontScale="92500" lnSpcReduction="10000"/>
          </a:bodyPr>
          <a:lstStyle/>
          <a:p>
            <a:pPr>
              <a:lnSpc>
                <a:spcPct val="150000"/>
              </a:lnSpc>
            </a:pPr>
            <a:r>
              <a:rPr altLang="zh-CN" lang="en-US" smtClean="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p>
        </p:txBody>
      </p:sp>
      <p:sp>
        <p:nvSpPr>
          <p:cNvPr id="4" name="内容占位符 3"/>
          <p:cNvSpPr>
            <a:spLocks noGrp="1"/>
          </p:cNvSpPr>
          <p:nvPr>
            <p:ph idx="2" sz="half"/>
            <p:custDataLst>
              <p:tags r:id="rId5"/>
            </p:custDataLst>
          </p:nvPr>
        </p:nvSpPr>
        <p:spPr/>
        <p:txBody>
          <a:bodyPr>
            <a:normAutofit fontScale="92500" lnSpcReduction="10000"/>
          </a:bodyPr>
          <a:lstStyle/>
          <a:p>
            <a:pPr>
              <a:lnSpc>
                <a:spcPct val="150000"/>
              </a:lnSpc>
            </a:pPr>
            <a:r>
              <a:rPr altLang="zh-CN" lang="en-US" smtClean="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6"/>
    </p:custDataLst>
  </p:cSld>
  <p:clrMapOvr>
    <a:masterClrMapping/>
  </p:clrMapOvr>
  <p:transition/>
  <p:timing/>
</p:sld>
</file>

<file path=ppt/tags/tag1.xml><?xml version="1.0" encoding="utf-8"?>
<p:tagLst xmlns:p="http://schemas.openxmlformats.org/presentationml/2006/main">
  <p:tag name="KSO_WM_TAG_VERSION" val="1.0"/>
  <p:tag name="KSO_WM_TEMPLATE_CATEGORY" val="custom"/>
  <p:tag name="KSO_WM_TEMPLATE_INDEX" val="160432"/>
</p:tagLst>
</file>

<file path=ppt/tags/tag10.xml><?xml version="1.0" encoding="utf-8"?>
<p:tagLst xmlns:p="http://schemas.openxmlformats.org/presentationml/2006/main">
  <p:tag name="KSO_WM_BEAUTIFY_FLAG" val="#wm#"/>
  <p:tag name="KSO_WM_DIAGRAM_GROUP_CODE" val="l1-1"/>
  <p:tag name="KSO_WM_SLIDE_ID" val="custom160432_6"/>
  <p:tag name="KSO_WM_SLIDE_INDEX" val="6"/>
  <p:tag name="KSO_WM_SLIDE_ITEM_CNT" val="1"/>
  <p:tag name="KSO_WM_SLIDE_LAYOUT" val="a_l"/>
  <p:tag name="KSO_WM_SLIDE_LAYOUT_CNT" val="1_1"/>
  <p:tag name="KSO_WM_SLIDE_TYPE" val="contents"/>
  <p:tag name="KSO_WM_TAG_VERSION" val="1.0"/>
  <p:tag name="KSO_WM_TEMPLATE_CATEGORY" val="custom"/>
  <p:tag name="KSO_WM_TEMPLATE_INDEX" val="160432"/>
</p:tagLst>
</file>

<file path=ppt/tags/tag100.xml><?xml version="1.0" encoding="utf-8"?>
<p:tagLst xmlns:p="http://schemas.openxmlformats.org/presentationml/2006/main">
  <p:tag name="KSO_WM_BEAUTIFY_FLAG" val="#wm#"/>
  <p:tag name="KSO_WM_SLIDE_ID" val="custom160432_12"/>
  <p:tag name="KSO_WM_SLIDE_INDEX" val="12"/>
  <p:tag name="KSO_WM_SLIDE_ITEM_CNT" val="1"/>
  <p:tag name="KSO_WM_SLIDE_LAYOUT" val="a_b"/>
  <p:tag name="KSO_WM_SLIDE_LAYOUT_CNT" val="1_1"/>
  <p:tag name="KSO_WM_SLIDE_TYPE" val="sectionTitle"/>
  <p:tag name="KSO_WM_TAG_VERSION" val="1.0"/>
  <p:tag name="KSO_WM_TEMPLATE_CATEGORY" val="custom"/>
  <p:tag name="KSO_WM_TEMPLATE_INDEX" val="160432"/>
</p:tagLst>
</file>

<file path=ppt/tags/tag101.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1"/>
  <p:tag name="KSO_WM_UNIT_INDEX" val="1_1"/>
  <p:tag name="KSO_WM_UNIT_LAYERLEVEL" val="1_1"/>
  <p:tag name="KSO_WM_UNIT_TYPE" val="r_i"/>
</p:tagLst>
</file>

<file path=ppt/tags/tag102.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2"/>
  <p:tag name="KSO_WM_UNIT_INDEX" val="1_2"/>
  <p:tag name="KSO_WM_UNIT_LAYERLEVEL" val="1_1"/>
  <p:tag name="KSO_WM_UNIT_TYPE" val="r_i"/>
</p:tagLst>
</file>

<file path=ppt/tags/tag103.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3"/>
  <p:tag name="KSO_WM_UNIT_INDEX" val="1_3"/>
  <p:tag name="KSO_WM_UNIT_LAYERLEVEL" val="1_1"/>
  <p:tag name="KSO_WM_UNIT_TYPE" val="r_i"/>
</p:tagLst>
</file>

<file path=ppt/tags/tag104.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4"/>
  <p:tag name="KSO_WM_UNIT_INDEX" val="1_4"/>
  <p:tag name="KSO_WM_UNIT_LAYERLEVEL" val="1_1"/>
  <p:tag name="KSO_WM_UNIT_TYPE" val="r_i"/>
</p:tagLst>
</file>

<file path=ppt/tags/tag105.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5"/>
  <p:tag name="KSO_WM_UNIT_INDEX" val="1_5"/>
  <p:tag name="KSO_WM_UNIT_LAYERLEVEL" val="1_1"/>
  <p:tag name="KSO_WM_UNIT_TYPE" val="r_i"/>
</p:tagLst>
</file>

<file path=ppt/tags/tag106.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6"/>
  <p:tag name="KSO_WM_UNIT_INDEX" val="1_6"/>
  <p:tag name="KSO_WM_UNIT_LAYERLEVEL" val="1_1"/>
  <p:tag name="KSO_WM_UNIT_TYPE" val="r_i"/>
</p:tagLst>
</file>

<file path=ppt/tags/tag107.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7"/>
  <p:tag name="KSO_WM_UNIT_INDEX" val="1_7"/>
  <p:tag name="KSO_WM_UNIT_LAYERLEVEL" val="1_1"/>
  <p:tag name="KSO_WM_UNIT_TYPE" val="r_i"/>
</p:tagLst>
</file>

<file path=ppt/tags/tag108.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COMPATIBLE" val="0"/>
  <p:tag name="KSO_WM_UNIT_DIAGRAM_CONTRAST_TITLE_CNT" val="2"/>
  <p:tag name="KSO_WM_UNIT_DIAGRAM_DIMENSION_TITLE_CNT" val="1"/>
  <p:tag name="KSO_WM_UNIT_HIGHLIGHT" val="0"/>
  <p:tag name="KSO_WM_UNIT_ID" val="custom160432_13*r_t*1_1"/>
  <p:tag name="KSO_WM_UNIT_INDEX" val="1_1"/>
  <p:tag name="KSO_WM_UNIT_LAYERLEVEL" val="1_1"/>
  <p:tag name="KSO_WM_UNIT_PRESET_TEXT_INDEX" val="3"/>
  <p:tag name="KSO_WM_UNIT_PRESET_TEXT_LEN" val="5"/>
  <p:tag name="KSO_WM_UNIT_TYPE" val="r_t"/>
  <p:tag name="KSO_WM_UNIT_VALUE" val="6"/>
</p:tagLst>
</file>

<file path=ppt/tags/tag109.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COMPATIBLE" val="0"/>
  <p:tag name="KSO_WM_UNIT_DIAGRAM_CONTRAST_TITLE_CNT" val="2"/>
  <p:tag name="KSO_WM_UNIT_DIAGRAM_DIMENSION_TITLE_CNT" val="1"/>
  <p:tag name="KSO_WM_UNIT_HIGHLIGHT" val="0"/>
  <p:tag name="KSO_WM_UNIT_ID" val="custom160432_13*r_v*1_1"/>
  <p:tag name="KSO_WM_UNIT_INDEX" val="1_1"/>
  <p:tag name="KSO_WM_UNIT_LAYERLEVEL" val="1_1"/>
  <p:tag name="KSO_WM_UNIT_PRESET_TEXT_INDEX" val="4"/>
  <p:tag name="KSO_WM_UNIT_PRESET_TEXT_LEN" val="57"/>
  <p:tag name="KSO_WM_UNIT_TYPE" val="r_v"/>
  <p:tag name="KSO_WM_UNIT_VALUE" val="30"/>
</p:tagLst>
</file>

<file path=ppt/tags/tag11.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7*i*0"/>
  <p:tag name="KSO_WM_UNIT_INDEX" val="0"/>
  <p:tag name="KSO_WM_UNIT_TYPE" val="i"/>
</p:tagLst>
</file>

<file path=ppt/tags/tag110.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DIAGRAM_CONTRAST_TITLE_CNT" val="2"/>
  <p:tag name="KSO_WM_UNIT_DIAGRAM_DIMENSION_TITLE_CNT" val="1"/>
  <p:tag name="KSO_WM_UNIT_ID" val="custom160432_13*r_i*1_8"/>
  <p:tag name="KSO_WM_UNIT_INDEX" val="1_8"/>
  <p:tag name="KSO_WM_UNIT_LAYERLEVEL" val="1_1"/>
  <p:tag name="KSO_WM_UNIT_TYPE" val="r_i"/>
</p:tagLst>
</file>

<file path=ppt/tags/tag111.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COMPATIBLE" val="0"/>
  <p:tag name="KSO_WM_UNIT_DIAGRAM_CONTRAST_TITLE_CNT" val="2"/>
  <p:tag name="KSO_WM_UNIT_DIAGRAM_DIMENSION_TITLE_CNT" val="1"/>
  <p:tag name="KSO_WM_UNIT_HIGHLIGHT" val="0"/>
  <p:tag name="KSO_WM_UNIT_ID" val="custom160432_13*r_t*1_2"/>
  <p:tag name="KSO_WM_UNIT_INDEX" val="1_2"/>
  <p:tag name="KSO_WM_UNIT_LAYERLEVEL" val="1_1"/>
  <p:tag name="KSO_WM_UNIT_PRESET_TEXT_INDEX" val="3"/>
  <p:tag name="KSO_WM_UNIT_PRESET_TEXT_LEN" val="5"/>
  <p:tag name="KSO_WM_UNIT_TYPE" val="r_t"/>
  <p:tag name="KSO_WM_UNIT_VALUE" val="6"/>
</p:tagLst>
</file>

<file path=ppt/tags/tag112.xml><?xml version="1.0" encoding="utf-8"?>
<p:tagLst xmlns:p="http://schemas.openxmlformats.org/presentationml/2006/main">
  <p:tag name="KSO_WM_BEAUTIFY_FLAG" val="#wm#"/>
  <p:tag name="KSO_WM_DIAGRAM_GROUP_CODE" val="r1-1"/>
  <p:tag name="KSO_WM_TAG_VERSION" val="1.0"/>
  <p:tag name="KSO_WM_TEMPLATE_CATEGORY" val="custom"/>
  <p:tag name="KSO_WM_TEMPLATE_INDEX" val="160432"/>
  <p:tag name="KSO_WM_UNIT_CLEAR" val="1"/>
  <p:tag name="KSO_WM_UNIT_COMPATIBLE" val="0"/>
  <p:tag name="KSO_WM_UNIT_DIAGRAM_CONTRAST_TITLE_CNT" val="2"/>
  <p:tag name="KSO_WM_UNIT_DIAGRAM_DIMENSION_TITLE_CNT" val="1"/>
  <p:tag name="KSO_WM_UNIT_HIGHLIGHT" val="0"/>
  <p:tag name="KSO_WM_UNIT_ID" val="custom160432_13*r_v*1_2"/>
  <p:tag name="KSO_WM_UNIT_INDEX" val="1_2"/>
  <p:tag name="KSO_WM_UNIT_LAYERLEVEL" val="1_1"/>
  <p:tag name="KSO_WM_UNIT_PRESET_TEXT_INDEX" val="4"/>
  <p:tag name="KSO_WM_UNIT_PRESET_TEXT_LEN" val="57"/>
  <p:tag name="KSO_WM_UNIT_TYPE" val="r_v"/>
  <p:tag name="KSO_WM_UNIT_VALUE" val="30"/>
</p:tagLst>
</file>

<file path=ppt/tags/tag11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3*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14.xml><?xml version="1.0" encoding="utf-8"?>
<p:tagLst xmlns:p="http://schemas.openxmlformats.org/presentationml/2006/main">
  <p:tag name="KSO_WM_BEAUTIFY_FLAG" val="#wm#"/>
  <p:tag name="KSO_WM_DIAGRAM_GROUP_CODE" val="r1-1"/>
  <p:tag name="KSO_WM_SLIDE_ID" val="custom160432_13"/>
  <p:tag name="KSO_WM_SLIDE_INDEX" val="13"/>
  <p:tag name="KSO_WM_SLIDE_ITEM_CNT" val="2"/>
  <p:tag name="KSO_WM_SLIDE_LAYOUT" val="a_r"/>
  <p:tag name="KSO_WM_SLIDE_LAYOUT_CNT" val="1_1"/>
  <p:tag name="KSO_WM_SLIDE_POSITION" val="204*191"/>
  <p:tag name="KSO_WM_SLIDE_SIZE" val="553*226"/>
  <p:tag name="KSO_WM_SLIDE_TYPE" val="text"/>
  <p:tag name="KSO_WM_TAG_VERSION" val="1.0"/>
  <p:tag name="KSO_WM_TEMPLATE_CATEGORY" val="custom"/>
  <p:tag name="KSO_WM_TEMPLATE_INDEX" val="160432"/>
</p:tagLst>
</file>

<file path=ppt/tags/tag115.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4*q_h_a*1_1_1"/>
  <p:tag name="KSO_WM_UNIT_INDEX" val="1_1_1"/>
  <p:tag name="KSO_WM_UNIT_LAYERLEVEL" val="1_1_1"/>
  <p:tag name="KSO_WM_UNIT_PRESET_TEXT_INDEX" val="3"/>
  <p:tag name="KSO_WM_UNIT_PRESET_TEXT_LEN" val="5"/>
  <p:tag name="KSO_WM_UNIT_TYPE" val="q_h_a"/>
  <p:tag name="KSO_WM_UNIT_VALUE" val="15"/>
</p:tagLst>
</file>

<file path=ppt/tags/tag116.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4*q_h_f*1_1_1"/>
  <p:tag name="KSO_WM_UNIT_INDEX" val="1_1_1"/>
  <p:tag name="KSO_WM_UNIT_LAYERLEVEL" val="1_1_1"/>
  <p:tag name="KSO_WM_UNIT_PRESET_TEXT_INDEX" val="4"/>
  <p:tag name="KSO_WM_UNIT_PRESET_TEXT_LEN" val="57"/>
  <p:tag name="KSO_WM_UNIT_TYPE" val="q_h_f"/>
  <p:tag name="KSO_WM_UNIT_VALUE" val="51"/>
</p:tagLst>
</file>

<file path=ppt/tags/tag117.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4*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18.xml><?xml version="1.0" encoding="utf-8"?>
<p:tagLst xmlns:p="http://schemas.openxmlformats.org/presentationml/2006/main">
  <p:tag name="KSO_WM_BEAUTIFY_FLAG" val="#wm#"/>
  <p:tag name="KSO_WM_DIAGRAM_GROUP_CODE" val="q1-1"/>
  <p:tag name="KSO_WM_SLIDE_ID" val="custom160432_14"/>
  <p:tag name="KSO_WM_SLIDE_INDEX" val="14"/>
  <p:tag name="KSO_WM_SLIDE_ITEM_CNT" val="1"/>
  <p:tag name="KSO_WM_SLIDE_LAYOUT" val="a_q"/>
  <p:tag name="KSO_WM_SLIDE_LAYOUT_CNT" val="1_1"/>
  <p:tag name="KSO_WM_SLIDE_POSITION" val="254*247"/>
  <p:tag name="KSO_WM_SLIDE_SIZE" val="462*102"/>
  <p:tag name="KSO_WM_SLIDE_TYPE" val="text"/>
  <p:tag name="KSO_WM_TAG_VERSION" val="1.0"/>
  <p:tag name="KSO_WM_TEMPLATE_CATEGORY" val="custom"/>
  <p:tag name="KSO_WM_TEMPLATE_INDEX" val="160432"/>
</p:tagLst>
</file>

<file path=ppt/tags/tag119.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5*q_h_a*1_2_1"/>
  <p:tag name="KSO_WM_UNIT_INDEX" val="1_2_1"/>
  <p:tag name="KSO_WM_UNIT_LAYERLEVEL" val="1_1_1"/>
  <p:tag name="KSO_WM_UNIT_PRESET_TEXT_INDEX" val="3"/>
  <p:tag name="KSO_WM_UNIT_PRESET_TEXT_LEN" val="5"/>
  <p:tag name="KSO_WM_UNIT_TYPE" val="q_h_a"/>
  <p:tag name="KSO_WM_UNIT_VALUE" val="15"/>
</p:tagLst>
</file>

<file path=ppt/tags/tag12.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7*a*1"/>
  <p:tag name="KSO_WM_UNIT_INDEX" val="1"/>
  <p:tag name="KSO_WM_UNIT_ISCONTENTSTITLE" val="1"/>
  <p:tag name="KSO_WM_UNIT_LAYERLEVEL" val="1"/>
  <p:tag name="KSO_WM_UNIT_PRESET_TEXT" val="CONTENTS"/>
  <p:tag name="KSO_WM_UNIT_TYPE" val="a"/>
  <p:tag name="KSO_WM_UNIT_VALUE" val="9"/>
</p:tagLst>
</file>

<file path=ppt/tags/tag120.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5*q_h_f*1_2_1"/>
  <p:tag name="KSO_WM_UNIT_INDEX" val="1_2_1"/>
  <p:tag name="KSO_WM_UNIT_LAYERLEVEL" val="1_1_1"/>
  <p:tag name="KSO_WM_UNIT_PRESET_TEXT_INDEX" val="4"/>
  <p:tag name="KSO_WM_UNIT_PRESET_TEXT_LEN" val="26"/>
  <p:tag name="KSO_WM_UNIT_TYPE" val="q_h_f"/>
  <p:tag name="KSO_WM_UNIT_VALUE" val="36"/>
</p:tagLst>
</file>

<file path=ppt/tags/tag121.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5*q_h_a*1_1_1"/>
  <p:tag name="KSO_WM_UNIT_INDEX" val="1_1_1"/>
  <p:tag name="KSO_WM_UNIT_LAYERLEVEL" val="1_1_1"/>
  <p:tag name="KSO_WM_UNIT_PRESET_TEXT_INDEX" val="3"/>
  <p:tag name="KSO_WM_UNIT_PRESET_TEXT_LEN" val="5"/>
  <p:tag name="KSO_WM_UNIT_TYPE" val="q_h_a"/>
  <p:tag name="KSO_WM_UNIT_VALUE" val="15"/>
</p:tagLst>
</file>

<file path=ppt/tags/tag122.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5*q_h_f*1_1_1"/>
  <p:tag name="KSO_WM_UNIT_INDEX" val="1_1_1"/>
  <p:tag name="KSO_WM_UNIT_LAYERLEVEL" val="1_1_1"/>
  <p:tag name="KSO_WM_UNIT_PRESET_TEXT_INDEX" val="4"/>
  <p:tag name="KSO_WM_UNIT_PRESET_TEXT_LEN" val="26"/>
  <p:tag name="KSO_WM_UNIT_TYPE" val="q_h_f"/>
  <p:tag name="KSO_WM_UNIT_VALUE" val="40"/>
</p:tagLst>
</file>

<file path=ppt/tags/tag12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5*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24.xml><?xml version="1.0" encoding="utf-8"?>
<p:tagLst xmlns:p="http://schemas.openxmlformats.org/presentationml/2006/main">
  <p:tag name="KSO_WM_BEAUTIFY_FLAG" val="#wm#"/>
  <p:tag name="KSO_WM_DIAGRAM_GROUP_CODE" val="q1-1"/>
  <p:tag name="KSO_WM_SLIDE_ID" val="custom160432_15"/>
  <p:tag name="KSO_WM_SLIDE_INDEX" val="15"/>
  <p:tag name="KSO_WM_SLIDE_ITEM_CNT" val="2"/>
  <p:tag name="KSO_WM_SLIDE_LAYOUT" val="a_q"/>
  <p:tag name="KSO_WM_SLIDE_LAYOUT_CNT" val="1_1"/>
  <p:tag name="KSO_WM_SLIDE_POSITION" val="141*250"/>
  <p:tag name="KSO_WM_SLIDE_SIZE" val="665*95"/>
  <p:tag name="KSO_WM_SLIDE_TYPE" val="text"/>
  <p:tag name="KSO_WM_TAG_VERSION" val="1.0"/>
  <p:tag name="KSO_WM_TEMPLATE_CATEGORY" val="custom"/>
  <p:tag name="KSO_WM_TEMPLATE_INDEX" val="160432"/>
</p:tagLst>
</file>

<file path=ppt/tags/tag125.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6*q_h_a*1_2_1"/>
  <p:tag name="KSO_WM_UNIT_INDEX" val="1_2_1"/>
  <p:tag name="KSO_WM_UNIT_LAYERLEVEL" val="1_1_1"/>
  <p:tag name="KSO_WM_UNIT_PRESET_TEXT_INDEX" val="3"/>
  <p:tag name="KSO_WM_UNIT_PRESET_TEXT_LEN" val="5"/>
  <p:tag name="KSO_WM_UNIT_TYPE" val="q_h_a"/>
  <p:tag name="KSO_WM_UNIT_VALUE" val="9"/>
</p:tagLst>
</file>

<file path=ppt/tags/tag126.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6*q_h_a*1_3_1"/>
  <p:tag name="KSO_WM_UNIT_INDEX" val="1_3_1"/>
  <p:tag name="KSO_WM_UNIT_LAYERLEVEL" val="1_1_1"/>
  <p:tag name="KSO_WM_UNIT_PRESET_TEXT_INDEX" val="3"/>
  <p:tag name="KSO_WM_UNIT_PRESET_TEXT_LEN" val="5"/>
  <p:tag name="KSO_WM_UNIT_TYPE" val="q_h_a"/>
  <p:tag name="KSO_WM_UNIT_VALUE" val="9"/>
</p:tagLst>
</file>

<file path=ppt/tags/tag127.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6*q_h_a*1_1_1"/>
  <p:tag name="KSO_WM_UNIT_INDEX" val="1_1_1"/>
  <p:tag name="KSO_WM_UNIT_LAYERLEVEL" val="1_1_1"/>
  <p:tag name="KSO_WM_UNIT_PRESET_TEXT_INDEX" val="3"/>
  <p:tag name="KSO_WM_UNIT_PRESET_TEXT_LEN" val="5"/>
  <p:tag name="KSO_WM_UNIT_TYPE" val="q_h_a"/>
  <p:tag name="KSO_WM_UNIT_VALUE" val="9"/>
</p:tagLst>
</file>

<file path=ppt/tags/tag128.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6*q_h_f*1_2_1"/>
  <p:tag name="KSO_WM_UNIT_INDEX" val="1_2_1"/>
  <p:tag name="KSO_WM_UNIT_LAYERLEVEL" val="1_1_1"/>
  <p:tag name="KSO_WM_UNIT_PRESET_TEXT_INDEX" val="4"/>
  <p:tag name="KSO_WM_UNIT_PRESET_TEXT_LEN" val="26"/>
  <p:tag name="KSO_WM_UNIT_TYPE" val="q_h_f"/>
  <p:tag name="KSO_WM_UNIT_VALUE" val="24"/>
</p:tagLst>
</file>

<file path=ppt/tags/tag129.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6*q_h_f*1_3_1"/>
  <p:tag name="KSO_WM_UNIT_INDEX" val="1_3_1"/>
  <p:tag name="KSO_WM_UNIT_LAYERLEVEL" val="1_1_1"/>
  <p:tag name="KSO_WM_UNIT_PRESET_TEXT_INDEX" val="4"/>
  <p:tag name="KSO_WM_UNIT_PRESET_TEXT_LEN" val="26"/>
  <p:tag name="KSO_WM_UNIT_TYPE" val="q_h_f"/>
  <p:tag name="KSO_WM_UNIT_VALUE" val="20"/>
</p:tagLst>
</file>

<file path=ppt/tags/tag1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7*l_i*1_1"/>
  <p:tag name="KSO_WM_UNIT_INDEX" val="1_1"/>
  <p:tag name="KSO_WM_UNIT_LAYERLEVEL" val="1_1"/>
  <p:tag name="KSO_WM_UNIT_TYPE" val="l_i"/>
</p:tagLst>
</file>

<file path=ppt/tags/tag130.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6*q_h_f*1_1_1"/>
  <p:tag name="KSO_WM_UNIT_INDEX" val="1_1_1"/>
  <p:tag name="KSO_WM_UNIT_LAYERLEVEL" val="1_1_1"/>
  <p:tag name="KSO_WM_UNIT_PRESET_TEXT_INDEX" val="4"/>
  <p:tag name="KSO_WM_UNIT_PRESET_TEXT_LEN" val="26"/>
  <p:tag name="KSO_WM_UNIT_TYPE" val="q_h_f"/>
  <p:tag name="KSO_WM_UNIT_VALUE" val="20"/>
</p:tagLst>
</file>

<file path=ppt/tags/tag13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6*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32.xml><?xml version="1.0" encoding="utf-8"?>
<p:tagLst xmlns:p="http://schemas.openxmlformats.org/presentationml/2006/main">
  <p:tag name="KSO_WM_BEAUTIFY_FLAG" val="#wm#"/>
  <p:tag name="KSO_WM_DIAGRAM_GROUP_CODE" val="q1-1"/>
  <p:tag name="KSO_WM_SLIDE_ID" val="custom160432_16"/>
  <p:tag name="KSO_WM_SLIDE_INDEX" val="16"/>
  <p:tag name="KSO_WM_SLIDE_ITEM_CNT" val="3"/>
  <p:tag name="KSO_WM_SLIDE_LAYOUT" val="a_q"/>
  <p:tag name="KSO_WM_SLIDE_LAYOUT_CNT" val="1_1"/>
  <p:tag name="KSO_WM_SLIDE_POSITION" val="160*165"/>
  <p:tag name="KSO_WM_SLIDE_SIZE" val="640*213"/>
  <p:tag name="KSO_WM_SLIDE_TYPE" val="text"/>
  <p:tag name="KSO_WM_TAG_VERSION" val="1.0"/>
  <p:tag name="KSO_WM_TEMPLATE_CATEGORY" val="custom"/>
  <p:tag name="KSO_WM_TEMPLATE_INDEX" val="160432"/>
</p:tagLst>
</file>

<file path=ppt/tags/tag133.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a*1_2_1"/>
  <p:tag name="KSO_WM_UNIT_INDEX" val="1_2_1"/>
  <p:tag name="KSO_WM_UNIT_LAYERLEVEL" val="1_1_1"/>
  <p:tag name="KSO_WM_UNIT_PRESET_TEXT_INDEX" val="3"/>
  <p:tag name="KSO_WM_UNIT_PRESET_TEXT_LEN" val="5"/>
  <p:tag name="KSO_WM_UNIT_TYPE" val="q_h_a"/>
  <p:tag name="KSO_WM_UNIT_VALUE" val="6"/>
</p:tagLst>
</file>

<file path=ppt/tags/tag134.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a*1_3_1"/>
  <p:tag name="KSO_WM_UNIT_INDEX" val="1_3_1"/>
  <p:tag name="KSO_WM_UNIT_LAYERLEVEL" val="1_1_1"/>
  <p:tag name="KSO_WM_UNIT_PRESET_TEXT_INDEX" val="3"/>
  <p:tag name="KSO_WM_UNIT_PRESET_TEXT_LEN" val="5"/>
  <p:tag name="KSO_WM_UNIT_TYPE" val="q_h_a"/>
  <p:tag name="KSO_WM_UNIT_VALUE" val="4"/>
</p:tagLst>
</file>

<file path=ppt/tags/tag135.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a*1_4_1"/>
  <p:tag name="KSO_WM_UNIT_INDEX" val="1_4_1"/>
  <p:tag name="KSO_WM_UNIT_LAYERLEVEL" val="1_1_1"/>
  <p:tag name="KSO_WM_UNIT_PRESET_TEXT_INDEX" val="3"/>
  <p:tag name="KSO_WM_UNIT_PRESET_TEXT_LEN" val="5"/>
  <p:tag name="KSO_WM_UNIT_TYPE" val="q_h_a"/>
  <p:tag name="KSO_WM_UNIT_VALUE" val="4"/>
</p:tagLst>
</file>

<file path=ppt/tags/tag136.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a*1_1_1"/>
  <p:tag name="KSO_WM_UNIT_INDEX" val="1_1_1"/>
  <p:tag name="KSO_WM_UNIT_LAYERLEVEL" val="1_1_1"/>
  <p:tag name="KSO_WM_UNIT_PRESET_TEXT_INDEX" val="3"/>
  <p:tag name="KSO_WM_UNIT_PRESET_TEXT_LEN" val="5"/>
  <p:tag name="KSO_WM_UNIT_TYPE" val="q_h_a"/>
  <p:tag name="KSO_WM_UNIT_VALUE" val="4"/>
</p:tagLst>
</file>

<file path=ppt/tags/tag137.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f*1_2_1"/>
  <p:tag name="KSO_WM_UNIT_INDEX" val="1_2_1"/>
  <p:tag name="KSO_WM_UNIT_LAYERLEVEL" val="1_1_1"/>
  <p:tag name="KSO_WM_UNIT_PRESET_TEXT_INDEX" val="4"/>
  <p:tag name="KSO_WM_UNIT_PRESET_TEXT_LEN" val="26"/>
  <p:tag name="KSO_WM_UNIT_TYPE" val="q_h_f"/>
  <p:tag name="KSO_WM_UNIT_VALUE" val="16"/>
</p:tagLst>
</file>

<file path=ppt/tags/tag138.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f*1_4_1"/>
  <p:tag name="KSO_WM_UNIT_INDEX" val="1_4_1"/>
  <p:tag name="KSO_WM_UNIT_LAYERLEVEL" val="1_1_1"/>
  <p:tag name="KSO_WM_UNIT_PRESET_TEXT_INDEX" val="4"/>
  <p:tag name="KSO_WM_UNIT_PRESET_TEXT_LEN" val="26"/>
  <p:tag name="KSO_WM_UNIT_TYPE" val="q_h_f"/>
  <p:tag name="KSO_WM_UNIT_VALUE" val="16"/>
</p:tagLst>
</file>

<file path=ppt/tags/tag139.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f*1_3_1"/>
  <p:tag name="KSO_WM_UNIT_INDEX" val="1_3_1"/>
  <p:tag name="KSO_WM_UNIT_LAYERLEVEL" val="1_1_1"/>
  <p:tag name="KSO_WM_UNIT_PRESET_TEXT_INDEX" val="4"/>
  <p:tag name="KSO_WM_UNIT_PRESET_TEXT_LEN" val="26"/>
  <p:tag name="KSO_WM_UNIT_TYPE" val="q_h_f"/>
  <p:tag name="KSO_WM_UNIT_VALUE" val="16"/>
</p:tagLst>
</file>

<file path=ppt/tags/tag1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7*l_h_f*1_1_1"/>
  <p:tag name="KSO_WM_UNIT_INDEX" val="1_1_1"/>
  <p:tag name="KSO_WM_UNIT_LAYERLEVEL" val="1_1_1"/>
  <p:tag name="KSO_WM_UNIT_PRESET_TEXT_INDEX" val="3"/>
  <p:tag name="KSO_WM_UNIT_PRESET_TEXT_LEN" val="17"/>
  <p:tag name="KSO_WM_UNIT_TYPE" val="l_h_f"/>
  <p:tag name="KSO_WM_UNIT_VALUE" val="13"/>
</p:tagLst>
</file>

<file path=ppt/tags/tag140.xml><?xml version="1.0" encoding="utf-8"?>
<p:tagLst xmlns:p="http://schemas.openxmlformats.org/presentationml/2006/main">
  <p:tag name="KSO_WM_BEAUTIFY_FLAG" val="#wm#"/>
  <p:tag name="KSO_WM_DIAGRAM_GROUP_CODE" val="q1-1"/>
  <p:tag name="KSO_WM_TAG_VERSION" val="1.0"/>
  <p:tag name="KSO_WM_TEMPLATE_CATEGORY" val="custom"/>
  <p:tag name="KSO_WM_TEMPLATE_INDEX" val="160432"/>
  <p:tag name="KSO_WM_UNIT_CLEAR" val="1"/>
  <p:tag name="KSO_WM_UNIT_COMPATIBLE" val="0"/>
  <p:tag name="KSO_WM_UNIT_HIGHLIGHT" val="0"/>
  <p:tag name="KSO_WM_UNIT_ID" val="custom160432_17*q_h_f*1_1_1"/>
  <p:tag name="KSO_WM_UNIT_INDEX" val="1_1_1"/>
  <p:tag name="KSO_WM_UNIT_LAYERLEVEL" val="1_1_1"/>
  <p:tag name="KSO_WM_UNIT_PRESET_TEXT_INDEX" val="4"/>
  <p:tag name="KSO_WM_UNIT_PRESET_TEXT_LEN" val="26"/>
  <p:tag name="KSO_WM_UNIT_TYPE" val="q_h_f"/>
  <p:tag name="KSO_WM_UNIT_VALUE" val="16"/>
</p:tagLst>
</file>

<file path=ppt/tags/tag14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7*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42.xml><?xml version="1.0" encoding="utf-8"?>
<p:tagLst xmlns:p="http://schemas.openxmlformats.org/presentationml/2006/main">
  <p:tag name="KSO_WM_BEAUTIFY_FLAG" val="#wm#"/>
  <p:tag name="KSO_WM_DIAGRAM_GROUP_CODE" val="q1-1"/>
  <p:tag name="KSO_WM_SLIDE_ID" val="custom160432_17"/>
  <p:tag name="KSO_WM_SLIDE_INDEX" val="17"/>
  <p:tag name="KSO_WM_SLIDE_ITEM_CNT" val="4"/>
  <p:tag name="KSO_WM_SLIDE_LAYOUT" val="a_q"/>
  <p:tag name="KSO_WM_SLIDE_LAYOUT_CNT" val="1_1"/>
  <p:tag name="KSO_WM_SLIDE_POSITION" val="211*171"/>
  <p:tag name="KSO_WM_SLIDE_SIZE" val="538*297"/>
  <p:tag name="KSO_WM_SLIDE_TYPE" val="text"/>
  <p:tag name="KSO_WM_TAG_VERSION" val="1.0"/>
  <p:tag name="KSO_WM_TEMPLATE_CATEGORY" val="custom"/>
  <p:tag name="KSO_WM_TEMPLATE_INDEX" val="160432"/>
</p:tagLst>
</file>

<file path=ppt/tags/tag143.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18*i*0"/>
  <p:tag name="KSO_WM_UNIT_INDEX" val="0"/>
  <p:tag name="KSO_WM_UNIT_TYPE" val="i"/>
</p:tagLst>
</file>

<file path=ppt/tags/tag14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8*m_i*1_1"/>
  <p:tag name="KSO_WM_UNIT_INDEX" val="1_1"/>
  <p:tag name="KSO_WM_UNIT_LAYERLEVEL" val="1_1"/>
  <p:tag name="KSO_WM_UNIT_TYPE" val="m_i"/>
</p:tagLst>
</file>

<file path=ppt/tags/tag14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8*m_i*1_2"/>
  <p:tag name="KSO_WM_UNIT_INDEX" val="1_2"/>
  <p:tag name="KSO_WM_UNIT_LAYERLEVEL" val="1_1"/>
  <p:tag name="KSO_WM_UNIT_TYPE" val="m_i"/>
</p:tagLst>
</file>

<file path=ppt/tags/tag14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18*m_h_f*1_1_1"/>
  <p:tag name="KSO_WM_UNIT_INDEX" val="1_1_1"/>
  <p:tag name="KSO_WM_UNIT_LAYERLEVEL" val="1_1_1"/>
  <p:tag name="KSO_WM_UNIT_PRESET_TEXT_INDEX" val="4"/>
  <p:tag name="KSO_WM_UNIT_PRESET_TEXT_LEN" val="57"/>
  <p:tag name="KSO_WM_UNIT_TYPE" val="m_h_f"/>
  <p:tag name="KSO_WM_UNIT_VALUE" val="36"/>
</p:tagLst>
</file>

<file path=ppt/tags/tag14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8*m_i*1_3"/>
  <p:tag name="KSO_WM_UNIT_INDEX" val="1_3"/>
  <p:tag name="KSO_WM_UNIT_LAYERLEVEL" val="1_1"/>
  <p:tag name="KSO_WM_UNIT_TYPE" val="m_i"/>
</p:tagLst>
</file>

<file path=ppt/tags/tag148.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8*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49.xml><?xml version="1.0" encoding="utf-8"?>
<p:tagLst xmlns:p="http://schemas.openxmlformats.org/presentationml/2006/main">
  <p:tag name="KSO_WM_BEAUTIFY_FLAG" val="#wm#"/>
  <p:tag name="KSO_WM_DIAGRAM_GROUP_CODE" val="m1-1"/>
  <p:tag name="KSO_WM_SLIDE_ID" val="custom160432_18"/>
  <p:tag name="KSO_WM_SLIDE_INDEX" val="18"/>
  <p:tag name="KSO_WM_SLIDE_ITEM_CNT" val="1"/>
  <p:tag name="KSO_WM_SLIDE_LAYOUT" val="a_m"/>
  <p:tag name="KSO_WM_SLIDE_LAYOUT_CNT" val="1_1"/>
  <p:tag name="KSO_WM_SLIDE_POSITION" val="300*220"/>
  <p:tag name="KSO_WM_SLIDE_SIZE" val="361*201"/>
  <p:tag name="KSO_WM_SLIDE_TYPE" val="text"/>
  <p:tag name="KSO_WM_TAG_VERSION" val="1.0"/>
  <p:tag name="KSO_WM_TEMPLATE_CATEGORY" val="custom"/>
  <p:tag name="KSO_WM_TEMPLATE_INDEX" val="160432"/>
</p:tagLst>
</file>

<file path=ppt/tags/tag1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7*l_i*1_2"/>
  <p:tag name="KSO_WM_UNIT_INDEX" val="1_2"/>
  <p:tag name="KSO_WM_UNIT_LAYERLEVEL" val="1_1"/>
  <p:tag name="KSO_WM_UNIT_TYPE" val="l_i"/>
</p:tagLst>
</file>

<file path=ppt/tags/tag150.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9*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5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9*m_i*1_1"/>
  <p:tag name="KSO_WM_UNIT_INDEX" val="1_1"/>
  <p:tag name="KSO_WM_UNIT_LAYERLEVEL" val="1_1"/>
  <p:tag name="KSO_WM_UNIT_TYPE" val="m_i"/>
</p:tagLst>
</file>

<file path=ppt/tags/tag15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9*m_i*1_2"/>
  <p:tag name="KSO_WM_UNIT_INDEX" val="1_2"/>
  <p:tag name="KSO_WM_UNIT_LAYERLEVEL" val="1_1"/>
  <p:tag name="KSO_WM_UNIT_TYPE" val="m_i"/>
</p:tagLst>
</file>

<file path=ppt/tags/tag15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9*m_i*1_3"/>
  <p:tag name="KSO_WM_UNIT_INDEX" val="1_3"/>
  <p:tag name="KSO_WM_UNIT_LAYERLEVEL" val="1_1"/>
  <p:tag name="KSO_WM_UNIT_TYPE" val="m_i"/>
</p:tagLst>
</file>

<file path=ppt/tags/tag15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9*m_i*1_4"/>
  <p:tag name="KSO_WM_UNIT_INDEX" val="1_4"/>
  <p:tag name="KSO_WM_UNIT_LAYERLEVEL" val="1_1"/>
  <p:tag name="KSO_WM_UNIT_TYPE" val="m_i"/>
</p:tagLst>
</file>

<file path=ppt/tags/tag15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19*m_i*1_13"/>
  <p:tag name="KSO_WM_UNIT_INDEX" val="1_13"/>
  <p:tag name="KSO_WM_UNIT_LAYERLEVEL" val="1_1"/>
  <p:tag name="KSO_WM_UNIT_TYPE" val="m_i"/>
</p:tagLst>
</file>

<file path=ppt/tags/tag15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19*m_h_f*1_2_1"/>
  <p:tag name="KSO_WM_UNIT_INDEX" val="1_2_1"/>
  <p:tag name="KSO_WM_UNIT_LAYERLEVEL" val="1_1_1"/>
  <p:tag name="KSO_WM_UNIT_PRESET_TEXT_INDEX" val="4"/>
  <p:tag name="KSO_WM_UNIT_PRESET_TEXT_LEN" val="26"/>
  <p:tag name="KSO_WM_UNIT_TYPE" val="m_h_f"/>
  <p:tag name="KSO_WM_UNIT_VALUE" val="14"/>
</p:tagLst>
</file>

<file path=ppt/tags/tag15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19*m_h_f*1_1_1"/>
  <p:tag name="KSO_WM_UNIT_INDEX" val="1_1_1"/>
  <p:tag name="KSO_WM_UNIT_LAYERLEVEL" val="1_1_1"/>
  <p:tag name="KSO_WM_UNIT_PRESET_TEXT_INDEX" val="4"/>
  <p:tag name="KSO_WM_UNIT_PRESET_TEXT_LEN" val="26"/>
  <p:tag name="KSO_WM_UNIT_TYPE" val="m_h_f"/>
  <p:tag name="KSO_WM_UNIT_VALUE" val="14"/>
</p:tagLst>
</file>

<file path=ppt/tags/tag158.xml><?xml version="1.0" encoding="utf-8"?>
<p:tagLst xmlns:p="http://schemas.openxmlformats.org/presentationml/2006/main">
  <p:tag name="KSO_WM_BEAUTIFY_FLAG" val="#wm#"/>
  <p:tag name="KSO_WM_DIAGRAM_GROUP_CODE" val="m1-1"/>
  <p:tag name="KSO_WM_SLIDE_ID" val="custom160432_19"/>
  <p:tag name="KSO_WM_SLIDE_INDEX" val="19"/>
  <p:tag name="KSO_WM_SLIDE_ITEM_CNT" val="2"/>
  <p:tag name="KSO_WM_SLIDE_LAYOUT" val="a_m"/>
  <p:tag name="KSO_WM_SLIDE_LAYOUT_CNT" val="1_1"/>
  <p:tag name="KSO_WM_SLIDE_POSITION" val="301*126"/>
  <p:tag name="KSO_WM_SLIDE_SIZE" val="358*362"/>
  <p:tag name="KSO_WM_SLIDE_TYPE" val="text"/>
  <p:tag name="KSO_WM_TAG_VERSION" val="1.0"/>
  <p:tag name="KSO_WM_TEMPLATE_CATEGORY" val="custom"/>
  <p:tag name="KSO_WM_TEMPLATE_INDEX" val="160432"/>
</p:tagLst>
</file>

<file path=ppt/tags/tag159.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0*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7*l_i*1_7"/>
  <p:tag name="KSO_WM_UNIT_INDEX" val="1_7"/>
  <p:tag name="KSO_WM_UNIT_LAYERLEVEL" val="1_1"/>
  <p:tag name="KSO_WM_UNIT_TYPE" val="l_i"/>
</p:tagLst>
</file>

<file path=ppt/tags/tag16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1"/>
  <p:tag name="KSO_WM_UNIT_INDEX" val="1_1"/>
  <p:tag name="KSO_WM_UNIT_LAYERLEVEL" val="1_1"/>
  <p:tag name="KSO_WM_UNIT_TYPE" val="m_i"/>
</p:tagLst>
</file>

<file path=ppt/tags/tag16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2"/>
  <p:tag name="KSO_WM_UNIT_INDEX" val="1_2"/>
  <p:tag name="KSO_WM_UNIT_LAYERLEVEL" val="1_1"/>
  <p:tag name="KSO_WM_UNIT_TYPE" val="m_i"/>
</p:tagLst>
</file>

<file path=ppt/tags/tag16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3"/>
  <p:tag name="KSO_WM_UNIT_INDEX" val="1_3"/>
  <p:tag name="KSO_WM_UNIT_LAYERLEVEL" val="1_1"/>
  <p:tag name="KSO_WM_UNIT_TYPE" val="m_i"/>
</p:tagLst>
</file>

<file path=ppt/tags/tag16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4"/>
  <p:tag name="KSO_WM_UNIT_INDEX" val="1_4"/>
  <p:tag name="KSO_WM_UNIT_LAYERLEVEL" val="1_1"/>
  <p:tag name="KSO_WM_UNIT_TYPE" val="m_i"/>
</p:tagLst>
</file>

<file path=ppt/tags/tag16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7"/>
  <p:tag name="KSO_WM_UNIT_INDEX" val="1_7"/>
  <p:tag name="KSO_WM_UNIT_LAYERLEVEL" val="1_1"/>
  <p:tag name="KSO_WM_UNIT_TYPE" val="m_i"/>
</p:tagLst>
</file>

<file path=ppt/tags/tag16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8"/>
  <p:tag name="KSO_WM_UNIT_INDEX" val="1_8"/>
  <p:tag name="KSO_WM_UNIT_LAYERLEVEL" val="1_1"/>
  <p:tag name="KSO_WM_UNIT_TYPE" val="m_i"/>
</p:tagLst>
</file>

<file path=ppt/tags/tag16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0*m_i*1_13"/>
  <p:tag name="KSO_WM_UNIT_INDEX" val="1_13"/>
  <p:tag name="KSO_WM_UNIT_LAYERLEVEL" val="1_1"/>
  <p:tag name="KSO_WM_UNIT_TYPE" val="m_i"/>
</p:tagLst>
</file>

<file path=ppt/tags/tag16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0*m_h_f*1_2_1"/>
  <p:tag name="KSO_WM_UNIT_INDEX" val="1_2_1"/>
  <p:tag name="KSO_WM_UNIT_LAYERLEVEL" val="1_1_1"/>
  <p:tag name="KSO_WM_UNIT_PRESET_TEXT_INDEX" val="4"/>
  <p:tag name="KSO_WM_UNIT_PRESET_TEXT_LEN" val="26"/>
  <p:tag name="KSO_WM_UNIT_TYPE" val="m_h_f"/>
  <p:tag name="KSO_WM_UNIT_VALUE" val="14"/>
</p:tagLst>
</file>

<file path=ppt/tags/tag16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0*m_h_f*1_1_1"/>
  <p:tag name="KSO_WM_UNIT_INDEX" val="1_1_1"/>
  <p:tag name="KSO_WM_UNIT_LAYERLEVEL" val="1_1_1"/>
  <p:tag name="KSO_WM_UNIT_PRESET_TEXT_INDEX" val="4"/>
  <p:tag name="KSO_WM_UNIT_PRESET_TEXT_LEN" val="26"/>
  <p:tag name="KSO_WM_UNIT_TYPE" val="m_h_f"/>
  <p:tag name="KSO_WM_UNIT_VALUE" val="14"/>
</p:tagLst>
</file>

<file path=ppt/tags/tag16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0*m_h_f*1_3_1"/>
  <p:tag name="KSO_WM_UNIT_INDEX" val="1_3_1"/>
  <p:tag name="KSO_WM_UNIT_LAYERLEVEL" val="1_1_1"/>
  <p:tag name="KSO_WM_UNIT_PRESET_TEXT_INDEX" val="4"/>
  <p:tag name="KSO_WM_UNIT_PRESET_TEXT_LEN" val="26"/>
  <p:tag name="KSO_WM_UNIT_TYPE" val="m_h_f"/>
  <p:tag name="KSO_WM_UNIT_VALUE" val="14"/>
</p:tagLst>
</file>

<file path=ppt/tags/tag1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7*l_h_f*1_2_1"/>
  <p:tag name="KSO_WM_UNIT_INDEX" val="1_2_1"/>
  <p:tag name="KSO_WM_UNIT_LAYERLEVEL" val="1_1_1"/>
  <p:tag name="KSO_WM_UNIT_PRESET_TEXT_INDEX" val="3"/>
  <p:tag name="KSO_WM_UNIT_PRESET_TEXT_LEN" val="17"/>
  <p:tag name="KSO_WM_UNIT_TYPE" val="l_h_f"/>
  <p:tag name="KSO_WM_UNIT_VALUE" val="13"/>
</p:tagLst>
</file>

<file path=ppt/tags/tag170.xml><?xml version="1.0" encoding="utf-8"?>
<p:tagLst xmlns:p="http://schemas.openxmlformats.org/presentationml/2006/main">
  <p:tag name="KSO_WM_BEAUTIFY_FLAG" val="#wm#"/>
  <p:tag name="KSO_WM_DIAGRAM_GROUP_CODE" val="m1-1"/>
  <p:tag name="KSO_WM_SLIDE_ID" val="custom160432_20"/>
  <p:tag name="KSO_WM_SLIDE_INDEX" val="20"/>
  <p:tag name="KSO_WM_SLIDE_ITEM_CNT" val="3"/>
  <p:tag name="KSO_WM_SLIDE_LAYOUT" val="a_m"/>
  <p:tag name="KSO_WM_SLIDE_LAYOUT_CNT" val="1_1"/>
  <p:tag name="KSO_WM_SLIDE_POSITION" val="274*126"/>
  <p:tag name="KSO_WM_SLIDE_SIZE" val="412*362"/>
  <p:tag name="KSO_WM_SLIDE_TYPE" val="text"/>
  <p:tag name="KSO_WM_TAG_VERSION" val="1.0"/>
  <p:tag name="KSO_WM_TEMPLATE_CATEGORY" val="custom"/>
  <p:tag name="KSO_WM_TEMPLATE_INDEX" val="160432"/>
</p:tagLst>
</file>

<file path=ppt/tags/tag17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1*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7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1"/>
  <p:tag name="KSO_WM_UNIT_INDEX" val="1_1"/>
  <p:tag name="KSO_WM_UNIT_LAYERLEVEL" val="1_1"/>
  <p:tag name="KSO_WM_UNIT_TYPE" val="m_i"/>
</p:tagLst>
</file>

<file path=ppt/tags/tag17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2"/>
  <p:tag name="KSO_WM_UNIT_INDEX" val="1_2"/>
  <p:tag name="KSO_WM_UNIT_LAYERLEVEL" val="1_1"/>
  <p:tag name="KSO_WM_UNIT_TYPE" val="m_i"/>
</p:tagLst>
</file>

<file path=ppt/tags/tag17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3"/>
  <p:tag name="KSO_WM_UNIT_INDEX" val="1_3"/>
  <p:tag name="KSO_WM_UNIT_LAYERLEVEL" val="1_1"/>
  <p:tag name="KSO_WM_UNIT_TYPE" val="m_i"/>
</p:tagLst>
</file>

<file path=ppt/tags/tag17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4"/>
  <p:tag name="KSO_WM_UNIT_INDEX" val="1_4"/>
  <p:tag name="KSO_WM_UNIT_LAYERLEVEL" val="1_1"/>
  <p:tag name="KSO_WM_UNIT_TYPE" val="m_i"/>
</p:tagLst>
</file>

<file path=ppt/tags/tag17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5"/>
  <p:tag name="KSO_WM_UNIT_INDEX" val="1_5"/>
  <p:tag name="KSO_WM_UNIT_LAYERLEVEL" val="1_1"/>
  <p:tag name="KSO_WM_UNIT_TYPE" val="m_i"/>
</p:tagLst>
</file>

<file path=ppt/tags/tag17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6"/>
  <p:tag name="KSO_WM_UNIT_INDEX" val="1_6"/>
  <p:tag name="KSO_WM_UNIT_LAYERLEVEL" val="1_1"/>
  <p:tag name="KSO_WM_UNIT_TYPE" val="m_i"/>
</p:tagLst>
</file>

<file path=ppt/tags/tag17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7"/>
  <p:tag name="KSO_WM_UNIT_INDEX" val="1_7"/>
  <p:tag name="KSO_WM_UNIT_LAYERLEVEL" val="1_1"/>
  <p:tag name="KSO_WM_UNIT_TYPE" val="m_i"/>
</p:tagLst>
</file>

<file path=ppt/tags/tag17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8"/>
  <p:tag name="KSO_WM_UNIT_INDEX" val="1_8"/>
  <p:tag name="KSO_WM_UNIT_LAYERLEVEL" val="1_1"/>
  <p:tag name="KSO_WM_UNIT_TYPE" val="m_i"/>
</p:tagLst>
</file>

<file path=ppt/tags/tag1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7*l_i*1_8"/>
  <p:tag name="KSO_WM_UNIT_INDEX" val="1_8"/>
  <p:tag name="KSO_WM_UNIT_LAYERLEVEL" val="1_1"/>
  <p:tag name="KSO_WM_UNIT_TYPE" val="l_i"/>
</p:tagLst>
</file>

<file path=ppt/tags/tag18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1*m_i*1_13"/>
  <p:tag name="KSO_WM_UNIT_INDEX" val="1_13"/>
  <p:tag name="KSO_WM_UNIT_LAYERLEVEL" val="1_1"/>
  <p:tag name="KSO_WM_UNIT_TYPE" val="m_i"/>
</p:tagLst>
</file>

<file path=ppt/tags/tag18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1*m_h_f*1_2_1"/>
  <p:tag name="KSO_WM_UNIT_INDEX" val="1_2_1"/>
  <p:tag name="KSO_WM_UNIT_LAYERLEVEL" val="1_1_1"/>
  <p:tag name="KSO_WM_UNIT_PRESET_TEXT_INDEX" val="4"/>
  <p:tag name="KSO_WM_UNIT_PRESET_TEXT_LEN" val="26"/>
  <p:tag name="KSO_WM_UNIT_TYPE" val="m_h_f"/>
  <p:tag name="KSO_WM_UNIT_VALUE" val="14"/>
</p:tagLst>
</file>

<file path=ppt/tags/tag18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1*m_h_f*1_4_1"/>
  <p:tag name="KSO_WM_UNIT_INDEX" val="1_4_1"/>
  <p:tag name="KSO_WM_UNIT_LAYERLEVEL" val="1_1_1"/>
  <p:tag name="KSO_WM_UNIT_PRESET_TEXT_INDEX" val="4"/>
  <p:tag name="KSO_WM_UNIT_PRESET_TEXT_LEN" val="26"/>
  <p:tag name="KSO_WM_UNIT_TYPE" val="m_h_f"/>
  <p:tag name="KSO_WM_UNIT_VALUE" val="14"/>
</p:tagLst>
</file>

<file path=ppt/tags/tag18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1*m_h_f*1_1_1"/>
  <p:tag name="KSO_WM_UNIT_INDEX" val="1_1_1"/>
  <p:tag name="KSO_WM_UNIT_LAYERLEVEL" val="1_1_1"/>
  <p:tag name="KSO_WM_UNIT_PRESET_TEXT_INDEX" val="4"/>
  <p:tag name="KSO_WM_UNIT_PRESET_TEXT_LEN" val="26"/>
  <p:tag name="KSO_WM_UNIT_TYPE" val="m_h_f"/>
  <p:tag name="KSO_WM_UNIT_VALUE" val="14"/>
</p:tagLst>
</file>

<file path=ppt/tags/tag18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1*m_h_f*1_3_1"/>
  <p:tag name="KSO_WM_UNIT_INDEX" val="1_3_1"/>
  <p:tag name="KSO_WM_UNIT_LAYERLEVEL" val="1_1_1"/>
  <p:tag name="KSO_WM_UNIT_PRESET_TEXT_INDEX" val="4"/>
  <p:tag name="KSO_WM_UNIT_PRESET_TEXT_LEN" val="26"/>
  <p:tag name="KSO_WM_UNIT_TYPE" val="m_h_f"/>
  <p:tag name="KSO_WM_UNIT_VALUE" val="14"/>
</p:tagLst>
</file>

<file path=ppt/tags/tag185.xml><?xml version="1.0" encoding="utf-8"?>
<p:tagLst xmlns:p="http://schemas.openxmlformats.org/presentationml/2006/main">
  <p:tag name="KSO_WM_BEAUTIFY_FLAG" val="#wm#"/>
  <p:tag name="KSO_WM_DIAGRAM_GROUP_CODE" val="m1-1"/>
  <p:tag name="KSO_WM_SLIDE_ID" val="custom160432_21"/>
  <p:tag name="KSO_WM_SLIDE_INDEX" val="21"/>
  <p:tag name="KSO_WM_SLIDE_ITEM_CNT" val="4"/>
  <p:tag name="KSO_WM_SLIDE_LAYOUT" val="a_m"/>
  <p:tag name="KSO_WM_SLIDE_LAYOUT_CNT" val="1_1"/>
  <p:tag name="KSO_WM_SLIDE_POSITION" val="235*126"/>
  <p:tag name="KSO_WM_SLIDE_SIZE" val="491*362"/>
  <p:tag name="KSO_WM_SLIDE_TYPE" val="text"/>
  <p:tag name="KSO_WM_TAG_VERSION" val="1.0"/>
  <p:tag name="KSO_WM_TEMPLATE_CATEGORY" val="custom"/>
  <p:tag name="KSO_WM_TEMPLATE_INDEX" val="160432"/>
</p:tagLst>
</file>

<file path=ppt/tags/tag186.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2*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18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1"/>
  <p:tag name="KSO_WM_UNIT_INDEX" val="1_1"/>
  <p:tag name="KSO_WM_UNIT_LAYERLEVEL" val="1_1"/>
  <p:tag name="KSO_WM_UNIT_TYPE" val="m_i"/>
</p:tagLst>
</file>

<file path=ppt/tags/tag18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2"/>
  <p:tag name="KSO_WM_UNIT_INDEX" val="1_2"/>
  <p:tag name="KSO_WM_UNIT_LAYERLEVEL" val="1_1"/>
  <p:tag name="KSO_WM_UNIT_TYPE" val="m_i"/>
</p:tagLst>
</file>

<file path=ppt/tags/tag18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3"/>
  <p:tag name="KSO_WM_UNIT_INDEX" val="1_3"/>
  <p:tag name="KSO_WM_UNIT_LAYERLEVEL" val="1_1"/>
  <p:tag name="KSO_WM_UNIT_TYPE" val="m_i"/>
</p:tagLst>
</file>

<file path=ppt/tags/tag19.xml><?xml version="1.0" encoding="utf-8"?>
<p:tagLst xmlns:p="http://schemas.openxmlformats.org/presentationml/2006/main">
  <p:tag name="KSO_WM_BEAUTIFY_FLAG" val="#wm#"/>
  <p:tag name="KSO_WM_DIAGRAM_GROUP_CODE" val="l1-1"/>
  <p:tag name="KSO_WM_SLIDE_ID" val="custom160432_7"/>
  <p:tag name="KSO_WM_SLIDE_INDEX" val="7"/>
  <p:tag name="KSO_WM_SLIDE_ITEM_CNT" val="2"/>
  <p:tag name="KSO_WM_SLIDE_LAYOUT" val="a_l"/>
  <p:tag name="KSO_WM_SLIDE_LAYOUT_CNT" val="1_1"/>
  <p:tag name="KSO_WM_SLIDE_TYPE" val="contents"/>
  <p:tag name="KSO_WM_TAG_VERSION" val="1.0"/>
  <p:tag name="KSO_WM_TEMPLATE_CATEGORY" val="custom"/>
  <p:tag name="KSO_WM_TEMPLATE_INDEX" val="160432"/>
</p:tagLst>
</file>

<file path=ppt/tags/tag19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4"/>
  <p:tag name="KSO_WM_UNIT_INDEX" val="1_4"/>
  <p:tag name="KSO_WM_UNIT_LAYERLEVEL" val="1_1"/>
  <p:tag name="KSO_WM_UNIT_TYPE" val="m_i"/>
</p:tagLst>
</file>

<file path=ppt/tags/tag19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5"/>
  <p:tag name="KSO_WM_UNIT_INDEX" val="1_5"/>
  <p:tag name="KSO_WM_UNIT_LAYERLEVEL" val="1_1"/>
  <p:tag name="KSO_WM_UNIT_TYPE" val="m_i"/>
</p:tagLst>
</file>

<file path=ppt/tags/tag19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6"/>
  <p:tag name="KSO_WM_UNIT_INDEX" val="1_6"/>
  <p:tag name="KSO_WM_UNIT_LAYERLEVEL" val="1_1"/>
  <p:tag name="KSO_WM_UNIT_TYPE" val="m_i"/>
</p:tagLst>
</file>

<file path=ppt/tags/tag19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7"/>
  <p:tag name="KSO_WM_UNIT_INDEX" val="1_7"/>
  <p:tag name="KSO_WM_UNIT_LAYERLEVEL" val="1_1"/>
  <p:tag name="KSO_WM_UNIT_TYPE" val="m_i"/>
</p:tagLst>
</file>

<file path=ppt/tags/tag19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8"/>
  <p:tag name="KSO_WM_UNIT_INDEX" val="1_8"/>
  <p:tag name="KSO_WM_UNIT_LAYERLEVEL" val="1_1"/>
  <p:tag name="KSO_WM_UNIT_TYPE" val="m_i"/>
</p:tagLst>
</file>

<file path=ppt/tags/tag19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9"/>
  <p:tag name="KSO_WM_UNIT_INDEX" val="1_9"/>
  <p:tag name="KSO_WM_UNIT_LAYERLEVEL" val="1_1"/>
  <p:tag name="KSO_WM_UNIT_TYPE" val="m_i"/>
</p:tagLst>
</file>

<file path=ppt/tags/tag19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10"/>
  <p:tag name="KSO_WM_UNIT_INDEX" val="1_10"/>
  <p:tag name="KSO_WM_UNIT_LAYERLEVEL" val="1_1"/>
  <p:tag name="KSO_WM_UNIT_TYPE" val="m_i"/>
</p:tagLst>
</file>

<file path=ppt/tags/tag19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2*m_i*1_13"/>
  <p:tag name="KSO_WM_UNIT_INDEX" val="1_13"/>
  <p:tag name="KSO_WM_UNIT_LAYERLEVEL" val="1_1"/>
  <p:tag name="KSO_WM_UNIT_TYPE" val="m_i"/>
</p:tagLst>
</file>

<file path=ppt/tags/tag19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2*m_h_f*1_2_1"/>
  <p:tag name="KSO_WM_UNIT_INDEX" val="1_2_1"/>
  <p:tag name="KSO_WM_UNIT_LAYERLEVEL" val="1_1_1"/>
  <p:tag name="KSO_WM_UNIT_PRESET_TEXT_INDEX" val="4"/>
  <p:tag name="KSO_WM_UNIT_PRESET_TEXT_LEN" val="26"/>
  <p:tag name="KSO_WM_UNIT_TYPE" val="m_h_f"/>
  <p:tag name="KSO_WM_UNIT_VALUE" val="14"/>
</p:tagLst>
</file>

<file path=ppt/tags/tag19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2*m_h_f*1_4_1"/>
  <p:tag name="KSO_WM_UNIT_INDEX" val="1_4_1"/>
  <p:tag name="KSO_WM_UNIT_LAYERLEVEL" val="1_1_1"/>
  <p:tag name="KSO_WM_UNIT_PRESET_TEXT_INDEX" val="4"/>
  <p:tag name="KSO_WM_UNIT_PRESET_TEXT_LEN" val="26"/>
  <p:tag name="KSO_WM_UNIT_TYPE" val="m_h_f"/>
  <p:tag name="KSO_WM_UNIT_VALUE" val="14"/>
</p:tagLst>
</file>

<file path=ppt/tags/tag2.xml><?xml version="1.0" encoding="utf-8"?>
<p:tagLst xmlns:p="http://schemas.openxmlformats.org/presentationml/2006/main">
  <p:tag name="KSO_WM_TAG_VERSION" val="1.0"/>
  <p:tag name="KSO_WM_TEMPLATE_CATEGORY" val="custom"/>
  <p:tag name="KSO_WM_TEMPLATE_INDEX" val="160432"/>
</p:tagLst>
</file>

<file path=ppt/tags/tag20.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8*a*1"/>
  <p:tag name="KSO_WM_UNIT_INDEX" val="1"/>
  <p:tag name="KSO_WM_UNIT_ISCONTENTSTITLE" val="1"/>
  <p:tag name="KSO_WM_UNIT_LAYERLEVEL" val="1"/>
  <p:tag name="KSO_WM_UNIT_PRESET_TEXT" val="CONTENTS"/>
  <p:tag name="KSO_WM_UNIT_TYPE" val="a"/>
  <p:tag name="KSO_WM_UNIT_VALUE" val="9"/>
</p:tagLst>
</file>

<file path=ppt/tags/tag20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2*m_h_f*1_1_1"/>
  <p:tag name="KSO_WM_UNIT_INDEX" val="1_1_1"/>
  <p:tag name="KSO_WM_UNIT_LAYERLEVEL" val="1_1_1"/>
  <p:tag name="KSO_WM_UNIT_PRESET_TEXT_INDEX" val="4"/>
  <p:tag name="KSO_WM_UNIT_PRESET_TEXT_LEN" val="26"/>
  <p:tag name="KSO_WM_UNIT_TYPE" val="m_h_f"/>
  <p:tag name="KSO_WM_UNIT_VALUE" val="14"/>
</p:tagLst>
</file>

<file path=ppt/tags/tag20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2*m_h_f*1_3_1"/>
  <p:tag name="KSO_WM_UNIT_INDEX" val="1_3_1"/>
  <p:tag name="KSO_WM_UNIT_LAYERLEVEL" val="1_1_1"/>
  <p:tag name="KSO_WM_UNIT_PRESET_TEXT_INDEX" val="4"/>
  <p:tag name="KSO_WM_UNIT_PRESET_TEXT_LEN" val="26"/>
  <p:tag name="KSO_WM_UNIT_TYPE" val="m_h_f"/>
  <p:tag name="KSO_WM_UNIT_VALUE" val="14"/>
</p:tagLst>
</file>

<file path=ppt/tags/tag20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2*m_h_f*1_5_1"/>
  <p:tag name="KSO_WM_UNIT_INDEX" val="1_5_1"/>
  <p:tag name="KSO_WM_UNIT_LAYERLEVEL" val="1_1_1"/>
  <p:tag name="KSO_WM_UNIT_PRESET_TEXT_INDEX" val="4"/>
  <p:tag name="KSO_WM_UNIT_PRESET_TEXT_LEN" val="26"/>
  <p:tag name="KSO_WM_UNIT_TYPE" val="m_h_f"/>
  <p:tag name="KSO_WM_UNIT_VALUE" val="14"/>
</p:tagLst>
</file>

<file path=ppt/tags/tag203.xml><?xml version="1.0" encoding="utf-8"?>
<p:tagLst xmlns:p="http://schemas.openxmlformats.org/presentationml/2006/main">
  <p:tag name="KSO_WM_BEAUTIFY_FLAG" val="#wm#"/>
  <p:tag name="KSO_WM_DIAGRAM_GROUP_CODE" val="m1-1"/>
  <p:tag name="KSO_WM_SLIDE_ID" val="custom160432_22"/>
  <p:tag name="KSO_WM_SLIDE_INDEX" val="22"/>
  <p:tag name="KSO_WM_SLIDE_ITEM_CNT" val="5"/>
  <p:tag name="KSO_WM_SLIDE_LAYOUT" val="a_m"/>
  <p:tag name="KSO_WM_SLIDE_LAYOUT_CNT" val="1_1"/>
  <p:tag name="KSO_WM_SLIDE_POSITION" val="202*126"/>
  <p:tag name="KSO_WM_SLIDE_SIZE" val="557*362"/>
  <p:tag name="KSO_WM_SLIDE_TYPE" val="text"/>
  <p:tag name="KSO_WM_TAG_VERSION" val="1.0"/>
  <p:tag name="KSO_WM_TEMPLATE_CATEGORY" val="custom"/>
  <p:tag name="KSO_WM_TEMPLATE_INDEX" val="160432"/>
</p:tagLst>
</file>

<file path=ppt/tags/tag20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1"/>
  <p:tag name="KSO_WM_UNIT_INDEX" val="1_1"/>
  <p:tag name="KSO_WM_UNIT_LAYERLEVEL" val="1_1"/>
  <p:tag name="KSO_WM_UNIT_TYPE" val="m_i"/>
</p:tagLst>
</file>

<file path=ppt/tags/tag20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2"/>
  <p:tag name="KSO_WM_UNIT_INDEX" val="1_2"/>
  <p:tag name="KSO_WM_UNIT_LAYERLEVEL" val="1_1"/>
  <p:tag name="KSO_WM_UNIT_TYPE" val="m_i"/>
</p:tagLst>
</file>

<file path=ppt/tags/tag20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3"/>
  <p:tag name="KSO_WM_UNIT_INDEX" val="1_3"/>
  <p:tag name="KSO_WM_UNIT_LAYERLEVEL" val="1_1"/>
  <p:tag name="KSO_WM_UNIT_TYPE" val="m_i"/>
</p:tagLst>
</file>

<file path=ppt/tags/tag20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4"/>
  <p:tag name="KSO_WM_UNIT_INDEX" val="1_4"/>
  <p:tag name="KSO_WM_UNIT_LAYERLEVEL" val="1_1"/>
  <p:tag name="KSO_WM_UNIT_TYPE" val="m_i"/>
</p:tagLst>
</file>

<file path=ppt/tags/tag20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5"/>
  <p:tag name="KSO_WM_UNIT_INDEX" val="1_5"/>
  <p:tag name="KSO_WM_UNIT_LAYERLEVEL" val="1_1"/>
  <p:tag name="KSO_WM_UNIT_TYPE" val="m_i"/>
</p:tagLst>
</file>

<file path=ppt/tags/tag20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6"/>
  <p:tag name="KSO_WM_UNIT_INDEX" val="1_6"/>
  <p:tag name="KSO_WM_UNIT_LAYERLEVEL" val="1_1"/>
  <p:tag name="KSO_WM_UNIT_TYPE" val="m_i"/>
</p:tagLst>
</file>

<file path=ppt/tags/tag2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8*l_i*1_1"/>
  <p:tag name="KSO_WM_UNIT_INDEX" val="1_1"/>
  <p:tag name="KSO_WM_UNIT_LAYERLEVEL" val="1_1"/>
  <p:tag name="KSO_WM_UNIT_TYPE" val="l_i"/>
</p:tagLst>
</file>

<file path=ppt/tags/tag21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7"/>
  <p:tag name="KSO_WM_UNIT_INDEX" val="1_7"/>
  <p:tag name="KSO_WM_UNIT_LAYERLEVEL" val="1_1"/>
  <p:tag name="KSO_WM_UNIT_TYPE" val="m_i"/>
</p:tagLst>
</file>

<file path=ppt/tags/tag21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8"/>
  <p:tag name="KSO_WM_UNIT_INDEX" val="1_8"/>
  <p:tag name="KSO_WM_UNIT_LAYERLEVEL" val="1_1"/>
  <p:tag name="KSO_WM_UNIT_TYPE" val="m_i"/>
</p:tagLst>
</file>

<file path=ppt/tags/tag21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9"/>
  <p:tag name="KSO_WM_UNIT_INDEX" val="1_9"/>
  <p:tag name="KSO_WM_UNIT_LAYERLEVEL" val="1_1"/>
  <p:tag name="KSO_WM_UNIT_TYPE" val="m_i"/>
</p:tagLst>
</file>

<file path=ppt/tags/tag21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10"/>
  <p:tag name="KSO_WM_UNIT_INDEX" val="1_10"/>
  <p:tag name="KSO_WM_UNIT_LAYERLEVEL" val="1_1"/>
  <p:tag name="KSO_WM_UNIT_TYPE" val="m_i"/>
</p:tagLst>
</file>

<file path=ppt/tags/tag21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11"/>
  <p:tag name="KSO_WM_UNIT_INDEX" val="1_11"/>
  <p:tag name="KSO_WM_UNIT_LAYERLEVEL" val="1_1"/>
  <p:tag name="KSO_WM_UNIT_TYPE" val="m_i"/>
</p:tagLst>
</file>

<file path=ppt/tags/tag21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12"/>
  <p:tag name="KSO_WM_UNIT_INDEX" val="1_12"/>
  <p:tag name="KSO_WM_UNIT_LAYERLEVEL" val="1_1"/>
  <p:tag name="KSO_WM_UNIT_TYPE" val="m_i"/>
</p:tagLst>
</file>

<file path=ppt/tags/tag21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ID" val="custom160432_23*m_i*1_13"/>
  <p:tag name="KSO_WM_UNIT_INDEX" val="1_13"/>
  <p:tag name="KSO_WM_UNIT_LAYERLEVEL" val="1_1"/>
  <p:tag name="KSO_WM_UNIT_TYPE" val="m_i"/>
</p:tagLst>
</file>

<file path=ppt/tags/tag21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3*m_h_f*1_2_1"/>
  <p:tag name="KSO_WM_UNIT_INDEX" val="1_2_1"/>
  <p:tag name="KSO_WM_UNIT_LAYERLEVEL" val="1_1_1"/>
  <p:tag name="KSO_WM_UNIT_PRESET_TEXT_INDEX" val="4"/>
  <p:tag name="KSO_WM_UNIT_PRESET_TEXT_LEN" val="26"/>
  <p:tag name="KSO_WM_UNIT_TYPE" val="m_h_f"/>
  <p:tag name="KSO_WM_UNIT_VALUE" val="14"/>
</p:tagLst>
</file>

<file path=ppt/tags/tag21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3*m_h_f*1_4_1"/>
  <p:tag name="KSO_WM_UNIT_INDEX" val="1_4_1"/>
  <p:tag name="KSO_WM_UNIT_LAYERLEVEL" val="1_1_1"/>
  <p:tag name="KSO_WM_UNIT_PRESET_TEXT_INDEX" val="4"/>
  <p:tag name="KSO_WM_UNIT_PRESET_TEXT_LEN" val="26"/>
  <p:tag name="KSO_WM_UNIT_TYPE" val="m_h_f"/>
  <p:tag name="KSO_WM_UNIT_VALUE" val="14"/>
</p:tagLst>
</file>

<file path=ppt/tags/tag21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3*m_h_f*1_1_1"/>
  <p:tag name="KSO_WM_UNIT_INDEX" val="1_1_1"/>
  <p:tag name="KSO_WM_UNIT_LAYERLEVEL" val="1_1_1"/>
  <p:tag name="KSO_WM_UNIT_PRESET_TEXT_INDEX" val="4"/>
  <p:tag name="KSO_WM_UNIT_PRESET_TEXT_LEN" val="26"/>
  <p:tag name="KSO_WM_UNIT_TYPE" val="m_h_f"/>
  <p:tag name="KSO_WM_UNIT_VALUE" val="14"/>
</p:tagLst>
</file>

<file path=ppt/tags/tag2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8*l_h_f*1_1_1"/>
  <p:tag name="KSO_WM_UNIT_INDEX" val="1_1_1"/>
  <p:tag name="KSO_WM_UNIT_LAYERLEVEL" val="1_1_1"/>
  <p:tag name="KSO_WM_UNIT_PRESET_TEXT_INDEX" val="3"/>
  <p:tag name="KSO_WM_UNIT_PRESET_TEXT_LEN" val="17"/>
  <p:tag name="KSO_WM_UNIT_TYPE" val="l_h_f"/>
  <p:tag name="KSO_WM_UNIT_VALUE" val="13"/>
</p:tagLst>
</file>

<file path=ppt/tags/tag22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3*m_h_f*1_3_1"/>
  <p:tag name="KSO_WM_UNIT_INDEX" val="1_3_1"/>
  <p:tag name="KSO_WM_UNIT_LAYERLEVEL" val="1_1_1"/>
  <p:tag name="KSO_WM_UNIT_PRESET_TEXT_INDEX" val="4"/>
  <p:tag name="KSO_WM_UNIT_PRESET_TEXT_LEN" val="26"/>
  <p:tag name="KSO_WM_UNIT_TYPE" val="m_h_f"/>
  <p:tag name="KSO_WM_UNIT_VALUE" val="14"/>
</p:tagLst>
</file>

<file path=ppt/tags/tag22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3*m_h_f*1_5_1"/>
  <p:tag name="KSO_WM_UNIT_INDEX" val="1_5_1"/>
  <p:tag name="KSO_WM_UNIT_LAYERLEVEL" val="1_1_1"/>
  <p:tag name="KSO_WM_UNIT_PRESET_TEXT_INDEX" val="4"/>
  <p:tag name="KSO_WM_UNIT_PRESET_TEXT_LEN" val="26"/>
  <p:tag name="KSO_WM_UNIT_TYPE" val="m_h_f"/>
  <p:tag name="KSO_WM_UNIT_VALUE" val="14"/>
</p:tagLst>
</file>

<file path=ppt/tags/tag22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32"/>
  <p:tag name="KSO_WM_UNIT_CLEAR" val="1"/>
  <p:tag name="KSO_WM_UNIT_COMPATIBLE" val="0"/>
  <p:tag name="KSO_WM_UNIT_HIGHLIGHT" val="0"/>
  <p:tag name="KSO_WM_UNIT_ID" val="custom160432_23*m_h_f*1_6_1"/>
  <p:tag name="KSO_WM_UNIT_INDEX" val="1_6_1"/>
  <p:tag name="KSO_WM_UNIT_LAYERLEVEL" val="1_1_1"/>
  <p:tag name="KSO_WM_UNIT_PRESET_TEXT_INDEX" val="4"/>
  <p:tag name="KSO_WM_UNIT_PRESET_TEXT_LEN" val="26"/>
  <p:tag name="KSO_WM_UNIT_TYPE" val="m_h_f"/>
  <p:tag name="KSO_WM_UNIT_VALUE" val="14"/>
</p:tagLst>
</file>

<file path=ppt/tags/tag22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3*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24.xml><?xml version="1.0" encoding="utf-8"?>
<p:tagLst xmlns:p="http://schemas.openxmlformats.org/presentationml/2006/main">
  <p:tag name="KSO_WM_BEAUTIFY_FLAG" val="#wm#"/>
  <p:tag name="KSO_WM_DIAGRAM_GROUP_CODE" val="m1-1"/>
  <p:tag name="KSO_WM_SLIDE_ID" val="custom160432_23"/>
  <p:tag name="KSO_WM_SLIDE_INDEX" val="23"/>
  <p:tag name="KSO_WM_SLIDE_ITEM_CNT" val="6"/>
  <p:tag name="KSO_WM_SLIDE_LAYOUT" val="a_m"/>
  <p:tag name="KSO_WM_SLIDE_LAYOUT_CNT" val="1_1"/>
  <p:tag name="KSO_WM_SLIDE_POSITION" val="166*126"/>
  <p:tag name="KSO_WM_SLIDE_SIZE" val="629*362"/>
  <p:tag name="KSO_WM_SLIDE_TYPE" val="text"/>
  <p:tag name="KSO_WM_TAG_VERSION" val="1.0"/>
  <p:tag name="KSO_WM_TEMPLATE_CATEGORY" val="custom"/>
  <p:tag name="KSO_WM_TEMPLATE_INDEX" val="160432"/>
</p:tagLst>
</file>

<file path=ppt/tags/tag22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4*a*1"/>
  <p:tag name="KSO_WM_UNIT_INDEX" val="1"/>
  <p:tag name="KSO_WM_UNIT_ISCONTENTSTITLE" val="0"/>
  <p:tag name="KSO_WM_UNIT_LAYERLEVEL" val="1"/>
  <p:tag name="KSO_WM_UNIT_PRESET_TEXT_INDEX" val="3"/>
  <p:tag name="KSO_WM_UNIT_PRESET_TEXT_LEN" val="17"/>
  <p:tag name="KSO_WM_UNIT_TYPE" val="a"/>
  <p:tag name="KSO_WM_UNIT_VALUE" val="58"/>
</p:tagLst>
</file>

<file path=ppt/tags/tag226.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4*d*1"/>
  <p:tag name="KSO_WM_UNIT_INDEX" val="1"/>
  <p:tag name="KSO_WM_UNIT_LAYERLEVEL" val="1"/>
  <p:tag name="KSO_WM_UNIT_TYPE" val="d"/>
  <p:tag name="KSO_WM_UNIT_VALUE" val="1235*1123"/>
</p:tagLst>
</file>

<file path=ppt/tags/tag227.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4*f*1"/>
  <p:tag name="KSO_WM_UNIT_INDEX" val="1"/>
  <p:tag name="KSO_WM_UNIT_LAYERLEVEL" val="1"/>
  <p:tag name="KSO_WM_UNIT_PRESET_TEXT_INDEX" val="5"/>
  <p:tag name="KSO_WM_UNIT_PRESET_TEXT_LEN" val="232"/>
  <p:tag name="KSO_WM_UNIT_TYPE" val="f"/>
  <p:tag name="KSO_WM_UNIT_VALUE" val="160"/>
</p:tagLst>
</file>

<file path=ppt/tags/tag228.xml><?xml version="1.0" encoding="utf-8"?>
<p:tagLst xmlns:p="http://schemas.openxmlformats.org/presentationml/2006/main">
  <p:tag name="KSO_WM_BEAUTIFY_FLAG" val="#wm#"/>
  <p:tag name="KSO_WM_SLIDE_ID" val="custom160432_24"/>
  <p:tag name="KSO_WM_SLIDE_INDEX" val="24"/>
  <p:tag name="KSO_WM_SLIDE_ITEM_CNT" val="2"/>
  <p:tag name="KSO_WM_SLIDE_LAYOUT" val="a_f_d"/>
  <p:tag name="KSO_WM_SLIDE_LAYOUT_CNT" val="1_1_1"/>
  <p:tag name="KSO_WM_SLIDE_POSITION" val="126*134"/>
  <p:tag name="KSO_WM_SLIDE_SIZE" val="711*350"/>
  <p:tag name="KSO_WM_SLIDE_TYPE" val="text"/>
  <p:tag name="KSO_WM_TAG_VERSION" val="1.0"/>
  <p:tag name="KSO_WM_TEMPLATE_CATEGORY" val="custom"/>
  <p:tag name="KSO_WM_TEMPLATE_INDEX" val="160432"/>
</p:tagLst>
</file>

<file path=ppt/tags/tag229.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5*i*0"/>
  <p:tag name="KSO_WM_UNIT_INDEX" val="0"/>
  <p:tag name="KSO_WM_UNIT_TYPE" val="i"/>
</p:tagLst>
</file>

<file path=ppt/tags/tag2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8*l_i*1_2"/>
  <p:tag name="KSO_WM_UNIT_INDEX" val="1_2"/>
  <p:tag name="KSO_WM_UNIT_LAYERLEVEL" val="1_1"/>
  <p:tag name="KSO_WM_UNIT_TYPE" val="l_i"/>
</p:tagLst>
</file>

<file path=ppt/tags/tag230.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5*d*1"/>
  <p:tag name="KSO_WM_UNIT_INDEX" val="1"/>
  <p:tag name="KSO_WM_UNIT_LAYERLEVEL" val="1"/>
  <p:tag name="KSO_WM_UNIT_TYPE" val="d"/>
  <p:tag name="KSO_WM_UNIT_VALUE" val="633*688"/>
</p:tagLst>
</file>

<file path=ppt/tags/tag231.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5*i*2"/>
  <p:tag name="KSO_WM_UNIT_INDEX" val="2"/>
  <p:tag name="KSO_WM_UNIT_TYPE" val="i"/>
</p:tagLst>
</file>

<file path=ppt/tags/tag232.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5*d*2"/>
  <p:tag name="KSO_WM_UNIT_INDEX" val="2"/>
  <p:tag name="KSO_WM_UNIT_LAYERLEVEL" val="1"/>
  <p:tag name="KSO_WM_UNIT_TYPE" val="d"/>
  <p:tag name="KSO_WM_UNIT_VALUE" val="633*688"/>
</p:tagLst>
</file>

<file path=ppt/tags/tag23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5*f*1"/>
  <p:tag name="KSO_WM_UNIT_INDEX" val="1"/>
  <p:tag name="KSO_WM_UNIT_LAYERLEVEL" val="1"/>
  <p:tag name="KSO_WM_UNIT_PRESET_TEXT_INDEX" val="4"/>
  <p:tag name="KSO_WM_UNIT_PRESET_TEXT_LEN" val="199"/>
  <p:tag name="KSO_WM_UNIT_TYPE" val="f"/>
  <p:tag name="KSO_WM_UNIT_VALUE" val="99"/>
</p:tagLst>
</file>

<file path=ppt/tags/tag234.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5*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235.xml><?xml version="1.0" encoding="utf-8"?>
<p:tagLst xmlns:p="http://schemas.openxmlformats.org/presentationml/2006/main">
  <p:tag name="KSO_WM_BEAUTIFY_FLAG" val="#wm#"/>
  <p:tag name="KSO_WM_SLIDE_ID" val="custom160432_25"/>
  <p:tag name="KSO_WM_SLIDE_INDEX" val="25"/>
  <p:tag name="KSO_WM_SLIDE_ITEM_CNT" val="3"/>
  <p:tag name="KSO_WM_SLIDE_LAYOUT" val="a_f_d"/>
  <p:tag name="KSO_WM_SLIDE_LAYOUT_CNT" val="1_1_2"/>
  <p:tag name="KSO_WM_SLIDE_POSITION" val="178*166"/>
  <p:tag name="KSO_WM_SLIDE_SIZE" val="604*328"/>
  <p:tag name="KSO_WM_SLIDE_TYPE" val="text"/>
  <p:tag name="KSO_WM_TAG_VERSION" val="1.0"/>
  <p:tag name="KSO_WM_TEMPLATE_CATEGORY" val="custom"/>
  <p:tag name="KSO_WM_TEMPLATE_INDEX" val="160432"/>
</p:tagLst>
</file>

<file path=ppt/tags/tag236.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6*i*0"/>
  <p:tag name="KSO_WM_UNIT_INDEX" val="0"/>
  <p:tag name="KSO_WM_UNIT_TYPE" val="i"/>
</p:tagLst>
</file>

<file path=ppt/tags/tag237.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6*d*1"/>
  <p:tag name="KSO_WM_UNIT_INDEX" val="1"/>
  <p:tag name="KSO_WM_UNIT_LAYERLEVEL" val="1"/>
  <p:tag name="KSO_WM_UNIT_TYPE" val="d"/>
  <p:tag name="KSO_WM_UNIT_VALUE" val="557*577"/>
</p:tagLst>
</file>

<file path=ppt/tags/tag238.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6*i*2"/>
  <p:tag name="KSO_WM_UNIT_INDEX" val="2"/>
  <p:tag name="KSO_WM_UNIT_TYPE" val="i"/>
</p:tagLst>
</file>

<file path=ppt/tags/tag239.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6*d*2"/>
  <p:tag name="KSO_WM_UNIT_INDEX" val="2"/>
  <p:tag name="KSO_WM_UNIT_LAYERLEVEL" val="1"/>
  <p:tag name="KSO_WM_UNIT_TYPE" val="d"/>
  <p:tag name="KSO_WM_UNIT_VALUE" val="557*577"/>
</p:tagLst>
</file>

<file path=ppt/tags/tag2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8*l_i*1_7"/>
  <p:tag name="KSO_WM_UNIT_INDEX" val="1_7"/>
  <p:tag name="KSO_WM_UNIT_LAYERLEVEL" val="1_1"/>
  <p:tag name="KSO_WM_UNIT_TYPE" val="l_i"/>
</p:tagLst>
</file>

<file path=ppt/tags/tag240.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6*i*4"/>
  <p:tag name="KSO_WM_UNIT_INDEX" val="4"/>
  <p:tag name="KSO_WM_UNIT_TYPE" val="i"/>
</p:tagLst>
</file>

<file path=ppt/tags/tag24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6*d*3"/>
  <p:tag name="KSO_WM_UNIT_INDEX" val="3"/>
  <p:tag name="KSO_WM_UNIT_LAYERLEVEL" val="1"/>
  <p:tag name="KSO_WM_UNIT_TYPE" val="d"/>
  <p:tag name="KSO_WM_UNIT_VALUE" val="557*577"/>
</p:tagLst>
</file>

<file path=ppt/tags/tag242.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6*f*1"/>
  <p:tag name="KSO_WM_UNIT_INDEX" val="1"/>
  <p:tag name="KSO_WM_UNIT_LAYERLEVEL" val="1"/>
  <p:tag name="KSO_WM_UNIT_PRESET_TEXT_INDEX" val="4"/>
  <p:tag name="KSO_WM_UNIT_PRESET_TEXT_LEN" val="199"/>
  <p:tag name="KSO_WM_UNIT_TYPE" val="f"/>
  <p:tag name="KSO_WM_UNIT_VALUE" val="132"/>
</p:tagLst>
</file>

<file path=ppt/tags/tag24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6*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244.xml><?xml version="1.0" encoding="utf-8"?>
<p:tagLst xmlns:p="http://schemas.openxmlformats.org/presentationml/2006/main">
  <p:tag name="KSO_WM_BEAUTIFY_FLAG" val="#wm#"/>
  <p:tag name="KSO_WM_SLIDE_ID" val="custom160432_26"/>
  <p:tag name="KSO_WM_SLIDE_INDEX" val="26"/>
  <p:tag name="KSO_WM_SLIDE_ITEM_CNT" val="4"/>
  <p:tag name="KSO_WM_SLIDE_LAYOUT" val="a_f_d"/>
  <p:tag name="KSO_WM_SLIDE_LAYOUT_CNT" val="1_1_3"/>
  <p:tag name="KSO_WM_SLIDE_POSITION" val="162*165"/>
  <p:tag name="KSO_WM_SLIDE_SIZE" val="636*340"/>
  <p:tag name="KSO_WM_SLIDE_TYPE" val="text"/>
  <p:tag name="KSO_WM_TAG_VERSION" val="1.0"/>
  <p:tag name="KSO_WM_TEMPLATE_CATEGORY" val="custom"/>
  <p:tag name="KSO_WM_TEMPLATE_INDEX" val="160432"/>
</p:tagLst>
</file>

<file path=ppt/tags/tag245.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7*i*0"/>
  <p:tag name="KSO_WM_UNIT_INDEX" val="0"/>
  <p:tag name="KSO_WM_UNIT_TYPE" val="i"/>
</p:tagLst>
</file>

<file path=ppt/tags/tag246.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7*i*9"/>
  <p:tag name="KSO_WM_UNIT_INDEX" val="9"/>
  <p:tag name="KSO_WM_UNIT_TYPE" val="i"/>
</p:tagLst>
</file>

<file path=ppt/tags/tag247.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7*d*1"/>
  <p:tag name="KSO_WM_UNIT_INDEX" val="1"/>
  <p:tag name="KSO_WM_UNIT_LAYERLEVEL" val="1"/>
  <p:tag name="KSO_WM_UNIT_TYPE" val="d"/>
  <p:tag name="KSO_WM_UNIT_VALUE" val="627*482"/>
</p:tagLst>
</file>

<file path=ppt/tags/tag248.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7*i*11"/>
  <p:tag name="KSO_WM_UNIT_INDEX" val="11"/>
  <p:tag name="KSO_WM_UNIT_TYPE" val="i"/>
</p:tagLst>
</file>

<file path=ppt/tags/tag249.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7*d*2"/>
  <p:tag name="KSO_WM_UNIT_INDEX" val="2"/>
  <p:tag name="KSO_WM_UNIT_LAYERLEVEL" val="1"/>
  <p:tag name="KSO_WM_UNIT_TYPE" val="d"/>
  <p:tag name="KSO_WM_UNIT_VALUE" val="627*482"/>
</p:tagLst>
</file>

<file path=ppt/tags/tag2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8*l_h_f*1_2_1"/>
  <p:tag name="KSO_WM_UNIT_INDEX" val="1_2_1"/>
  <p:tag name="KSO_WM_UNIT_LAYERLEVEL" val="1_1_1"/>
  <p:tag name="KSO_WM_UNIT_PRESET_TEXT_INDEX" val="3"/>
  <p:tag name="KSO_WM_UNIT_PRESET_TEXT_LEN" val="17"/>
  <p:tag name="KSO_WM_UNIT_TYPE" val="l_h_f"/>
  <p:tag name="KSO_WM_UNIT_VALUE" val="13"/>
</p:tagLst>
</file>

<file path=ppt/tags/tag250.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7*i*13"/>
  <p:tag name="KSO_WM_UNIT_INDEX" val="13"/>
  <p:tag name="KSO_WM_UNIT_TYPE" val="i"/>
</p:tagLst>
</file>

<file path=ppt/tags/tag25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7*d*3"/>
  <p:tag name="KSO_WM_UNIT_INDEX" val="3"/>
  <p:tag name="KSO_WM_UNIT_LAYERLEVEL" val="1"/>
  <p:tag name="KSO_WM_UNIT_TYPE" val="d"/>
  <p:tag name="KSO_WM_UNIT_VALUE" val="627*482"/>
</p:tagLst>
</file>

<file path=ppt/tags/tag252.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7*i*15"/>
  <p:tag name="KSO_WM_UNIT_INDEX" val="15"/>
  <p:tag name="KSO_WM_UNIT_TYPE" val="i"/>
</p:tagLst>
</file>

<file path=ppt/tags/tag25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27*d*4"/>
  <p:tag name="KSO_WM_UNIT_INDEX" val="4"/>
  <p:tag name="KSO_WM_UNIT_LAYERLEVEL" val="1"/>
  <p:tag name="KSO_WM_UNIT_TYPE" val="d"/>
  <p:tag name="KSO_WM_UNIT_VALUE" val="627*482"/>
</p:tagLst>
</file>

<file path=ppt/tags/tag254.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7*f*1"/>
  <p:tag name="KSO_WM_UNIT_INDEX" val="1"/>
  <p:tag name="KSO_WM_UNIT_LAYERLEVEL" val="1"/>
  <p:tag name="KSO_WM_UNIT_PRESET_TEXT_INDEX" val="4"/>
  <p:tag name="KSO_WM_UNIT_PRESET_TEXT_LEN" val="199"/>
  <p:tag name="KSO_WM_UNIT_TYPE" val="f"/>
  <p:tag name="KSO_WM_UNIT_VALUE" val="132"/>
</p:tagLst>
</file>

<file path=ppt/tags/tag25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7*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256.xml><?xml version="1.0" encoding="utf-8"?>
<p:tagLst xmlns:p="http://schemas.openxmlformats.org/presentationml/2006/main">
  <p:tag name="KSO_WM_BEAUTIFY_FLAG" val="#wm#"/>
  <p:tag name="KSO_WM_SLIDE_ID" val="custom160432_27"/>
  <p:tag name="KSO_WM_SLIDE_INDEX" val="27"/>
  <p:tag name="KSO_WM_SLIDE_ITEM_CNT" val="5"/>
  <p:tag name="KSO_WM_SLIDE_LAYOUT" val="a_f_d"/>
  <p:tag name="KSO_WM_SLIDE_LAYOUT_CNT" val="1_1_4"/>
  <p:tag name="KSO_WM_SLIDE_POSITION" val="116*160"/>
  <p:tag name="KSO_WM_SLIDE_SIZE" val="728*345"/>
  <p:tag name="KSO_WM_SLIDE_TYPE" val="text"/>
  <p:tag name="KSO_WM_TAG_VERSION" val="1.0"/>
  <p:tag name="KSO_WM_TEMPLATE_CATEGORY" val="custom"/>
  <p:tag name="KSO_WM_TEMPLATE_INDEX" val="160432"/>
</p:tagLst>
</file>

<file path=ppt/tags/tag257.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8*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5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8*m_i*1_1"/>
  <p:tag name="KSO_WM_UNIT_INDEX" val="1_1"/>
  <p:tag name="KSO_WM_UNIT_LAYERLEVEL" val="1_1"/>
  <p:tag name="KSO_WM_UNIT_TYPE" val="m_i"/>
</p:tagLst>
</file>

<file path=ppt/tags/tag25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8*m_i*1_2"/>
  <p:tag name="KSO_WM_UNIT_INDEX" val="1_2"/>
  <p:tag name="KSO_WM_UNIT_LAYERLEVEL" val="1_1"/>
  <p:tag name="KSO_WM_UNIT_TYPE" val="m_i"/>
</p:tagLst>
</file>

<file path=ppt/tags/tag2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8*l_i*1_8"/>
  <p:tag name="KSO_WM_UNIT_INDEX" val="1_8"/>
  <p:tag name="KSO_WM_UNIT_LAYERLEVEL" val="1_1"/>
  <p:tag name="KSO_WM_UNIT_TYPE" val="l_i"/>
</p:tagLst>
</file>

<file path=ppt/tags/tag26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8*m_i*1_3"/>
  <p:tag name="KSO_WM_UNIT_INDEX" val="1_3"/>
  <p:tag name="KSO_WM_UNIT_LAYERLEVEL" val="1_1"/>
  <p:tag name="KSO_WM_UNIT_TYPE" val="m_i"/>
</p:tagLst>
</file>

<file path=ppt/tags/tag261.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28*i*4"/>
  <p:tag name="KSO_WM_UNIT_INDEX" val="4"/>
  <p:tag name="KSO_WM_UNIT_TYPE" val="i"/>
</p:tagLst>
</file>

<file path=ppt/tags/tag26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8*m_i*1_6"/>
  <p:tag name="KSO_WM_UNIT_INDEX" val="1_6"/>
  <p:tag name="KSO_WM_UNIT_LAYERLEVEL" val="1_1"/>
  <p:tag name="KSO_WM_UNIT_TYPE" val="m_i"/>
</p:tagLst>
</file>

<file path=ppt/tags/tag26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28*m_h_f*1_1_1"/>
  <p:tag name="KSO_WM_UNIT_INDEX" val="1_1_1"/>
  <p:tag name="KSO_WM_UNIT_LAYERLEVEL" val="1_1_1"/>
  <p:tag name="KSO_WM_UNIT_PRESET_TEXT_INDEX" val="4"/>
  <p:tag name="KSO_WM_UNIT_PRESET_TEXT_LEN" val="26"/>
  <p:tag name="KSO_WM_UNIT_TYPE" val="m_h_f"/>
  <p:tag name="KSO_WM_UNIT_VALUE" val="14"/>
</p:tagLst>
</file>

<file path=ppt/tags/tag264.xml><?xml version="1.0" encoding="utf-8"?>
<p:tagLst xmlns:p="http://schemas.openxmlformats.org/presentationml/2006/main">
  <p:tag name="KSO_WM_BEAUTIFY_FLAG" val="#wm#"/>
  <p:tag name="KSO_WM_DIAGRAM_GROUP_CODE" val="m1-2"/>
  <p:tag name="KSO_WM_SLIDE_ID" val="custom160432_28"/>
  <p:tag name="KSO_WM_SLIDE_INDEX" val="28"/>
  <p:tag name="KSO_WM_SLIDE_ITEM_CNT" val="1"/>
  <p:tag name="KSO_WM_SLIDE_LAYOUT" val="a_m"/>
  <p:tag name="KSO_WM_SLIDE_LAYOUT_CNT" val="1_1"/>
  <p:tag name="KSO_WM_SLIDE_POSITION" val="229*230"/>
  <p:tag name="KSO_WM_SLIDE_SIZE" val="502*178"/>
  <p:tag name="KSO_WM_SLIDE_TYPE" val="text"/>
  <p:tag name="KSO_WM_TAG_VERSION" val="1.0"/>
  <p:tag name="KSO_WM_TEMPLATE_CATEGORY" val="custom"/>
  <p:tag name="KSO_WM_TEMPLATE_INDEX" val="160432"/>
</p:tagLst>
</file>

<file path=ppt/tags/tag26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9*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6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9*m_i*1_1"/>
  <p:tag name="KSO_WM_UNIT_INDEX" val="1_1"/>
  <p:tag name="KSO_WM_UNIT_LAYERLEVEL" val="1_1"/>
  <p:tag name="KSO_WM_UNIT_TYPE" val="m_i"/>
</p:tagLst>
</file>

<file path=ppt/tags/tag26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9*m_i*1_2"/>
  <p:tag name="KSO_WM_UNIT_INDEX" val="1_2"/>
  <p:tag name="KSO_WM_UNIT_LAYERLEVEL" val="1_1"/>
  <p:tag name="KSO_WM_UNIT_TYPE" val="m_i"/>
</p:tagLst>
</file>

<file path=ppt/tags/tag26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9*m_i*1_3"/>
  <p:tag name="KSO_WM_UNIT_INDEX" val="1_3"/>
  <p:tag name="KSO_WM_UNIT_LAYERLEVEL" val="1_1"/>
  <p:tag name="KSO_WM_UNIT_TYPE" val="m_i"/>
</p:tagLst>
</file>

<file path=ppt/tags/tag26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9*m_i*1_6"/>
  <p:tag name="KSO_WM_UNIT_INDEX" val="1_6"/>
  <p:tag name="KSO_WM_UNIT_LAYERLEVEL" val="1_1"/>
  <p:tag name="KSO_WM_UNIT_TYPE" val="m_i"/>
</p:tagLst>
</file>

<file path=ppt/tags/tag2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8*l_i*1_3"/>
  <p:tag name="KSO_WM_UNIT_INDEX" val="1_3"/>
  <p:tag name="KSO_WM_UNIT_LAYERLEVEL" val="1_1"/>
  <p:tag name="KSO_WM_UNIT_TYPE" val="l_i"/>
</p:tagLst>
</file>

<file path=ppt/tags/tag27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29*m_h_f*1_1_1"/>
  <p:tag name="KSO_WM_UNIT_INDEX" val="1_1_1"/>
  <p:tag name="KSO_WM_UNIT_LAYERLEVEL" val="1_1_1"/>
  <p:tag name="KSO_WM_UNIT_PRESET_TEXT_INDEX" val="4"/>
  <p:tag name="KSO_WM_UNIT_PRESET_TEXT_LEN" val="26"/>
  <p:tag name="KSO_WM_UNIT_TYPE" val="m_h_f"/>
  <p:tag name="KSO_WM_UNIT_VALUE" val="14"/>
</p:tagLst>
</file>

<file path=ppt/tags/tag27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29*m_i*1_7"/>
  <p:tag name="KSO_WM_UNIT_INDEX" val="1_7"/>
  <p:tag name="KSO_WM_UNIT_LAYERLEVEL" val="1_1"/>
  <p:tag name="KSO_WM_UNIT_TYPE" val="m_i"/>
</p:tagLst>
</file>

<file path=ppt/tags/tag27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29*m_h_f*1_2_1"/>
  <p:tag name="KSO_WM_UNIT_INDEX" val="1_2_1"/>
  <p:tag name="KSO_WM_UNIT_LAYERLEVEL" val="1_1_1"/>
  <p:tag name="KSO_WM_UNIT_PRESET_TEXT_INDEX" val="4"/>
  <p:tag name="KSO_WM_UNIT_PRESET_TEXT_LEN" val="26"/>
  <p:tag name="KSO_WM_UNIT_TYPE" val="m_h_f"/>
  <p:tag name="KSO_WM_UNIT_VALUE" val="14"/>
</p:tagLst>
</file>

<file path=ppt/tags/tag273.xml><?xml version="1.0" encoding="utf-8"?>
<p:tagLst xmlns:p="http://schemas.openxmlformats.org/presentationml/2006/main">
  <p:tag name="KSO_WM_BEAUTIFY_FLAG" val="#wm#"/>
  <p:tag name="KSO_WM_DIAGRAM_GROUP_CODE" val="m1-2"/>
  <p:tag name="KSO_WM_SLIDE_ID" val="custom160432_29"/>
  <p:tag name="KSO_WM_SLIDE_INDEX" val="29"/>
  <p:tag name="KSO_WM_SLIDE_ITEM_CNT" val="2"/>
  <p:tag name="KSO_WM_SLIDE_LAYOUT" val="a_m"/>
  <p:tag name="KSO_WM_SLIDE_LAYOUT_CNT" val="1_1"/>
  <p:tag name="KSO_WM_SLIDE_POSITION" val="229*216"/>
  <p:tag name="KSO_WM_SLIDE_SIZE" val="502*211"/>
  <p:tag name="KSO_WM_SLIDE_TYPE" val="text"/>
  <p:tag name="KSO_WM_TAG_VERSION" val="1.0"/>
  <p:tag name="KSO_WM_TEMPLATE_CATEGORY" val="custom"/>
  <p:tag name="KSO_WM_TEMPLATE_INDEX" val="160432"/>
</p:tagLst>
</file>

<file path=ppt/tags/tag274.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0*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7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0*m_i*1_1"/>
  <p:tag name="KSO_WM_UNIT_INDEX" val="1_1"/>
  <p:tag name="KSO_WM_UNIT_LAYERLEVEL" val="1_1"/>
  <p:tag name="KSO_WM_UNIT_TYPE" val="m_i"/>
</p:tagLst>
</file>

<file path=ppt/tags/tag27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0*m_i*1_2"/>
  <p:tag name="KSO_WM_UNIT_INDEX" val="1_2"/>
  <p:tag name="KSO_WM_UNIT_LAYERLEVEL" val="1_1"/>
  <p:tag name="KSO_WM_UNIT_TYPE" val="m_i"/>
</p:tagLst>
</file>

<file path=ppt/tags/tag27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0*m_i*1_3"/>
  <p:tag name="KSO_WM_UNIT_INDEX" val="1_3"/>
  <p:tag name="KSO_WM_UNIT_LAYERLEVEL" val="1_1"/>
  <p:tag name="KSO_WM_UNIT_TYPE" val="m_i"/>
</p:tagLst>
</file>

<file path=ppt/tags/tag27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0*m_i*1_6"/>
  <p:tag name="KSO_WM_UNIT_INDEX" val="1_6"/>
  <p:tag name="KSO_WM_UNIT_LAYERLEVEL" val="1_1"/>
  <p:tag name="KSO_WM_UNIT_TYPE" val="m_i"/>
</p:tagLst>
</file>

<file path=ppt/tags/tag27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0*m_h_f*1_1_1"/>
  <p:tag name="KSO_WM_UNIT_INDEX" val="1_1_1"/>
  <p:tag name="KSO_WM_UNIT_LAYERLEVEL" val="1_1_1"/>
  <p:tag name="KSO_WM_UNIT_PRESET_TEXT_INDEX" val="4"/>
  <p:tag name="KSO_WM_UNIT_PRESET_TEXT_LEN" val="26"/>
  <p:tag name="KSO_WM_UNIT_TYPE" val="m_h_f"/>
  <p:tag name="KSO_WM_UNIT_VALUE" val="14"/>
</p:tagLst>
</file>

<file path=ppt/tags/tag2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8*l_h_f*1_3_1"/>
  <p:tag name="KSO_WM_UNIT_INDEX" val="1_3_1"/>
  <p:tag name="KSO_WM_UNIT_LAYERLEVEL" val="1_1_1"/>
  <p:tag name="KSO_WM_UNIT_PRESET_TEXT_INDEX" val="3"/>
  <p:tag name="KSO_WM_UNIT_PRESET_TEXT_LEN" val="17"/>
  <p:tag name="KSO_WM_UNIT_TYPE" val="l_h_f"/>
  <p:tag name="KSO_WM_UNIT_VALUE" val="13"/>
</p:tagLst>
</file>

<file path=ppt/tags/tag28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0*m_i*1_7"/>
  <p:tag name="KSO_WM_UNIT_INDEX" val="1_7"/>
  <p:tag name="KSO_WM_UNIT_LAYERLEVEL" val="1_1"/>
  <p:tag name="KSO_WM_UNIT_TYPE" val="m_i"/>
</p:tagLst>
</file>

<file path=ppt/tags/tag28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0*m_h_f*1_2_1"/>
  <p:tag name="KSO_WM_UNIT_INDEX" val="1_2_1"/>
  <p:tag name="KSO_WM_UNIT_LAYERLEVEL" val="1_1_1"/>
  <p:tag name="KSO_WM_UNIT_PRESET_TEXT_INDEX" val="4"/>
  <p:tag name="KSO_WM_UNIT_PRESET_TEXT_LEN" val="26"/>
  <p:tag name="KSO_WM_UNIT_TYPE" val="m_h_f"/>
  <p:tag name="KSO_WM_UNIT_VALUE" val="14"/>
</p:tagLst>
</file>

<file path=ppt/tags/tag28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0*m_i*1_8"/>
  <p:tag name="KSO_WM_UNIT_INDEX" val="1_8"/>
  <p:tag name="KSO_WM_UNIT_LAYERLEVEL" val="1_1"/>
  <p:tag name="KSO_WM_UNIT_TYPE" val="m_i"/>
</p:tagLst>
</file>

<file path=ppt/tags/tag28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0*m_h_f*1_5_1"/>
  <p:tag name="KSO_WM_UNIT_INDEX" val="1_5_1"/>
  <p:tag name="KSO_WM_UNIT_LAYERLEVEL" val="1_1_1"/>
  <p:tag name="KSO_WM_UNIT_PRESET_TEXT_INDEX" val="4"/>
  <p:tag name="KSO_WM_UNIT_PRESET_TEXT_LEN" val="26"/>
  <p:tag name="KSO_WM_UNIT_TYPE" val="m_h_f"/>
  <p:tag name="KSO_WM_UNIT_VALUE" val="14"/>
</p:tagLst>
</file>

<file path=ppt/tags/tag284.xml><?xml version="1.0" encoding="utf-8"?>
<p:tagLst xmlns:p="http://schemas.openxmlformats.org/presentationml/2006/main">
  <p:tag name="KSO_WM_BEAUTIFY_FLAG" val="#wm#"/>
  <p:tag name="KSO_WM_DIAGRAM_GROUP_CODE" val="m1-2"/>
  <p:tag name="KSO_WM_SLIDE_ID" val="custom160432_30"/>
  <p:tag name="KSO_WM_SLIDE_INDEX" val="30"/>
  <p:tag name="KSO_WM_SLIDE_ITEM_CNT" val="3"/>
  <p:tag name="KSO_WM_SLIDE_LAYOUT" val="a_m"/>
  <p:tag name="KSO_WM_SLIDE_LAYOUT_CNT" val="1_1"/>
  <p:tag name="KSO_WM_SLIDE_POSITION" val="229*173"/>
  <p:tag name="KSO_WM_SLIDE_SIZE" val="502*301"/>
  <p:tag name="KSO_WM_SLIDE_TYPE" val="text"/>
  <p:tag name="KSO_WM_TAG_VERSION" val="1.0"/>
  <p:tag name="KSO_WM_TEMPLATE_CATEGORY" val="custom"/>
  <p:tag name="KSO_WM_TEMPLATE_INDEX" val="160432"/>
</p:tagLst>
</file>

<file path=ppt/tags/tag28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1*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8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1"/>
  <p:tag name="KSO_WM_UNIT_INDEX" val="1_1"/>
  <p:tag name="KSO_WM_UNIT_LAYERLEVEL" val="1_1"/>
  <p:tag name="KSO_WM_UNIT_TYPE" val="m_i"/>
</p:tagLst>
</file>

<file path=ppt/tags/tag28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2"/>
  <p:tag name="KSO_WM_UNIT_INDEX" val="1_2"/>
  <p:tag name="KSO_WM_UNIT_LAYERLEVEL" val="1_1"/>
  <p:tag name="KSO_WM_UNIT_TYPE" val="m_i"/>
</p:tagLst>
</file>

<file path=ppt/tags/tag28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3"/>
  <p:tag name="KSO_WM_UNIT_INDEX" val="1_3"/>
  <p:tag name="KSO_WM_UNIT_LAYERLEVEL" val="1_1"/>
  <p:tag name="KSO_WM_UNIT_TYPE" val="m_i"/>
</p:tagLst>
</file>

<file path=ppt/tags/tag28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6"/>
  <p:tag name="KSO_WM_UNIT_INDEX" val="1_6"/>
  <p:tag name="KSO_WM_UNIT_LAYERLEVEL" val="1_1"/>
  <p:tag name="KSO_WM_UNIT_TYPE" val="m_i"/>
</p:tagLst>
</file>

<file path=ppt/tags/tag2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8*l_i*1_4"/>
  <p:tag name="KSO_WM_UNIT_INDEX" val="1_4"/>
  <p:tag name="KSO_WM_UNIT_LAYERLEVEL" val="1_1"/>
  <p:tag name="KSO_WM_UNIT_TYPE" val="l_i"/>
</p:tagLst>
</file>

<file path=ppt/tags/tag29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1*m_h_f*1_1_1"/>
  <p:tag name="KSO_WM_UNIT_INDEX" val="1_1_1"/>
  <p:tag name="KSO_WM_UNIT_LAYERLEVEL" val="1_1_1"/>
  <p:tag name="KSO_WM_UNIT_PRESET_TEXT_INDEX" val="4"/>
  <p:tag name="KSO_WM_UNIT_PRESET_TEXT_LEN" val="26"/>
  <p:tag name="KSO_WM_UNIT_TYPE" val="m_h_f"/>
  <p:tag name="KSO_WM_UNIT_VALUE" val="14"/>
</p:tagLst>
</file>

<file path=ppt/tags/tag29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7"/>
  <p:tag name="KSO_WM_UNIT_INDEX" val="1_7"/>
  <p:tag name="KSO_WM_UNIT_LAYERLEVEL" val="1_1"/>
  <p:tag name="KSO_WM_UNIT_TYPE" val="m_i"/>
</p:tagLst>
</file>

<file path=ppt/tags/tag29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1*m_h_f*1_2_1"/>
  <p:tag name="KSO_WM_UNIT_INDEX" val="1_2_1"/>
  <p:tag name="KSO_WM_UNIT_LAYERLEVEL" val="1_1_1"/>
  <p:tag name="KSO_WM_UNIT_PRESET_TEXT_INDEX" val="4"/>
  <p:tag name="KSO_WM_UNIT_PRESET_TEXT_LEN" val="26"/>
  <p:tag name="KSO_WM_UNIT_TYPE" val="m_h_f"/>
  <p:tag name="KSO_WM_UNIT_VALUE" val="14"/>
</p:tagLst>
</file>

<file path=ppt/tags/tag29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8"/>
  <p:tag name="KSO_WM_UNIT_INDEX" val="1_8"/>
  <p:tag name="KSO_WM_UNIT_LAYERLEVEL" val="1_1"/>
  <p:tag name="KSO_WM_UNIT_TYPE" val="m_i"/>
</p:tagLst>
</file>

<file path=ppt/tags/tag29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1*m_h_f*1_5_1"/>
  <p:tag name="KSO_WM_UNIT_INDEX" val="1_5_1"/>
  <p:tag name="KSO_WM_UNIT_LAYERLEVEL" val="1_1_1"/>
  <p:tag name="KSO_WM_UNIT_PRESET_TEXT_INDEX" val="4"/>
  <p:tag name="KSO_WM_UNIT_PRESET_TEXT_LEN" val="26"/>
  <p:tag name="KSO_WM_UNIT_TYPE" val="m_h_f"/>
  <p:tag name="KSO_WM_UNIT_VALUE" val="14"/>
</p:tagLst>
</file>

<file path=ppt/tags/tag29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1*m_i*1_9"/>
  <p:tag name="KSO_WM_UNIT_INDEX" val="1_9"/>
  <p:tag name="KSO_WM_UNIT_LAYERLEVEL" val="1_1"/>
  <p:tag name="KSO_WM_UNIT_TYPE" val="m_i"/>
</p:tagLst>
</file>

<file path=ppt/tags/tag29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1*m_h_f*1_6_1"/>
  <p:tag name="KSO_WM_UNIT_INDEX" val="1_6_1"/>
  <p:tag name="KSO_WM_UNIT_LAYERLEVEL" val="1_1_1"/>
  <p:tag name="KSO_WM_UNIT_PRESET_TEXT_INDEX" val="4"/>
  <p:tag name="KSO_WM_UNIT_PRESET_TEXT_LEN" val="26"/>
  <p:tag name="KSO_WM_UNIT_TYPE" val="m_h_f"/>
  <p:tag name="KSO_WM_UNIT_VALUE" val="14"/>
</p:tagLst>
</file>

<file path=ppt/tags/tag297.xml><?xml version="1.0" encoding="utf-8"?>
<p:tagLst xmlns:p="http://schemas.openxmlformats.org/presentationml/2006/main">
  <p:tag name="KSO_WM_BEAUTIFY_FLAG" val="#wm#"/>
  <p:tag name="KSO_WM_DIAGRAM_GROUP_CODE" val="m1-2"/>
  <p:tag name="KSO_WM_SLIDE_ID" val="custom160432_31"/>
  <p:tag name="KSO_WM_SLIDE_INDEX" val="31"/>
  <p:tag name="KSO_WM_SLIDE_ITEM_CNT" val="4"/>
  <p:tag name="KSO_WM_SLIDE_LAYOUT" val="a_m"/>
  <p:tag name="KSO_WM_SLIDE_LAYOUT_CNT" val="1_1"/>
  <p:tag name="KSO_WM_SLIDE_POSITION" val="229*166"/>
  <p:tag name="KSO_WM_SLIDE_SIZE" val="502*295"/>
  <p:tag name="KSO_WM_SLIDE_TYPE" val="text"/>
  <p:tag name="KSO_WM_TAG_VERSION" val="1.0"/>
  <p:tag name="KSO_WM_TEMPLATE_CATEGORY" val="custom"/>
  <p:tag name="KSO_WM_TEMPLATE_INDEX" val="160432"/>
</p:tagLst>
</file>

<file path=ppt/tags/tag298.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2*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29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1"/>
  <p:tag name="KSO_WM_UNIT_INDEX" val="1_1"/>
  <p:tag name="KSO_WM_UNIT_LAYERLEVEL" val="1_1"/>
  <p:tag name="KSO_WM_UNIT_TYPE" val="m_i"/>
</p:tagLst>
</file>

<file path=ppt/tags/tag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a*1"/>
  <p:tag name="KSO_WM_UNIT_INDEX" val="1"/>
  <p:tag name="KSO_WM_UNIT_ISCONTENTSTITLE" val="0"/>
  <p:tag name="KSO_WM_UNIT_LAYERLEVEL" val="1"/>
  <p:tag name="KSO_WM_UNIT_PRESET_TEXT_INDEX" val="3"/>
  <p:tag name="KSO_WM_UNIT_PRESET_TEXT_LEN" val="17"/>
  <p:tag name="KSO_WM_UNIT_TYPE" val="a"/>
  <p:tag name="KSO_WM_UNIT_VALUE" val="24"/>
</p:tagLst>
</file>

<file path=ppt/tags/tag30.xml><?xml version="1.0" encoding="utf-8"?>
<p:tagLst xmlns:p="http://schemas.openxmlformats.org/presentationml/2006/main">
  <p:tag name="KSO_WM_BEAUTIFY_FLAG" val="#wm#"/>
  <p:tag name="KSO_WM_DIAGRAM_GROUP_CODE" val="l1-1"/>
  <p:tag name="KSO_WM_SLIDE_ID" val="custom160432_8"/>
  <p:tag name="KSO_WM_SLIDE_INDEX" val="8"/>
  <p:tag name="KSO_WM_SLIDE_ITEM_CNT" val="3"/>
  <p:tag name="KSO_WM_SLIDE_LAYOUT" val="a_l"/>
  <p:tag name="KSO_WM_SLIDE_LAYOUT_CNT" val="1_1"/>
  <p:tag name="KSO_WM_SLIDE_TYPE" val="contents"/>
  <p:tag name="KSO_WM_TAG_VERSION" val="1.0"/>
  <p:tag name="KSO_WM_TEMPLATE_CATEGORY" val="custom"/>
  <p:tag name="KSO_WM_TEMPLATE_INDEX" val="160432"/>
</p:tagLst>
</file>

<file path=ppt/tags/tag30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2"/>
  <p:tag name="KSO_WM_UNIT_INDEX" val="1_2"/>
  <p:tag name="KSO_WM_UNIT_LAYERLEVEL" val="1_1"/>
  <p:tag name="KSO_WM_UNIT_TYPE" val="m_i"/>
</p:tagLst>
</file>

<file path=ppt/tags/tag30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3"/>
  <p:tag name="KSO_WM_UNIT_INDEX" val="1_3"/>
  <p:tag name="KSO_WM_UNIT_LAYERLEVEL" val="1_1"/>
  <p:tag name="KSO_WM_UNIT_TYPE" val="m_i"/>
</p:tagLst>
</file>

<file path=ppt/tags/tag30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4"/>
  <p:tag name="KSO_WM_UNIT_INDEX" val="1_4"/>
  <p:tag name="KSO_WM_UNIT_LAYERLEVEL" val="1_1"/>
  <p:tag name="KSO_WM_UNIT_TYPE" val="m_i"/>
</p:tagLst>
</file>

<file path=ppt/tags/tag30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2*m_h_f*1_4_1"/>
  <p:tag name="KSO_WM_UNIT_INDEX" val="1_4_1"/>
  <p:tag name="KSO_WM_UNIT_LAYERLEVEL" val="1_1_1"/>
  <p:tag name="KSO_WM_UNIT_PRESET_TEXT_INDEX" val="4"/>
  <p:tag name="KSO_WM_UNIT_PRESET_TEXT_LEN" val="26"/>
  <p:tag name="KSO_WM_UNIT_TYPE" val="m_h_f"/>
  <p:tag name="KSO_WM_UNIT_VALUE" val="14"/>
</p:tagLst>
</file>

<file path=ppt/tags/tag30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6"/>
  <p:tag name="KSO_WM_UNIT_INDEX" val="1_6"/>
  <p:tag name="KSO_WM_UNIT_LAYERLEVEL" val="1_1"/>
  <p:tag name="KSO_WM_UNIT_TYPE" val="m_i"/>
</p:tagLst>
</file>

<file path=ppt/tags/tag30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2*m_h_f*1_1_1"/>
  <p:tag name="KSO_WM_UNIT_INDEX" val="1_1_1"/>
  <p:tag name="KSO_WM_UNIT_LAYERLEVEL" val="1_1_1"/>
  <p:tag name="KSO_WM_UNIT_PRESET_TEXT_INDEX" val="4"/>
  <p:tag name="KSO_WM_UNIT_PRESET_TEXT_LEN" val="26"/>
  <p:tag name="KSO_WM_UNIT_TYPE" val="m_h_f"/>
  <p:tag name="KSO_WM_UNIT_VALUE" val="14"/>
</p:tagLst>
</file>

<file path=ppt/tags/tag30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7"/>
  <p:tag name="KSO_WM_UNIT_INDEX" val="1_7"/>
  <p:tag name="KSO_WM_UNIT_LAYERLEVEL" val="1_1"/>
  <p:tag name="KSO_WM_UNIT_TYPE" val="m_i"/>
</p:tagLst>
</file>

<file path=ppt/tags/tag30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2*m_h_f*1_2_1"/>
  <p:tag name="KSO_WM_UNIT_INDEX" val="1_2_1"/>
  <p:tag name="KSO_WM_UNIT_LAYERLEVEL" val="1_1_1"/>
  <p:tag name="KSO_WM_UNIT_PRESET_TEXT_INDEX" val="4"/>
  <p:tag name="KSO_WM_UNIT_PRESET_TEXT_LEN" val="26"/>
  <p:tag name="KSO_WM_UNIT_TYPE" val="m_h_f"/>
  <p:tag name="KSO_WM_UNIT_VALUE" val="14"/>
</p:tagLst>
</file>

<file path=ppt/tags/tag30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8"/>
  <p:tag name="KSO_WM_UNIT_INDEX" val="1_8"/>
  <p:tag name="KSO_WM_UNIT_LAYERLEVEL" val="1_1"/>
  <p:tag name="KSO_WM_UNIT_TYPE" val="m_i"/>
</p:tagLst>
</file>

<file path=ppt/tags/tag30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2*m_h_f*1_5_1"/>
  <p:tag name="KSO_WM_UNIT_INDEX" val="1_5_1"/>
  <p:tag name="KSO_WM_UNIT_LAYERLEVEL" val="1_1_1"/>
  <p:tag name="KSO_WM_UNIT_PRESET_TEXT_INDEX" val="4"/>
  <p:tag name="KSO_WM_UNIT_PRESET_TEXT_LEN" val="26"/>
  <p:tag name="KSO_WM_UNIT_TYPE" val="m_h_f"/>
  <p:tag name="KSO_WM_UNIT_VALUE" val="14"/>
</p:tagLst>
</file>

<file path=ppt/tags/tag3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9*a*1"/>
  <p:tag name="KSO_WM_UNIT_INDEX" val="1"/>
  <p:tag name="KSO_WM_UNIT_ISCONTENTSTITLE" val="1"/>
  <p:tag name="KSO_WM_UNIT_LAYERLEVEL" val="1"/>
  <p:tag name="KSO_WM_UNIT_PRESET_TEXT" val="CONTENTS"/>
  <p:tag name="KSO_WM_UNIT_TYPE" val="a"/>
  <p:tag name="KSO_WM_UNIT_VALUE" val="9"/>
</p:tagLst>
</file>

<file path=ppt/tags/tag31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2*m_i*1_9"/>
  <p:tag name="KSO_WM_UNIT_INDEX" val="1_9"/>
  <p:tag name="KSO_WM_UNIT_LAYERLEVEL" val="1_1"/>
  <p:tag name="KSO_WM_UNIT_TYPE" val="m_i"/>
</p:tagLst>
</file>

<file path=ppt/tags/tag31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2*m_h_f*1_6_1"/>
  <p:tag name="KSO_WM_UNIT_INDEX" val="1_6_1"/>
  <p:tag name="KSO_WM_UNIT_LAYERLEVEL" val="1_1_1"/>
  <p:tag name="KSO_WM_UNIT_PRESET_TEXT_INDEX" val="4"/>
  <p:tag name="KSO_WM_UNIT_PRESET_TEXT_LEN" val="26"/>
  <p:tag name="KSO_WM_UNIT_TYPE" val="m_h_f"/>
  <p:tag name="KSO_WM_UNIT_VALUE" val="14"/>
</p:tagLst>
</file>

<file path=ppt/tags/tag312.xml><?xml version="1.0" encoding="utf-8"?>
<p:tagLst xmlns:p="http://schemas.openxmlformats.org/presentationml/2006/main">
  <p:tag name="KSO_WM_BEAUTIFY_FLAG" val="#wm#"/>
  <p:tag name="KSO_WM_DIAGRAM_GROUP_CODE" val="m1-2"/>
  <p:tag name="KSO_WM_SLIDE_ID" val="custom160432_32"/>
  <p:tag name="KSO_WM_SLIDE_INDEX" val="32"/>
  <p:tag name="KSO_WM_SLIDE_ITEM_CNT" val="5"/>
  <p:tag name="KSO_WM_SLIDE_LAYOUT" val="a_m"/>
  <p:tag name="KSO_WM_SLIDE_LAYOUT_CNT" val="1_1"/>
  <p:tag name="KSO_WM_SLIDE_POSITION" val="229*151"/>
  <p:tag name="KSO_WM_SLIDE_SIZE" val="502*333"/>
  <p:tag name="KSO_WM_SLIDE_TYPE" val="text"/>
  <p:tag name="KSO_WM_TAG_VERSION" val="1.0"/>
  <p:tag name="KSO_WM_TEMPLATE_CATEGORY" val="custom"/>
  <p:tag name="KSO_WM_TEMPLATE_INDEX" val="160432"/>
</p:tagLst>
</file>

<file path=ppt/tags/tag31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1"/>
  <p:tag name="KSO_WM_UNIT_INDEX" val="1_1"/>
  <p:tag name="KSO_WM_UNIT_LAYERLEVEL" val="1_1"/>
  <p:tag name="KSO_WM_UNIT_TYPE" val="m_i"/>
</p:tagLst>
</file>

<file path=ppt/tags/tag31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2"/>
  <p:tag name="KSO_WM_UNIT_INDEX" val="1_2"/>
  <p:tag name="KSO_WM_UNIT_LAYERLEVEL" val="1_1"/>
  <p:tag name="KSO_WM_UNIT_TYPE" val="m_i"/>
</p:tagLst>
</file>

<file path=ppt/tags/tag31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3"/>
  <p:tag name="KSO_WM_UNIT_INDEX" val="1_3"/>
  <p:tag name="KSO_WM_UNIT_LAYERLEVEL" val="1_1"/>
  <p:tag name="KSO_WM_UNIT_TYPE" val="m_i"/>
</p:tagLst>
</file>

<file path=ppt/tags/tag31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4"/>
  <p:tag name="KSO_WM_UNIT_INDEX" val="1_4"/>
  <p:tag name="KSO_WM_UNIT_LAYERLEVEL" val="1_1"/>
  <p:tag name="KSO_WM_UNIT_TYPE" val="m_i"/>
</p:tagLst>
</file>

<file path=ppt/tags/tag31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3*m_h_f*1_4_1"/>
  <p:tag name="KSO_WM_UNIT_INDEX" val="1_4_1"/>
  <p:tag name="KSO_WM_UNIT_LAYERLEVEL" val="1_1_1"/>
  <p:tag name="KSO_WM_UNIT_PRESET_TEXT_INDEX" val="4"/>
  <p:tag name="KSO_WM_UNIT_PRESET_TEXT_LEN" val="26"/>
  <p:tag name="KSO_WM_UNIT_TYPE" val="m_h_f"/>
  <p:tag name="KSO_WM_UNIT_VALUE" val="14"/>
</p:tagLst>
</file>

<file path=ppt/tags/tag31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5"/>
  <p:tag name="KSO_WM_UNIT_INDEX" val="1_5"/>
  <p:tag name="KSO_WM_UNIT_LAYERLEVEL" val="1_1"/>
  <p:tag name="KSO_WM_UNIT_TYPE" val="m_i"/>
</p:tagLst>
</file>

<file path=ppt/tags/tag31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3*m_h_f*1_3_1"/>
  <p:tag name="KSO_WM_UNIT_INDEX" val="1_3_1"/>
  <p:tag name="KSO_WM_UNIT_LAYERLEVEL" val="1_1_1"/>
  <p:tag name="KSO_WM_UNIT_PRESET_TEXT_INDEX" val="4"/>
  <p:tag name="KSO_WM_UNIT_PRESET_TEXT_LEN" val="26"/>
  <p:tag name="KSO_WM_UNIT_TYPE" val="m_h_f"/>
  <p:tag name="KSO_WM_UNIT_VALUE" val="14"/>
</p:tagLst>
</file>

<file path=ppt/tags/tag3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1"/>
  <p:tag name="KSO_WM_UNIT_INDEX" val="1_1"/>
  <p:tag name="KSO_WM_UNIT_LAYERLEVEL" val="1_1"/>
  <p:tag name="KSO_WM_UNIT_TYPE" val="l_i"/>
</p:tagLst>
</file>

<file path=ppt/tags/tag32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6"/>
  <p:tag name="KSO_WM_UNIT_INDEX" val="1_6"/>
  <p:tag name="KSO_WM_UNIT_LAYERLEVEL" val="1_1"/>
  <p:tag name="KSO_WM_UNIT_TYPE" val="m_i"/>
</p:tagLst>
</file>

<file path=ppt/tags/tag32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3*m_h_f*1_1_1"/>
  <p:tag name="KSO_WM_UNIT_INDEX" val="1_1_1"/>
  <p:tag name="KSO_WM_UNIT_LAYERLEVEL" val="1_1_1"/>
  <p:tag name="KSO_WM_UNIT_PRESET_TEXT_INDEX" val="4"/>
  <p:tag name="KSO_WM_UNIT_PRESET_TEXT_LEN" val="26"/>
  <p:tag name="KSO_WM_UNIT_TYPE" val="m_h_f"/>
  <p:tag name="KSO_WM_UNIT_VALUE" val="14"/>
</p:tagLst>
</file>

<file path=ppt/tags/tag32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7"/>
  <p:tag name="KSO_WM_UNIT_INDEX" val="1_7"/>
  <p:tag name="KSO_WM_UNIT_LAYERLEVEL" val="1_1"/>
  <p:tag name="KSO_WM_UNIT_TYPE" val="m_i"/>
</p:tagLst>
</file>

<file path=ppt/tags/tag32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3*m_h_f*1_2_1"/>
  <p:tag name="KSO_WM_UNIT_INDEX" val="1_2_1"/>
  <p:tag name="KSO_WM_UNIT_LAYERLEVEL" val="1_1_1"/>
  <p:tag name="KSO_WM_UNIT_PRESET_TEXT_INDEX" val="4"/>
  <p:tag name="KSO_WM_UNIT_PRESET_TEXT_LEN" val="26"/>
  <p:tag name="KSO_WM_UNIT_TYPE" val="m_h_f"/>
  <p:tag name="KSO_WM_UNIT_VALUE" val="14"/>
</p:tagLst>
</file>

<file path=ppt/tags/tag32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8"/>
  <p:tag name="KSO_WM_UNIT_INDEX" val="1_8"/>
  <p:tag name="KSO_WM_UNIT_LAYERLEVEL" val="1_1"/>
  <p:tag name="KSO_WM_UNIT_TYPE" val="m_i"/>
</p:tagLst>
</file>

<file path=ppt/tags/tag32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3*m_h_f*1_5_1"/>
  <p:tag name="KSO_WM_UNIT_INDEX" val="1_5_1"/>
  <p:tag name="KSO_WM_UNIT_LAYERLEVEL" val="1_1_1"/>
  <p:tag name="KSO_WM_UNIT_PRESET_TEXT_INDEX" val="4"/>
  <p:tag name="KSO_WM_UNIT_PRESET_TEXT_LEN" val="26"/>
  <p:tag name="KSO_WM_UNIT_TYPE" val="m_h_f"/>
  <p:tag name="KSO_WM_UNIT_VALUE" val="14"/>
</p:tagLst>
</file>

<file path=ppt/tags/tag32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ID" val="custom160432_33*m_i*1_9"/>
  <p:tag name="KSO_WM_UNIT_INDEX" val="1_9"/>
  <p:tag name="KSO_WM_UNIT_LAYERLEVEL" val="1_1"/>
  <p:tag name="KSO_WM_UNIT_TYPE" val="m_i"/>
</p:tagLst>
</file>

<file path=ppt/tags/tag32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32"/>
  <p:tag name="KSO_WM_UNIT_CLEAR" val="1"/>
  <p:tag name="KSO_WM_UNIT_COMPATIBLE" val="0"/>
  <p:tag name="KSO_WM_UNIT_HIGHLIGHT" val="0"/>
  <p:tag name="KSO_WM_UNIT_ID" val="custom160432_33*m_h_f*1_6_1"/>
  <p:tag name="KSO_WM_UNIT_INDEX" val="1_6_1"/>
  <p:tag name="KSO_WM_UNIT_LAYERLEVEL" val="1_1_1"/>
  <p:tag name="KSO_WM_UNIT_PRESET_TEXT_INDEX" val="4"/>
  <p:tag name="KSO_WM_UNIT_PRESET_TEXT_LEN" val="26"/>
  <p:tag name="KSO_WM_UNIT_TYPE" val="m_h_f"/>
  <p:tag name="KSO_WM_UNIT_VALUE" val="14"/>
</p:tagLst>
</file>

<file path=ppt/tags/tag328.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3*a*1"/>
  <p:tag name="KSO_WM_UNIT_INDEX" val="1"/>
  <p:tag name="KSO_WM_UNIT_ISCONTENTSTITLE" val="0"/>
  <p:tag name="KSO_WM_UNIT_LAYERLEVEL" val="1"/>
  <p:tag name="KSO_WM_UNIT_PRESET_TEXT_INDEX" val="3"/>
  <p:tag name="KSO_WM_UNIT_PRESET_TEXT_LEN" val="17"/>
  <p:tag name="KSO_WM_UNIT_TYPE" val="a"/>
  <p:tag name="KSO_WM_UNIT_VALUE" val="22"/>
</p:tagLst>
</file>

<file path=ppt/tags/tag329.xml><?xml version="1.0" encoding="utf-8"?>
<p:tagLst xmlns:p="http://schemas.openxmlformats.org/presentationml/2006/main">
  <p:tag name="KSO_WM_BEAUTIFY_FLAG" val="#wm#"/>
  <p:tag name="KSO_WM_DIAGRAM_GROUP_CODE" val="m1-2"/>
  <p:tag name="KSO_WM_SLIDE_ID" val="custom160432_33"/>
  <p:tag name="KSO_WM_SLIDE_INDEX" val="33"/>
  <p:tag name="KSO_WM_SLIDE_ITEM_CNT" val="6"/>
  <p:tag name="KSO_WM_SLIDE_LAYOUT" val="a_m"/>
  <p:tag name="KSO_WM_SLIDE_LAYOUT_CNT" val="1_1"/>
  <p:tag name="KSO_WM_SLIDE_POSITION" val="229*151"/>
  <p:tag name="KSO_WM_SLIDE_SIZE" val="502*333"/>
  <p:tag name="KSO_WM_SLIDE_TYPE" val="text"/>
  <p:tag name="KSO_WM_TAG_VERSION" val="1.0"/>
  <p:tag name="KSO_WM_TEMPLATE_CATEGORY" val="custom"/>
  <p:tag name="KSO_WM_TEMPLATE_INDEX" val="160432"/>
</p:tagLst>
</file>

<file path=ppt/tags/tag3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9*l_h_f*1_1_1"/>
  <p:tag name="KSO_WM_UNIT_INDEX" val="1_1_1"/>
  <p:tag name="KSO_WM_UNIT_LAYERLEVEL" val="1_1_1"/>
  <p:tag name="KSO_WM_UNIT_PRESET_TEXT_INDEX" val="3"/>
  <p:tag name="KSO_WM_UNIT_PRESET_TEXT_LEN" val="17"/>
  <p:tag name="KSO_WM_UNIT_TYPE" val="l_h_f"/>
  <p:tag name="KSO_WM_UNIT_VALUE" val="13"/>
</p:tagLst>
</file>

<file path=ppt/tags/tag330.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4*a*1"/>
  <p:tag name="KSO_WM_UNIT_INDEX" val="1"/>
  <p:tag name="KSO_WM_UNIT_ISCONTENTSTITLE" val="0"/>
  <p:tag name="KSO_WM_UNIT_LAYERLEVEL" val="1"/>
  <p:tag name="KSO_WM_UNIT_PRESET_TEXT" val="THANKS"/>
  <p:tag name="KSO_WM_UNIT_TYPE" val="a"/>
  <p:tag name="KSO_WM_UNIT_VALUE" val="8"/>
</p:tagLst>
</file>

<file path=ppt/tags/tag331.xml><?xml version="1.0" encoding="utf-8"?>
<p:tagLst xmlns:p="http://schemas.openxmlformats.org/presentationml/2006/main">
  <p:tag name="KSO_WM_BEAUTIFY_FLAG" val="#wm#"/>
  <p:tag name="KSO_WM_SLIDE_ID" val="custom160432_34"/>
  <p:tag name="KSO_WM_SLIDE_INDEX" val="34"/>
  <p:tag name="KSO_WM_SLIDE_ITEM_CNT" val="1"/>
  <p:tag name="KSO_WM_SLIDE_LAYOUT" val="a"/>
  <p:tag name="KSO_WM_SLIDE_LAYOUT_CNT" val="1"/>
  <p:tag name="KSO_WM_SLIDE_TYPE" val="endPage"/>
  <p:tag name="KSO_WM_TAG_VERSION" val="1.0"/>
  <p:tag name="KSO_WM_TEMPLATE_CATEGORY" val="custom"/>
  <p:tag name="KSO_WM_TEMPLATE_INDEX" val="160432"/>
</p:tagLst>
</file>

<file path=ppt/tags/tag33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2"/>
  <p:tag name="KSO_WM_UNIT_INDEX" val="1_2"/>
  <p:tag name="KSO_WM_UNIT_LAYERLEVEL" val="1_1"/>
  <p:tag name="KSO_WM_UNIT_TYPE" val="l_i"/>
</p:tagLst>
</file>

<file path=ppt/tags/tag3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7"/>
  <p:tag name="KSO_WM_UNIT_INDEX" val="1_7"/>
  <p:tag name="KSO_WM_UNIT_LAYERLEVEL" val="1_1"/>
  <p:tag name="KSO_WM_UNIT_TYPE" val="l_i"/>
</p:tagLst>
</file>

<file path=ppt/tags/tag3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9*l_h_f*1_2_1"/>
  <p:tag name="KSO_WM_UNIT_INDEX" val="1_2_1"/>
  <p:tag name="KSO_WM_UNIT_LAYERLEVEL" val="1_1_1"/>
  <p:tag name="KSO_WM_UNIT_PRESET_TEXT_INDEX" val="3"/>
  <p:tag name="KSO_WM_UNIT_PRESET_TEXT_LEN" val="17"/>
  <p:tag name="KSO_WM_UNIT_TYPE" val="l_h_f"/>
  <p:tag name="KSO_WM_UNIT_VALUE" val="13"/>
</p:tagLst>
</file>

<file path=ppt/tags/tag3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8"/>
  <p:tag name="KSO_WM_UNIT_INDEX" val="1_8"/>
  <p:tag name="KSO_WM_UNIT_LAYERLEVEL" val="1_1"/>
  <p:tag name="KSO_WM_UNIT_TYPE" val="l_i"/>
</p:tagLst>
</file>

<file path=ppt/tags/tag3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3"/>
  <p:tag name="KSO_WM_UNIT_INDEX" val="1_3"/>
  <p:tag name="KSO_WM_UNIT_LAYERLEVEL" val="1_1"/>
  <p:tag name="KSO_WM_UNIT_TYPE" val="l_i"/>
</p:tagLst>
</file>

<file path=ppt/tags/tag3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9*l_h_f*1_3_1"/>
  <p:tag name="KSO_WM_UNIT_INDEX" val="1_3_1"/>
  <p:tag name="KSO_WM_UNIT_LAYERLEVEL" val="1_1_1"/>
  <p:tag name="KSO_WM_UNIT_PRESET_TEXT_INDEX" val="3"/>
  <p:tag name="KSO_WM_UNIT_PRESET_TEXT_LEN" val="17"/>
  <p:tag name="KSO_WM_UNIT_TYPE" val="l_h_f"/>
  <p:tag name="KSO_WM_UNIT_VALUE" val="13"/>
</p:tagLst>
</file>

<file path=ppt/tags/tag4.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b*1"/>
  <p:tag name="KSO_WM_UNIT_INDEX" val="1"/>
  <p:tag name="KSO_WM_UNIT_ISCONTENTSTITLE" val="0"/>
  <p:tag name="KSO_WM_UNIT_LAYERLEVEL" val="1"/>
  <p:tag name="KSO_WM_UNIT_PRESET_TEXT_INDEX" val="3"/>
  <p:tag name="KSO_WM_UNIT_PRESET_TEXT_LEN" val="17"/>
  <p:tag name="KSO_WM_UNIT_TYPE" val="b"/>
  <p:tag name="KSO_WM_UNIT_VALUE" val="48"/>
</p:tagLst>
</file>

<file path=ppt/tags/tag4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4"/>
  <p:tag name="KSO_WM_UNIT_INDEX" val="1_4"/>
  <p:tag name="KSO_WM_UNIT_LAYERLEVEL" val="1_1"/>
  <p:tag name="KSO_WM_UNIT_TYPE" val="l_i"/>
</p:tagLst>
</file>

<file path=ppt/tags/tag4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9"/>
  <p:tag name="KSO_WM_UNIT_INDEX" val="1_9"/>
  <p:tag name="KSO_WM_UNIT_LAYERLEVEL" val="1_1"/>
  <p:tag name="KSO_WM_UNIT_TYPE" val="l_i"/>
</p:tagLst>
</file>

<file path=ppt/tags/tag4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9*l_h_f*1_4_1"/>
  <p:tag name="KSO_WM_UNIT_INDEX" val="1_4_1"/>
  <p:tag name="KSO_WM_UNIT_LAYERLEVEL" val="1_1_1"/>
  <p:tag name="KSO_WM_UNIT_PRESET_TEXT_INDEX" val="3"/>
  <p:tag name="KSO_WM_UNIT_PRESET_TEXT_LEN" val="17"/>
  <p:tag name="KSO_WM_UNIT_TYPE" val="l_h_f"/>
  <p:tag name="KSO_WM_UNIT_VALUE" val="13"/>
</p:tagLst>
</file>

<file path=ppt/tags/tag4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9*l_i*1_10"/>
  <p:tag name="KSO_WM_UNIT_INDEX" val="1_10"/>
  <p:tag name="KSO_WM_UNIT_LAYERLEVEL" val="1_1"/>
  <p:tag name="KSO_WM_UNIT_TYPE" val="l_i"/>
</p:tagLst>
</file>

<file path=ppt/tags/tag44.xml><?xml version="1.0" encoding="utf-8"?>
<p:tagLst xmlns:p="http://schemas.openxmlformats.org/presentationml/2006/main">
  <p:tag name="KSO_WM_BEAUTIFY_FLAG" val="#wm#"/>
  <p:tag name="KSO_WM_DIAGRAM_GROUP_CODE" val="l1-1"/>
  <p:tag name="KSO_WM_SLIDE_ID" val="custom160432_9"/>
  <p:tag name="KSO_WM_SLIDE_INDEX" val="9"/>
  <p:tag name="KSO_WM_SLIDE_ITEM_CNT" val="4"/>
  <p:tag name="KSO_WM_SLIDE_LAYOUT" val="a_l"/>
  <p:tag name="KSO_WM_SLIDE_LAYOUT_CNT" val="1_1"/>
  <p:tag name="KSO_WM_SLIDE_TYPE" val="contents"/>
  <p:tag name="KSO_WM_TAG_VERSION" val="1.0"/>
  <p:tag name="KSO_WM_TEMPLATE_CATEGORY" val="custom"/>
  <p:tag name="KSO_WM_TEMPLATE_INDEX" val="160432"/>
</p:tagLst>
</file>

<file path=ppt/tags/tag4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0*a*1"/>
  <p:tag name="KSO_WM_UNIT_INDEX" val="1"/>
  <p:tag name="KSO_WM_UNIT_ISCONTENTSTITLE" val="1"/>
  <p:tag name="KSO_WM_UNIT_LAYERLEVEL" val="1"/>
  <p:tag name="KSO_WM_UNIT_PRESET_TEXT" val="CONTENTS"/>
  <p:tag name="KSO_WM_UNIT_TYPE" val="a"/>
  <p:tag name="KSO_WM_UNIT_VALUE" val="9"/>
</p:tagLst>
</file>

<file path=ppt/tags/tag4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1"/>
  <p:tag name="KSO_WM_UNIT_INDEX" val="1_1"/>
  <p:tag name="KSO_WM_UNIT_LAYERLEVEL" val="1_1"/>
  <p:tag name="KSO_WM_UNIT_TYPE" val="l_i"/>
</p:tagLst>
</file>

<file path=ppt/tags/tag4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0*l_h_f*1_1_1"/>
  <p:tag name="KSO_WM_UNIT_INDEX" val="1_1_1"/>
  <p:tag name="KSO_WM_UNIT_LAYERLEVEL" val="1_1_1"/>
  <p:tag name="KSO_WM_UNIT_PRESET_TEXT_INDEX" val="3"/>
  <p:tag name="KSO_WM_UNIT_PRESET_TEXT_LEN" val="17"/>
  <p:tag name="KSO_WM_UNIT_TYPE" val="l_h_f"/>
  <p:tag name="KSO_WM_UNIT_VALUE" val="13"/>
</p:tagLst>
</file>

<file path=ppt/tags/tag4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2"/>
  <p:tag name="KSO_WM_UNIT_INDEX" val="1_2"/>
  <p:tag name="KSO_WM_UNIT_LAYERLEVEL" val="1_1"/>
  <p:tag name="KSO_WM_UNIT_TYPE" val="l_i"/>
</p:tagLst>
</file>

<file path=ppt/tags/tag4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7"/>
  <p:tag name="KSO_WM_UNIT_INDEX" val="1_7"/>
  <p:tag name="KSO_WM_UNIT_LAYERLEVEL" val="1_1"/>
  <p:tag name="KSO_WM_UNIT_TYPE" val="l_i"/>
</p:tagLst>
</file>

<file path=ppt/tags/tag5.xml><?xml version="1.0" encoding="utf-8"?>
<p:tagLst xmlns:p="http://schemas.openxmlformats.org/presentationml/2006/main">
  <p:tag name="KSO_WM_BEAUTIFY_FLAG" val="#wm#"/>
  <p:tag name="KSO_WM_SLIDE_ID" val="custom160432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160432"/>
  <p:tag name="KSO_WM_TEMPLATE_THUMBS_INDEX" val="1、8、12、13、16、21、25、30、34"/>
</p:tagLst>
</file>

<file path=ppt/tags/tag5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0*l_h_f*1_2_1"/>
  <p:tag name="KSO_WM_UNIT_INDEX" val="1_2_1"/>
  <p:tag name="KSO_WM_UNIT_LAYERLEVEL" val="1_1_1"/>
  <p:tag name="KSO_WM_UNIT_PRESET_TEXT_INDEX" val="3"/>
  <p:tag name="KSO_WM_UNIT_PRESET_TEXT_LEN" val="17"/>
  <p:tag name="KSO_WM_UNIT_TYPE" val="l_h_f"/>
  <p:tag name="KSO_WM_UNIT_VALUE" val="13"/>
</p:tagLst>
</file>

<file path=ppt/tags/tag5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8"/>
  <p:tag name="KSO_WM_UNIT_INDEX" val="1_8"/>
  <p:tag name="KSO_WM_UNIT_LAYERLEVEL" val="1_1"/>
  <p:tag name="KSO_WM_UNIT_TYPE" val="l_i"/>
</p:tagLst>
</file>

<file path=ppt/tags/tag5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3"/>
  <p:tag name="KSO_WM_UNIT_INDEX" val="1_3"/>
  <p:tag name="KSO_WM_UNIT_LAYERLEVEL" val="1_1"/>
  <p:tag name="KSO_WM_UNIT_TYPE" val="l_i"/>
</p:tagLst>
</file>

<file path=ppt/tags/tag5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0*l_h_f*1_3_1"/>
  <p:tag name="KSO_WM_UNIT_INDEX" val="1_3_1"/>
  <p:tag name="KSO_WM_UNIT_LAYERLEVEL" val="1_1_1"/>
  <p:tag name="KSO_WM_UNIT_PRESET_TEXT_INDEX" val="3"/>
  <p:tag name="KSO_WM_UNIT_PRESET_TEXT_LEN" val="17"/>
  <p:tag name="KSO_WM_UNIT_TYPE" val="l_h_f"/>
  <p:tag name="KSO_WM_UNIT_VALUE" val="13"/>
</p:tagLst>
</file>

<file path=ppt/tags/tag5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4"/>
  <p:tag name="KSO_WM_UNIT_INDEX" val="1_4"/>
  <p:tag name="KSO_WM_UNIT_LAYERLEVEL" val="1_1"/>
  <p:tag name="KSO_WM_UNIT_TYPE" val="l_i"/>
</p:tagLst>
</file>

<file path=ppt/tags/tag5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9"/>
  <p:tag name="KSO_WM_UNIT_INDEX" val="1_9"/>
  <p:tag name="KSO_WM_UNIT_LAYERLEVEL" val="1_1"/>
  <p:tag name="KSO_WM_UNIT_TYPE" val="l_i"/>
</p:tagLst>
</file>

<file path=ppt/tags/tag5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0*l_h_f*1_4_1"/>
  <p:tag name="KSO_WM_UNIT_INDEX" val="1_4_1"/>
  <p:tag name="KSO_WM_UNIT_LAYERLEVEL" val="1_1_1"/>
  <p:tag name="KSO_WM_UNIT_PRESET_TEXT_INDEX" val="3"/>
  <p:tag name="KSO_WM_UNIT_PRESET_TEXT_LEN" val="17"/>
  <p:tag name="KSO_WM_UNIT_TYPE" val="l_h_f"/>
  <p:tag name="KSO_WM_UNIT_VALUE" val="13"/>
</p:tagLst>
</file>

<file path=ppt/tags/tag5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10"/>
  <p:tag name="KSO_WM_UNIT_INDEX" val="1_10"/>
  <p:tag name="KSO_WM_UNIT_LAYERLEVEL" val="1_1"/>
  <p:tag name="KSO_WM_UNIT_TYPE" val="l_i"/>
</p:tagLst>
</file>

<file path=ppt/tags/tag5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5"/>
  <p:tag name="KSO_WM_UNIT_INDEX" val="1_5"/>
  <p:tag name="KSO_WM_UNIT_LAYERLEVEL" val="1_1"/>
  <p:tag name="KSO_WM_UNIT_TYPE" val="l_i"/>
</p:tagLst>
</file>

<file path=ppt/tags/tag5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0*l_h_f*1_5_1"/>
  <p:tag name="KSO_WM_UNIT_INDEX" val="1_5_1"/>
  <p:tag name="KSO_WM_UNIT_LAYERLEVEL" val="1_1_1"/>
  <p:tag name="KSO_WM_UNIT_PRESET_TEXT_INDEX" val="3"/>
  <p:tag name="KSO_WM_UNIT_PRESET_TEXT_LEN" val="17"/>
  <p:tag name="KSO_WM_UNIT_TYPE" val="l_h_f"/>
  <p:tag name="KSO_WM_UNIT_VALUE" val="13"/>
</p:tagLst>
</file>

<file path=ppt/tags/tag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6*l_i*1_1"/>
  <p:tag name="KSO_WM_UNIT_INDEX" val="1_1"/>
  <p:tag name="KSO_WM_UNIT_LAYERLEVEL" val="1_1"/>
  <p:tag name="KSO_WM_UNIT_TYPE" val="l_i"/>
</p:tagLst>
</file>

<file path=ppt/tags/tag6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0*l_i*1_6"/>
  <p:tag name="KSO_WM_UNIT_INDEX" val="1_6"/>
  <p:tag name="KSO_WM_UNIT_LAYERLEVEL" val="1_1"/>
  <p:tag name="KSO_WM_UNIT_TYPE" val="l_i"/>
</p:tagLst>
</file>

<file path=ppt/tags/tag61.xml><?xml version="1.0" encoding="utf-8"?>
<p:tagLst xmlns:p="http://schemas.openxmlformats.org/presentationml/2006/main">
  <p:tag name="KSO_WM_BEAUTIFY_FLAG" val="#wm#"/>
  <p:tag name="KSO_WM_DIAGRAM_GROUP_CODE" val="l1-1"/>
  <p:tag name="KSO_WM_SLIDE_ID" val="custom160432_10"/>
  <p:tag name="KSO_WM_SLIDE_INDEX" val="10"/>
  <p:tag name="KSO_WM_SLIDE_ITEM_CNT" val="5"/>
  <p:tag name="KSO_WM_SLIDE_LAYOUT" val="a_l"/>
  <p:tag name="KSO_WM_SLIDE_LAYOUT_CNT" val="1_1"/>
  <p:tag name="KSO_WM_SLIDE_TYPE" val="contents"/>
  <p:tag name="KSO_WM_TAG_VERSION" val="1.0"/>
  <p:tag name="KSO_WM_TEMPLATE_CATEGORY" val="custom"/>
  <p:tag name="KSO_WM_TEMPLATE_INDEX" val="160432"/>
</p:tagLst>
</file>

<file path=ppt/tags/tag6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1"/>
  <p:tag name="KSO_WM_UNIT_INDEX" val="1_1"/>
  <p:tag name="KSO_WM_UNIT_LAYERLEVEL" val="1_1"/>
  <p:tag name="KSO_WM_UNIT_TYPE" val="l_i"/>
</p:tagLst>
</file>

<file path=ppt/tags/tag6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1*l_h_f*1_1_1"/>
  <p:tag name="KSO_WM_UNIT_INDEX" val="1_1_1"/>
  <p:tag name="KSO_WM_UNIT_LAYERLEVEL" val="1_1_1"/>
  <p:tag name="KSO_WM_UNIT_PRESET_TEXT_INDEX" val="3"/>
  <p:tag name="KSO_WM_UNIT_PRESET_TEXT_LEN" val="17"/>
  <p:tag name="KSO_WM_UNIT_TYPE" val="l_h_f"/>
  <p:tag name="KSO_WM_UNIT_VALUE" val="13"/>
</p:tagLst>
</file>

<file path=ppt/tags/tag6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2"/>
  <p:tag name="KSO_WM_UNIT_INDEX" val="1_2"/>
  <p:tag name="KSO_WM_UNIT_LAYERLEVEL" val="1_1"/>
  <p:tag name="KSO_WM_UNIT_TYPE" val="l_i"/>
</p:tagLst>
</file>

<file path=ppt/tags/tag6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7"/>
  <p:tag name="KSO_WM_UNIT_INDEX" val="1_7"/>
  <p:tag name="KSO_WM_UNIT_LAYERLEVEL" val="1_1"/>
  <p:tag name="KSO_WM_UNIT_TYPE" val="l_i"/>
</p:tagLst>
</file>

<file path=ppt/tags/tag6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1*l_h_f*1_2_1"/>
  <p:tag name="KSO_WM_UNIT_INDEX" val="1_2_1"/>
  <p:tag name="KSO_WM_UNIT_LAYERLEVEL" val="1_1_1"/>
  <p:tag name="KSO_WM_UNIT_PRESET_TEXT_INDEX" val="3"/>
  <p:tag name="KSO_WM_UNIT_PRESET_TEXT_LEN" val="17"/>
  <p:tag name="KSO_WM_UNIT_TYPE" val="l_h_f"/>
  <p:tag name="KSO_WM_UNIT_VALUE" val="13"/>
</p:tagLst>
</file>

<file path=ppt/tags/tag6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8"/>
  <p:tag name="KSO_WM_UNIT_INDEX" val="1_8"/>
  <p:tag name="KSO_WM_UNIT_LAYERLEVEL" val="1_1"/>
  <p:tag name="KSO_WM_UNIT_TYPE" val="l_i"/>
</p:tagLst>
</file>

<file path=ppt/tags/tag6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3"/>
  <p:tag name="KSO_WM_UNIT_INDEX" val="1_3"/>
  <p:tag name="KSO_WM_UNIT_LAYERLEVEL" val="1_1"/>
  <p:tag name="KSO_WM_UNIT_TYPE" val="l_i"/>
</p:tagLst>
</file>

<file path=ppt/tags/tag6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1*l_h_f*1_3_1"/>
  <p:tag name="KSO_WM_UNIT_INDEX" val="1_3_1"/>
  <p:tag name="KSO_WM_UNIT_LAYERLEVEL" val="1_1_1"/>
  <p:tag name="KSO_WM_UNIT_PRESET_TEXT_INDEX" val="3"/>
  <p:tag name="KSO_WM_UNIT_PRESET_TEXT_LEN" val="17"/>
  <p:tag name="KSO_WM_UNIT_TYPE" val="l_h_f"/>
  <p:tag name="KSO_WM_UNIT_VALUE" val="13"/>
</p:tagLst>
</file>

<file path=ppt/tags/tag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6*l_h_f*1_1_1"/>
  <p:tag name="KSO_WM_UNIT_INDEX" val="1_1_1"/>
  <p:tag name="KSO_WM_UNIT_LAYERLEVEL" val="1_1_1"/>
  <p:tag name="KSO_WM_UNIT_PRESET_TEXT_INDEX" val="3"/>
  <p:tag name="KSO_WM_UNIT_PRESET_TEXT_LEN" val="17"/>
  <p:tag name="KSO_WM_UNIT_TYPE" val="l_h_f"/>
  <p:tag name="KSO_WM_UNIT_VALUE" val="17"/>
</p:tagLst>
</file>

<file path=ppt/tags/tag7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4"/>
  <p:tag name="KSO_WM_UNIT_INDEX" val="1_4"/>
  <p:tag name="KSO_WM_UNIT_LAYERLEVEL" val="1_1"/>
  <p:tag name="KSO_WM_UNIT_TYPE" val="l_i"/>
</p:tagLst>
</file>

<file path=ppt/tags/tag7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9"/>
  <p:tag name="KSO_WM_UNIT_INDEX" val="1_9"/>
  <p:tag name="KSO_WM_UNIT_LAYERLEVEL" val="1_1"/>
  <p:tag name="KSO_WM_UNIT_TYPE" val="l_i"/>
</p:tagLst>
</file>

<file path=ppt/tags/tag7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1*l_h_f*1_4_1"/>
  <p:tag name="KSO_WM_UNIT_INDEX" val="1_4_1"/>
  <p:tag name="KSO_WM_UNIT_LAYERLEVEL" val="1_1_1"/>
  <p:tag name="KSO_WM_UNIT_PRESET_TEXT_INDEX" val="3"/>
  <p:tag name="KSO_WM_UNIT_PRESET_TEXT_LEN" val="17"/>
  <p:tag name="KSO_WM_UNIT_TYPE" val="l_h_f"/>
  <p:tag name="KSO_WM_UNIT_VALUE" val="13"/>
</p:tagLst>
</file>

<file path=ppt/tags/tag7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10"/>
  <p:tag name="KSO_WM_UNIT_INDEX" val="1_10"/>
  <p:tag name="KSO_WM_UNIT_LAYERLEVEL" val="1_1"/>
  <p:tag name="KSO_WM_UNIT_TYPE" val="l_i"/>
</p:tagLst>
</file>

<file path=ppt/tags/tag7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5"/>
  <p:tag name="KSO_WM_UNIT_INDEX" val="1_5"/>
  <p:tag name="KSO_WM_UNIT_LAYERLEVEL" val="1_1"/>
  <p:tag name="KSO_WM_UNIT_TYPE" val="l_i"/>
</p:tagLst>
</file>

<file path=ppt/tags/tag7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1*l_h_f*1_5_1"/>
  <p:tag name="KSO_WM_UNIT_INDEX" val="1_5_1"/>
  <p:tag name="KSO_WM_UNIT_LAYERLEVEL" val="1_1_1"/>
  <p:tag name="KSO_WM_UNIT_PRESET_TEXT_INDEX" val="3"/>
  <p:tag name="KSO_WM_UNIT_PRESET_TEXT_LEN" val="17"/>
  <p:tag name="KSO_WM_UNIT_TYPE" val="l_h_f"/>
  <p:tag name="KSO_WM_UNIT_VALUE" val="13"/>
</p:tagLst>
</file>

<file path=ppt/tags/tag7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6"/>
  <p:tag name="KSO_WM_UNIT_INDEX" val="1_6"/>
  <p:tag name="KSO_WM_UNIT_LAYERLEVEL" val="1_1"/>
  <p:tag name="KSO_WM_UNIT_TYPE" val="l_i"/>
</p:tagLst>
</file>

<file path=ppt/tags/tag7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11"/>
  <p:tag name="KSO_WM_UNIT_INDEX" val="1_11"/>
  <p:tag name="KSO_WM_UNIT_LAYERLEVEL" val="1_1"/>
  <p:tag name="KSO_WM_UNIT_TYPE" val="l_i"/>
</p:tagLst>
</file>

<file path=ppt/tags/tag7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COMPATIBLE" val="0"/>
  <p:tag name="KSO_WM_UNIT_HIGHLIGHT" val="0"/>
  <p:tag name="KSO_WM_UNIT_ID" val="custom160432_11*l_h_f*1_6_1"/>
  <p:tag name="KSO_WM_UNIT_INDEX" val="1_6_1"/>
  <p:tag name="KSO_WM_UNIT_LAYERLEVEL" val="1_1_1"/>
  <p:tag name="KSO_WM_UNIT_PRESET_TEXT_INDEX" val="3"/>
  <p:tag name="KSO_WM_UNIT_PRESET_TEXT_LEN" val="17"/>
  <p:tag name="KSO_WM_UNIT_TYPE" val="l_h_f"/>
  <p:tag name="KSO_WM_UNIT_VALUE" val="13"/>
</p:tagLst>
</file>

<file path=ppt/tags/tag7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11*l_i*1_12"/>
  <p:tag name="KSO_WM_UNIT_INDEX" val="1_12"/>
  <p:tag name="KSO_WM_UNIT_LAYERLEVEL" val="1_1"/>
  <p:tag name="KSO_WM_UNIT_TYPE" val="l_i"/>
</p:tagLst>
</file>

<file path=ppt/tags/tag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32"/>
  <p:tag name="KSO_WM_UNIT_CLEAR" val="1"/>
  <p:tag name="KSO_WM_UNIT_ID" val="custom160432_6*l_i*1_2"/>
  <p:tag name="KSO_WM_UNIT_INDEX" val="1_2"/>
  <p:tag name="KSO_WM_UNIT_LAYERLEVEL" val="1_1"/>
  <p:tag name="KSO_WM_UNIT_TYPE" val="l_i"/>
</p:tagLst>
</file>

<file path=ppt/tags/tag80.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1*a*1"/>
  <p:tag name="KSO_WM_UNIT_INDEX" val="1"/>
  <p:tag name="KSO_WM_UNIT_ISCONTENTSTITLE" val="1"/>
  <p:tag name="KSO_WM_UNIT_LAYERLEVEL" val="1"/>
  <p:tag name="KSO_WM_UNIT_PRESET_TEXT" val="CONTENTS"/>
  <p:tag name="KSO_WM_UNIT_TYPE" val="a"/>
  <p:tag name="KSO_WM_UNIT_VALUE" val="9"/>
</p:tagLst>
</file>

<file path=ppt/tags/tag81.xml><?xml version="1.0" encoding="utf-8"?>
<p:tagLst xmlns:p="http://schemas.openxmlformats.org/presentationml/2006/main">
  <p:tag name="KSO_WM_BEAUTIFY_FLAG" val="#wm#"/>
  <p:tag name="KSO_WM_DIAGRAM_GROUP_CODE" val="l1-1"/>
  <p:tag name="KSO_WM_SLIDE_ID" val="custom160432_11"/>
  <p:tag name="KSO_WM_SLIDE_INDEX" val="11"/>
  <p:tag name="KSO_WM_SLIDE_ITEM_CNT" val="6"/>
  <p:tag name="KSO_WM_SLIDE_LAYOUT" val="a_l"/>
  <p:tag name="KSO_WM_SLIDE_LAYOUT_CNT" val="1_1"/>
  <p:tag name="KSO_WM_SLIDE_TYPE" val="contents"/>
  <p:tag name="KSO_WM_TAG_VERSION" val="1.0"/>
  <p:tag name="KSO_WM_TEMPLATE_CATEGORY" val="custom"/>
  <p:tag name="KSO_WM_TEMPLATE_INDEX" val="160432"/>
</p:tagLst>
</file>

<file path=ppt/tags/tag82.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a*1"/>
  <p:tag name="KSO_WM_UNIT_INDEX" val="1"/>
  <p:tag name="KSO_WM_UNIT_ISCONTENTSTITLE" val="0"/>
  <p:tag name="KSO_WM_UNIT_LAYERLEVEL" val="1"/>
  <p:tag name="KSO_WM_UNIT_PRESET_TEXT_INDEX" val="3"/>
  <p:tag name="KSO_WM_UNIT_PRESET_TEXT_LEN" val="17"/>
  <p:tag name="KSO_WM_UNIT_TYPE" val="a"/>
  <p:tag name="KSO_WM_UNIT_VALUE" val="58"/>
</p:tagLst>
</file>

<file path=ppt/tags/tag8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2*f*1"/>
  <p:tag name="KSO_WM_UNIT_INDEX" val="1"/>
  <p:tag name="KSO_WM_UNIT_LAYERLEVEL" val="1"/>
  <p:tag name="KSO_WM_UNIT_PRESET_TEXT_INDEX" val="5"/>
  <p:tag name="KSO_WM_UNIT_PRESET_TEXT_LEN" val="232"/>
  <p:tag name="KSO_WM_UNIT_TYPE" val="f"/>
  <p:tag name="KSO_WM_UNIT_VALUE" val="203"/>
</p:tagLst>
</file>

<file path=ppt/tags/tag84.xml><?xml version="1.0" encoding="utf-8"?>
<p:tagLst xmlns:p="http://schemas.openxmlformats.org/presentationml/2006/main">
  <p:tag name="KSO_WM_BEAUTIFY_FLAG" val="#wm#"/>
  <p:tag name="KSO_WM_SLIDE_ID" val="custom160432_2"/>
  <p:tag name="KSO_WM_SLIDE_INDEX" val="2"/>
  <p:tag name="KSO_WM_SLIDE_ITEM_CNT" val="1"/>
  <p:tag name="KSO_WM_SLIDE_LAYOUT" val="a_f"/>
  <p:tag name="KSO_WM_SLIDE_LAYOUT_CNT" val="1_1"/>
  <p:tag name="KSO_WM_SLIDE_POSITION" val="66*119"/>
  <p:tag name="KSO_WM_SLIDE_SIZE" val="828*368"/>
  <p:tag name="KSO_WM_SLIDE_TYPE" val="text"/>
  <p:tag name="KSO_WM_TAG_VERSION" val="1.0"/>
  <p:tag name="KSO_WM_TEMPLATE_CATEGORY" val="custom"/>
  <p:tag name="KSO_WM_TEMPLATE_INDEX" val="160432"/>
</p:tagLst>
</file>

<file path=ppt/tags/tag8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a*1"/>
  <p:tag name="KSO_WM_UNIT_INDEX" val="1"/>
  <p:tag name="KSO_WM_UNIT_ISCONTENTSTITLE" val="0"/>
  <p:tag name="KSO_WM_UNIT_LAYERLEVEL" val="1"/>
  <p:tag name="KSO_WM_UNIT_PRESET_TEXT_INDEX" val="3"/>
  <p:tag name="KSO_WM_UNIT_PRESET_TEXT_LEN" val="17"/>
  <p:tag name="KSO_WM_UNIT_TYPE" val="a"/>
  <p:tag name="KSO_WM_UNIT_VALUE" val="58"/>
</p:tagLst>
</file>

<file path=ppt/tags/tag86.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f*1"/>
  <p:tag name="KSO_WM_UNIT_INDEX" val="1"/>
  <p:tag name="KSO_WM_UNIT_LAYERLEVEL" val="1"/>
  <p:tag name="KSO_WM_UNIT_PRESET_TEXT_INDEX" val="5"/>
  <p:tag name="KSO_WM_UNIT_PRESET_TEXT_LEN" val="232"/>
  <p:tag name="KSO_WM_UNIT_TYPE" val="f"/>
  <p:tag name="KSO_WM_UNIT_VALUE" val="105"/>
</p:tagLst>
</file>

<file path=ppt/tags/tag87.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3*f*2"/>
  <p:tag name="KSO_WM_UNIT_INDEX" val="2"/>
  <p:tag name="KSO_WM_UNIT_LAYERLEVEL" val="1"/>
  <p:tag name="KSO_WM_UNIT_PRESET_TEXT_INDEX" val="5"/>
  <p:tag name="KSO_WM_UNIT_PRESET_TEXT_LEN" val="232"/>
  <p:tag name="KSO_WM_UNIT_TYPE" val="f"/>
  <p:tag name="KSO_WM_UNIT_VALUE" val="105"/>
</p:tagLst>
</file>

<file path=ppt/tags/tag88.xml><?xml version="1.0" encoding="utf-8"?>
<p:tagLst xmlns:p="http://schemas.openxmlformats.org/presentationml/2006/main">
  <p:tag name="KSO_WM_BEAUTIFY_FLAG" val="#wm#"/>
  <p:tag name="KSO_WM_SLIDE_ID" val="custom160432_3"/>
  <p:tag name="KSO_WM_SLIDE_INDEX" val="3"/>
  <p:tag name="KSO_WM_SLIDE_ITEM_CNT" val="2"/>
  <p:tag name="KSO_WM_SLIDE_LAYOUT" val="a_f"/>
  <p:tag name="KSO_WM_SLIDE_LAYOUT_CNT" val="1_2"/>
  <p:tag name="KSO_WM_SLIDE_POSITION" val="66*117"/>
  <p:tag name="KSO_WM_SLIDE_SIZE" val="828*369"/>
  <p:tag name="KSO_WM_SLIDE_TYPE" val="text"/>
  <p:tag name="KSO_WM_TAG_VERSION" val="1.0"/>
  <p:tag name="KSO_WM_TEMPLATE_CATEGORY" val="custom"/>
  <p:tag name="KSO_WM_TEMPLATE_INDEX" val="160432"/>
</p:tagLst>
</file>

<file path=ppt/tags/tag89.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4*d*1"/>
  <p:tag name="KSO_WM_UNIT_INDEX" val="1"/>
  <p:tag name="KSO_WM_UNIT_LAYERLEVEL" val="1"/>
  <p:tag name="KSO_WM_UNIT_TYPE" val="d"/>
  <p:tag name="KSO_WM_UNIT_VALUE" val="1500*1656"/>
</p:tagLst>
</file>

<file path=ppt/tags/tag9.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6*a*1"/>
  <p:tag name="KSO_WM_UNIT_INDEX" val="1"/>
  <p:tag name="KSO_WM_UNIT_ISCONTENTSTITLE" val="1"/>
  <p:tag name="KSO_WM_UNIT_LAYERLEVEL" val="1"/>
  <p:tag name="KSO_WM_UNIT_PRESET_TEXT" val="CONTENTS"/>
  <p:tag name="KSO_WM_UNIT_TYPE" val="a"/>
  <p:tag name="KSO_WM_UNIT_VALUE" val="9"/>
</p:tagLst>
</file>

<file path=ppt/tags/tag90.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4*a*1"/>
  <p:tag name="KSO_WM_UNIT_INDEX" val="1"/>
  <p:tag name="KSO_WM_UNIT_ISCONTENTSTITLE" val="0"/>
  <p:tag name="KSO_WM_UNIT_LAYERLEVEL" val="1"/>
  <p:tag name="KSO_WM_UNIT_PRESET_TEXT_INDEX" val="3"/>
  <p:tag name="KSO_WM_UNIT_PRESET_TEXT_LEN" val="17"/>
  <p:tag name="KSO_WM_UNIT_TYPE" val="a"/>
  <p:tag name="KSO_WM_UNIT_VALUE" val="33"/>
</p:tagLst>
</file>

<file path=ppt/tags/tag91.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4*f*1"/>
  <p:tag name="KSO_WM_UNIT_INDEX" val="1"/>
  <p:tag name="KSO_WM_UNIT_LAYERLEVEL" val="1"/>
  <p:tag name="KSO_WM_UNIT_PRESET_TEXT_INDEX" val="5"/>
  <p:tag name="KSO_WM_UNIT_PRESET_TEXT_LEN" val="232"/>
  <p:tag name="KSO_WM_UNIT_TYPE" val="f"/>
  <p:tag name="KSO_WM_UNIT_VALUE" val="120"/>
</p:tagLst>
</file>

<file path=ppt/tags/tag92.xml><?xml version="1.0" encoding="utf-8"?>
<p:tagLst xmlns:p="http://schemas.openxmlformats.org/presentationml/2006/main">
  <p:tag name="KSO_WM_BEAUTIFY_FLAG" val="#wm#"/>
  <p:tag name="KSO_WM_SLIDE_ID" val="custom160432_4"/>
  <p:tag name="KSO_WM_SLIDE_INDEX" val="4"/>
  <p:tag name="KSO_WM_SLIDE_ITEM_CNT" val="2"/>
  <p:tag name="KSO_WM_SLIDE_LAYOUT" val="a_f_d"/>
  <p:tag name="KSO_WM_SLIDE_LAYOUT_CNT" val="1_1_1"/>
  <p:tag name="KSO_WM_SLIDE_POSITION" val="82*57"/>
  <p:tag name="KSO_WM_SLIDE_SIZE" val="798*425"/>
  <p:tag name="KSO_WM_SLIDE_TYPE" val="text"/>
  <p:tag name="KSO_WM_TAG_VERSION" val="1.0"/>
  <p:tag name="KSO_WM_TEMPLATE_CATEGORY" val="custom"/>
  <p:tag name="KSO_WM_TEMPLATE_INDEX" val="160432"/>
</p:tagLst>
</file>

<file path=ppt/tags/tag93.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0"/>
  <p:tag name="KSO_WM_UNIT_COMPATIBLE" val="0"/>
  <p:tag name="KSO_WM_UNIT_HIGHLIGHT" val="0"/>
  <p:tag name="KSO_WM_UNIT_ID" val="custom160432_5*d*1"/>
  <p:tag name="KSO_WM_UNIT_INDEX" val="1"/>
  <p:tag name="KSO_WM_UNIT_LAYERLEVEL" val="1"/>
  <p:tag name="KSO_WM_UNIT_TYPE" val="d"/>
  <p:tag name="KSO_WM_UNIT_VALUE" val="1261*2521"/>
</p:tagLst>
</file>

<file path=ppt/tags/tag94.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5*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95.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5*f*1"/>
  <p:tag name="KSO_WM_UNIT_INDEX" val="1"/>
  <p:tag name="KSO_WM_UNIT_LAYERLEVEL" val="1"/>
  <p:tag name="KSO_WM_UNIT_PRESET_TEXT_INDEX" val="4"/>
  <p:tag name="KSO_WM_UNIT_PRESET_TEXT_LEN" val="57"/>
  <p:tag name="KSO_WM_UNIT_TYPE" val="f"/>
  <p:tag name="KSO_WM_UNIT_VALUE" val="76"/>
</p:tagLst>
</file>

<file path=ppt/tags/tag96.xml><?xml version="1.0" encoding="utf-8"?>
<p:tagLst xmlns:p="http://schemas.openxmlformats.org/presentationml/2006/main">
  <p:tag name="KSO_WM_BEAUTIFY_FLAG" val="#wm#"/>
  <p:tag name="KSO_WM_SLIDE_ID" val="custom160432_5"/>
  <p:tag name="KSO_WM_SLIDE_INDEX" val="5"/>
  <p:tag name="KSO_WM_SLIDE_ITEM_CNT" val="2"/>
  <p:tag name="KSO_WM_SLIDE_LAYOUT" val="a_f_d"/>
  <p:tag name="KSO_WM_SLIDE_LAYOUT_CNT" val="1_1_1"/>
  <p:tag name="KSO_WM_SLIDE_POSITION" val="122*104"/>
  <p:tag name="KSO_WM_SLIDE_SIZE" val="715*409"/>
  <p:tag name="KSO_WM_SLIDE_TYPE" val="text"/>
  <p:tag name="KSO_WM_TAG_VERSION" val="1.0"/>
  <p:tag name="KSO_WM_TEMPLATE_CATEGORY" val="custom"/>
  <p:tag name="KSO_WM_TEMPLATE_INDEX" val="160432"/>
</p:tagLst>
</file>

<file path=ppt/tags/tag97.xml><?xml version="1.0" encoding="utf-8"?>
<p:tagLst xmlns:p="http://schemas.openxmlformats.org/presentationml/2006/main">
  <p:tag name="KSO_WM_BEAUTIFY_FLAG" val="#wm#"/>
  <p:tag name="KSO_WM_TAG_VERSION" val="1.0"/>
  <p:tag name="KSO_WM_TEMPLATE_CATEGORY" val="custom"/>
  <p:tag name="KSO_WM_TEMPLATE_INDEX" val="160432"/>
  <p:tag name="KSO_WM_UNIT_ID" val="custom160432_12*i*0"/>
  <p:tag name="KSO_WM_UNIT_INDEX" val="0"/>
  <p:tag name="KSO_WM_UNIT_TYPE" val="i"/>
</p:tagLst>
</file>

<file path=ppt/tags/tag98.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2*a*1"/>
  <p:tag name="KSO_WM_UNIT_INDEX" val="1"/>
  <p:tag name="KSO_WM_UNIT_ISCONTENTSTITLE" val="0"/>
  <p:tag name="KSO_WM_UNIT_LAYERLEVEL" val="1"/>
  <p:tag name="KSO_WM_UNIT_PRESET_TEXT_INDEX" val="3"/>
  <p:tag name="KSO_WM_UNIT_PRESET_TEXT_LEN" val="17"/>
  <p:tag name="KSO_WM_UNIT_TYPE" val="a"/>
  <p:tag name="KSO_WM_UNIT_VALUE" val="46"/>
</p:tagLst>
</file>

<file path=ppt/tags/tag99.xml><?xml version="1.0" encoding="utf-8"?>
<p:tagLst xmlns:p="http://schemas.openxmlformats.org/presentationml/2006/main">
  <p:tag name="KSO_WM_BEAUTIFY_FLAG" val="#wm#"/>
  <p:tag name="KSO_WM_TAG_VERSION" val="1.0"/>
  <p:tag name="KSO_WM_TEMPLATE_CATEGORY" val="custom"/>
  <p:tag name="KSO_WM_TEMPLATE_INDEX" val="160432"/>
  <p:tag name="KSO_WM_UNIT_CLEAR" val="1"/>
  <p:tag name="KSO_WM_UNIT_COMPATIBLE" val="0"/>
  <p:tag name="KSO_WM_UNIT_HIGHLIGHT" val="0"/>
  <p:tag name="KSO_WM_UNIT_ID" val="custom160432_12*b*1"/>
  <p:tag name="KSO_WM_UNIT_INDEX" val="1"/>
  <p:tag name="KSO_WM_UNIT_ISCONTENTSTITLE" val="0"/>
  <p:tag name="KSO_WM_UNIT_LAYERLEVEL" val="1"/>
  <p:tag name="KSO_WM_UNIT_PRESET_TEXT_INDEX" val="3"/>
  <p:tag name="KSO_WM_UNIT_PRESET_TEXT_LEN" val="17"/>
  <p:tag name="KSO_WM_UNIT_TYPE" val="b"/>
  <p:tag name="KSO_WM_UNIT_VALUE" val="28"/>
</p:tagLst>
</file>

<file path=ppt/theme/theme1.xml><?xml version="1.0" encoding="utf-8"?>
<a:theme xmlns:r="http://schemas.openxmlformats.org/officeDocument/2006/relationships" xmlns:a="http://schemas.openxmlformats.org/drawingml/2006/main" name="">
  <a:themeElements>
    <a:clrScheme name="vbncnc">
      <a:dk1>
        <a:srgbClr val="FFFFFF"/>
      </a:dk1>
      <a:lt1>
        <a:srgbClr val="5F5F5F"/>
      </a:lt1>
      <a:dk2>
        <a:srgbClr val="FFFFFF"/>
      </a:dk2>
      <a:lt2>
        <a:srgbClr val="5F5F5F"/>
      </a:lt2>
      <a:accent1>
        <a:srgbClr val="FFB549"/>
      </a:accent1>
      <a:accent2>
        <a:srgbClr val="ED8E2F"/>
      </a:accent2>
      <a:accent3>
        <a:srgbClr val="55A3DE"/>
      </a:accent3>
      <a:accent4>
        <a:srgbClr val="00B0F0"/>
      </a:accent4>
      <a:accent5>
        <a:srgbClr val="C9C457"/>
      </a:accent5>
      <a:accent6>
        <a:srgbClr val="FDD762"/>
      </a:accent6>
      <a:hlink>
        <a:srgbClr val="00B0F0"/>
      </a:hlink>
      <a:folHlink>
        <a:srgbClr val="AFB2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176</Paragraphs>
  <Slides>34</Slides>
  <Notes>34</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34</vt:i4>
      </vt:variant>
    </vt:vector>
  </HeadingPairs>
  <TitlesOfParts>
    <vt:vector baseType="lpstr" size="45">
      <vt:lpstr>Arial</vt:lpstr>
      <vt:lpstr>黑体</vt:lpstr>
      <vt:lpstr>Wingdings 2</vt:lpstr>
      <vt:lpstr>Impact</vt:lpstr>
      <vt:lpstr>宋体</vt:lpstr>
      <vt:lpstr>幼圆</vt:lpstr>
      <vt:lpstr>Bell MT</vt:lpstr>
      <vt:lpstr>Calibri Light</vt:lpstr>
      <vt:lpstr>Calibri</vt:lpstr>
      <vt:lpstr>Arial Narrow</vt:lpstr>
      <vt:lpstr>A000120141119A01PPBG</vt:lpstr>
      <vt:lpstr>LOREM IPSUM DOLOR</vt:lpstr>
      <vt:lpstr>PowerPoint Presentation</vt:lpstr>
      <vt:lpstr>PowerPoint Presentation</vt:lpstr>
      <vt:lpstr>PowerPoint Presentation</vt:lpstr>
      <vt:lpstr>PowerPoint Presentation</vt:lpstr>
      <vt:lpstr>PowerPoint Presentation</vt:lpstr>
      <vt:lpstr>PowerPoint Presentation</vt:lpstr>
      <vt:lpstr>LOREM IPSUM DOLOR</vt:lpstr>
      <vt:lpstr>LOREM IPSUM DOLOR</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2021-08-22T11:47:45Z</dcterms:created>
  <cp:lastPrinted>2021-08-22T11:47:45Z</cp:lastPrinted>
  <dcterms:modified xsi:type="dcterms:W3CDTF">2021-08-22T05:34:21Z</dcterms:modified>
  <cp:revision>1</cp:revision>
</cp:coreProperties>
</file>